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6.xml" ContentType="application/vnd.openxmlformats-officedocument.presentationml.notesSlide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notesSlides/notesSlide7.xml" ContentType="application/vnd.openxmlformats-officedocument.presentationml.notesSlide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5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60" r:id="rId4"/>
    <p:sldId id="257" r:id="rId5"/>
    <p:sldId id="261" r:id="rId6"/>
    <p:sldId id="264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59" y="1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2:29:30.156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D20E7C68-E4EC-4EA2-847D-1CDBA181D8BE}" emma:medium="tactile" emma:mode="ink">
          <msink:context xmlns:msink="http://schemas.microsoft.com/ink/2010/main" type="writingRegion" rotatedBoundingBox="29265,7883 29994,7883 29994,8576 29265,8576"/>
        </emma:interpretation>
      </emma:emma>
    </inkml:annotationXML>
    <inkml:traceGroup>
      <inkml:annotationXML>
        <emma:emma xmlns:emma="http://www.w3.org/2003/04/emma" version="1.0">
          <emma:interpretation id="{AC022715-EC4C-4700-9097-EF83554C876F}" emma:medium="tactile" emma:mode="ink">
            <msink:context xmlns:msink="http://schemas.microsoft.com/ink/2010/main" type="paragraph" rotatedBoundingBox="29265,7883 29994,7883 29994,8576 29265,857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169CF55-B192-44A9-AE49-0D1A4552C925}" emma:medium="tactile" emma:mode="ink">
              <msink:context xmlns:msink="http://schemas.microsoft.com/ink/2010/main" type="line" rotatedBoundingBox="29265,7883 29994,7883 29994,8576 29265,8576"/>
            </emma:interpretation>
          </emma:emma>
        </inkml:annotationXML>
        <inkml:traceGroup>
          <inkml:annotationXML>
            <emma:emma xmlns:emma="http://www.w3.org/2003/04/emma" version="1.0">
              <emma:interpretation id="{C90962D2-5CC5-4207-A61B-92964F8F3AE2}" emma:medium="tactile" emma:mode="ink">
                <msink:context xmlns:msink="http://schemas.microsoft.com/ink/2010/main" type="inkWord" rotatedBoundingBox="29265,7883 29994,7883 29994,8576 29265,8576"/>
              </emma:interpretation>
              <emma:one-of disjunction-type="recognition" id="oneOf0">
                <emma:interpretation id="interp0" emma:lang="" emma:confidence="1">
                  <emma:literal>n</emma:literal>
                </emma:interpretation>
                <emma:interpretation id="interp1" emma:lang="" emma:confidence="0">
                  <emma:literal>M</emma:literal>
                </emma:interpretation>
                <emma:interpretation id="interp2" emma:lang="" emma:confidence="0">
                  <emma:literal>9</emma:literal>
                </emma:interpretation>
                <emma:interpretation id="interp3" emma:lang="" emma:confidence="0">
                  <emma:literal>^</emma:literal>
                </emma:interpretation>
                <emma:interpretation id="interp4" emma:lang="" emma:confidence="0">
                  <emma:literal>N</emma:literal>
                </emma:interpretation>
              </emma:one-of>
            </emma:emma>
          </inkml:annotationXML>
          <inkml:trace contextRef="#ctx0" brushRef="#br0">4 217 76 0,'-6'-2'30'0,"3"2"-16"0,3 0-10 0,0 0 8 16,0 0 6-16,0 0 3 15,0 0-6-15,0 0-4 16,0 0-4-16,0 0 0 0,3 0-2 16,3 0 0-16,0-3-3 15,0 1-2-15,0-1 1 16,0 1 1 0,-3-1 1-16,0-10 16 15,0-4 5 1,0-3-7-16,0 5-5 15,0 2-3-15,0-2-1 16,-3 2 0-16,0 1 0 16,0-1-2-16,0 1-1 15,0 2-1-15,3-6 2 0,-3-1-1 16,0-8 2-16,6 7-4 16,0-2 0-16,-6 2-1 15,0 3-2-15,-3-2 3 16,3-1 0-16,-3-6-1 15,0 9-2-15,3-2 1 16,0 4-1 0,0 0 0-16,0 1 2 15,0 2-1-15,0 2-1 16,6 1 1 0,0-1-1-16,0-4 2 0,6 1-3 15,-3 4 0-15,1-1 1 16,-1 3 2-16,0-7-1 15,0 4 2-15,0 1 0 0,0 2 3 16,0 0-5-16,0-3-1 16,0 3 2-16,0 3 1 15,0-4-1-15,4 4-2 16,-1-3 1 0,0 0 1-16,3 0-3 15,6-5 0-15,-3 5 3 0,3 0 3 0,-5-3-2 16,-1 3-2-16,0-2 0 15,-1-3 1-15,1 4 1 16,0 1 1-16,0 0-2 16,1 0-2-16,-4 0 1 15,0 0 1-15,0 0-1 16,6-2 2 0,-3 2-4-16,0 2 0 15,4-2-1-15,-4 3 0 16,-3-1 2-16,0 1 2 15,-3-1-1-15,0 3 2 0,-3 0 0 16,0 0 1-16,0 0 0 16,0 0 0-16,0 0-2 15,-6 0-2-15,6 3 1 0,-3 2 1 16,-3-5-3-16,6 5 0 16,-2 0 1-16,-1 2 2 15,-3 1-3-15,3-3 0 16,0 0 3-16,-3 0 1 15,3 2-4-15,0-2 1 16,0 1 0 0,-3 1 2-16,3-2-1 15,0 0-1-15,-3 0 3 16,0-5 2-16,3 5-2 16,0-2-2-16,0-1 0 15,0 1-1-15,-3-3 2 16,3 5 1-16,-3-5-4 15,3 7 1-15,0-2 0 0,0-2 2 16,-3-3-1-16,3 5-1 16,0 0 3-16,0 3 0 0,-3-1-4 15,0 1 1-15,3-3 0 16,-3 5 0 0,0 0 2-16,0-3-1 15,3 3-1-15,0-2-2 16,0-1 1-16,-3 1 1 0,3 0 2 15,0 2 1-15,0-3 1 16,0 1-2-16,-3-3-2 16,0 2 3-16,3 3 0 15,0-2-4-15,-3-3 1 32,0 0 0-32,0 0 2 0,0 0-1 15,0 0 2-15,0 3-2 16,0-3-1-16,0 0 1 15,0 0-1-15,0 0 0 16,0 2 0-16,0-1 2 16,0 2 1-16,-3 2-1 15,3 0-2-15,0-2 1 16,0 2-1-16,0 0 2 16,0-3-1-16,0 3-1 15,0 3 1-15,0-5 1 0,0-1-1 16,0 1-1-16,0-1-2 15,0 3 1-15,0-2 1 32,0-1 2-32,0 1 1 15,0-3 1-15,0 2-2 0,0 1 1 16,0-3-2-16,0 0 2 16,0 0-2-16,0 0-1 15,0 0 1-15,0 0 1 16,0 3-1-16,0-3 2 15,0 0-4-15,0 0 0 0,0 0 1 16,0 0 2 0,0 5 1-16,0 0-4 15,0-2 1-15,0-1 0 16,0 1 0-16,0-1-16 16,0-12-72-1,0-10-17-15,-6-10-20 16</inkml:trace>
        </inkml:traceGroup>
      </inkml:traceGroup>
    </inkml:traceGroup>
  </inkml:traceGroup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0:50:59.58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296CE013-67BA-4ABA-877D-BE97F7B4558D}" emma:medium="tactile" emma:mode="ink">
          <msink:context xmlns:msink="http://schemas.microsoft.com/ink/2010/main" type="inkDrawing" rotatedBoundingBox="13719,11167 13767,11189 13765,11195 13716,11172" semanticType="callout" shapeName="Other">
            <msink:sourceLink direction="with" ref="{45E5BAB2-9E25-4D9F-B3EF-CBBE48F3A79F}"/>
          </msink:context>
        </emma:interpretation>
      </emma:emma>
    </inkml:annotationXML>
    <inkml:trace contextRef="#ctx0" brushRef="#br0">-3954 1940 272 0,'-18'-7'101'0,"1"-4"-54"0,4 4-169 0,13 14-37 0</inkml:trace>
  </inkml:traceGroup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0:59:59.706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-4-1 96 0,'-5'0'38'0,"5"0"-20"0,5 0 12 16,-5 0 21-1,0 0-10-15,0 0-3 16,10 0-11-16,0 0-5 15,0 0-12-15,0 0 2 0,5 0 2 0,0 0-3 0,10 0 1 16,0 0-3-16,5 0 0 16,5 0-3-16,-4 0-1 15,-6 0-3-15,5 0-2 16,-5 0 1-16,0 0-1 16,-5 0 2-16,-5 0-39 31,-10 0-19-31,0 0-57 15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0:59:55.101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17AFAC45-D3E5-49FB-B7CA-342C35D4EC81}" emma:medium="tactile" emma:mode="ink">
          <msink:context xmlns:msink="http://schemas.microsoft.com/ink/2010/main" type="writingRegion" rotatedBoundingBox="24028,2848 29218,2879 29159,12460 23969,12428"/>
        </emma:interpretation>
      </emma:emma>
    </inkml:annotationXML>
    <inkml:traceGroup>
      <inkml:annotationXML>
        <emma:emma xmlns:emma="http://www.w3.org/2003/04/emma" version="1.0">
          <emma:interpretation id="{B130AA30-34CF-4A0C-8B10-7ED31B006CDE}" emma:medium="tactile" emma:mode="ink">
            <msink:context xmlns:msink="http://schemas.microsoft.com/ink/2010/main" type="paragraph" rotatedBoundingBox="24696,2851 29028,2921 29013,3883 24681,381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06A5CE99-78E1-4D9C-9F02-940B4C8C4521}" emma:medium="tactile" emma:mode="ink">
              <msink:context xmlns:msink="http://schemas.microsoft.com/ink/2010/main" type="line" rotatedBoundingBox="24696,2851 29028,2921 29013,3883 24681,3813"/>
            </emma:interpretation>
          </emma:emma>
        </inkml:annotationXML>
        <inkml:traceGroup>
          <inkml:annotationXML>
            <emma:emma xmlns:emma="http://www.w3.org/2003/04/emma" version="1.0">
              <emma:interpretation id="{A1E829A3-C56E-42A8-99B0-76BAC40263F3}" emma:medium="tactile" emma:mode="ink">
                <msink:context xmlns:msink="http://schemas.microsoft.com/ink/2010/main" type="inkWord" rotatedBoundingBox="24696,2851 24817,2853 24802,3814 24681,3813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3119-3679 64 0,'-5'-20'27'0,"5"15"-14"0,5 1-4 0,-5 4 9 16,0 0 7-16,0 0 5 16,0 0-5-16,0-4-3 15,0 0-1-15,0 4-1 16,0 0-11-16,0 0 3 0,0 0 4 15,0 0-2-15,0 0 2 16,0 0-7-16,0 0-1 0,0 0 2 31,0-4 1-31,0 4-8 0,0 0-1 16,0 0 0-16,0 0 3 16,0 0 0-16,0 0 0 15,0 8-6-15,0 5-1 16,-5 24 7-16,0-3 6 15,0 3-5-15,0 26-1 16,-5-1-1-16,0 5 0 0,0 4-2 16,0-8 1-16,5-9-2 15,-5-4 2-15,5-4-2 16,0-4 2-16,0 0-2 16,0 0 2-16,0-9-2 15,0 1-1-15,0-1 3 16,0-8 0-1,0 0-4-15,0-12 1 16,5 3 0-16,0 1 2 16,0-13 1-16,0 9 1 15,0-13-5-15,0 4 1 16,0-4 0-16,0 4 2 0,0-4-3 16,0 0 0-16,0 0 1 15,0 0 2-15,0 0-6 0,0 0 1 16,0 0-19-16,-5 0-8 15,-1 8-90 1</inkml:trace>
        </inkml:traceGroup>
        <inkml:traceGroup>
          <inkml:annotationXML>
            <emma:emma xmlns:emma="http://www.w3.org/2003/04/emma" version="1.0">
              <emma:interpretation id="{E34039CD-2FE1-4266-B53F-E551628015D7}" emma:medium="tactile" emma:mode="ink">
                <msink:context xmlns:msink="http://schemas.microsoft.com/ink/2010/main" type="inkWord" rotatedBoundingBox="25881,3119 26425,3128 26416,3675 25872,3666"/>
              </emma:interpretation>
            </emma:emma>
          </inkml:annotationXML>
          <inkml:trace contextRef="#ctx0" brushRef="#br0" timeOffset="1460.2836">4177-3056 168 0,'0'-4'66'0,"0"4"-36"0,5 0-18 0,-5 0 21 16,0 0-4-16,10 0 1 16,0 0-11-16,5 0-1 15,5-4-11-15,10 4 5 0,5-13 3 16,0 5-5-16,5 8-3 15,5-9-2-15,0 5-1 16,6 0 0-16,-11-4 0 0,-5 3-5 16,-5 1 1-16,-5 4 2 15,0-8 3-15,-5 8-2 16,-5-4-2-16,-5 0-31 16,-5-5-15-16,-10 9-79 15</inkml:trace>
          <inkml:trace contextRef="#ctx0" brushRef="#br0" timeOffset="1016.5043">4467-3407 160 0,'0'-4'60'0,"0"-17"-32"0,0 4-17 0,0 17 18 16,5 0-4-16,-5 0 3 15,0 0-7-15,0 0-1 0,0 0-11 16,0 0 1-16,5 21 7 31,-5 8-4-31,0 5-3 0,0-1 1 16,-5 5-4-16,0 4 1 15,0-5-5 1,0 9 0-16,0-4-1 0,0-9-2 16,0 1 1-16,5-9 1 15,0 4-1-15,-5-8-1 16,5 0 3-16,0-5 0 0,0 1-21 15,0-4-8-15,0-1-27 16,0-8-9-16</inkml:trace>
        </inkml:traceGroup>
        <inkml:traceGroup>
          <inkml:annotationXML>
            <emma:emma xmlns:emma="http://www.w3.org/2003/04/emma" version="1.0">
              <emma:interpretation id="{CC7416AF-5015-498B-9C0A-BDFE477B0AD2}" emma:medium="tactile" emma:mode="ink">
                <msink:context xmlns:msink="http://schemas.microsoft.com/ink/2010/main" type="inkWord" rotatedBoundingBox="27391,3022 29026,3048 29013,3865 27378,3839"/>
              </emma:interpretation>
            </emma:emma>
          </inkml:annotationXML>
          <inkml:trace contextRef="#ctx0" brushRef="#br0" timeOffset="3217.3773">5706-3399 148 0,'-15'-8'55'0,"20"4"-30"0,-5 0-5 0,0 4 32 16,5-9-17-16,0 1-7 16,5 0-5-16,0-1-14 15,0 1 1-15,0-1 1 0,5-3-2 16,0 8 2-16,10-5-4 16,0 1 1-16,0 0-5 15,0-1 0-15,0 1-1 0,0 4 1 31,0 0-2-31,0-5 2 16,0 5-2-16,0 4 2 16,1 0 0-16,-1 4 1 0,0 5-2 0,-5-5 1 0,0 4-2 15,0 1-1-15,-5-1 1 32,0 0 1-32,-5 1 1 0,-5-1 3 15,-5 30 1 1,-5-5-3-16,-5 9-1 15,-10 4 1-15,-5-5 0 16,-5 18-2-16,-5-5-2 16,0-4 1-16,-6-8 1 15,1 8-1-15,0-12-1 0,5-5-2 16,5 5 1-16,0-5 1 16,0-8 2-16,10-4-1 15,5-4 2-15,5-4-2 16,0-1 2-16,5-8-4 15,0-4 0-15,5 0-4 16,0 0 1 0,10 0 4-16,0-4 4 15,0 4-3-15,5-12-3 16,10 7 1-16,10 5 0 0,-10-8 1 16,5 4 0-1,5 0-3-15,0 4 2 0,5 0 1 16,1 0 2-16,-1 0-1 15,-5 0-1-15,0 0 1 0,-5 0-1 16,0 4 0-16,-5 0 2 16,0 4-3-16,0-8 0 15,-5 5 1-15,0 7 2 16,-5-12-1-16,0 4 2 16,-5 0-2-16,-5 5 2 15,0-9-2 1,5 4 2-16,-5 0-2 15,0 4-1-15,0-3 1 16,-5-5 1-16,5 4-1 16,-5-4-1-16,0 0-2 15,0 0 1-15,6 8 3 16,-6-8 1-16,0 0-1 0,0 0-2 16,0 0 1-16,0 0-1 15,0 0-42-15,-6 4-17 16,1 13-78-16</inkml:trace>
          <inkml:trace contextRef="#ctx0" brushRef="#br0" timeOffset="4055.8727">6954-3286 152 0,'10'-8'57'0,"-10"8"-30"0,15 4-10 0,-5 0 22 15,0-4-9-15,0 0 0 16,10 0-11-16,10-4-1 15,0 4-11-15,0-4-4 0,10 4 0 0,-4-4 0 16,-6 4 1-16,0 0-7 16,0-5 0-16,-5 1-50 15,-10 8-81 1</inkml:trace>
        </inkml:traceGroup>
      </inkml:traceGroup>
    </inkml:traceGroup>
    <inkml:traceGroup>
      <inkml:annotationXML>
        <emma:emma xmlns:emma="http://www.w3.org/2003/04/emma" version="1.0">
          <emma:interpretation id="{7F50021E-A675-46CA-9D65-509C72C0AC4D}" emma:medium="tactile" emma:mode="ink">
            <msink:context xmlns:msink="http://schemas.microsoft.com/ink/2010/main" type="paragraph" rotatedBoundingBox="24009,5824 29199,5855 29193,6859 24003,682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6ABAA418-60BD-4475-BC06-F07C06AB3733}" emma:medium="tactile" emma:mode="ink">
              <msink:context xmlns:msink="http://schemas.microsoft.com/ink/2010/main" type="inkBullet" rotatedBoundingBox="24008,6132 24479,6134 24478,6193 24007,6190"/>
            </emma:interpretation>
            <emma:one-of disjunction-type="recognition" id="oneOf1">
              <emma:interpretation id="interp1" emma:lang="" emma:confidence="0">
                <emma:literal>-</emma:literal>
              </emma:interpretation>
            </emma:one-of>
          </emma:emma>
        </inkml:annotationXML>
        <inkml:trace contextRef="#ctx0" brushRef="#br0" timeOffset="34759.9571">2310-441 156 0,'0'29'60'0,"5"-29"-32"0,-5 4-15 31,0-4 17-31,0 0-4 0,0 0-1 15,10 0-7-15,0 9-3 16,0-5-9-16,0 0 3 0,0-4 1 16,0 9-3-16,5-9 1 15,0 0-3-15,10 0 2 16,6 0-2-16,4 0 2 16,0-13-2-16,10 0 2 0,5 9-6 15,-5-8-1-15,-5 12 0 16,-10-4 2-16,-5-1-63 0,-10 30-89 31</inkml:trace>
      </inkml:traceGroup>
      <inkml:traceGroup>
        <inkml:annotationXML>
          <emma:emma xmlns:emma="http://www.w3.org/2003/04/emma" version="1.0">
            <emma:interpretation id="{AD435170-3AE8-450F-8ADE-F2C80502C2F7}" emma:medium="tactile" emma:mode="ink">
              <msink:context xmlns:msink="http://schemas.microsoft.com/ink/2010/main" type="line" rotatedBoundingBox="25076,5830 29199,5855 29193,6859 25070,6833"/>
            </emma:interpretation>
          </emma:emma>
        </inkml:annotationXML>
        <inkml:traceGroup>
          <inkml:annotationXML>
            <emma:emma xmlns:emma="http://www.w3.org/2003/04/emma" version="1.0">
              <emma:interpretation id="{B96BF604-9AFE-4F88-BACA-54D4163A00E5}" emma:medium="tactile" emma:mode="ink">
                <msink:context xmlns:msink="http://schemas.microsoft.com/ink/2010/main" type="inkWord" rotatedBoundingBox="25076,5830 25131,5831 25125,6834 25070,6833"/>
              </emma:interpretation>
            </emma:emma>
          </inkml:annotationXML>
          <inkml:trace contextRef="#ctx0" brushRef="#br0" timeOffset="35845.0968">3378-708 116 0,'0'-13'46'0,"5"13"-24"0,-5-8-8 0,0 8 17 16,5 0-6-16,0-9-2 0,-5 9-5 16,0 0-1-16,0 0-9 15,5 0-1-15,5 0 0 0,-10-4 1 16,0 4 2-16,0 0-1 16,5 0 2-16,0 0-4 15,-5 0 1-15,0 0-1 16,0 0 3-16,0 0-5 0,0 0-1 15,0 0 0-15,0 0 2 16,5 4-5-16,0 5-1 16,0 8 0-16,-5-1 2 15,0 9-3-15,0 9 0 16,0 8 3-16,-5 24 3 0,0-3-2 31,0-5 0-31,0 9-1 16,0 4 1-16,-5-12-2 0,5-1-1 15,0-8 1-15,0 1-1 16,5-14 0-16,-5 9 0 16,5-8 0-16,0-5 2 15,0 1-3-15,0-5 0 16,0-4 1-16,0-8 0 0,0 3 0 16,0-7 0-16,0-5-16 15,0 5-6-15</inkml:trace>
        </inkml:traceGroup>
        <inkml:traceGroup>
          <inkml:annotationXML>
            <emma:emma xmlns:emma="http://www.w3.org/2003/04/emma" version="1.0">
              <emma:interpretation id="{8303EB12-7B7D-4700-9E8C-891D612CE1FF}" emma:medium="tactile" emma:mode="ink">
                <msink:context xmlns:msink="http://schemas.microsoft.com/ink/2010/main" type="inkWord" rotatedBoundingBox="26201,5855 29199,5873 29194,6790 26195,6771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0" timeOffset="36732.651">4506-278 311 0,'10'8'48'0,"10"1"-25"0,10 3-6 0,0-8-3 15,10-4-5-15,10 0-3 16,11-4-3-16,9-12 0 31,-5 3-46-31,0-12-21 0,-10-4-42 16</inkml:trace>
          <inkml:trace contextRef="#ctx0" brushRef="#br0" timeOffset="36615.8282">4511-303 100 0,'-10'4'38'0,"10"0"-20"0,0 5 12 0,0-9 21 15</inkml:trace>
          <inkml:trace contextRef="#ctx0" brushRef="#br0" timeOffset="38259.0908">5629-654 164 0,'-10'-17'63'0,"10"17"-34"15,5 0-21-15,-5 0 18 0,5-4-4 16,5 0-1-16,0-4-3 16,0 8 1-16,5-5-10 0,10 1 1 0,10-4 1 15,0 8-2-15,5-4 0 32,0 4-5-32,1 0-3 0,-1 0 2 15,5 0 0-15,0 0-1 16,0 0 1-16,-10 0-2 15,-5 4 2-15,-5-4-2 16,0 0 2-16,-5 12 0 16,-5-7 1-16,-10 11 9 15,-5 1 3-15,-15 8-7 0,-10 0-3 16,-10 17-4-16,0-21-2 16,-5 25 1-16,0-17-1 15,5 4 0-15,5-8 2 16,10-8-3-16,0 8 0 15,5-4 1-15,10-8 0 16,0 8-3 0,10-9 2-16,5-8 1 15,5 13 0-15,0 0 0 16,5-1 0-16,0 9 0 16,0-8 0-16,10 4 0 0,0-4 0 15,-5 4 0-15,0 12 2 16,-5-8-3-16,0-4 0 15,-5 4 1-15,0-4 0 0,-5 0 0 16,0-4 0-16,-5-1 6 16,-5 9 4-16,-5 0 6 15,-20-8 4-15,-5 4-1 16,-10-4-2-16,-5 4-7 16,-15-5-4-16,5 1-8 15,5-13-1 1,9 5-28-16,11-9-9 15,15-9-57-15,30 5-23 0,10-13 6 16</inkml:trace>
          <inkml:trace contextRef="#ctx0" brushRef="#br0" timeOffset="38914.1443">6947-541 144 0,'0'-4'55'0,"5"8"-30"0,0-8-7 0,-5 4 20 16,5 0-6-16,5 0-1 16,0 0-9-16,5-9-1 15,5 5-12-15,6 4-1 0,4-4 2 0,0-4-4 16,-5 3 2-16,10 5-7 15,0-4-1-15,5-4-9 16,0 0-4-16,-5-1-99 16,-5 9-47-1,-10 0 78 1</inkml:trace>
          <inkml:trace contextRef="#ctx0" brushRef="#br0" timeOffset="39437.5165">6987-169 140 0,'0'-9'55'0,"5"18"-30"0,0-18-3 0,-5 9 20 16,5 0-16-16,5 0-7 16,0 0-5-16,1 0 0 0,4 0-7 15,0 0 0-15,5 0 3 0,5 0 0 16,5 0 2-16,0 0-4 0,15-4 0 15,0 0-5-15,-5-4 0 16,0 3-3-16,5-7-1 16,-9 12 1-16,-11-4 0 31,-5-1-33-31,0-3-13 0,-5 8-61 16</inkml:trace>
        </inkml:traceGroup>
      </inkml:traceGroup>
    </inkml:traceGroup>
    <inkml:traceGroup>
      <inkml:annotationXML>
        <emma:emma xmlns:emma="http://www.w3.org/2003/04/emma" version="1.0">
          <emma:interpretation id="{B33E484C-04B5-4341-8A0E-7520094B0E17}" emma:medium="tactile" emma:mode="ink">
            <msink:context xmlns:msink="http://schemas.microsoft.com/ink/2010/main" type="paragraph" rotatedBoundingBox="24077,8859 28864,8589 28927,9711 24140,998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2EC79F7-75ED-4FC4-A6CC-F5923B52204B}" emma:medium="tactile" emma:mode="ink">
              <msink:context xmlns:msink="http://schemas.microsoft.com/ink/2010/main" type="line" rotatedBoundingBox="24077,8859 28864,8589 28927,9711 24140,9981"/>
            </emma:interpretation>
          </emma:emma>
        </inkml:annotationXML>
        <inkml:traceGroup>
          <inkml:annotationXML>
            <emma:emma xmlns:emma="http://www.w3.org/2003/04/emma" version="1.0">
              <emma:interpretation id="{0AF68F6A-965C-4A92-B8B0-360E01C735FD}" emma:medium="tactile" emma:mode="ink">
                <msink:context xmlns:msink="http://schemas.microsoft.com/ink/2010/main" type="inkWord" rotatedBoundingBox="24077,8859 24970,8809 25032,9911 24139,9961"/>
              </emma:interpretation>
            </emma:emma>
          </inkml:annotationXML>
          <inkml:trace contextRef="#ctx0" brushRef="#br0" timeOffset="60330.7672">2382 2337 112 0,'10'-4'44'0,"0"0"-24"0,25-5-6 0,-20 5 17 0,10 0-11 15,0 0-3-15,5 0-2 16,0 0 1-16,0-1-9 16,1 1 5-16,-1 0 3 0,10-4-3 15,0 4-2-15,0-1 1 16,0 1 0-16,-5 0-3 16,5 0 0-1,0 4-3-15,0 0 0 16,1 0-3-16,-1 0 1 15,0 0-2-15,-5 4 2 16,5 0-2-16,0 5-1 16,-15 7 5-16,0-3 4 15,-10 8-1-15,-5 8 3 16,-15 0-2-16,-10 9 0 0,0 12-1 16,-10 13 0-16,-10-1-4 15,-10 9-3-15,0 4 0 0,-10-4 1 16,-1 5-1-1,1-5-1-15,5-9 1 16,5-7 1-16,5-9-1 0,10-9 2 16,10-8-4-16,0-8 0 15,5 0-4-15,5-8 1 16,10-9 4-16,0-4 4 0,5 0-3 16,0-4-3-16,5 0-2 15,0 4 3-15,15 0 2 16,5 4-2 15,5 0-2-31,5 4 2 0,5 1 2 16,5-1-2-16,6 9 0 15,9-5 1-15,-5 1 2 16,5-5-1-16,-20 0-1 16,-10-3-8-16,-10-1-3 15</inkml:trace>
        </inkml:traceGroup>
        <inkml:traceGroup>
          <inkml:annotationXML>
            <emma:emma xmlns:emma="http://www.w3.org/2003/04/emma" version="1.0">
              <emma:interpretation id="{0102657B-4F81-474A-8A40-6E64BEE67655}" emma:medium="tactile" emma:mode="ink">
                <msink:context xmlns:msink="http://schemas.microsoft.com/ink/2010/main" type="inkWord" rotatedBoundingBox="25964,8754 28864,8590 28927,9711 26027,9874"/>
              </emma:interpretation>
            </emma:emma>
          </inkml:annotationXML>
          <inkml:trace contextRef="#ctx0" brushRef="#br0" timeOffset="64262.3916">5295 2295 148 0,'0'-4'57'0,"0"4"-30"0,0 0-10 0,0 0 22 0,0 0-16 16,0 0-2-16,0 0-7 16,5 0 1-16,5 0-8 0,-5 0 5 0,5 0 1 15,0 0-2-15,0 0 1 16,0 0-3-16,0 0 2 15,0 0-4-15,0 0-2 16,0 0 2-16,5 0 0 16,0 0 1-16,0 0 0 15,10 0-7-15,5 0 0 0,0 0-1 0,-5 0 2 16,0 0-1-16,0 0 2 16,0 0-2-16,-5 0 2 15,1 0-2-15,-1 0-1 16,-5 0 1-16,0 0-1 15,0 0-22-15,-5 0-8 32,0 0-100-32</inkml:trace>
          <inkml:trace contextRef="#ctx0" brushRef="#br0" timeOffset="65923.6239">6783 2371 212 0,'0'-5'82'0,"5"5"-44"0,0 0-27 0,-5 0 23 16,11 0-11-16,4 0-1 15,5 0-11-15,5 0-4 16,5 0-4-1,0 0-3-15,0 0 3 0,-5-4-2 16,20 0-1-16,-10 0-24 16,0-4-9-16,-5 3-80 15,5 5-38 1,-9 5 75-16</inkml:trace>
          <inkml:trace contextRef="#ctx0" brushRef="#br0" timeOffset="65238.12">5936 2107 180 0,'-30'-4'68'0,"30"0"-36"0,0 0-18 16,0 4 22-16,5 0-9 0,-5 0 3 16,15-4-10-1,0 0-11-15,0 4 1 0,5 0 2 0,5 0 0 16,5 0 1-16,6 8-3 16,-1 0-1-16,5 1-3 15,0-1-1-15,5 4-1 31,0 1 0-31,0 8 0 0,-5-4 0 16,-5-1-5-16,-4-3 1 16,-6 8 2-16,-5-9 3 15,-10 5 0-15,-10 8 2 16,-10-4-2-16,-20 4 0 16,-6 8-6-16,-4-3 1 15,0-1 0-15,0-4 0 0,5 4 0 16,5-4 0-16,10-4 0 15,5-4 0-15,5 8-3 16,5-17 2-16,5 9-1 16,10-4 0-16,5 3 0 15,0-7 0-15,10-1 4 16,0 5 1-16,0-1-4 0,0 1 1 16,0 7 0-16,0 1 0 15,-5 9 0-15,0-1 2 16,-5 4-1-16,-4 9 2 0,-6-4 0 15,-5-1 3-15,-5 5-1 16,0-4 2-16,-11 3 0 31,-4-7 3-31,-5-1 1 0,-5-8 3 16,-5 0-5-16,-5-8-3 16,0-4-6-16,0-9-2 15,5-4-39-15,5-9-17 16,5-3-99-16</inkml:trace>
          <inkml:trace contextRef="#ctx0" brushRef="#br0" timeOffset="61800.1543">4302 2726 104 0,'-5'-4'41'0,"10"4"-22"0,-10 0 2 0,5 0 19 15,0 0-10-15,0 0-3 16,0 0-9-16,0 0-1 31,0 0-10-31,0 0 7 0,5 4 5 0,10 4-1 16,0-4-1-16,5 0-1 16,0 1 0-16,5 3 0 15,5-8 0-15,5 4-4 16,10-4-2-16,-4 0-6 0,-1 0-3 15,-5-4 2-15,0-4 0 16,-10 8-1-16,-5 0 1 0,-10 8-11 16,-10-8-75-1,-5 8-34-15,-5-4 6 16</inkml:trace>
          <inkml:trace contextRef="#ctx0" brushRef="#br0" timeOffset="61234.8806">4482 2458 132 0,'0'-16'49'0,"0"11"-26"0,5 1-9 0,5 0 15 0,-5 0 1 16,0 0 2-16,1-5-11 15,-6 9-5-15,0 0-9 16,0 0 2-16,5 13 1 0,0-1-1 15,0 5 2-15,-5 8 0 16,0 21 1-16,0-4-4 16,0 0 0-1,0 0-7-15,0-1-3 16,0-7 1-16,0-1 0 16,0 5 3-16,0-5 1 15,0 1-8 1,0-5-24-16,0-4-8 15,-5-4-72 1</inkml:trace>
          <inkml:trace contextRef="#ctx0" brushRef="#br0" timeOffset="66471.1878">6743 2709 212 0,'0'0'79'0,"5"4"-42"0,5-8-23 31,0 8 22-31,0-4-9 0,5 0-1 16,11 0-9-16,4 0-2 16,5 0-9-16,0-4 0 0,0 0 1 15,0 0-3-15,5-1-1 16,-5 1-1-16,-5 4-2 16,0-4-10-16,0-4-4 15,-15 8-48-15,-4 8-22 0,-11 0-27 16</inkml:trace>
        </inkml:traceGroup>
      </inkml:traceGroup>
    </inkml:traceGroup>
    <inkml:traceGroup>
      <inkml:annotationXML>
        <emma:emma xmlns:emma="http://www.w3.org/2003/04/emma" version="1.0">
          <emma:interpretation id="{AF9C34D2-096D-4BC6-A6A4-24914CC5D014}" emma:medium="tactile" emma:mode="ink">
            <msink:context xmlns:msink="http://schemas.microsoft.com/ink/2010/main" type="paragraph" rotatedBoundingBox="24462,11330 29145,11211 29174,12355 24492,1247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CBD8EA0C-AFCF-43F3-8F34-6060CDC8C137}" emma:medium="tactile" emma:mode="ink">
              <msink:context xmlns:msink="http://schemas.microsoft.com/ink/2010/main" type="line" rotatedBoundingBox="24462,11330 29145,11211 29174,12355 24492,12474"/>
            </emma:interpretation>
          </emma:emma>
        </inkml:annotationXML>
        <inkml:traceGroup>
          <inkml:annotationXML>
            <emma:emma xmlns:emma="http://www.w3.org/2003/04/emma" version="1.0">
              <emma:interpretation id="{10EF888A-368C-4444-BC58-CE2D9295344C}" emma:medium="tactile" emma:mode="ink">
                <msink:context xmlns:msink="http://schemas.microsoft.com/ink/2010/main" type="inkWord" rotatedBoundingBox="24466,11455 24577,11452 24602,12429 24490,12431"/>
              </emma:interpretation>
              <emma:one-of disjunction-type="recognition" id="oneOf3">
                <emma:interpretation id="interp3" emma:lang="" emma:confidence="1">
                  <emma:literal/>
                </emma:interpretation>
              </emma:one-of>
            </emma:emma>
          </inkml:annotationXML>
          <inkml:trace contextRef="#ctx0" brushRef="#br0" timeOffset="92190.8703">2863 4927 140 0,'-25'-8'55'0,"20"4"-30"16,0 4-29-16,5 0 69 0,-10 0-19 15,15-9-15-15,-5 1-9 16,0 4-14-16,5-4 1 0,0 3 4 15,5 18 4-15,0-5-5 16,0 5 1-16,0 8-6 16,-5 12 1-16,0 9-3 15,-5 16 0-15,0 5-1 16,0 4 0-16,0 0-2 16,0 4 1-16,-5 4-2 31,0-4 2-31,0-8-2 0,0-1 2 15,0-12 0-15,0-4 1 16,0-12-2-16,-10-1-2 16,5-8-2-16,0-8 1 15,5 4-12-15,0-9-5 16,0-3-58-16,0-5-28 0</inkml:trace>
        </inkml:traceGroup>
        <inkml:traceGroup>
          <inkml:annotationXML>
            <emma:emma xmlns:emma="http://www.w3.org/2003/04/emma" version="1.0">
              <emma:interpretation id="{D47A2798-90EE-457A-BDDF-854445ECC2F1}" emma:medium="tactile" emma:mode="ink">
                <msink:context xmlns:msink="http://schemas.microsoft.com/ink/2010/main" type="inkWord" rotatedBoundingBox="25548,11826 26099,11812 26100,11884 25550,11898"/>
              </emma:interpretation>
              <emma:one-of disjunction-type="recognition" id="oneOf4">
                <emma:interpretation id="interp4" emma:lang="" emma:confidence="1">
                  <emma:literal/>
                </emma:interpretation>
              </emma:one-of>
            </emma:emma>
          </inkml:annotationXML>
          <inkml:trace contextRef="#ctx0" brushRef="#br0" timeOffset="92906.8">3856 5266 104 0,'-5'-4'41'0,"5"-1"-22"0,5 1 11 0,-5 4 21 16,0 0-10-16,5 0-3 15,0 0-9 1,5 0-1-16,0 4-16 16,0 1 9-16,5-1 5 0,0 4-5 15,10 0-2-15,10-3-5 16,-5 7-1-16,5-4-5 0,5-3 0 15,1-1-3-15,-6-4 0 16,10 0-6-16,0-4 1 16,0-1-5-16,-5 1-1 0,-10-4-77 15,0-9-31-15</inkml:trace>
        </inkml:traceGroup>
        <inkml:traceGroup>
          <inkml:annotationXML>
            <emma:emma xmlns:emma="http://www.w3.org/2003/04/emma" version="1.0">
              <emma:interpretation id="{270521DF-B8AC-4077-9ABF-11B7250C14E8}" emma:medium="tactile" emma:mode="ink">
                <msink:context xmlns:msink="http://schemas.microsoft.com/ink/2010/main" type="inkWord" rotatedBoundingBox="26908,11268 29145,11211 29174,12355 26937,12412"/>
              </emma:interpretation>
              <emma:one-of disjunction-type="recognition" id="oneOf5">
                <emma:interpretation id="interp5" emma:lang="" emma:confidence="1">
                  <emma:literal/>
                </emma:interpretation>
              </emma:one-of>
            </emma:emma>
          </inkml:annotationXML>
          <inkml:trace contextRef="#ctx0" brushRef="#br0" timeOffset="93952.3709">5224 4840 164 0,'-10'0'63'0,"10"4"-34"0,0-4-12 0,0 0 20 15,0 0-6-15,10 4-1 0,0 0-5 16,5-4-2-16,11 0-12 15,4 0 0-15,5 0 2 0,10-4-5 16,5 4-2-16,0-4-3 31,-5 4 0-31,0 0-4 0,0 0 0 16,-4-13-41-16,-6 13-17 16,-5-12-58-1</inkml:trace>
          <inkml:trace contextRef="#ctx0" brushRef="#br0" timeOffset="94522.9834">6292 4681 156 0,'-20'-13'57'0,"40"13"-30"0,-25 0-5 15,5 0 20-15,10 0-5 16,-5 4 1-16,0 1-9 15,0 3-3-15,0 9-14 16,-5 4 1-16,0 29 3 0,-5 12-4 31,-5 14-2-31,0 3-3 0,0 5 0 0,0 7-4 16,0 1-2-16,0 4 0 16,0-4-1-16,5-16 0 15,0-10 2-15,5 1-1 16,0-17 2-16,5-16-4 15,0-1 0-15,5-12-28 16,5-8-13-16,10-5-93 16</inkml:trace>
          <inkml:trace contextRef="#ctx0" brushRef="#br0" timeOffset="95890.4617">6894 5341 156 0,'0'-4'57'0,"10"4"-30"0,0 0-7 0,-10 0 21 15,10 0-9-15,0 0-1 0,5 0-9 16,0 0-2-16,0 0-11 16,10 0 6-16,10 0 2 0,0 0-3 15,5 0 0-15,5 0-2 16,-9 0 0-16,-1 0-6 16,0 0-2-16,5 0-2 0,0 0 1 15,-10 0-2-15,0 0-1 0,-5 0 1 16,-5 0 1-16,-5 0-41 15,-35 4-121 1</inkml:trace>
          <inkml:trace contextRef="#ctx0" brushRef="#br0" timeOffset="95277.046">6964 5036 200 0,'0'0'74'0,"5"-4"-40"0,0 8-22 0,-5-4 19 15,5 4-7-15,10-4-2 16,5 4-8-16,0 0-1 16,10 1-8-16,0-1-3 0,5 0 1 15,5 0-2-15,-4-4 2 0,-1 0-2 16,5-4-1-16,-5 0-19 15,5 0-8-15,-5-1-70 16,-5 1-49 0,-15 4 58-16</inkml:trace>
        </inkml:traceGroup>
      </inkml:traceGroup>
    </inkml:traceGroup>
  </inkml:traceGroup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11:01.893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C7824FF1-142C-47ED-B95F-6E8BE489D2AD}" emma:medium="tactile" emma:mode="ink">
          <msink:context xmlns:msink="http://schemas.microsoft.com/ink/2010/main" type="inkDrawing" rotatedBoundingBox="9139,8239 19957,8181 19958,8270 9140,8327" semanticType="underline" shapeName="Other">
            <msink:sourceLink direction="with" ref="{3CD74ADA-FF76-4339-9E23-8DE463D9B72B}"/>
            <msink:sourceLink direction="with" ref="{0AA23381-1A10-425A-9259-0E4BB4FF0BFD}"/>
            <msink:sourceLink direction="with" ref="{82E82EAD-3255-49C2-A5DB-E530A38F460E}"/>
            <msink:destinationLink direction="from" ref="{8F2D2C6D-13DB-4AC3-9757-55BBBB4891D7}"/>
          </msink:context>
        </emma:interpretation>
      </emma:emma>
    </inkml:annotationXML>
    <inkml:trace contextRef="#ctx0" brushRef="#br0">4 85 72 0,'-5'0'27'0,"10"4"-14"0,-5-4 2 0,0 0 13 15,0 0-9-15,0 0-1 16,0 8-4-16,0-8-1 15,0 4 1-15,0-4 4 0,0 9-10 16,0-9 0-16,0 0-1 16,0 0 3-16,0 0 4 0,0 0 1 15,10 0-4 1,-10 0-1-16,0 0-4 31,15 0 1-31,-5 0-4 0,0 0-2 16,0 0 2-16,-5 0 0 15,-5 0-1-15,15 4 1 16,0-4 0 0,0 0-1-16,0 0 1 15,5 0-2-15,0 0-1 16,5 0-2-16,0 0 1 0,0 0 3 16,5 0 3-16,-5 0-4 15,1 0-3-15,-1 0 1 16,5 0 0-16,10 4 3 15,-5-4 1-15,-5 0 1 0,5 0 0 16,0 0-5-16,-5 0-1 16,5 0 1-1,-5 0 0 1,11 0 3-16,-6 0 1 0,0 0-4 16,0 0-1-16,-5 0 1 15,0 0 2-15,0 0 0 16,5 0-1-16,0 0-2 15,0 0 1-15,0 0 3 16,0 0 1-16,6 0-4 0,-1 0-1 16,10 0 3-16,-10 0 1 15,0 0-3-15,-5 0-1 16,0 0 1-16,0 0 2 16,0 0-2-16,6 0 0 15,4-4 1-15,-5 4 0 16,-5-4 0-16,0-5 2 0,5 9-3 15,0-4 0-15,0 4 1 16,0-4 0-16,0 0 2 16,-4 4 1-16,4 0-4 15,5 0-1-15,0 0 1 16,0 0 2-16,-5 0-2 0,0 0 0 31,-5 0 1-31,0 0 2 16,5 0-3-16,6 0 0 15,-6-4 1-15,0-1 0 0,0 1 0 16,0 0 2-16,0 0-1 16,5 0 2-16,-5-1-2 15,0-3-1-15,6 4-2 16,4 0 1-16,0 4 1 0,-5 0 2 16,0 0-1-16,0 0-1 15,-5-4-2-15,0-1-1 16,1 5 4-16,4-4 1 15,-5 0-3-15,0 4-1 16,-5 0 3-16,0 0 3 16,0 0-3-1,5 0-1-15,0 0-2 16,5 0-2-16,-4 0 3 16,4-4 2-16,10 4-2 15,-5 0-2-15,-5 0 4 16,-5 0 1-16,0 0 0 15,-5 0-2-15,0 0 1 0,-4 4-1 16,9-4 0-16,10 0 2 16,-15 0-3-16,0 0-2 15,0 0 2-15,5 0 0 16,0 0 1-16,0 0 0 0,0 0 0 16,1 0 2-16,-6 0-1 15,5 0 2-15,5 0-4 16,0 4 0-16,-5 0 1 0,0 1 0 15,-5-1 0-15,5 0 2 16,-4 0-3-16,9-4 0 16,0 0 1-16,0 0 2 15,-5 0-3-15,5 0 0 16,0 0 1-16,0 0 0 16,0 0 0-1,1 0 2-15,4 0-1 16,5 0-1-16,-5 0-2 15,0 0-1-15,5 0 4 16,-10 0 1-16,11 0-3 16,4 0 1-16,-10 0-2 15,0-4 0-15,0 4 2 0,0 0 2 16,0 0-3-16,0 0 0 0,-4 0 1 16,9 0 0-16,5 0 0 15,-5 0 0-15,-5 4 0 16,0-4 0-16,-5 0 2 15,1 0 1-15,-1 0-4 16,5 0 1-16,-5 0 0 16,0-4 2-1,-5 0-1-15,5 4-1 16,0 0-2-16,-5 0 1 16,1 0 1-16,4 0 2 15,0 0-3-15,5 0 0 16,-5 0 1-16,0 0 0 15,-5 0 0-15,0 0 2 16,0 0-3-16,-4 0 0 0,4-4 1 16,5 4 2-16,-5-5-1 15,0 1-1-15,0 0-2 16,0 4 1-16,0-4 1 16,0 0 0-16,1 0 0 15,-6 4 2-15,10 0-3 0,5 0 0 16,-5 0 3-16,-5 0 1 0,0 0-6 15,-5 0 0-15,0 0 1 16,0 0 1-16,-4 4 3 16,-1-4 1-16,5 0-1 15,5 0-2-15,-5 0 1 16,0 0-1-16,-5-4-3 31,10 4 0-31,-10-5 2 0,0 1 0 16,5 4 3-16,-4 0 1 15,-1 0-4-15,0 0 1 16,0 0 0-16,5 0 0 16,0-4 0-16,0 4 2 15,0 0-3-15,-5 0-2 16,0 4 2-16,0 0 0 0,0-4 1 16,1 5 0-16,-6-5 0 15,0 0 2-15,10 0-1 16,0 0-1-16,-5 0 1 15,0 0-1-15,0 0 0 0,0 0 2 16,0 0-3 0,0 0-2-1,0 0 2-15,0 0 2 16,1 0-2-16,-1 0 0 16,0 0 1-16,0 0 2 15,0 0-3-15,5 0 0 0,-5 0 3 16,0 0 1-16,0 0-4 15,-5 4 1-15,0 0-2 16,0 0 0-16,0-4 4 0,1 4 1 16,4-4-1-16,-5 4-2 15,5 1-4-15,-5-5 0 16,5 0 4-16,0 0 2 16,-5 4 0-16,0-4-2 15,-5 0 3-15,0 0 0 16,5 0-4-16,0 0-1 0,0 4-2 15,0-4 3-15,-4 0 0 16,4 0 3-16,0 4-1 16,-5-4-1-16,0 0-2 15,0 0 1-15,0 0 3 16,5 8 1-16,-5-8-1 0,0 0-2 31,5 0-2-31,0 0 1 16,-5 0 1-16,0 0 0 0,0 0 0 15,0 5 0-15,0-5 0 16,1 4 0-16,-1-4-3 16,5 0 2-16,0 0 1 15,-5 0 0-15,0 0 0 16,10 0 0-16,0 0 0 16,0 0 2-16,-5 0 1 15,-5 0-4-15,0 0-1 16,0 0 3-16,0 0 1 15,0 0 0-15,0 0-2 16,0 0-2-16,1-4 1 16,-1 4 3-1,0 0 1-15,0 0-1 16,0 0 1-16,0 0-2 16,-5 0-1-16,0 0 3 15,0 0 0-15,5 0-4 16,0 4 1-16,-5-4 0 15,5 0 2-15,0 0-1 16,0 4-1-16,-5-4-2 0,0 0 1 0,0 0 1 16,-5 0 2-1,5 0-1-15,0 0 2 16,-5 0-2-16,0 0-1 0,6 0 1 16,-1 0 1-16,0 0-1 15,0 0 2-15,0 0-2 16,0 0-1-16,0-4 1 0,0 0 1 15,-5 4-1-15,0-5-1 16,0-3 1-16,5 4 1 16,0 0-1-16,-5 0-1 15,0-1 1-15,-10 5 1 16,10 0-1 15,5 0-1-31,-5 0 1 0,-10 0-4 16,0 0 0-16,0 0 4 15,0 0 1-15,-5 5 0 16,-10-1-32 0,-5 0-15-16,0 0-63 15</inkml:trace>
  </inkml:traceGroup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0:50:42.071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AB63C85D-ACB2-43E3-82B7-D53DE6628814}" emma:medium="tactile" emma:mode="ink">
          <msink:context xmlns:msink="http://schemas.microsoft.com/ink/2010/main" type="inkDrawing" rotatedBoundingBox="8903,9231 9011,7158 9049,7160 8941,9233" semanticType="callout" shapeName="Other"/>
        </emma:interpretation>
      </emma:emma>
    </inkml:annotationXML>
    <inkml:trace contextRef="#ctx0" brushRef="#br0">-12661 594 120 0,'-4'-7'46'0,"4"14"-24"0,0-7-21 15,0 0 11-15,0 0-4 0,0 0 1 16,0 0-5-16,0 4-1 16,0 7-1-16,4-8 5 0,1 8 5 15,-5-3 0-15,0 6 1 16,0 1-5-16,0-1 0 0,0 12-3 15,0 3 2-15,-5 0-4 32,1-3-2-32,-1 3 2 0,1 0 0 15,0 11-4 1,-1-7 1-16,1 0 0 0,0 18 0 16,-1-11 0-16,1 8 2 15,-1-4 1-15,5-1 1 16,-4-6-5-16,0-1-1 15,-1 5 1-15,1 2 2 0,4-3 0 16,-5 1 2-16,1-9 0 16,4 9 1-16,0-9-2 15,0 5-2-15,0-4 1 16,-4-8 1-16,4 8-3 16,0-15 0-16,0 19-1 15,-5-4 0-15,5 7 4 0,0-7 1 16,0-4-4-16,-4 7 1 15,4-6 0-15,-4-1 0 0,4 4 2 16,0 10 1-16,-5-6-1 16,5-8-2-16,0 0-2 15,0-3 1-15,0-4 1 32,0 7 0-32,0-7-3 0,0 7 2 15,0-3 1-15,0-1 0 16,-4 1-3-16,4 10 2 15,0 1 1-15,0-1 2 16,0-7-1-16,0 1-1 16,0-5 3-16,0 4 0 15,0-7-4-15,0 4 1 0,0-12 0 16,0 5 0-16,-5-8 0 16,5 3 2-16,0-3-1 15,0-4-1-15,0 1-92 16</inkml:trace>
  </inkml:traceGroup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16:46.958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8F2D2C6D-13DB-4AC3-9757-55BBBB4891D7}" emma:medium="tactile" emma:mode="ink">
          <msink:context xmlns:msink="http://schemas.microsoft.com/ink/2010/main" type="inkDrawing" rotatedBoundingBox="9008,8241 9515,8281 9510,8349 9002,8308" semanticType="callout" shapeName="Other">
            <msink:sourceLink direction="from" ref="{C7824FF1-142C-47ED-B95F-6E8BE489D2AD}"/>
          </msink:context>
        </emma:interpretation>
      </emma:emma>
    </inkml:annotationXML>
    <inkml:trace contextRef="#ctx0" brushRef="#br0">71 5 24 0,'-5'0'11'0,"5"-4"-6"0,-5 8-2 16,5-4 4-1,0 0-1-15,0 0-1 16,0 0-3-16,0 8-2 16,-6-3-2-16,6-1 1 15,-5-4 1-15,5 0 2 16,0 0 1-16,-5 0 1 15,5 0 0-15,0 0 0 16,0 0-2-16,0 0 1 0,0 0 4 16,0 0 4-16,0 0-11 15,0 0-2-15,0 0 3 16,0 0 1-16,0 0 11 0,0 0 6 16,0 0-1-16,0 0-1 15,0 4-3-15,-5 0 1 16,5-4-4-16,0 4-1 0,0-4-2 15,0 0 2-15,0 0-5 16,0 0 4-16,0 0 1 0,0 0-1 16,0 0 0-16,0 5-3 15,0-1-1-15,-5-4-3 16,0 4 1-16,5-4 2 31,-5 4 2-31,5-4 1 0,-5 4 2 16,0-4-3-16,0 9 1 15,0-9-3-15,5 0 0 16,0 0-3-16,-5 0 1 16,5-9 0-16,0 9 3 15,0 0-1-15,0 0 0 16,0 0-1-16,0-4 2 0,0 4-1 0,0 0 2 16,0 0-4-16,0 0-2 15,0 0 0-15,0 0 1 16,0 0-1-16,0 0-1 15,0 0 3-15,0 0 0 16,5 0-1-16,5 0 1 31,0 0-2-31,0 0 2 0,0 0 0 16,6 0 3-16,-1 0-3 16,0 0 0-16,0 0 1 15,0 0 0-15,5 0 0 16,0 0 0-16,5 0 4 15,0-4-2 1,0 4-1-16,-5 0-2 0,0-4-3 16,0 4 1-16,0 0 1 15,0 0-3-15,-5 0 0 0,0 0 1 16,0 0 2-16,0 4-3 16,0 0 0-16,-5 0 1 15,0 5 2-15,1-5-3 31,-1 0 0-31,-5 4-1 0,0-3 0 16,0-5 4-16,-5 0 1 16,5 0-1-16,0 4-2 15,0 0 1-15,0-4-1 16,5 0 0-16,-5 0 0 16,-5 0-11-16,0 0-5 15,5 0-39-15,-5 0-16 0</inkml:trace>
  </inkml:traceGroup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0:50:56.196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8E7FAE9D-4653-4826-B65B-6F2C860A2CFB}" emma:medium="tactile" emma:mode="ink">
          <msink:context xmlns:msink="http://schemas.microsoft.com/ink/2010/main" type="inkDrawing" rotatedBoundingBox="13034,9152 13077,9168 13073,9178 13031,9161" shapeName="Other"/>
        </emma:interpretation>
      </emma:emma>
    </inkml:annotationXML>
    <inkml:trace contextRef="#ctx0" brushRef="#br0">-8623 2601 312 0,'-40'-22'118'0,"40"33"-64"0,5-11-127 16,8 0-11-1</inkml:trace>
  </inkml:traceGroup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0:50:54.432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69D5D609-E1AE-405D-B032-4E0ED372EE9D}" emma:medium="tactile" emma:mode="ink">
          <msink:context xmlns:msink="http://schemas.microsoft.com/ink/2010/main" type="inkDrawing" rotatedBoundingBox="10293,9193 10298,9217 10296,9218 10292,9193" shapeName="Other"/>
        </emma:interpretation>
      </emma:emma>
    </inkml:annotationXML>
    <inkml:trace contextRef="#ctx0" brushRef="#br0">-11400 2645 256 0,'-4'-14'96'0,"4"10"-52"0,0-3-51 16</inkml:trace>
  </inkml:traceGroup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0:50:55.036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7754EBE1-D43F-4741-8FF9-04CA8938E7EA}" emma:medium="tactile" emma:mode="ink">
          <msink:context xmlns:msink="http://schemas.microsoft.com/ink/2010/main" type="inkDrawing" rotatedBoundingBox="11551,9213 11590,9224 11587,9232 11548,9221" shapeName="Other"/>
        </emma:interpretation>
      </emma:emma>
    </inkml:annotationXML>
    <inkml:trace contextRef="#ctx0" brushRef="#br0">-10121 2656 236 0,'-26'-15'88'0,"26"19"-48"0,26 0-146 16,-13-1-31-16</inkml:trace>
  </inkml:traceGroup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0:51:00.429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1BEA2E24-0433-40C6-8EA6-A1EAC66A62EC}" emma:medium="tactile" emma:mode="ink">
          <msink:context xmlns:msink="http://schemas.microsoft.com/ink/2010/main" type="inkDrawing" rotatedBoundingBox="9636,10031 9763,9969 9773,9990 9646,10051" shapeName="Other"/>
        </emma:interpretation>
      </emma:emma>
    </inkml:annotationXML>
    <inkml:trace contextRef="#ctx0" brushRef="#br0">-12048 3477 284 0,'-13'-18'107'0,"31"11"-58"0,39-23-178 0,0 16-37 16</inkml:trace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2:33:59.823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5255 898 28 0,'4'2'13'0,"-4"-2"-6"0,7-2 3 0,-4 4 7 15,-3-2 6-15,4 6 3 16,-4-6-2 0,0 0-1-16,4 6-1 15,-1 0 7 1,-3 0-7-16,-3 9-5 16,-1 0-3-16,0 0-8 15,1 3-2-15,3-7 0 0,-4 4-2 16,4 3 1-16,-3-3 0 0,-1 0 3 15,4 3-1-15,-3-4 2 0,3 1-4 16,0 3-2-16,0-3 2 16,0 3 0-16,-4 0-4 15,4 5 1-15,-4 1 2 16,4-6 1-16,0 0 1 16,0 3 0-16,0-7-2 31,0 4 1-31,4-3 2 0,0 0 4 15,-4-3-4-15,3 3-3 16,-3-6-1-16,4-1-1 16,-4 1 2-16,0 3 1 15,0-3-1-15,0 0-2 16,0-3 5-16,0 9-1 16,0 0-2-16,0 3-3 15,3-4 0-15,-3 4 1 16,0-6 2-16,4-3 1 15,-1 0 3-15,1 3-3 16,0-6-2-16,-1 0 2 16,1 0 0-16,6 0-6 15,1-1 2 1,-4 1 2-16,0 3 0 16,1-3-1-16,2 3 1 15,1-3-1 1,0 0 0-16,-1 0 0 15,1 0 2-15,0 3-3 16,-1-3-2-16,1 0 8 16,3-3 6-16,1 0-5 0,-5 0-1 15,5 0-1-15,-5 0 0 16,1 0-5-16,0-3-1 16,0 0 1-16,-1 0 0 15,1 0 3-15,0 0 1 16,-1-3-1-16,5 0-2 15,-1 0-2-15,-3 0 1 0,6 0 1 16,-2 0 2-16,-5 0-1 16,1 0-1-16,-4 0 1 15,0 0 1-15,-3-3-3 16,0 6-2-16,-1-3 4 16,1 0 1-16,-4 0-3 15,3 0 1 1,-3 0 0-16,4 0 2 0,-4 0-1 15,3 0-1-15,-3 0 1 16,4 0-1-16,-4 0-3 16,4 0 2-16,-4 0 3 15,3 0 1-15,-3-3-1 16,4 3-2-16,-1-3 1 16,-3 1-1-16,0-1 0 0,4 0 2 15,-1 0-1-15,5-3 2 16,-5-3-2-16,4-3-1 15,0 0 1 1,-3 0-1-16,0 4 2 16,-4-1-1-16,3 3 2 15,1-6-2-15,-4 6-1 0,0 0 1 32,0 0 1-32,0 0-1 15,0-3 2-15,0 6-2 16,0-2 2-16,-4 2-2 15,4 0-1-15,0-3 1 0,0 0-1 0,0 3 0 16,0 0 2 0,0-3 1-16,0 3 1 0,-3 0-5 15,3 0-1-15,0-3 1 16,0-3 0-16,0 1 1 16,3 2 2-16,-3 0-1 15,0 0-1-15,4-3-2 16,-4 3 1-1,3 0 3-15,1 0-1 0,-1-3 2 16,4 6-2-16,-7 0 2 16,4 1-4-16,-4-4 0 15,0 3 1-15,0-3 2 16,4 3-1-16,-4 0-1 16,0 0 3-16,0 0 0 15,0 3-1 1,0-3 1-16,0 0-2 15,-4-3-1-15,4 3 1 16,-4 0 1-16,4 3 1 16,-7-3 1-16,7 1-7 15,0-1 0-15,0 0 1 0,0-3 3 16,0 3 0-16,0 0-1 16,0 0 1-16,0 0 1 0,0 0-1 15,0-3-1-15,0-3-2 16,0 3 1-16,0 0 3 15,0-2 3-15,0 8-2 16,0-12-2-16,0 9 0 16,0 0-1-16,7 0 0 15,-3 0 0 1,-4 0 0-16,4 0 0 16,-4 3-3-16,0-6 2 15,0 9-8-15,0-3-2 16,-4-3-38-16,0 3-16 15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0:50:54.754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7F4A7390-ED93-4ACF-896E-2FDC0E60D294}" emma:medium="tactile" emma:mode="ink">
          <msink:context xmlns:msink="http://schemas.microsoft.com/ink/2010/main" type="inkDrawing" rotatedBoundingBox="10312,10211 10312,10218 10297,10218 10297,10211" shapeName="Other"/>
        </emma:interpretation>
      </emma:emma>
    </inkml:annotationXML>
    <inkml:trace contextRef="#ctx0" brushRef="#br0">-11386 3638 4 0,'0'7'0'0</inkml:trace>
  </inkml:traceGroup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0:50:55.594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E56543AE-5C6D-464E-A08D-51CF816CAA03}" emma:medium="tactile" emma:mode="ink">
          <msink:context xmlns:msink="http://schemas.microsoft.com/ink/2010/main" type="inkDrawing" rotatedBoundingBox="11263,10259 11319,10322 11291,10347 11235,10283" shapeName="Other"/>
        </emma:interpretation>
      </emma:emma>
    </inkml:annotationXML>
    <inkml:trace contextRef="#ctx0" brushRef="#br0">-10392 3762 312 0,'-18'-48'118'0,"-8"41"-64"0,8 3-63 0,31 30-238 16,1-4 123-16</inkml:trace>
  </inkml:traceGroup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01:44.057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4C155B66-4684-4A30-A135-505A3F2D6040}" emma:medium="tactile" emma:mode="ink">
          <msink:context xmlns:msink="http://schemas.microsoft.com/ink/2010/main" type="writingRegion" rotatedBoundingBox="22147,3320 22518,13417 20336,13497 19965,3400"/>
        </emma:interpretation>
      </emma:emma>
    </inkml:annotationXML>
    <inkml:traceGroup>
      <inkml:annotationXML>
        <emma:emma xmlns:emma="http://www.w3.org/2003/04/emma" version="1.0">
          <emma:interpretation id="{1FA88C58-A64A-49C5-96A3-E90495A39ECE}" emma:medium="tactile" emma:mode="ink">
            <msink:context xmlns:msink="http://schemas.microsoft.com/ink/2010/main" type="paragraph" rotatedBoundingBox="22147,3320 22518,13417 21440,13457 21069,335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C201E25-92CC-48AD-94E2-7FED7078DF5C}" emma:medium="tactile" emma:mode="ink">
              <msink:context xmlns:msink="http://schemas.microsoft.com/ink/2010/main" type="line" rotatedBoundingBox="22147,3320 22518,13417 21440,13457 21069,3359"/>
            </emma:interpretation>
          </emma:emma>
        </inkml:annotationXML>
        <inkml:traceGroup>
          <inkml:annotationXML>
            <emma:emma xmlns:emma="http://www.w3.org/2003/04/emma" version="1.0">
              <emma:interpretation id="{1C312440-9011-4DDD-B428-79BCE312DD60}" emma:medium="tactile" emma:mode="ink">
                <msink:context xmlns:msink="http://schemas.microsoft.com/ink/2010/main" type="inkWord" rotatedBoundingBox="22052,3323 22144,5819 21519,5842 21427,3346"/>
              </emma:interpretation>
              <emma:one-of disjunction-type="recognition" id="oneOf0">
                <emma:interpretation id="interp0" emma:lang="" emma:confidence="0">
                  <emma:literal>i,</emma:literal>
                </emma:interpretation>
                <emma:interpretation id="interp1" emma:lang="" emma:confidence="0">
                  <emma:literal>i.</emma:literal>
                </emma:interpretation>
                <emma:interpretation id="interp2" emma:lang="" emma:confidence="0">
                  <emma:literal>ini.</emma:literal>
                </emma:interpretation>
                <emma:interpretation id="interp3" emma:lang="" emma:confidence="0">
                  <emma:literal>ini,</emma:literal>
                </emma:interpretation>
                <emma:interpretation id="interp4" emma:lang="" emma:confidence="0">
                  <emma:literal>iwi.</emma:literal>
                </emma:interpretation>
              </emma:one-of>
            </emma:emma>
          </inkml:annotationXML>
          <inkml:trace contextRef="#ctx0" brushRef="#br0">-200-1038 108 0,'0'-13'44'0,"5"13"-24"0,-5 0 5 0,10 0 22 16,-5 0-10-16,0 0-3 15,5 0-12-15,0 0-3 0,0-4-11 16,0-9 4-16,0 13 1 16,5-12-2-16,5 4 1 0,0-1-3 15,6 1 2-15,-1-1-8 16,5 9-2-16,-5-4-1 15,5 8 2-15,0-4-1 16,-10 13 2-16,-5 0-2 0,0-5 2 16,-15 17-2-16,-10-8-1 15,-5 4 1-15,-10 12-1 16,-5 0 2-16,0 1 1 16,5-1-1-16,0 1-2 15,5-9-2-15,5-4-1 16,5-5-1-1,4 1 0-15,6-4 3 16,11-9 2-16,9 0 2 0,5 4 1 16,5-4-2-1,20-8 1-15,0-4-2 0,-5 8-1 16,-5 0-10-16,0-4-6 16,-5 0-72-1,-10-5-64-15,-9 9 43 0</inkml:trace>
          <inkml:trace contextRef="#ctx0" brushRef="#br0" timeOffset="986.2422">-195-1953 136 0,'-5'-29'52'0,"25"24"-28"0,-10-11-4 0,-5 16 21 15,5-9-11-15,0 5-3 32,0 0-9-32,5-9-3 0,0 9-9 15,0-8-2-15,0 8 2 0,1 4 1 16,4-9 1-16,0 1-4 15,0 8-1-15,5 0 1 16,0 0 0-16,-5 0 0 16,5 0 2-16,10 0-3 15,-10 0 0-15,-5 8 3 0,-5 1 1 16,-15-5 1 0,-10 8-4-16,-5 5-1 15,-5 0-3-15,-5 12-1 16,0-4 3-16,0 4 1 0,5-8-6 15,5-4 0-15,0 8 1 16,5-17 3 0,5 5-2-16,10-1-2 15,5-8 2-15,5 9 2 16,5-13-2-16,0 17 0 16,5-13 3-16,-5 8 1 15,5 5-6-15,0 0 0 16,-5 0 3-16,0-1 2 15,-5 1 4-15,-10 0 1 0,-10-1-1 16,-10 1-1-16,-5 0-1 16,-10 4 2-16,-5 4-5 15,-5-9-3-15,0-16-41 16,5 0-17-16,10-16-59 16</inkml:trace>
          <inkml:trace contextRef="#ctx0" brushRef="#br0" timeOffset="1949.8206">-59-3232 132 0,'0'0'49'0,"0"0"-26"0,0 0 6 0,0 0 25 0,0 0-18 16,0 0-8-16,0 13-10 15,0-9-4-15,0 13-8 16,0-5-2-16,0 5 2 0,-6 4 1 16,1 8 1-16,0-8-2 15,0 0-1-15,0 4-1 16,0-4 2-16,0-4-1 0,5 8 0 16,0-9-3-16,5-7-2 15,0 3 1-15,5 1 1 16,6 4-1-16,4-17-1 15,0 4 1-15,5-4 1 0,0 0 1 16,0 0 1-16,-5 0-2 31,5 0 1-31,0 0-2 16,0-4 2-16,0 4-2 0,0 0-1 16,0 0 3-16,-5 0 0 15,0 0-1-15,-5 0-2 16,5 0 1-16,-5 0-1 15,1 0-18-15,-1 0-8 16,-5 0-33-16,-10 0-14 16,0 0-31-1</inkml:trace>
          <inkml:trace contextRef="#ctx0" brushRef="#br0" timeOffset="2292.3033">306-3236 148 0,'0'-8'55'0,"0"8"-30"0,5-4-5 16,-5 4 19-16,0 0-10 15,0 0-5-15,0 0 2 16,0 0 0-16,0 0-13 16,5 12 5-16,-5 5 3 0,0 16-3 15,-10 9 2-15,-10 25-2 16,0 21 0-16,-5 4-7 0,5-5-2 0,5-3-7 16,15-30-2-16,10 5-9 15,10-26-4-15,5-16-117 16,5-17-67-1,-10-29 84-15</inkml:trace>
        </inkml:traceGroup>
        <inkml:traceGroup>
          <inkml:annotationXML>
            <emma:emma xmlns:emma="http://www.w3.org/2003/04/emma" version="1.0">
              <emma:interpretation id="{BF1A6178-15A1-43BB-99B9-EA3E7D154B34}" emma:medium="tactile" emma:mode="ink">
                <msink:context xmlns:msink="http://schemas.microsoft.com/ink/2010/main" type="inkWord" rotatedBoundingBox="21798,6570 21820,7159 21709,7163 21687,6574"/>
              </emma:interpretation>
            </emma:emma>
          </inkml:annotationXML>
          <inkml:trace contextRef="#ctx0" brushRef="#br0" timeOffset="-1016.3581">86 2 140 0,'0'-4'52'0,"0"4"-28"0,5 0-15 0,-5 0 14 0,0 0 4 16,0 0 6-16,0 0-9 16,0 4-2-16,0 8-13 15,0 1 1-15,-5 4 1 0,0 8-6 31,0 17-1-31,-5 12 4 0,0 13 3 16,0-5-4-16,0-3-2 16,5-9-5-16,0-8 0 15,0 4-2-15,0-17 0 16,0 0-49-16,0 0-23 16,0-16-26-1</inkml:trace>
        </inkml:traceGroup>
        <inkml:traceGroup>
          <inkml:annotationXML>
            <emma:emma xmlns:emma="http://www.w3.org/2003/04/emma" version="1.0">
              <emma:interpretation id="{F199092C-C6E4-4E85-BDCF-A0743459F6DF}" emma:medium="tactile" emma:mode="ink">
                <msink:context xmlns:msink="http://schemas.microsoft.com/ink/2010/main" type="inkWord" rotatedBoundingBox="22246,7891 22303,9460 21561,9487 21503,7919"/>
              </emma:interpretation>
            </emma:emma>
          </inkml:annotationXML>
          <inkml:trace contextRef="#ctx0" brushRef="#br0" timeOffset="-653438.2668">333 1368 96 0,'0'-7'38'0,"0"7"-20"0,4 0-4 0,-4 0 15 15,0 0-5-15,0 0 0 16,0 0-7-16,0-4-2 15,0 0-9-15,-4 4 3 0,-1-7 1 16,1 7 3-16,-9-4 7 16,0 4-4-1,-1 0-5-15,1 0-1 0,0-11-4 16,0 11-1-16,0 0 1 16,0 0 1-16,0 0-3 15,-1 11-1-15,1-11 3 16,0 4 1-16,0-4-1 15,-4 0 1-15,3 7-2 16,1-3 0 0,0-4-3-16,0 4-2 15,0-4 1-15,0 7 1 16,0-4-1-16,-1 1 2 16,6-4-2-16,-1 7-1 0,0 1 1 15,0 6 1-15,1-3 1 16,-1-7 1-16,0 11-2 15,-4-5 1-15,0 5-2 0,4 0-1 16,0-12 1-16,1 8-1 16,-10 4 0-1,5-1 0-15,0-3 2 16,0 4-3-16,4 0 0 16,0 3 1-16,0-4 2 15,5 8-1 1,0 0 2-16,-1 0-4 15,1-4 0-15,4-3 1 16,-5 0 2-16,5 6-3 16,0-6 0-16,0 3 1 15,5 1 0 1,-1 2 2-16,5 1-1 16,-5-7-1-16,9 0 3 15,1 10-2-15,3-10-1 16,-4-4-2-16,0 0 1 15,-4-4 1-15,0 7 2 16,0-3-3-16,-1-7 0 0,1 7 1 16,0-7 2-16,4 3-1 15,0-3-1-15,0-4 1 0,1 3-1 16,-1 5-3-16,0-5 2 16,0 1 1-16,0-4 2 15,0 0-3-15,0 0 0 16,0 0 1-16,1 7 0 15,-1-3 0-15,0-4 2 32,-4 0-1-32,4 3 2 0,-4-3-4 15,4 0 0-15,0 0 1 16,0 0 2-16,4-3-3 16,1-1 0-16,-5-3 3 15,5 7 1-15,-1-4-4 16,1 1 1-16,-1-8 2 15,-4 0 1-15,0 7-4 0,1-7 1 16,-1 7 0-16,0-7 0 16,-4 4 0-16,4-7 0 15,-4 6 0-15,4-10 6 16,-5 3 4 0,1-10-5-16,0 7-3 0,0-4-4 15,-1 7 1-15,6-3 1 0,-6 3 2 31,1-3-1-31,0 3 2 16,0 1-2-16,-5-1 2 16,0-7-2-16,1 8-1 15,-1-1 1-15,-4-3 1 16,0 3-1-16,0 4-1 16,0 0 1-16,0-3 1 0,0-1 3 15,-9 8-2 1,1-4-2-16,3 0-5 15,1 4 0-15,0-1 4 16,-1-6 4-16,1 10-1 16,-1-7-2-1,-3 0 0-15,-1 8-4 0,4-8 2 16,1-4 3 0,-5 11-3-16,5-6-2 15,-5 2 4-15,0 1 3 16,5 0-3-16,0-1-3 15,-5 5 1-15,0-8 2 0,0 7 0 32,1 0-1-32,-1-3 1 0,0 7 1 15,0 0-1 1,1-4-1-16,-1 4 1 0,0 0 1 16,0 0-3-16,1 0-2 15,-1 0 2-15,-4 0 2 16,0 0 0-1,4 0-1-15,-4 0 3 0,0 0-2 16,4 0-1-16,0 0 1 16,0 0 1-16,0 4-3 15,1-4 0-15,-1 7 1 16,0-3 0-16,0-4 0 16,5 0 0-16,0 0-3 15,-1 0 2 1,1 4 1-16,0 7 0 15,-1-11-7-15,1 0-3 16,-1 0-89-16,1 0-39 16,-5-11 24-1</inkml:trace>
          <inkml:trace contextRef="#ctx0" brushRef="#br0" timeOffset="4048.7747">397 2408 116 0,'0'-4'46'0,"5"8"-24"0,0-4 5 0,-5 0 21 16,0 13-10-16,0-1-4 31,0 1-7-31,0 4-2 0,-5 20-14 16,0 5 0-16,0 4 2 0,0 0-5 16,-5-4-2-16,5-1-6 15,-5 1 0-15,5-4 0 16,0 4 2-16,0-13-19 15,0 0-8-15</inkml:trace>
        </inkml:traceGroup>
        <inkml:traceGroup>
          <inkml:annotationXML>
            <emma:emma xmlns:emma="http://www.w3.org/2003/04/emma" version="1.0">
              <emma:interpretation id="{1576134D-8E6F-447C-9E4C-A90F9807F125}" emma:medium="tactile" emma:mode="ink">
                <msink:context xmlns:msink="http://schemas.microsoft.com/ink/2010/main" type="inkWord" rotatedBoundingBox="22339,10271 22359,10828 21493,10859 21472,10303"/>
              </emma:interpretation>
            </emma:emma>
          </inkml:annotationXML>
          <inkml:trace contextRef="#ctx0" brushRef="#br0" timeOffset="5465.6258">327 3745 108 0,'5'-4'41'0,"10"-13"-22"0,0 9 0 0,-5 4 18 0,0 4-9 15,0-5-4-15,0 5-2 16,0 0 0-16,5 0-12 16,5 0 5-16,0 9 5 0,5-1-2 15,0 1-1-15,-5-1-5 16,-5 0-2-16,0 9-2 0,-5-5 0 15,-5 5-2-15,-10 12 1 16,-5 1-4-16,-10 7 0 0,-5 1-1 16,-5 12 1-16,-5-4-2 15,5-4-1-15,5-5 1 16,5-7 1-16,5-5-3 31,5-4 0-31,5-9 1 0,5 1 0 16,10-1-3-16,5 1 2 15,5-5 1-15,10-4 2 16,5 0-1-16,0-4-1 16,5 5-8-16,-5-5-3 15,-5-5-54-15,0 10-24 16,-10-1-14-16</inkml:trace>
          <inkml:trace contextRef="#ctx0" brushRef="#br0" timeOffset="4875.4734">-230 3870 168 0,'0'0'66'0,"5"5"-36"0,0-5-11 16,5 4 23-16,0-4-12 16,5 4-5-16,0-4-14 15,5 0-7-15,5 0-3 16,0-4-1-16,0 0 2 0,1-1-14 16,4 1-7-16,-5 0-87 15</inkml:trace>
        </inkml:traceGroup>
        <inkml:traceGroup>
          <inkml:annotationXML>
            <emma:emma xmlns:emma="http://www.w3.org/2003/04/emma" version="1.0">
              <emma:interpretation id="{98ECEA1A-C595-4C6C-84A3-3F957B6A3470}" emma:medium="tactile" emma:mode="ink">
                <msink:context xmlns:msink="http://schemas.microsoft.com/ink/2010/main" type="inkWord" rotatedBoundingBox="22450,11579 22518,13417 21440,13457 21372,11619"/>
              </emma:interpretation>
            </emma:emma>
          </inkml:annotationXML>
          <inkml:trace contextRef="#ctx0" brushRef="#br0" timeOffset="6750.4321">296 5044 172 0,'21'-4'66'0,"-6"0"-36"0,10-4-24 0,-10 8 15 0,5 0-9 15,0-9 1-15,5 9-2 16,0 0 3-16,5 0-7 0,0 0 5 0,-10 9 3 16,-5-1 2-16,-5 0 1 15,0 1-3-15,-5 3 1 0,-10 5-5 16,-10 12-1-16,0 0-6 15,0 1-1-15,0-9-1 16,-5-1-2-16,5 1-2 16,5-4 1-16,5-4 1 15,0-1 2-15,5 1-3 16,0 3 0-16,15-3-1 0,-5 4 0 16,0-1 2-16,5 5 0 15,0-8 0-15,-10 3 2 16,-5 1 1-16,0 4 3 31,0-4 3-31,-15-1 5 0,-5 14-4 16,0-9 2-16,-10 8-7 15,0 0-3-15,0-4-19 16,-10-8-6-16,5-5-71 16,4-3-30-16</inkml:trace>
          <inkml:trace contextRef="#ctx0" brushRef="#br0" timeOffset="6196.9706">-330 5099 208 0,'5'12'79'16,"5"-12"-42"-16,5 9-28 0,-5-5 19 0,15-4-14 15,5 0-3 1,5-4-12-16,5-1-4 16,0-3-101-16,0 0-44 15</inkml:trace>
          <inkml:trace contextRef="#ctx0" brushRef="#br0" timeOffset="7998.528">397 6206 236 0,'0'-4'88'0,"0"8"-48"0,5 0-47 0,-5 0 14 0,-5 13-5 16,0 4 1-16,-5 12-4 15,-5 9 1-15,0 0 0 0,0-5 2 0,5 1 1 16,0-9-1-16,5 0 1 16,-1-8 0-16,6-4 3 15,6-5 1-15,-1 1 1 16,5-5-2-16,5-8 1 16,5 0-4-16,0-4 0 31,0 0-1-31,10-4-2 0,5 3 1 15,-5 1 1-15,0 0-1 16,-5 4-1-16,0-4-24 16,-5 4-11-16,0 0-31 15,-5 0-11-15,0 0-5 16</inkml:trace>
          <inkml:trace contextRef="#ctx0" brushRef="#br0" timeOffset="8214.3141">788 6235 192 0,'-10'4'74'0,"0"4"-40"0,-5 30-22 0,5-9 19 15,-5 5-7-15,0 16-2 16,-5 0-4-16,-1 21 1 15,-4-4-10-15,5 0-8 0,5-5-1 32,0-7-11-32,5-14-5 0,5 1-195 31</inkml:trace>
          <inkml:trace contextRef="#ctx0" brushRef="#br0" timeOffset="7498.1883">-285 6410 208 0,'5'13'79'0,"-5"-5"-42"0,10-4-37 0,5 1 16 0,5-1-14 16,5-4-2-16,0-4-19 16,10-17-5-16,5 8-65 0,1 1-27 15</inkml:trace>
        </inkml:traceGroup>
      </inkml:traceGroup>
    </inkml:traceGroup>
    <inkml:traceGroup>
      <inkml:annotationXML>
        <emma:emma xmlns:emma="http://www.w3.org/2003/04/emma" version="1.0">
          <emma:interpretation id="{3D4765B5-2271-49CC-B792-7750FA41E93F}" emma:medium="tactile" emma:mode="ink">
            <msink:context xmlns:msink="http://schemas.microsoft.com/ink/2010/main" type="paragraph" rotatedBoundingBox="21212,3718 21194,6999 20379,6995 20397,371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78BFAE4-BBC1-468E-82C7-43DFA63C05CA}" emma:medium="tactile" emma:mode="ink">
              <msink:context xmlns:msink="http://schemas.microsoft.com/ink/2010/main" type="line" rotatedBoundingBox="21212,3718 21194,6999 20379,6995 20397,3713"/>
            </emma:interpretation>
          </emma:emma>
        </inkml:annotationXML>
        <inkml:traceGroup>
          <inkml:annotationXML>
            <emma:emma xmlns:emma="http://www.w3.org/2003/04/emma" version="1.0">
              <emma:interpretation id="{920587DA-65B5-45DB-88C9-3A44F6CF7850}" emma:medium="tactile" emma:mode="ink">
                <msink:context xmlns:msink="http://schemas.microsoft.com/ink/2010/main" type="inkWord" rotatedBoundingBox="21195,4842 21183,6999 20417,6995 20429,4838"/>
              </emma:interpretation>
            </emma:emma>
          </inkml:annotationXML>
          <inkml:trace contextRef="#ctx0" brushRef="#br0" timeOffset="-635623.2604">-1263-1672 116 0,'-4'-4'46'0,"4"4"-24"0,0 0-4 0,0 0 18 0,0 0-7 16,0 0-2-16,0 0-4 15,0 0-3-15,0 0-10 16,4 0 2-16,1 0 2 0,-5-3 1 16,4 3 1-1,-4-4-6-15,4 4-2 16,1-4 0-16,-1 1 2 0,1 3-3 15,3 0-2 1,1 0 2-16,4 0 0 0,5 0-1 16,17-4 1-16,0 0-2 15,0 4 2-15,0 0 0 16,4 0 1-16,1 0-4 0,-1 0-1 16,-4 0 1-16,0 0 0 15,-4 0 0-15,-1 0 0 16,1 0-2-16,-5 0 1 15,1-7 0-15,-1 3 1 16,0 1 2-16,-4-1 1 16,-4 0-1-16,-5 1-1 0,0-1-3 31,-4 0 1-31,-5 4-7 0,-4 0-1 0,-4 0-53 31,-1 0-22-31,5 8-56 16</inkml:trace>
          <inkml:trace contextRef="#ctx0" brushRef="#br0" timeOffset="-636737.8439">-1285-617 124 0,'0'0'49'0,"0"-4"-26"0,5 8-12 0,-5-4 18 0,0 0-2 15,0 0 4-15,4 3-6 16,1-3-3-16,3 0-12 16,1 0 2-16,-5 0 4 0,5 0-2 15,0 0 2-15,0 0-3 0,-1 0 0 16,1 0-1-16,4-3 0 15,0-1-2-15,9 4-1 16,9-7-3-16,0 3 1 16,-1 0-2-16,5-3 2 15,0 0-4-15,5-4 0 16,-1 7-1 0,1-3 1-16,-5 3-2 15,0 0-1-15,-5-6 1 16,1 6 1-16,0-3 1 0,-1-4 3 15,-3 7-3-15,-1 0 0 16,-4 4-1-16,0-3 1 16,-5 3-2-16,1 0-1 15,-5-4-2-15,-4 4 1 0,-1 0 1 16,-3 0 2 0,-5 0-1-16,0 0-1 0,0 0-21 15,-5 0-9-15,-3 4-113 16</inkml:trace>
          <inkml:trace contextRef="#ctx0" brushRef="#br0" timeOffset="-637806.8118">-1232 412 116 0,'0'0'44'0,"0"0"-24"0,0 0-2 0,0 0 18 0,0 0-5 16,0 0-1-16,0 0-3 15,0 0 0-15,0 0-15 16,0 0 2-16,0 0 2 0,0 0 1 15,0 0-1-15,0 0-2 16,0 0 1-16,0 0-6 0,0 0-3 31,0 0-1-31,0 0 1 16,4 3 1-16,1-3 1 16,-1 8-4-16,0-8-3 15,5 0 2-15,-4 0 0 16,3 0-1-16,1 0 1 15,0 0-2-15,0 0 2 0,8 0-2 16,1 0 2-16,4 0-2 16,-1 0 2-16,1 0-4 0,5 0 0 15,-1 0 3-15,0 0 3 16,0-8-2-16,1 5 0 16,-1 3-1-16,0-4-2 15,1-7 1-15,-1 11-1 0,-4-7 0 16,0 3 2-16,-5 4-1 15,1-4 2-15,-1 4-4 16,1 0 0-16,-1 0 3 16,-4 0 1-16,0 0-1 15,-4 0 1-15,0 0-2 16,0 0-1 0,0 0 1-16,-9 0 1 15,4 0-3-15,-4 0-2 16,0 0 2-16,0 0 0 15,0 0 1-15,0 0 0 16,0 0-5-16,0 4 1 16,-4 0-80-16,-10 18-101 15</inkml:trace>
        </inkml:traceGroup>
        <inkml:traceGroup>
          <inkml:annotationXML>
            <emma:emma xmlns:emma="http://www.w3.org/2003/04/emma" version="1.0">
              <emma:interpretation id="{9EFC8948-C352-4448-859D-76FB317C3271}" emma:medium="tactile" emma:mode="ink">
                <msink:context xmlns:msink="http://schemas.microsoft.com/ink/2010/main" type="inkWord" rotatedBoundingBox="21212,3718 21211,3759 20396,3754 20397,3713"/>
              </emma:interpretation>
              <emma:one-of disjunction-type="recognition" id="oneOf1">
                <emma:interpretation id="interp5" emma:lang="" emma:confidence="0">
                  <emma:literal>¥</emma:literal>
                </emma:interpretation>
                <emma:interpretation id="interp6" emma:lang="" emma:confidence="0">
                  <emma:literal>!</emma:literal>
                </emma:interpretation>
                <emma:interpretation id="interp7" emma:lang="" emma:confidence="0">
                  <emma:literal>:</emma:literal>
                </emma:interpretation>
                <emma:interpretation id="interp8" emma:lang="" emma:confidence="0">
                  <emma:literal>☺</emma:literal>
                </emma:interpretation>
                <emma:interpretation id="interp9" emma:lang="" emma:confidence="0">
                  <emma:literal>i</emma:literal>
                </emma:interpretation>
              </emma:one-of>
            </emma:emma>
          </inkml:annotationXML>
          <inkml:trace contextRef="#ctx0" brushRef="#br0" timeOffset="-634357.0699">-1311-2840 108 0,'0'0'41'0,"0"22"-22"0,4-33-3 0,-4 11 18 0,5 0 2 16,4 0 2-16,-5 0-9 15,5 0-5-15,0 0-14 16,-1 0 2-16,1 0 2 0,4 0 4 0,5 0 3 16,4 0-7-16,8 0-1 15,10 0-5-15,3 0 0 16,6-4 1-16,-14 4 2 16,-5 0-1-16,10-3 1 15,17-1-4-15,0 0 1 16,-5 1-3-16,-4-1 2 0,-8 4-2 15,-5 0 0-15,-5 0-3 16,-3 0 1-16,-5 0 0 16,-5 0 3-16,-4 0-3 15,0 0-2-15,-4 0 0 16,0 0-1-16,-5 0 0 16,1 0 0-1,-5 0 0-15,0 0 2 0,0 0-30 16,-5 0-13-16,-8-4-105 15</inkml:trace>
        </inkml:traceGroup>
      </inkml:traceGroup>
    </inkml:traceGroup>
    <inkml:traceGroup>
      <inkml:annotationXML>
        <emma:emma xmlns:emma="http://www.w3.org/2003/04/emma" version="1.0">
          <emma:interpretation id="{7A4E042C-6C0D-47CE-B361-F19FC29EA85D}" emma:medium="tactile" emma:mode="ink">
            <msink:context xmlns:msink="http://schemas.microsoft.com/ink/2010/main" type="paragraph" rotatedBoundingBox="21076,10521 20954,13173 20295,13143 20416,10490" alignmentLevel="2"/>
          </emma:interpretation>
        </emma:emma>
      </inkml:annotationXML>
      <inkml:traceGroup>
        <inkml:annotationXML>
          <emma:emma xmlns:emma="http://www.w3.org/2003/04/emma" version="1.0">
            <emma:interpretation id="{28E5B0D1-6821-4BC1-BE8C-827C0281CF46}" emma:medium="tactile" emma:mode="ink">
              <msink:context xmlns:msink="http://schemas.microsoft.com/ink/2010/main" type="line" rotatedBoundingBox="21076,10521 20954,13173 20295,13143 20416,10490"/>
            </emma:interpretation>
          </emma:emma>
        </inkml:annotationXML>
        <inkml:traceGroup>
          <inkml:annotationXML>
            <emma:emma xmlns:emma="http://www.w3.org/2003/04/emma" version="1.0">
              <emma:interpretation id="{176BCB1C-6880-4405-B28B-1CB6E6802B80}" emma:medium="tactile" emma:mode="ink">
                <msink:context xmlns:msink="http://schemas.microsoft.com/ink/2010/main" type="inkWord" rotatedBoundingBox="20953,13075 20949,13173 20322,13144 20327,13046"/>
              </emma:interpretation>
            </emma:emma>
          </inkml:annotationXML>
          <inkml:trace contextRef="#ctx0" brushRef="#br0" timeOffset="-627845.391">-1385 6568 120 0,'0'0'46'0,"4"0"-24"0,-4 0-8 0,0 0 15 15,0 0-5-15,0 0 0 31,0 0 0-31,9 4 0 0,0-4-13 16,-1 0 2-16,5 0 1 0,1 0-1 16,7 0 0-16,6-4-1 15,-1 1 0-15,13-1-4 16,5-3 0-16,4-1-3 0,-8 1 0 16,4-4-3-16,-5 4 1 15,-4 0 2-15,-4-1 2 0,-5 5-3 16,0-1-1-16,-4 4 3 15,0 0 3-15,-9 0-4 16,0 4-3-16,-4-1 1 16,0-3 0-16,0 0 1 15,-1 4-2 1,-8-4-2 0,5 4-2-16,4-1-1 15,-1-3 2 1,-8 0-29-16,0 4-12 15</inkml:trace>
        </inkml:traceGroup>
        <inkml:traceGroup>
          <inkml:annotationXML>
            <emma:emma xmlns:emma="http://www.w3.org/2003/04/emma" version="1.0">
              <emma:interpretation id="{BFEE33B9-E828-40ED-8A12-42FE0CD197A3}" emma:medium="tactile" emma:mode="ink">
                <msink:context xmlns:msink="http://schemas.microsoft.com/ink/2010/main" type="inkWord" rotatedBoundingBox="20993,11871 20988,11964 20350,11935 20354,11842"/>
              </emma:interpretation>
            </emma:emma>
          </inkml:annotationXML>
          <inkml:trace contextRef="#ctx0" brushRef="#br0" timeOffset="-629354.3672">-1350 5306 76 0,'-5'0'30'0,"5"29"-16"0,5-18 5 0,-1-4 16 16,-4-7-11-16,0 0-1 0,0 0 4 16,4 4 3-16,5-1-8 31,-4 1-2-31,3-4-12 0,1 0 1 0,0 0 4 15,4 0-3-15,0 0 2 16,0 0-3-16,0-7 2 16,5-1-4-16,-1 1 1 15,10 0-1-15,8 3 3 16,0 0-3-16,0 1-2 16,0-1 2-16,-4 0 0 0,-1 4-6 15,-4-3-2-15,1 3 0 16,-5 0 2-16,0-7 0 15,4 7-1-15,-4 0 3 16,0-4 0-16,-5 4 1 16,1-4 2-16,-5 4-3 15,0 0 0 1,-4 0 1-16,-1 0 0 16,1 0-2-16,-4 0 1 15,-1 0-4-15,-4 0 0 16,0 0-32-16,0 0-13 15,9 4-78-15</inkml:trace>
        </inkml:traceGroup>
        <inkml:traceGroup>
          <inkml:annotationXML>
            <emma:emma xmlns:emma="http://www.w3.org/2003/04/emma" version="1.0">
              <emma:interpretation id="{7DDB79E3-F9E3-4108-B427-A22C7E323389}" emma:medium="tactile" emma:mode="ink">
                <msink:context xmlns:msink="http://schemas.microsoft.com/ink/2010/main" type="inkWord" rotatedBoundingBox="21076,10521 21072,10594 20448,10566 20451,10492"/>
              </emma:interpretation>
            </emma:emma>
          </inkml:annotationXML>
          <inkml:trace contextRef="#ctx0" brushRef="#br0" timeOffset="-630693.517">-1258 3959 108 0,'0'0'41'0,"0"4"-22"0,0-4-5 0,0 0 15 16,0 0-3-16,0 0-1 16,0 0 0-16,4 11-1 0,-4-11-13 15,4 3 2-15,1 1 3 0,-1-1-2 16,-4-3 0-16,5 4-4 15,3 0-1-15,1-1 1 16,0-3 4-16,0 0-6 16,-1 0 0-16,1 0 0 15,4 0 0 1,9 0-2-16,4 0 1 16,5 4 2-16,4-8 2 15,5 1-3-15,-1-1 0 16,5 0-3-16,0-3 0 15,-9 4-3-15,0-8 1 16,-5 7 0-16,-3 0 1 0,-1 4-2 16,-4-3 1-16,-5-1-2 0,-4 4 2 15,0 0-2-15,-4 0 2 16,0 4-2-16,-5-4-1 16,-4 0 1-16,5 0-1 15,-1 3 0-15,-4-3 2 16,0 0-1-16,5 0-1 15,-5 0-2-15,0 0 1 0,4 0-34 16,-4-3-17-16,0-1-86 16</inkml:trace>
        </inkml:traceGroup>
      </inkml:traceGroup>
    </inkml:traceGroup>
  </inkml:traceGroup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11:10.080"/>
    </inkml:context>
    <inkml:brush xml:id="br0">
      <inkml:brushProperty name="width" value="0.06667" units="cm"/>
      <inkml:brushProperty name="height" value="0.06667" units="cm"/>
      <inkml:brushProperty name="fitToCurve" value="1"/>
    </inkml:brush>
    <inkml:brush xml:id="br1">
      <inkml:brushProperty name="width" value="0.06667" units="cm"/>
      <inkml:brushProperty name="height" value="0.06667" units="cm"/>
    </inkml:brush>
  </inkml:definitions>
  <inkml:traceGroup>
    <inkml:annotationXML>
      <emma:emma xmlns:emma="http://www.w3.org/2003/04/emma" version="1.0">
        <emma:interpretation id="{D956EBC3-4FFE-4FA4-946A-E9685616FDC4}" emma:medium="tactile" emma:mode="ink">
          <msink:context xmlns:msink="http://schemas.microsoft.com/ink/2010/main" type="writingRegion" rotatedBoundingBox="19934,7373 21919,8666 21254,9686 19269,8392"/>
        </emma:interpretation>
      </emma:emma>
    </inkml:annotationXML>
    <inkml:traceGroup>
      <inkml:annotationXML>
        <emma:emma xmlns:emma="http://www.w3.org/2003/04/emma" version="1.0">
          <emma:interpretation id="{33F5EBF5-91F1-411B-9517-93E221ADA946}" emma:medium="tactile" emma:mode="ink">
            <msink:context xmlns:msink="http://schemas.microsoft.com/ink/2010/main" type="paragraph" rotatedBoundingBox="19934,7373 21919,8666 21254,9686 19269,839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C3FC0497-C89D-424B-8C07-BE226989C825}" emma:medium="tactile" emma:mode="ink">
              <msink:context xmlns:msink="http://schemas.microsoft.com/ink/2010/main" type="line" rotatedBoundingBox="19933,7372 21919,8666 21254,9686 19269,8392"/>
            </emma:interpretation>
          </emma:emma>
        </inkml:annotationXML>
        <inkml:traceGroup>
          <inkml:annotationXML>
            <emma:emma xmlns:emma="http://www.w3.org/2003/04/emma" version="1.0">
              <emma:interpretation id="{F4EF6DE8-14B6-40B3-974A-D4EE94491C54}" emma:medium="tactile" emma:mode="ink">
                <msink:context xmlns:msink="http://schemas.microsoft.com/ink/2010/main" type="inkWord" rotatedBoundingBox="19933,7373 21161,8173 20497,9193 19269,8392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-1273 1706 80 0,'-5'0'33'0,"5"5"-18"0,0-1-2 0,0-4 14 0,0 4-2 16,0 0 0-16,0 0-2 15,-5 5 0-15,5-5-7 16,-5 0-1-16,5 4 2 16,0-8-10-16,0 0 3 0,5 0 10 15,5 0-3 1,0 0-6-16,0 0-4 15,0 5-2-15,0-5 1 16,0 0-3-16,1 0-2 16,-1 4 0-16,-5 0-1 0,5-4 4 15,0 0 2-15,0 0 0 16,0 4-1-16,0-4-3 16,5 0 1-16,-5 4-2 15,5 0-1-15,5 1 3 16,0-5 0-16,-5 4 1 15,5-4-7 17,-5 0 2-32,0 0 2 0,0 0 0 15,0 0 2-15,-5 0-2 16,5 0 2-16,-5 0-2 16,0 0-1-16,0 0 1 15,5 0-1-15,-5 0-3 16,5 0 2-16,-5 0 1 15,0 0 2-15,0 0-1 0,0 0-1 16,1 0 1-16,4 0-1 16,-5 0 2-16,0 0 1 15,0 0-4-15,0 0-1 16,0 0 1-16,0 0 2 16,0-4 0-16,0 4-1 15,0-5-2 1,0 5 1-16,0 0-1 0,-5 0 0 15,0-4 4-15,0 4 1 16,0 0-1-16,0 0 1 16,0 0-4-16,0 0 0 15,0-4-1-15,0 4 0 16,-5 0 4-16,0 0 1 16,0 0-4-16,0 0 1 0,0 0-20 15,0 0-7-15</inkml:trace>
          <inkml:trace contextRef="#ctx0" brushRef="#br1" timeOffset="354133.6576">-1774 800 108 0,'0'0'41'0,"5"4"-22"0,-5-4-14 15,0 0 13-15,0 0 1 16,0 0 1-16,0 0-3 0,0 0 0 16,0 0-9-16,0 0-1 0,5 13 3 15,-5-13-4-15,0 8 2 16,0 0-1-16,0 1 3 15,0-5-3-15,0 4 1 16,0 0-5-16,0 1-2 16,0 8 0-1,0-5-1-15,0 1 0 16,0-1 2-16,0 1-1 16,0 3 2-16,0 1-2 0,0-4 2 15,0 8 0-15,0 4 3 16,0-9-3-16,0 14-4 15,0-1 0 1,0-4 3-16,0 0 1 0,-5-4-4 16,-5 0 1-1,5 4 0-15,0-9 2 16,5 1 1-16,-5-4-1 16,5 3-2-16,0 1 5 15,5-4-3 1,0 3-1-1,0-3 0-15,-10 12 1 16,10 0 1 0,-5 0-1-16,-5-8-2 15,0 0 3-15,10-1 0 16,0 1-1-16,-5 0-2 16,-5-5 3-16,0 1-2 15,10 3 2-15,0 1-4 16,-5-4-2-16,0-1 2 0,5 5 2 15,-5 0 4-15,0-5 2 16,0 1-8-16,0 3-1 16,0-3 0-16,0 4 1 15,0-5 3-15,0 1 3 16,0-1-7 0,-5 18 0-16,5-10 0 15,-5 5 3-15,0 5 2 16,0-9 1-16,5-5-5 15,0 9-1-15,5-8 3 16,-10 0 1-16,10 0-3 0,-5-1-1 16,0-3-2-16,0-1 0 15,-5 5 7-15,5 0 3 16,0-5-6-16,-5 1-1 16,5-1-3-16,-5 1 3 0,5 4 2 15,-5-9 2-15,0 4-4 16,0 1 1-16,5-5 4 15,-5 5-2 1,0 4-5-16,5-1 1 0,0-3 3 16,0-1 0-16,0 1 2 15,-2-9-2-15</inkml:trace>
        </inkml:traceGroup>
        <inkml:traceGroup>
          <inkml:annotationXML>
            <emma:emma xmlns:emma="http://www.w3.org/2003/04/emma" version="1.0">
              <emma:interpretation id="{9D96B1AB-C1C9-41B6-8868-8D272E4E86C2}" emma:medium="tactile" emma:mode="ink">
                <msink:context xmlns:msink="http://schemas.microsoft.com/ink/2010/main" type="inkWord" rotatedBoundingBox="21463,8853 21697,9006 21574,9195 21340,9042"/>
              </emma:interpretation>
              <emma:one-of disjunction-type="recognition" id="oneOf1">
                <emma:interpretation id="interp1" emma:lang="" emma:confidence="0">
                  <emma:literal>~</emma:literal>
                </emma:interpretation>
                <emma:interpretation id="interp2" emma:lang="" emma:confidence="0">
                  <emma:literal>_</emma:literal>
                </emma:interpretation>
                <emma:interpretation id="interp3" emma:lang="" emma:confidence="0">
                  <emma:literal>-</emma:literal>
                </emma:interpretation>
                <emma:interpretation id="interp4" emma:lang="" emma:confidence="0">
                  <emma:literal>r</emma:literal>
                </emma:interpretation>
                <emma:interpretation id="interp5" emma:lang="" emma:confidence="0">
                  <emma:literal>v</emma:literal>
                </emma:interpretation>
              </emma:one-of>
            </emma:emma>
          </inkml:annotationXML>
          <inkml:trace contextRef="#ctx0" brushRef="#br0" timeOffset="373429.2595">-365 2471 72 0,'0'-4'27'0,"5"4"-14"0,-10 0-4 0,5 0 11 0,0 0-9 15,0 0-3-15,0 0-5 16,10 0-3-16,-5 0 1 16,0 0 1-16,0-4 5 15,0-1 6 1,0 1-1-16,0 4 3 0,-5 0-2 16,0 0 0-16,0 0-1 15,0 0 2 1,0 0-7-16,0 0 0 0,0 0 3 0,0 0-6 15,0 0 0-15,0 0 0 16,0 0 0-16,5 0-2 16,-5 0 1-16,5 0-2 0,-5 0-1 15,10 4-2-15,-10-4 1 16,0 0 1-16,0 0 2 16,10 5 1-16,-5-1 1 15,-5-4-2-15,0 0 1 16,0 0-2-16,0 0 2 15,0 0 0 1,5 4 1-16,10-4 2 16,10-4-1-1,-5 4 0 1,-5-4-1-16,0 4-5 16,0 0 1-16,0 0 2 15,-5 0 1-15,0 0-4 0,0 0 1 16,0 0 2-16,0-5 1 0,0 1-1 15,0 0-2-15,0 0 3 16,0 0 0-16,-4-1-1 16,-1 5 1-16,0 0-4 15,0 0-2-15,0 0 2 16,-5 0 2-16,0-4-2 16,0 4 0-1,5 0 1-15,-5 0 2 16,5 0-1-16,-5 0-1 15,0 0 1-15,0 0-1 16,0 0 0-16,5 0 2 16,-5 0-3-16,5 0 0 15,-5 0 1-15,5 0 0 16,-5 0 0-16,5 0 2 0,0 0-3 16,-5 0 0-16,0 0 1 15,0 0 0-15,0 0 0 16,0 0 0-16,0 0 0 15,0 0 0-15,0 0 0 16,0 0 2-16,0 0-23 0,5 0-11 16,-5 0-65-16</inkml:trace>
        </inkml:traceGroup>
      </inkml:traceGroup>
    </inkml:traceGroup>
  </inkml:traceGroup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11:07.97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1E08EA59-614F-4873-B57F-5364742A447A}" emma:medium="tactile" emma:mode="ink">
          <msink:context xmlns:msink="http://schemas.microsoft.com/ink/2010/main" type="writingRegion" rotatedBoundingBox="20929,10974 15115,11203 15016,8685 20829,8456"/>
        </emma:interpretation>
      </emma:emma>
    </inkml:annotationXML>
    <inkml:traceGroup>
      <inkml:annotationXML>
        <emma:emma xmlns:emma="http://www.w3.org/2003/04/emma" version="1.0">
          <emma:interpretation id="{5AF1AFA1-879D-430C-AD84-B4D08366E73E}" emma:medium="tactile" emma:mode="ink">
            <msink:context xmlns:msink="http://schemas.microsoft.com/ink/2010/main" type="paragraph" rotatedBoundingBox="20929,10974 15115,11203 15016,8685 20829,845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8058A43C-512B-4597-BDAF-419220B6C002}" emma:medium="tactile" emma:mode="ink">
              <msink:context xmlns:msink="http://schemas.microsoft.com/ink/2010/main" type="inkBullet" rotatedBoundingBox="17262,8660 17158,8664 17156,8601 17259,8596"/>
            </emma:interpretation>
            <emma:one-of disjunction-type="recognition" id="oneOf0">
              <emma:interpretation id="interp0" emma:lang="" emma:confidence="0">
                <emma:literal>•</emma:literal>
              </emma:interpretation>
            </emma:one-of>
          </emma:emma>
        </inkml:annotationXML>
        <inkml:trace contextRef="#ctx0" brushRef="#br0">-1419 2793 64 0,'0'-5'27'0,"0"10"-14"0,0-1-7 0,0-4 11 0,0 0 2 16,0 0 3-16,0 0-6 0,0 0-1 16,0 0-1-16,0 0 4 15,0 0-4-15,0 0 2 16,0 0-9-16,0 0 0 0,10 0 3 16,-10 0 0-16,10 0 4 15,-10 0-1-15,10 0 2 16,-10 0-4-1,0 0-1-15,10 0-2 16,0 0 0-16,-10 0-4 16,15 0-1-16,-15 0 3 15,15 0 1-15,-5 0-3 0,5 0-1 16,-5 0-1-16,0 0 1 16,0 0-2-16,5 0 2 15,-5 0-2-15,0 0 2 16,0 0-2-16,0 0-1 0,0 0 1 15,1 4 1-15,-1-4-1 16,0 4 2-16,0-4-2 16,0 0 2-16,0 0-2 15,0 0-1-15,0 0 1 16,0 0 1 0,0 0-1-16,0 0-1 0,0 0 1 15,0 4 1-15,-10-4-1 16,10 0-1-16,5 0 1 15,-5 0 1-15,0 0-3 16,0 0 0-16,0 0 3 16,0 0 1-16,0 0-4 15,0 0 1-15,0 0 0 16,0 0 0-16,0 0 0 0,0 0 2 16,-10 0-1-16,10 0 2 15,-10 0-7-15,10 0 1 16,-10 0 1-16,5 0 3 15,0 0 0-15,0 0-1 16,0 0 1-16,5 0-1 0,-10 0 2 16,5 0 3-16,-5 0-7 15,10 0-3-15,-10 0 3 16,5 0 2-16,-5 0 3 16,10 0 3-16,-10 0-5 15,10 0-1-15,-5 0-2 16,0 0 0-1,0 0 2-15,0 0 0 16,-5-4 0-16,0 4 2 16,0-4-1-16,0 4-1 15,0 0 1-15,0 0-1 16,0 0 0-16,0 0 0 0,0 0 0 16,0 0 0-16,0 0-22 15,0 0-10-15,0 0-57 16,0 0-53-16,0 0 48 15</inkml:trace>
      </inkml:traceGroup>
      <inkml:traceGroup>
        <inkml:annotationXML>
          <emma:emma xmlns:emma="http://www.w3.org/2003/04/emma" version="1.0">
            <emma:interpretation id="{72E6C54D-32B6-463A-90AF-084D11E9E681}" emma:medium="tactile" emma:mode="ink">
              <msink:context xmlns:msink="http://schemas.microsoft.com/ink/2010/main" type="line" rotatedBoundingBox="20929,10974 15115,11203 15019,8751 20832,8521"/>
            </emma:interpretation>
          </emma:emma>
        </inkml:annotationXML>
        <inkml:traceGroup>
          <inkml:annotationXML>
            <emma:emma xmlns:emma="http://www.w3.org/2003/04/emma" version="1.0">
              <emma:interpretation id="{5589DC2E-F002-4342-B58F-AE9641E9DBFA}" emma:medium="tactile" emma:mode="ink">
                <msink:context xmlns:msink="http://schemas.microsoft.com/ink/2010/main" type="inkWord" rotatedBoundingBox="20866,9381 20291,9404 20289,9361 20864,9338"/>
              </emma:interpretation>
            </emma:emma>
          </inkml:annotationXML>
          <inkml:trace contextRef="#ctx0" brushRef="#br0" timeOffset="-1.20956E6">-2201 3390 304 0,'-31'-19'115'0,"10"19"-62"0,-10 0-128 0,22 15-10 0,-4-8-26 32,-13 1-5-32</inkml:trace>
        </inkml:traceGroup>
        <inkml:traceGroup>
          <inkml:annotationXML>
            <emma:emma xmlns:emma="http://www.w3.org/2003/04/emma" version="1.0">
              <emma:interpretation id="{3CD74ADA-FF76-4339-9E23-8DE463D9B72B}" emma:medium="tactile" emma:mode="ink">
                <msink:context xmlns:msink="http://schemas.microsoft.com/ink/2010/main" type="inkWord" rotatedBoundingBox="19508,9968 19376,9974 19375,9945 19507,9940">
                  <msink:destinationLink direction="with" ref="{C7824FF1-142C-47ED-B95F-6E8BE489D2AD}"/>
                </msink:context>
              </emma:interpretation>
            </emma:emma>
          </inkml:annotationXML>
          <inkml:trace contextRef="#ctx0" brushRef="#br0" timeOffset="-1.20897E6">-3318 3868 288 0,'-17'-8'107'0,"12"5"-58"0,5 3-178 16,0 0-37-16,5 3 77 15</inkml:trace>
        </inkml:traceGroup>
        <inkml:traceGroup>
          <inkml:annotationXML>
            <emma:emma xmlns:emma="http://www.w3.org/2003/04/emma" version="1.0">
              <emma:interpretation id="{0AA23381-1A10-425A-9259-0E4BB4FF0BFD}" emma:medium="tactile" emma:mode="ink">
                <msink:context xmlns:msink="http://schemas.microsoft.com/ink/2010/main" type="inkWord" rotatedBoundingBox="18415,11073 16065,11166 15986,9154 18336,9061">
                  <msink:destinationLink direction="with" ref="{C7824FF1-142C-47ED-B95F-6E8BE489D2AD}"/>
                </msink:context>
              </emma:interpretation>
            </emma:emma>
          </inkml:annotationXML>
          <inkml:trace contextRef="#ctx0" brushRef="#br0" timeOffset="-1.21123E6">-3987 2674 316 0,'13'0'121'0,"-13"4"-66"0,5 7-110 0,-1-7-2 0,5-1-65 15,-5 1-24-15</inkml:trace>
          <inkml:trace contextRef="#ctx0" brushRef="#br0" timeOffset="-1.21066E6">-4324 2959 288 0,'-35'-4'110'0,"26"12"-60"0,5 6-151 0,4-10-23 15</inkml:trace>
          <inkml:trace contextRef="#ctx0" brushRef="#br0" timeOffset="-1.21007E6">-4446 2087 300 0,'-66'-37'112'0,"48"23"-60"0,1 6-78 16,12 8 11-16,5 0-54 15,9 0-20-15,13 0-7 16,13 0-2-16</inkml:trace>
          <inkml:trace contextRef="#ctx0" brushRef="#br0" timeOffset="-1.20867E6">-4928 4565 248 0,'0'-22'93'15,"-5"15"-50"-15,-8 10-156 0,9 1-31 0</inkml:trace>
          <inkml:trace contextRef="#ctx0" brushRef="#br0" timeOffset="-1.20927E6">-5121 2609 324 0,'-57'-19'123'0,"44"5"-66"0,0-1-176 0,13 15-30 0,4 4 41 15,9 3 27-15</inkml:trace>
          <inkml:trace contextRef="#ctx0" brushRef="#br0" timeOffset="-1.21037E6">-5633 3838 304 0,'-31'-10'112'0,"27"6"-60"0,-1 0-129 0,10 8-12 15,8-4-21-15,4-15-1 16</inkml:trace>
        </inkml:traceGroup>
        <inkml:traceGroup>
          <inkml:annotationXML>
            <emma:emma xmlns:emma="http://www.w3.org/2003/04/emma" version="1.0">
              <emma:interpretation id="{82E82EAD-3255-49C2-A5DB-E530A38F460E}" emma:medium="tactile" emma:mode="ink">
                <msink:context xmlns:msink="http://schemas.microsoft.com/ink/2010/main" type="inkWord" rotatedBoundingBox="15224,9674 15055,9681 15019,8751 15187,8744">
                  <msink:destinationLink direction="with" ref="{C7824FF1-142C-47ED-B95F-6E8BE489D2AD}"/>
                </msink:context>
              </emma:interpretation>
            </emma:emma>
          </inkml:annotationXML>
          <inkml:trace contextRef="#ctx0" brushRef="#br0" timeOffset="-1.21149E6">-6487 3021 316 0,'-22'7'121'0,"4"-7"-66"0,-4 11-143 15,18 4-17-15,-5 10-8 16,1 1 3-16</inkml:trace>
          <inkml:trace contextRef="#ctx0" brushRef="#br0" timeOffset="-1.21094E6">-6671 2189 204 0,'-18'-11'77'0,"27"11"-42"0,17 15-127 16,-8-4-27-16</inkml:trace>
        </inkml:traceGroup>
      </inkml:traceGroup>
    </inkml:traceGroup>
  </inkml:traceGroup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54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-511-3235 132 0,'0'0'49'0,"0"0"-26"0,0 0 6 0,0 0 25 0,0 0-18 16,0 0-8-16,0 10-10 15,0-8-4-15,0 11-8 16,0-5-2-16,0 4 2 0,-3 3 1 16,-1 6 1-16,1-6-2 15,0 0-1-15,-1 2-1 16,1-2 2-16,0-3-1 0,3 6 0 16,0-7-3-16,3-4-2 15,0 1 1-15,4 2 1 16,3 2-1-16,3-12-1 15,1 3 1-15,2-3 1 0,1 0 1 16,-1 0 1-16,-2 0-2 31,2 0 1-31,1 0-2 16,-1-3 2-16,1 3-2 0,-1 0-1 16,1 0 3-16,-4 0 0 15,0 0-1-15,-3 0-2 16,4 0 1-16,-4 0-1 15,0 0-18-15,0 0-8 16,-3 0-33-16,-7 0-14 16,0 0-31-1</inkml:trace>
  <inkml:trace contextRef="#ctx0" brushRef="#br0" timeOffset="1">-604-1676 108 0,'0'-9'44'0,"3"9"-24"0,-3 0 5 0,7 0 22 16,-4 0-10-16,0 0-3 15,4 0-12-15,-1 0-3 0,1-3-11 16,0-5 4-16,-1 8 1 16,5-10-2-16,2 5 1 0,0-2-3 15,4 2 2-15,0-1-8 16,2 6-2-16,-2-3-1 15,3 6 2-15,0-3-1 16,-7 9 2-16,-3 0-2 0,0-4 2 16,-10 13-2-16,-7-6-1 15,-3 3 1-15,-6 9-1 16,-4 0 2-16,0-1 1 16,3 1-1-16,1 0-2 15,3-6-2-15,3-3-1 16,3-3-1-1,4-1 0-15,3-2 3 16,6-6 2-16,8 0 2 0,2 3 1 16,4-3-2-1,13-6 1-15,0-3-2 0,-3 6-1 16,-3 0-10-16,-1-3-6 16,-3 0-72-1,-5-3-64-15,-8 6 43 0</inkml:trace>
  <inkml:trace contextRef="#ctx0" brushRef="#br0" timeOffset="2">-268-3237 148 0,'0'-6'55'0,"0"6"-30"0,3-3-5 16,-3 3 19-16,0 0-10 15,0 0-5-15,0 0 2 16,0 0 0-16,0 0-13 16,3 9 5-16,-3 3 3 0,0 11-3 15,-6 7 2-15,-8 18-2 16,0 14 0-16,-2 3-7 0,3-3-2 0,3-2-7 16,10-22-2-16,6 4-9 15,8-18-4-15,2-12-117 16,4-12-67-1,-6-21 84-15</inkml:trace>
  <inkml:trace contextRef="#ctx0" brushRef="#br0" timeOffset="3">-601-2326 136 0,'-3'-20'52'0,"16"16"-28"0,-7-7-4 0,-2 11 21 15,2-7-11-15,1 4-3 32,0 1-9-32,3-7-3 0,0 6-9 15,0-6-2-15,0 6 2 0,0 3 1 16,3-6 1-16,1 0-4 15,-1 6-1-15,3 0 1 16,1 0 0-16,-4 0 0 16,4 0 2-16,6 0-3 15,-6 0 0-15,-4 6 3 0,-3 0 1 16,-10-3 1 0,-7 6-4-16,-3 3-1 15,-3 0-3-15,-4 8-1 16,1-2 3-16,-1 3 1 0,4-6-6 15,3-3 0-15,0 5 1 16,3-11 3 0,4 3-2-16,6 0-2 15,4-6 2-15,3 6 2 16,3-9-2-16,1 12 0 16,2-9 3-16,-3 6 1 15,4 2-6-15,-1 2 0 16,-2-1 3-16,-1-1 2 15,-3 1 4-15,-7 0 1 0,-6 0-1 16,-7 0-1-16,-3 0-1 16,-7 3 2-16,-3 2-5 15,-4-5-3-15,1-12-41 16,2 0-17-16,8-12-59 16</inkml:trace>
  <inkml:trace contextRef="#ctx0" brushRef="#br0" timeOffset="4">-415-937 140 0,'0'-3'52'0,"0"3"-28"0,3 0-15 0,-3 0 14 0,0 0 4 16,0 0 6-16,0 0-9 16,0 3-2-16,0 7-13 15,0-2 1-15,-3 4 1 0,0 6-6 31,0 12-1-31,-4 8 4 0,0 10 3 16,1-3-4-16,-1-4-2 16,4-6-5-16,-1-5 0 15,1 3-2-15,0-13 0 16,-1 2-49-16,1-2-23 16,0-11-26-1</inkml:trace>
  <inkml:trace contextRef="#ctx0" brushRef="#br0" timeOffset="5">-251 34 96 0,'0'-5'38'0,"0"5"-20"0,2 0-4 0,-2 0 15 15,0 0-5-15,0 0 0 16,0 0-7-16,0-3-2 15,0 1-9-15,-2 2 3 0,-1-6 1 16,0 6 3-16,-6-2 7 16,1 2-4-1,-2 0-5-15,2 0-1 0,-1-8-4 16,1 8-1-16,-1 0 1 16,0 0 1-16,1 0-3 15,-1 8-1-15,0-8 3 16,0 2 1-16,1-2-1 15,-4 0 1-15,3 6-2 16,0-4 0 0,1-2-3-16,-1 3-2 15,1-3 1-15,-1 5 1 16,0-2-1-16,1 0 2 16,2-3-2-16,0 5-1 0,0 0 1 15,0 5 1-15,1-2 1 16,-1-6 1-16,0 9-2 15,-3-3 1-15,0 2-2 0,3 0-1 16,0-7 1-16,1 5-1 16,-7 2 0-1,4 1 0-15,-1-4 2 16,0 3-3-16,3 1 0 16,0 2 1-16,0-3 2 15,4 6-1 1,-1 0 2-16,0-1-4 15,0-2 0-15,3-3 1 16,-2 1 2-16,2 4-3 16,0-4 0-16,0 2 1 15,2 0 0 1,1 2 2-16,3 1-1 16,-4-6-1-16,8 0 3 15,-2 9-2-15,4-9-1 16,-4-2-2-16,2-1 1 15,-5-2 1-15,1 6 2 16,0-3-3-16,0-5 0 0,-1 5 1 16,1-6 2-16,3 3-1 15,-1-2-1-15,1-3 1 0,0 2-1 16,0 3-3-16,-1-2 2 16,1-1 1-16,0-2 2 15,-1 0-3-15,1 0 0 16,0 0 1-16,0 6 0 15,-1-4 0-15,1-2 2 32,-3 0-1-32,2 3 2 0,-2-3-4 15,3 0 0-15,0 0 1 16,-1 0 2-16,4-3-3 16,0 1 0-16,-4-4 3 15,4 6 1-15,-1-2-4 16,1-1 1-16,0-4 2 15,-4-1 1-15,1 6-4 0,0-6 1 16,0 5 0-16,-1-5 0 16,-2 3 0-16,3-6 0 15,-3 6 0-15,2-7 6 16,-2 1 4 0,0-7-5-16,0 5-3 0,0-3-4 15,-1 6 1-15,4-3 1 0,-4 3 2 31,1-3-1-31,0 2 2 16,0 1-2-16,-3 0 2 16,0-6-2-16,0 5-1 15,0 1 1-15,-3-3 1 16,0 3-1-16,0 2-1 16,0 0 1-16,0-2 1 0,0 0 3 15,-6 4-2 1,0-2-2-16,3 1-5 15,0 1 0-15,1 2 4 16,-2-7 4-16,2 9-1 16,-2-6-2-1,-1 0 0-15,-1 5-4 0,3-5 2 16,0-2 3 0,-3 8-3-16,4-6-2 15,-4 3 4-15,0-1 3 16,3 1-3-16,0 0-3 15,-3 2 1-15,0-4 2 0,1 4 0 32,-1 1-1-32,0-3 1 0,0 5 1 15,0 0-1 1,1-3-1-16,-1 3 1 0,0 0 1 16,0 0-3-16,1 0-2 15,-1 0 2-15,-3 0 2 16,1 0 0-1,2 0-1-15,-3 0 3 0,0 0-2 16,3 0-1-16,1 0 1 16,-1 0 1-16,0 3-3 15,0-3 0-15,0 5 1 16,0-3 0-16,1-2 0 16,2 0 0-16,0 0-3 15,0 0 2 1,0 3 1-16,0 4 0 15,0-7-7-15,0 0-3 16,0 0-89-16,1 0-39 16,-4-7 24-1</inkml:trace>
  <inkml:trace contextRef="#ctx0" brushRef="#br0" timeOffset="6">-209 774 116 0,'0'-3'46'0,"4"6"-24"0,-1-3 5 0,-3 0 21 16,0 8-10-16,0 1-4 31,0 0-7-31,0 3-2 0,-3 15-14 16,-1 2 0-16,1 4 2 0,0-1-5 16,-4-2-2-16,4 0-6 15,-4 0 0-15,4-4 0 16,-1 4 2-16,1-9-19 15,0 0-8-15</inkml:trace>
  <inkml:trace contextRef="#ctx0" brushRef="#br0" timeOffset="7">-255 1724 108 0,'3'-3'41'0,"7"-9"-22"0,0 6 0 0,-3 2 18 0,-1 4-9 15,1-2-4-15,0 2-2 16,-1 0 0-16,4 0-12 16,3 0 5-16,1 6 5 0,2 0-2 15,1-1-1-15,-4 2-5 16,-3-2-2-16,0 8-2 0,-3-5 0 15,-4 4-2-15,-6 9 1 16,-4-1-4-16,-6 7 0 0,-4 0-1 16,-3 9 1-16,-3-3-2 15,3-4-1-15,4-2 1 16,2-7 1-16,4-2-3 31,4-3 0-31,2-6 1 0,4 0 0 16,7 0-3-16,3 0 2 15,3-3 1-15,7-3 2 16,3 0-1-16,0-3-1 16,4 2-8-16,-4-2-3 15,-3-2-54-15,0 4-24 16,-7 1-14-16</inkml:trace>
  <inkml:trace contextRef="#ctx0" brushRef="#br0" timeOffset="8">-624 1812 168 0,'0'0'66'0,"3"3"-36"0,0-3-11 16,4 3 23-16,0-3-12 16,3 4-5-16,-1-4-14 15,5 0-7-15,3 0-3 16,0-4-1-16,-1 1 2 0,1 0-14 16,3 1-7-16,-4-1-87 15</inkml:trace>
  <inkml:trace contextRef="#ctx0" brushRef="#br0" timeOffset="9">-275 2647 172 0,'13'-3'66'0,"-3"0"-36"0,7-3-24 0,-7 6 15 0,3 0-9 15,0-6 1-15,4 6-2 16,-1 0 3-16,4 0-7 0,0 0 5 0,-7 6 3 16,-3 0 2-16,-3 0 1 15,0-1-3-15,-4 5 1 0,-6 2-5 16,-7 8-1-16,0 1-6 15,0-1-1-15,0-5-1 16,-4 0-2-16,5 0-2 16,2-3 1-16,4-3 1 15,-1 0 2-15,4 0-3 16,0 3 0-16,10-3-1 0,-3 2 0 16,-1 1 2-16,4 3 0 15,0-6 0-15,-6 3 2 16,-4 0 1-16,0 3 3 31,0-3 3-31,-10-1 5 0,-4 11-4 16,1-8 2-16,-7 7-7 15,0 0-3-15,1-3-19 16,-8-6-6-16,4-4-71 16,2-1-30-16</inkml:trace>
  <inkml:trace contextRef="#ctx0" brushRef="#br0" timeOffset="10">-691 2685 208 0,'4'9'79'16,"2"-9"-42"-16,4 6-28 0,-3-3 19 0,10-3-14 15,2 0-3 1,5-3-12-16,2 0-4 16,1-3-101-16,0 0-44 15</inkml:trace>
  <inkml:trace contextRef="#ctx0" brushRef="#br0" timeOffset="11">-209 3472 236 0,'0'-3'88'0,"0"6"-48"0,4 0-47 0,-4 0 14 0,-4 9-5 16,1 3 1-16,-4 8-4 15,-3 7 1-15,0 0 0 0,0-4 2 0,4 1 1 16,-1-6-1-16,4 0 1 16,0-6 0-16,3-3 3 15,3-4 1-15,0 1 1 16,4-3-2-16,3-6 1 16,3 0-4-16,0-3 0 31,1 0-1-31,5-2-2 0,5 1 1 15,-5 1 1-15,1 0-1 16,-3 3-1-16,0-2-24 16,-4 2-11-16,0 0-31 15,-3 0-11-15,0 0-5 16</inkml:trace>
  <inkml:trace contextRef="#ctx0" brushRef="#br0" timeOffset="12">50 3493 192 0,'-6'3'74'0,"-1"2"-40"0,-3 22-22 0,4-6 19 15,-4 3-7-15,0 12-2 16,-4-1-4-16,0 16 1 15,-2-4-10-15,3 1-8 0,3-4-1 32,0-5-11-32,3-10-5 0,4 1-195 31</inkml:trace>
  <inkml:trace contextRef="#ctx0" brushRef="#br0" timeOffset="13">-661 3617 208 0,'4'9'79'0,"-4"-3"-42"0,6-3-37 0,4 1 16 0,3-2-14 16,4-2-2-16,0-2-19 16,6-13-5-16,4 5-65 0,-1 2-27 15</inkml:trace>
  <inkml:trace contextRef="#ctx0" brushRef="#br0" timeOffset="14">-1341-2956 108 0,'0'0'41'0,"0"16"-22"0,4-24-3 0,-4 8 18 0,2 0 2 16,4 0 2-16,-3 0-9 15,3 0-5-15,0 0-14 16,0 0 2-16,-1 0 2 0,4 0 4 0,3 0 3 16,2 0-7-16,7 0-1 15,5 0-5-15,3 0 0 16,3-3 1-16,-9 3 2 16,-3 0-1-16,6-2 1 15,12-1-4-15,0 0 1 16,-4 1-3-16,-1-1 2 0,-7 3-2 15,-3 0 0-15,-3 0-3 16,-3 0 1-16,-2 0 0 16,-4 0 3-16,-2 0-3 15,0 0-2-15,-3 0 0 16,-1 0-1-16,-2 0 0 16,0 0 0-1,-3 0 0-15,0 0 2 0,0 0-30 16,-3 0-13-16,-5-3-105 15</inkml:trace>
  <inkml:trace contextRef="#ctx0" brushRef="#br0" timeOffset="15">-1308-2126 116 0,'-3'-3'46'0,"3"3"-24"0,0 0-4 0,0 0 18 0,0 0-7 16,0 0-2-16,0 0-4 15,0 0-3-15,0 0-10 16,3 0 2-16,-1 0 2 0,-2-2 1 16,3 2 1-1,-3-3-6-15,3 3-2 16,0-3 0-16,0 1 2 0,0 2-3 15,3 0-2 1,-1 0 2-16,5 0 0 0,1 0-1 16,12-3 1-16,0 0-2 15,0 3 2-15,1 0 0 16,2 0 1-16,0 0-4 0,0 0-1 16,-3 0 1-16,0 0 0 15,-2 0 0-15,-1 0 0 16,0 0-2-16,-2 0 1 15,-1-5 0-15,1 3 1 16,-1-1 2-16,-3 1 1 16,-2-1-1-16,-3 1-1 0,0-1-3 31,-4 1 1-31,-2 2-7 0,-3 0-1 0,-3 0-53 31,1 0-22-31,2 5-56 16</inkml:trace>
  <inkml:trace contextRef="#ctx0" brushRef="#br0" timeOffset="16">-1323-1377 124 0,'0'0'49'0,"0"-2"-26"0,3 4-12 0,-3-2 18 0,0 0-2 15,0 0 4-15,3 3-6 16,0-3-3-16,3 0-12 16,-1 0 2-16,-2 0 4 0,3 0-2 15,0 0 2-15,0 0-3 0,0 0 0 16,0 0-1-16,2-3 0 15,1 1-2-15,5 2-1 16,6-5-3-16,1 2 1 16,-1 1-2-16,4-4 2 15,-1 1-4-15,3-3 0 16,0 5-1 0,0-2 1-16,-3 3-2 15,0-1-1-15,-2-4 1 16,-1 4 1-16,0-2 1 0,1-3 3 15,-4 5-3-15,0 1 0 16,-2 2-1-16,-1-3 1 16,-2 3-2-16,0 0-1 15,-4-3-2-15,-2 3 1 0,0 0 1 16,-3 0 2 0,-3 0-1-16,0 0-1 0,0 0-21 15,-3 0-9-15,-3 3-113 16</inkml:trace>
  <inkml:trace contextRef="#ctx0" brushRef="#br0" timeOffset="17">-1288-645 116 0,'0'0'44'0,"0"0"-24"0,0 0-2 0,0 0 18 0,0 0-5 16,0 0-1-16,0 0-3 15,0 0 0-15,0 0-15 16,0 0 2-16,0 0 2 0,0 0 1 15,0 0-1-15,0 0-2 16,0 0 1-16,0 0-6 0,0 0-3 31,0 0-1-31,0 0 1 16,3 2 1-16,0-2 1 16,-1 5-4-16,2-5-3 15,2 0 2-15,-4 0 0 16,4 0-1-16,0 0 1 15,-1 0-2-15,1 0 2 0,6 0-2 16,0 0 2-16,2 0-2 16,1 0 2-16,-1 0-4 0,4 0 0 15,-1 0 3-15,0 0 3 16,1-5-2-16,-1 3 0 16,0 2-1-16,1-3-2 15,0-5 1-15,-1 8-1 0,-3-5 0 16,1 2 2-16,-4 3-1 15,1-2 2-15,-1 2-4 16,1 0 0-16,0 0 3 16,-3 0 1-16,-1 0-1 15,-2 0 1-15,0 0-2 16,0 0-1 0,0 0 1-16,-6 0 1 15,2 0-3-15,-2 0-2 16,0 0 2-16,0 0 0 15,0 0 1-15,0 0 0 16,0 0-5-16,0 2 1 16,-2 1-80-16,-7 13-101 15</inkml:trace>
  <inkml:trace contextRef="#ctx0" brushRef="#br0" timeOffset="18">-1306 1876 108 0,'0'0'41'0,"0"2"-22"0,0-2-5 0,0 0 15 16,0 0-3-16,0 0-1 16,0 0 0-16,3 8-1 0,-3-8-13 15,3 2 2-15,0 1 3 0,0-1-2 16,-3-2 0-16,3 3-4 15,3-1-1-15,-1 1 1 16,1-3 4-16,0 0-6 16,0 0 0-16,0 0 0 15,3 0 0 1,5 0-2-16,4 0 1 16,2 3 2-16,3-6 2 15,3 0-3-15,0 1 0 16,3-1-3-16,0-2 0 15,-5 3-3-15,-1-6 1 16,-3 6 0-16,-2-1 1 0,-1 3-2 16,-3-3 1-16,-2 1-2 0,-3 2 2 15,-1 0-2-15,-2 0 2 16,0 2-2-16,-3-2-1 16,-3 0 1-16,3 0-1 15,-1 3 0-15,-2-3 2 16,0 0-1-16,4 0-1 15,-4 0-2-15,0 0 1 0,2 0-34 16,-2-3-17-16,0 1-86 16</inkml:trace>
  <inkml:trace contextRef="#ctx0" brushRef="#br0" timeOffset="19">-1366 2832 76 0,'-3'0'30'0,"3"21"-16"0,3-13 5 0,-1-3 16 16,-2-5-11-16,0 0-1 0,0 0 4 16,3 2 3-16,3 1-8 31,-3 0-2-31,3-3-12 0,-1 0 1 0,1 0 4 15,3 0-3-15,0 0 2 16,0 0-3-16,-1-6 2 16,4 1-4-16,0 0 1 15,5 0-1-15,6 3 3 16,0-1-3-16,0 1-2 16,1-1 2-16,-4 0 0 0,0 3-6 15,-2-2-2-15,-1 2 0 16,-2 0 2-16,-1-6 0 15,4 6-1-15,-4 0 3 16,1-2 0-16,-4 2 1 16,1-3 2-16,-3 3-3 15,-1 0 0 1,-2 0 1-16,0 0 0 16,-1 0-2-16,-1 0 1 15,-2 0-4-15,-2 0 0 16,0 0-32-16,0 0-13 15,6 3-78-15</inkml:trace>
  <inkml:trace contextRef="#ctx0" brushRef="#br0" timeOffset="20">-1390 3729 120 0,'0'0'46'0,"3"0"-24"0,-3 0-8 0,0 0 15 15,0 0-5-15,0 0 0 31,0 0 0-31,6 3 0 0,0-3-13 16,0 0 2-16,2 0 1 0,1 0-1 16,6 0 0-16,2-3-1 15,0 1 0-15,10 0-4 16,2-3 0-16,3-1-3 0,-7 1 0 16,5-3-3-16,-5 3 1 15,-1-1 2-15,-4 1 2 0,-3 3-3 16,1-1-1-16,-4 3 3 15,1 0 3-15,-7 0-4 16,2 3-3-16,-5-1 1 16,1-2 0-16,0 0 1 15,0 3-2 1,-6-3-2 0,3 2-2-16,3 1-1 15,-1-3 2 1,-5 0-29-16,0 3-12 15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7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-1320 1707 80 0,'-3'0'33'0,"3"3"-18"0,0 0-2 0,0-3 14 0,0 3-2 16,0 0 0-16,0 0-2 15,-3 3 0-15,3-3-7 16,-4 0-1-16,4 2 2 16,0-5-10-16,0 0 3 0,4 0 10 15,2 0-3 1,1 0-6-16,0 0-4 15,-1 4-2-15,1-4 1 16,-1 0-3-16,2 0-2 16,-2 3 0-16,-2 0-1 0,2-3 4 15,1 0 2-15,0 0 0 16,-1 2-1-16,1-2-3 16,3 0 1-16,-3 3-2 15,2 0-1-15,5 1 3 16,-1-4 0-16,-3 2 1 15,3-2-7 17,-3 0 2-32,0 0 2 0,0 0 0 15,0 0 2-15,-3 0-2 16,3 0 2-16,-4 0-2 16,1 0-1-16,0 0 1 15,3 0-1-15,-4 0-3 16,4 0 2-16,-3 0 1 15,-1 0 2-15,1 0-1 0,0 0-1 16,0 0 1-16,3 0-1 16,-3 0 2-16,-1 0 1 15,1 0-4-15,0 0-1 16,-1 0 1-16,1 0 2 16,-1-2 0-16,1 2-1 15,0-4-2 1,-1 4 1-16,1 0-1 0,-4 0 0 15,1-3 4-15,-1 3 1 16,0 0-1-16,1 0 1 16,-1 0-4-16,0 0 0 15,1-3-1-15,-1 3 0 16,-3 0 4-16,0 0 1 16,0 0-4-16,0 0 1 0,0 0-20 15,0 0-7-15</inkml:trace>
  <inkml:trace contextRef="#ctx0" brushRef="#br0" timeOffset="1">-1417 2479 64 0,'0'-3'27'0,"0"6"-14"0,0 0-7 0,0-3 11 0,0 0 2 16,0 0 3-16,0 0-6 0,0 0-1 16,0 0-1-16,0 0 4 15,0 0-4-15,0 0 2 16,0 0-9-16,0 0 0 0,7 0 3 16,-7 0 0-16,7 0 4 15,-7 0-1-15,6 0 2 16,-6 0-4-1,0 0-1-15,7 0-2 16,0 0 0-16,-7 0-4 16,10 0-1-16,-10 0 3 15,10 0 1-15,-4 0-3 0,4 0-1 16,-3 0-1-16,-1 0 1 16,1 0-2-16,3 0 2 15,-3 0-2-15,-1 0 2 16,1 0-2-16,0 0-1 0,-1 0 1 15,1 3 1-15,0-3-1 16,0 3 2-16,-1-3-2 16,1 0 2-16,0 0-2 15,-1 0-1-15,1 0 1 16,0 0 1 0,-1 0-1-16,1 0-1 0,-1 0 1 15,1 3 1-15,-7-3-1 16,7 0-1-16,3 0 1 15,-4 0 1-15,1 0-3 16,0 0 0-16,-1 0 3 16,1 0 1-16,0 0-4 15,-1 0 1-15,1 0 0 16,-1 0 0-16,1 0 0 0,0 0 2 16,-7 0-1-16,6 0 2 15,-6 0-7-15,7 0 1 16,-7 0 1-16,3 0 3 15,1 0 0-15,-1 0-1 16,0 0 1-16,4 0-1 0,-7 0 2 16,3 0 3-16,-3 0-7 15,7 0-3-15,-7 0 3 16,3 0 2-16,-3 0 3 16,7 0 3-16,-7 0-5 15,6 0-1-15,-2 0-2 16,-1 0 0-1,0 0 2-15,1 0 0 16,-4-3 0-16,0 3 2 16,0-3-1-16,0 3-1 15,0 0 1-15,0 0-1 16,0 0 0-16,0 0 0 0,0 0 0 16,0 0 0-16,0 0-22 15,0 0-10-15,0 0-57 16,0 0-53-16,0 0 48 15</inkml:trace>
  <inkml:trace contextRef="#ctx0" brushRef="#br0" timeOffset="2">-717 2250 72 0,'0'-2'27'0,"3"2"-14"0,-6 0-4 0,3 0 11 0,0 0-9 15,0 0-3-15,0 0-5 16,7 0-3-16,-4 0 1 16,0 0 1-16,1-3 5 15,-1-1 6 1,0 1-1-16,1 3 3 0,-4 0-2 16,0 0 0-16,0 0-1 15,0 0 2 1,0 0-7-16,0 0 0 0,0 0 3 0,0 0-6 15,0 0 0-15,0 0 0 16,0 0 0-16,3 0-2 16,-3 0 1-16,3 0-2 0,-3 0-1 15,7 3-2-15,-7-3 1 16,0 0 1-16,0 0 2 16,6 4 1-16,-2-1 1 15,-4-3-2-15,0 0 1 16,0 0-2-16,0 0 2 15,0 0 0 1,3 2 1-16,7-2 2 16,7-2-1-1,-4 2 0 1,-3-3-1-16,0 3-5 16,0 0 1-16,0 0 2 15,-4 0 1-15,1 0-4 0,0 0 1 16,-1 0 2-16,1-4 1 0,0 1-1 15,-1 0-2-15,1 1 3 16,0-1 0-16,-3-1-1 16,-1 4 1-16,0 0-4 15,0 0-2-15,1 0 2 16,-4 0 2-16,0-3-2 16,0 3 0-1,3 0 1-15,-3 0 2 16,3 0-1-16,-3 0-1 15,0 0 1-15,0 0-1 16,0 0 0-16,4 0 2 16,-4 0-3-16,3 0 0 15,-3 0 1-15,3 0 0 16,-3 0 0-16,4 0 2 0,-1 0-3 16,-3 0 0-16,0 0 1 15,0 0 0-15,0 0 0 16,0 0 0-16,0 0 0 15,0 0 0-15,0 0 0 16,0 0 2-16,0 0-23 0,3 0-11 16,-3 0-65-16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5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3 52 72 0,'-4'0'27'0,"8"2"-14"0,-4-2 2 0,0 0 13 15,0 0-9-15,0 0-1 16,0 5-4-16,0-5-1 15,0 2 1-15,0-2 4 0,0 5-10 16,0-5 0-16,0 0-1 16,0 0 3-16,0 0 4 0,0 0 1 15,6 0-4 1,-6 0-1-16,0 0-4 31,10 0 1-31,-3 0-4 0,-1 0-2 16,1 0 2-16,-4 0 0 15,-3 0-1-15,10 3 1 16,0-3 0 0,0 0-1-16,0 0 1 15,3 0-2-15,1 0-1 16,2 0-2-16,1 0 1 0,0 0 3 16,2 0 3-16,-2 0-4 15,0 0-3-15,0 0 1 16,3 0 0-16,6 2 3 15,-2-2 1-15,-5 0 1 0,5 0 0 16,-1 0-5-16,-3 0-1 16,3 0 1-1,-3 0 0 1,7 0 3-16,-4 0 1 0,1 0-4 16,-1 0-1-16,-3 0 1 15,0 0 2-15,0 0 0 16,3 0-1-16,0 0-2 15,0 0 1-15,1 0 3 16,-1 0 1-16,4 0-4 0,0 0-1 16,6 0 3-16,-7 0 1 15,1 0-3-15,-4 0-1 16,0 0 1-16,1 0 2 16,-1 0-2-16,4 0 0 15,3-2 1-15,-4 2 0 16,-2-3 0-16,-1-2 2 0,3 5-3 15,1-2 0-15,-1 2 1 16,1-3 0-16,0 1 2 16,-4 2 1-16,4 0-4 15,3 0-1-15,0 0 1 16,0 0 2-16,-4 0-2 0,1 0 0 31,-4 0 1-31,0 0 2 16,4 0-3-16,3 0 0 15,-3-2 1-15,-1-1 0 0,1 1 0 16,-1 0 2-16,1 0-1 16,3-1 2-16,-4 1-2 15,1-3-1-15,4 3-2 16,2-1 1-16,0 3 1 0,-3 0 2 16,0 0-1-16,-1 0-1 15,-2-2-2-15,0-1-1 16,0 3 4-16,3-2 1 15,-4-1-3-15,1 3-1 16,-4 0 3-16,0 0 3 16,0 0-3-1,4 0-1-15,0 0-2 16,2 0-2-16,-1 0 3 16,1-2 2-16,8 2-2 15,-4 0-2-15,-3 0 4 16,-3 0 1-16,-1 0 0 15,-3 0-2-15,1 0 1 0,-4 2-1 16,7-2 0-16,6 0 2 16,-10 0-3-16,0 0-2 15,1 0 2-15,2 0 0 16,1 0 1-16,-1 0 0 0,1 0 0 16,0 0 2-16,-4 0-1 15,4 0 2-15,3 0-4 16,0 3 0-16,-4-1 1 0,1 1 0 15,-4-1 0-15,3 1 2 16,-2-1-3-16,6-2 0 16,0 0 1-16,0 0 2 15,-4 0-3-15,4 0 0 16,0 0 1-16,0 0 0 16,0 0 0-1,0 0 2-15,4 0-1 16,2 0-1-16,-3 0-2 15,1 0-1-15,2 0 4 16,-6 0 1-16,7 0-3 16,3 0 1-16,-7 0-2 15,0-2 0-15,0 2 2 0,1 0 2 16,-1 0-3-16,0 0 0 0,-2 0 1 16,5 0 0-16,4 0 0 15,-4 0 0-15,-2 2 0 16,-1-2 0-16,-3 0 2 15,0 0 1-15,0 0-4 16,3 0 1-16,-3 0 0 16,0-2 2-1,-4-1-1-15,4 3-1 16,0 0-2-16,-3 0 1 16,0 0 1-16,3 0 2 15,0 0-3-15,3 0 0 16,-3 0 1-16,0 0 0 15,-4 0 0-15,1 0 2 16,-1 0-3-16,-2 0 0 0,3-2 1 16,3 2 2-16,-4-3-1 15,1 1-1-15,-1-1-2 16,1 3 1-16,-1-2 1 16,1 0 0-16,0-1 0 15,-4 3 2-15,7 0-3 0,3 0 0 16,-3 0 3-16,-3 0 1 0,-1 0-6 15,-2 0 0-15,-1 0 1 16,0 0 1-16,-2 3 3 16,-2-3 1-16,5 0-1 15,2 0-2-15,-2 0 1 16,-1 0-1-16,-3-3-3 31,6 3 0-31,-6-3 2 0,0 1 0 16,3 2 3-16,-2 0 1 15,-1 0-4-15,0 0 1 16,0 0 0-16,3 0 0 16,0-2 0-16,0 2 2 15,0 0-3-15,-3 0-2 16,0 2 2-16,0 0 0 0,0-2 1 16,1 3 0-16,-5-3 0 15,1 0 2-15,6 0-1 16,0 0-1-16,-3 0 1 15,0 0-1-15,0 0 0 0,0 0 2 16,0 0-3 0,0 0-2-1,0 0 2-15,0 0 2 16,0 0-2-16,0 0 0 16,0 0 1-16,0 0 2 15,0 0-3-15,3 0 0 0,-3 0 3 16,0 0 1-16,0 0-4 15,-4 3 1-15,1-1-2 16,0 0 0-16,-1-2 4 0,1 3 1 16,3-3-1-16,-3 2-2 15,3 1-4-15,-4-3 0 16,4 0 4-16,0 0 2 16,-3 2 0-16,-1-2-2 15,-2 0 3-15,-1 0 0 16,4 0-4-16,-1 0-1 0,1 3-2 15,-1-3 3-15,-2 0 0 16,3 0 3-16,0 2-1 16,-4-2-1-16,0 0-2 15,0 0 1-15,1 0 3 16,2 5 1-16,-3-5-1 0,1 0-2 31,2 0-2-31,1 0 1 16,-4 0 1-16,0 0 0 0,1 0 0 15,-1 2 0-15,0-2 0 16,1 3 0-16,0-3-3 16,2 0 2-16,1 0 1 15,-4 0 0-15,0 0 0 16,7 0 0-16,0 0 0 16,0 0 2-16,-3 0 1 15,-4 0-4-15,0 0-1 16,0 0 3-16,1 0 1 15,-1 0 0-15,0 0-2 16,1 0-2-16,-1-3 1 16,1 3 3-1,-1 0 1-15,0 0-1 16,1 0 1-16,-1 0-2 16,-3 0-1-16,0 0 3 15,0 0 0-15,3 0-4 16,0 3 1-16,-3-3 0 15,3 0 2-15,1 0-1 16,-1 2-1-16,-3-2-2 0,0 0 1 0,0 0 1 16,-3 0 2-1,2 0-1-15,1 0 2 16,-3 0-2-16,0 0-1 0,3 0 1 16,0 0 1-16,0 0-1 15,0 0 2-15,0 0-2 16,0 0-1-16,0-2 1 0,0-1 1 15,-3 3-1-15,-1-2-1 16,1-3 1-16,3 3 1 16,0-1-1-16,-4 1-1 15,1-1 1-15,-7 3 1 16,7 0-1 15,3 0-1-31,-4 0 1 0,-6 0-4 16,0 0 0-16,0 0 4 15,0 0 1-15,-3 3 0 16,-7-1-32 0,-3 1-15-16,0-1-63 15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51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-12695 594 120 0,'-3'-5'46'0,"3"10"-24"0,0-5-21 15,0 0 11-15,0 0-4 0,0 0 1 16,0 0-5-16,0 2-1 16,0 6-1-16,3-6 5 0,0 6 5 15,-3-2 0-15,0 4 1 16,0 1-5-16,0-1 0 0,0 8-3 15,0 3 2-15,-3-1-4 32,0-1-2-32,0 1 2 0,0 1 0 15,1 7-4 1,-2-4 1-16,2-1 0 0,-1 14 0 16,0-9 0-16,0 6 2 15,0-3 1-15,3 0 1 16,-3-5-5-16,1 0-1 15,-2 3 1-15,2 2 2 0,2-3 0 16,-4 1 2-16,2-6 0 16,2 6 1-16,0-6-2 15,0 3-2-15,0-2 1 16,-3-7 1-16,3 7-3 16,0-11 0-16,0 13-1 15,-3-3 0-15,3 6 4 0,0-6 1 16,0-2-4-16,-3 4 1 15,3-3 0-15,-3-2 0 0,3 4 2 16,0 6 1-16,-3-3-1 16,3-7-2-16,0 1-2 15,0-3 1-15,0-2 1 32,0 5 0-32,0-6-3 0,0 6 2 15,0-3 1-15,0 0 0 16,-3 1-3-16,3 6 2 15,0 2 1-15,0-2 2 16,0-4-1-16,0 0-1 16,0-3 3-16,0 3 0 15,0-6-4-15,0 4 1 0,0-9 0 16,0 3 0-16,-3-5 0 16,3 2 2-16,0-2-1 15,0-3-1-15,0 0-92 16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52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47 4 24 0,'-3'0'11'0,"3"-3"-6"0,-3 6-2 16,3-3 4-1,0 0-1-15,0 0-1 16,0 0-3-16,0 5-2 16,-4-1-2-16,4-1 1 15,-4-3 1-15,4 0 2 16,0 0 1-16,-3 0 1 15,3 0 0-15,0 0 0 16,0 0-2-16,0 0 1 0,0 0 4 16,0 0 4-16,0 0-11 15,0 0-2-15,0 0 3 16,0 0 1-16,0 0 11 0,0 0 6 16,0 0-1-16,0 0-1 15,0 2-3-15,-3 1 1 16,3-3-4-16,0 3-1 0,0-3-2 15,0 0 2-15,0 0-5 16,0 0 4-16,0 0 1 0,0 0-1 16,0 0 0-16,0 3-3 15,0 0-1-15,-4-3-3 16,1 3 1-16,3-3 2 31,-3 3 2-31,3-3 1 0,-4 3 2 16,1-3-3-16,0 6 1 15,-1-6-3-15,4 0 0 16,0 0-3-16,-3 0 1 16,3-6 0-16,0 6 3 15,0 0-1-15,0 0 0 16,0 0-1-16,0-3 2 0,0 3-1 0,0 0 2 16,0 0-4-16,0 0-2 15,0 0 0-15,0 0 1 16,0 0-1-16,0 0-1 15,0 0 3-15,0 0 0 16,3 0-1-16,4 0 1 31,0 0-2-31,-1 0 2 0,1 0 0 16,4 0 3-16,-1 0-3 16,0 0 0-16,0 0 1 15,0 0 0-15,3 0 0 16,0 0 0-16,4 0 4 15,0-3-2 1,-1 3-1-16,-2 0-2 0,-1-3-3 16,0 3 1-16,1 0 1 15,-1 0-3-15,-3 0 0 0,0 0 1 16,0 0 2-16,0 3-3 16,0 0 0-16,-3 0 1 15,-1 3 2-15,2-3-3 31,-2-1 0-31,-2 4-1 0,-1-3 0 16,0-3 4-16,-3 0 1 16,4 0-1-16,-1 3-2 15,0 0 1-15,1-3-1 16,2 0 0-16,-2 0 0 16,-4 0-11-16,0 0-5 15,3 0-39-15,-3 0-16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2:38:57.338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4 217 76 0,'-6'-2'30'0,"3"2"-16"0,3 0-10 0,0 0 8 16,0 0 6-16,0 0 3 15,0 0-6-15,0 0-4 16,0 0-4-16,0 0 0 0,3 0-2 16,3 0 0-16,0-3-3 15,0 1-2-15,0-1 1 16,0 1 1 0,-3-1 1-16,0-10 16 15,0-4 5 1,0-3-7-16,0 5-5 15,0 2-3-15,0-2-1 16,-3 2 0-16,0 1 0 16,0-1-2-16,0 1-1 15,0 2-1-15,3-6 2 0,-3-1-1 16,0-8 2-16,6 7-4 16,0-2 0-16,-6 2-1 15,0 3-2-15,-3-2 3 16,3-1 0-16,-3-6-1 15,0 9-2-15,3-2 1 16,0 4-1 0,0 0 0-16,0 1 2 15,0 2-1-15,0 2-1 16,6 1 1 0,0-1-1-16,0-4 2 0,6 1-3 15,-3 4 0-15,1-1 1 16,-1 3 2-16,0-7-1 15,0 4 2-15,0 1 0 0,0 2 3 16,0 0-5-16,0-3-1 16,0 3 2-16,0 3 1 15,0-4-1-15,4 4-2 16,-1-3 1 0,0 0 1-16,3 0-3 15,6-5 0-15,-3 5 3 0,3 0 3 0,-5-3-2 16,-1 3-2-16,0-2 0 15,-1-3 1-15,1 4 1 16,0 1 1-16,0 0-2 16,1 0-2-16,-4 0 1 15,0 0 1-15,0 0-1 16,6-2 2 0,-3 2-4-16,0 2 0 15,4-2-1-15,-4 3 0 16,-3-1 2-16,0 1 2 15,-3-1-1-15,0 3 2 0,-3 0 0 16,0 0 1-16,0 0 0 16,0 0 0-16,0 0-2 15,-6 0-2-15,6 3 1 0,-3 2 1 16,-3-5-3-16,6 5 0 16,-2 0 1-16,-1 2 2 15,-3 1-3-15,3-3 0 16,0 0 3-16,-3 0 1 15,3 2-4-15,0-2 1 16,0 1 0 0,-3 1 2-16,3-2-1 15,0 0-1-15,-3 0 3 16,0-5 2-16,3 5-2 16,0-2-2-16,0-1 0 15,0 1-1-15,-3-3 2 16,3 5 1-16,-3-5-4 15,3 7 1-15,0-2 0 0,0-2 2 16,-3-3-1-16,3 5-1 16,0 0 3-16,0 3 0 0,-3-1-4 15,0 1 1-15,3-3 0 16,-3 5 0 0,0 0 2-16,0-3-1 15,3 3-1-15,0-2-2 16,0-1 1-16,-3 1 1 0,3 0 2 15,0 2 1-15,0-3 1 16,0 1-2-16,-3-3-2 16,0 2 3-16,3 3 0 15,0-2-4-15,-3-3 1 32,0 0 0-32,0 0 2 0,0 0-1 15,0 0 2-15,0 3-2 16,0-3-1-16,0 0 1 15,0 0-1-15,0 0 0 16,0 2 0-16,0-1 2 16,0 2 1-16,-3 2-1 15,3 0-2-15,0-2 1 16,0 2-1-16,0 0 2 16,0-3-1-16,0 3-1 15,0 3 1-15,0-5 1 0,0-1-1 16,0 1-1-16,0-1-2 15,0 3 1-15,0-2 1 32,0-1 2-32,0 1 1 15,0-3 1-15,0 2-2 0,0 1 1 16,0-3-2-16,0 0 2 16,0 0-2-16,0 0-1 15,0 0 1-15,0 0 1 16,0 3-1-16,0-3 2 15,0 0-4-15,0 0 0 0,0 0 1 16,0 0 2 0,0 5 1-16,0 0-4 15,0-2 1-15,0-1 0 16,0 1 0-16,0-1-16 16,0-12-72-1,0-10-17-15,-6-10-20 16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53"/>
    </inkml:context>
    <inkml:brush xml:id="br0">
      <inkml:brushProperty name="width" value="0.06667" units="cm"/>
      <inkml:brushProperty name="height" value="0.06667" units="cm"/>
    </inkml:brush>
  </inkml:definitions>
  <inkml:trace contextRef="#ctx0" brushRef="#br0">-1793 800 108 0,'0'0'41'0,"3"3"-22"0,-3-3-14 15,0 0 13-15,0 0 1 16,0 0 1-16,0 0-3 0,0 0 0 16,0 0-9-16,0 0-1 0,3 9 3 15,-3-9-4-15,0 6 2 16,0-1-1-16,0 2 3 15,0-4-3-15,0 2 1 16,0 1-5-16,0 0-2 16,0 6 0-1,0-3-1-15,0 0 0 16,0 0 2-16,0 0-1 16,0 2 2-16,0 1-2 0,0-2 2 15,0 5 0-15,0 2 3 16,0-5-3-16,0 9-4 15,0 0 0 1,0-4 3-16,0 1 1 0,-3-3-4 16,-4 0 1-1,4 3 0-15,0-7 2 16,3 1 1-16,-4-3-1 16,4 3-2-16,0 0 5 15,4-3-3 1,-1 2-1-1,0-1 0-15,-6 7 1 16,6 1 1 0,-3 0-1-16,-3-6-2 15,0 0 3-15,6-1 0 16,0 1-1-16,-3 1-2 16,-3-5 3-16,0 1-2 15,6 3 2-15,0 0-4 16,-3-3-2-16,0-1 2 0,4 5 2 15,-4-1 4-15,0-4 2 16,0 1-8-16,0 3-1 16,0-3 0-16,0 3 1 15,0-3 3-15,0 0 3 16,0-1-7 0,-4 14 0-16,4-8 0 15,-3 4 3-15,0 3 2 16,-1-6 1-16,4-4-5 15,0 7-1-15,4-6 3 16,-8 0 1-16,8 0-3 0,-4 0-1 16,0-3-2-16,0-1 0 15,-4 4 7-15,4 0 3 16,0-3-6-16,-3 0-1 16,3 0-3-16,-3 0 3 0,3 3 2 15,-3-6 2-15,-1 2-4 16,1 1 1-16,3-3 4 15,-3 3-2 1,-1 3-5-16,4 0 1 0,0-3 3 16,0 0 0-16,0 0 2 15,-1-6-2-15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28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64-2 332 0,'-13'0'126'0,"-4"0"-68"16,-1 0-109-1,14 0 1-15,0 0-80 0,-5 0-30 16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29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-11408 2638 256 0,'-3'-10'96'0,"3"7"-52"0,0-2-51 16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3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-10129 2652 236 0,'-17'-11'88'0,"17"14"-48"0,17 0-146 16,-9-1-31-16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31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-11386 3638 4 0,'0'5'0'0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32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-10411 3746 312 0,'-12'-34'118'0,"-6"29"-64"0,6 2-63 0,21 22-238 16,0-4 123-16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33"/>
    </inkml:context>
    <inkml:brush xml:id="br0">
      <inkml:brushProperty name="width" value="0.06667" units="cm"/>
      <inkml:brushProperty name="height" value="0.06667" units="cm"/>
    </inkml:brush>
    <inkml:brush xml:id="br1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5659 47 380 1234,'3'0'0'16</inkml:trace>
  <inkml:trace contextRef="#ctx0" brushRef="#br1" timeOffset="1">5815 415 204 0,'-12'-8'77'0,"18"8"-42"0,11 10-127 16,-5-2-27-16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3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-5152 2593 324 0,'-37'-13'123'0,"28"4"-66"0,1-2-176 0,8 11-30 0,2 3 41 15,7 2 27-15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36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-4178 2487 316 0,'9'0'121'0,"-9"3"-66"0,3 4-110 0,0-4-2 0,3-1-65 15,-4 1-24-15</inkml:trace>
  <inkml:trace contextRef="#ctx0" brushRef="#br0" timeOffset="1">-4401 2689 288 0,'-23'-3'110'0,"17"9"-60"0,4 4-151 0,2-7-23 15</inkml:trace>
  <inkml:trace contextRef="#ctx0" brushRef="#br0" timeOffset="2">-4481 2070 300 0,'-44'-26'112'0,"32"16"-60"0,1 4-78 16,7 6 11-16,4 0-54 15,6 0-20-15,9 0-7 16,8 0-2-16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39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-9051 2596 312 0,'-26'-15'118'0,"26"23"-64"0,3-8-127 16,6 0-11-1</inkml:trace>
  <inkml:trace contextRef="#ctx0" brushRef="#br0" timeOffset="1">-9879 3994 264 0,'-14'-10'99'0,"11"10"-54"0,3 2-165 0,0 4-34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2:40:43.80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5255 898 28 0,'4'2'13'0,"-4"-2"-6"0,7-2 3 0,-4 4 7 15,-3-2 6-15,4 6 3 16,-4-6-2 0,0 0-1-16,4 6-1 15,-1 0 7 1,-3 0-7-16,-3 9-5 16,-1 0-3-16,0 0-8 15,1 3-2-15,3-7 0 0,-4 4-2 16,4 3 1-16,-3-3 0 0,-1 0 3 15,4 3-1-15,-3-4 2 0,3 1-4 16,0 3-2-16,0-3 2 16,0 3 0-16,-4 0-4 15,4 5 1-15,-4 1 2 16,4-6 1-16,0 0 1 16,0 3 0-16,0-6-2 31,0 3 1-31,4-3 2 0,0 0 4 15,-4-3-4-15,3 3-3 16,-3-6-1-16,4-1-1 16,-4 1 2-16,0 3 1 15,0-3-1-15,0 0-2 16,0-3 5-16,0 9-1 16,0 0-2-16,0 3-3 15,3-4 0-15,-3 4 1 16,0-6 2-16,4-3 1 15,-1 0 3-15,1 3-3 16,0-6-2-16,-1 0 2 16,1 0 0-16,6 0-6 15,1-1 2 1,-4 1 2-16,0 3 0 16,1-3-1-16,2 3 1 15,1-3-1 1,0 0 0-16,-1 0 0 15,1 0 2-15,0 3-3 16,-1-3-2-16,1 0 8 16,3-3 6-16,1 0-5 0,-5 0-1 15,5 0-1-15,-5 0 0 16,1 0-5-16,0-3-1 16,0 0 1-16,-1 0 0 15,1 0 3-15,0 0 1 16,-1-3-1-16,5 0-2 15,-1 0-2-15,-3 0 1 0,6 0 1 16,-2 0 2-16,-5 0-1 16,1 0-1-16,-4 0 1 15,0 0 1-15,-3-3-3 16,0 6-2-16,-1-3 4 16,1 0 1-16,-4 0-3 15,3 0 1 1,-3 0 0-16,4 0 2 0,-4 0-1 15,3 0-1-15,-3 0 1 16,4 0-1-16,-4 0-3 16,4 0 2-16,-4 0 3 15,3 0 1-15,-3-3-1 16,4 3-2-16,-1-3 1 16,-3 1-1-16,0-1 0 0,4 0 2 15,-1 0-1-15,5-3 2 16,-5-3-2-16,4-3-1 15,0 0 1 1,-3 0-1-16,0 4 2 16,-4-1-1-16,3 3 2 15,1-6-2-15,-4 6-1 0,0 0 1 32,0 0 1-32,0 0-1 15,0-3 2-15,0 6-2 16,0-2 2-16,-4 2-2 15,4 0-1-15,0-3 1 0,0 0-1 0,0 3 0 16,0 0 2 0,0-3 1-16,0 3 1 0,-3 0-5 15,3 0-1-15,0-3 1 16,0-3 0-16,0 0 1 16,3 3 2-16,-3 0-1 15,0 0-1-15,4-3-2 16,-4 3 1-1,3 0 3-15,1 0-1 0,-1-3 2 16,4 6-2-16,-7 0 2 16,4 1-4-16,-4-4 0 15,0 3 1-15,0-3 2 16,4 3-1-16,-4 0-1 16,0 0 3-16,0 0 0 15,0 3-1 1,0-3 1-16,0 0-2 15,-4-3-1-15,4 3 1 16,-4 0 1-16,4 3 1 16,-7-3 1-16,7 1-7 15,0-1 0-15,0 0 1 0,0-3 3 16,0 3 0-16,0 0-1 16,0 0 1-16,0 0 1 0,0 0-1 15,0-3-1-15,0-3-2 16,0 3 1-16,0 0 3 15,0-2 3-15,0 8-2 16,0-12-2-16,0 9 0 16,0 0-1-16,7 0 0 15,-3 0 0 1,-4 0 0-16,4 0 0 16,-4 3-3-16,0-6 2 15,0 9-8-15,0-3-2 16,-4-3-38-16,0 3-16 15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41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-6515 3021 316 0,'-14'5'121'0,"2"-5"-66"0,-3 8-143 15,12 3-17-15,-3 7-8 16,1 0 3-16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42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-2581 3385 304 0,'-20'-14'115'0,"6"14"-62"0,-7 0-128 0,15 11-10 0,-2-6-26 32,-9 1-5-32</inkml:trace>
  <inkml:trace contextRef="#ctx0" brushRef="#br0" timeOffset="1">-3323 3730 288 0,'-11'-5'107'0,"8"2"-58"0,3 3-178 16,0 0-37-16,3 3 77 15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44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-5181 4348 248 0,'0'-15'93'15,"-3"10"-50"-15,-6 7-156 0,7 1-31 0</inkml:trace>
  <inkml:trace contextRef="#ctx0" brushRef="#br0" timeOffset="1">-5647 3830 304 0,'-21'-7'112'0,"19"4"-60"0,-2 0-129 0,8 6-12 15,4-3-21-15,3-10-1 16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46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-131-344 316 0,'-14'-3'121'0,"11"3"-66"0,0 5-198 0,6 3-44 0</inkml:trace>
  <inkml:trace contextRef="#ctx0" brushRef="#br0" timeOffset="1">-442-1144 284 0,'-8'-13'107'0,"20"8"-58"0,25-16-178 0,1 11-37 16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1:46:33.948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-127 5 316 0,'-12'-8'121'0,"12"13"-66"0,6-2-198 0,0 2-44 16</inkml:trace>
  <inkml:trace contextRef="#ctx0" brushRef="#br0" timeOffset="1">-379 125 272 0,'-12'-5'101'0,"1"-2"-54"0,2 2-169 0,9 10-37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2:41:47.421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4 217 76 0,'-6'-2'30'0,"3"2"-16"0,3 0-10 0,0 0 8 16,0 0 6-16,0 0 3 15,0 0-6-15,0 0-4 16,0 0-4-16,0 0 0 0,3 0-2 16,3 0 0-16,0-3-3 15,0 1-2-15,0-1 1 16,-1 1 1 0,-2-1 1-16,0-10 16 15,0-4 5 1,0-3-7-16,0 5-5 15,0 2-3-15,0-2-1 16,-3 2 0-16,0 1 0 16,0-1-2-16,0 0-1 15,0 3-1-15,3-5 2 0,-3-2-1 16,0-9 2-16,6 9-4 16,0-3 0-16,-6 2-1 15,0 3-2-15,-3-3 3 16,3 1 0-16,-3-6-1 15,0 8-2-15,3-3 1 16,0 5-1 0,0 1 0-16,0-1 2 15,0 3-1-15,0 3-1 16,6-1 1 0,0 0-1-16,0-4 2 0,6 2-3 15,-3 2 0-15,0 1 1 16,0 2 2-16,0-8-1 15,0 5 2-15,0 1 0 0,0 2 3 16,0 0-5-16,0-3-1 16,0 3 2-16,0 3 1 15,0-3-1-15,3 2-2 16,0-2 1 0,0 0 1-16,3 0-3 15,5-5 0-15,-2 5 3 0,3 0 3 0,-6-3-2 16,0 3-2-16,0-2 0 15,1-3 1-15,-1 5 1 16,0 0 1-16,0 0-2 16,0-1-2-16,-3 1 1 15,0 0 1-15,0 0-1 16,5-2 2 0,-2 2-4-16,0 2 0 15,3-2-1-15,-3 3 0 16,-3-1 2-16,0 1 2 15,-3-1-1-15,0 3 2 0,-3 0 0 16,0 0 1-16,0 0 0 16,0 0 0-16,0 0-2 15,-6 0-2-15,6 3 1 0,-3 2 1 16,-3-5-3-16,6 5 0 16,-3 0 1-16,0 2 2 15,-3 1-3-15,3-3 0 16,0 0 3-16,-3 0 1 15,3 3-4-15,0-3 1 16,0 0 0 0,-3 2 2-16,3-2-1 15,0 0-1-15,-3 0 3 16,0-5 2-16,3 5-2 16,0-2-2-16,0-1 0 15,0 1-1-15,-3-3 2 16,3 5 1-16,-3-5-4 15,3 8 1-15,0-3 0 0,0-3 2 16,-3-2-1-16,3 5-1 16,0 0 3-16,0 3 0 0,-3-1-4 15,0 1 1-15,2-3 0 16,-2 5 0 0,0 0 2-16,0-2-1 15,3 2-1-15,0-3-2 16,0 1 1-16,-3-1 1 0,3 1 2 15,0 2 1-15,0-2 1 16,0-1-2-16,-3-2-2 16,0 3 3-16,3 2 0 15,0-3-4-15,-3-2 1 32,0 0 0-32,0 0 2 0,0 1-1 15,0-1 2-15,0 2-2 16,0-2-1-16,0 0 1 15,0 0-1-15,0 0 0 16,0 3 0-16,0-3 2 16,0 2 1-16,-3 4-1 15,3-1-2-15,0-3 1 16,0 3-1-16,0 0 2 16,0-2-1-16,0 2-1 15,0 3 1-15,0-6 1 0,0 1-1 16,0-1-1-16,0 1-2 15,0 2 1-15,0-3 1 32,0 1 2-32,0 0 1 15,0-3 1-15,0 2-2 0,0 1 1 16,0-3-2-16,0 0 2 16,0 0-2-16,0 0-1 15,0 0 1-15,0 0 1 16,0 3-1-16,0-3 2 15,0 0-4-15,0 0 0 0,0 0 1 16,0 0 2 0,0 5 1-16,0 0-4 15,0-3 1-15,0 1 0 16,0 0 0-16,0-1-16 16,0-12-72-1,0-10-17-15,-6-10-20 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0:50:55.309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64-2 332 0,'-13'0'126'0,"-4"0"-68"16,-1 0-109-1,14 0 1-15,0 0-80 0,-5 0-30 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0:51:00.78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45E5BAB2-9E25-4D9F-B3EF-CBBE48F3A79F}" emma:medium="tactile" emma:mode="ink">
          <msink:context xmlns:msink="http://schemas.microsoft.com/ink/2010/main" type="inkDrawing" rotatedBoundingBox="14130,11009 14151,11023 14147,11028 14126,11014" shapeName="Other">
            <msink:destinationLink direction="with" ref="{296CE013-67BA-4ABA-877D-BE97F7B4558D}"/>
          </msink:context>
        </emma:interpretation>
      </emma:emma>
    </inkml:annotationXML>
    <inkml:trace contextRef="#ctx0" brushRef="#br0">17 7 316 0,'-18'-11'121'0,"18"18"-66"0,9-3-198 0,0 3-44 16</inkml:trace>
  </inkml:traceGroup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0:50:59.87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63461192-76CD-4D6B-B813-7E1A0C714243}" emma:medium="tactile" emma:mode="ink">
          <msink:context xmlns:msink="http://schemas.microsoft.com/ink/2010/main" type="inkDrawing" rotatedBoundingBox="11801,11125 11828,11137 11823,11148 11796,11136" shapeName="Other"/>
        </emma:interpretation>
      </emma:emma>
    </inkml:annotationXML>
    <inkml:trace contextRef="#ctx0" brushRef="#br0">-5894 1889 264 0,'-22'-14'99'0,"18"14"-54"0,4 3-165 0,0 5-34 0</inkml:trace>
  </inkml:traceGroup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9-11T20:51:00.13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2BD524AD-F3C5-48F8-BA6E-15A0ED93BF8E}" emma:medium="tactile" emma:mode="ink">
          <msink:context xmlns:msink="http://schemas.microsoft.com/ink/2010/main" type="inkDrawing" rotatedBoundingBox="10086,11172 10116,11165 10120,11182 10090,11189" shapeName="Other"/>
        </emma:interpretation>
      </emma:emma>
    </inkml:annotationXML>
    <inkml:trace contextRef="#ctx0" brushRef="#br0">29 0 316 0,'-22'-3'121'0,"18"3"-66"0,-1 7-198 0,10 4-44 0</inkml:trace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2B9483-4B21-4310-8672-749CFE9C5557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CFEE1-E450-4BFA-AC7C-734D00E3D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6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CFEE1-E450-4BFA-AC7C-734D00E3DA6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33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CFEE1-E450-4BFA-AC7C-734D00E3DA6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24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CFEE1-E450-4BFA-AC7C-734D00E3DA6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742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CFEE1-E450-4BFA-AC7C-734D00E3DA6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04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CFEE1-E450-4BFA-AC7C-734D00E3DA6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60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CFEE1-E450-4BFA-AC7C-734D00E3DA6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570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CFEE1-E450-4BFA-AC7C-734D00E3DA6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121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CFEE1-E450-4BFA-AC7C-734D00E3DA6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98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09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28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12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46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04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222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297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977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67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3309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7"/>
            <a:ext cx="10018713" cy="4088524"/>
          </a:xfrm>
        </p:spPr>
        <p:txBody>
          <a:bodyPr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55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23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3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95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84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79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53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42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3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  <p:sldLayoutId id="214748378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customXml" Target="../ink/ink2.xml"/><Relationship Id="rId10" Type="http://schemas.openxmlformats.org/officeDocument/2006/relationships/image" Target="../media/image5.emf"/><Relationship Id="rId4" Type="http://schemas.openxmlformats.org/officeDocument/2006/relationships/image" Target="../media/image3.emf"/><Relationship Id="rId9" Type="http://schemas.openxmlformats.org/officeDocument/2006/relationships/customXml" Target="../ink/ink5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customXml" Target="../ink/ink11.xml"/><Relationship Id="rId18" Type="http://schemas.openxmlformats.org/officeDocument/2006/relationships/image" Target="../media/image9.emf"/><Relationship Id="rId26" Type="http://schemas.openxmlformats.org/officeDocument/2006/relationships/image" Target="../media/image13.emf"/><Relationship Id="rId39" Type="http://schemas.openxmlformats.org/officeDocument/2006/relationships/customXml" Target="../ink/ink24.xml"/><Relationship Id="rId21" Type="http://schemas.openxmlformats.org/officeDocument/2006/relationships/customXml" Target="../ink/ink15.xml"/><Relationship Id="rId34" Type="http://schemas.openxmlformats.org/officeDocument/2006/relationships/image" Target="../media/image17.emf"/><Relationship Id="rId7" Type="http://schemas.openxmlformats.org/officeDocument/2006/relationships/customXml" Target="../ink/ink8.xml"/><Relationship Id="rId12" Type="http://schemas.openxmlformats.org/officeDocument/2006/relationships/image" Target="../media/image6.emf"/><Relationship Id="rId17" Type="http://schemas.openxmlformats.org/officeDocument/2006/relationships/customXml" Target="../ink/ink13.xml"/><Relationship Id="rId25" Type="http://schemas.openxmlformats.org/officeDocument/2006/relationships/customXml" Target="../ink/ink17.xml"/><Relationship Id="rId33" Type="http://schemas.openxmlformats.org/officeDocument/2006/relationships/customXml" Target="../ink/ink21.xml"/><Relationship Id="rId38" Type="http://schemas.openxmlformats.org/officeDocument/2006/relationships/image" Target="../media/image19.emf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8.emf"/><Relationship Id="rId20" Type="http://schemas.openxmlformats.org/officeDocument/2006/relationships/image" Target="../media/image10.emf"/><Relationship Id="rId29" Type="http://schemas.openxmlformats.org/officeDocument/2006/relationships/customXml" Target="../ink/ink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emf"/><Relationship Id="rId11" Type="http://schemas.openxmlformats.org/officeDocument/2006/relationships/customXml" Target="../ink/ink10.xml"/><Relationship Id="rId24" Type="http://schemas.openxmlformats.org/officeDocument/2006/relationships/image" Target="../media/image12.emf"/><Relationship Id="rId32" Type="http://schemas.openxmlformats.org/officeDocument/2006/relationships/image" Target="../media/image16.emf"/><Relationship Id="rId37" Type="http://schemas.openxmlformats.org/officeDocument/2006/relationships/customXml" Target="../ink/ink23.xml"/><Relationship Id="rId40" Type="http://schemas.openxmlformats.org/officeDocument/2006/relationships/image" Target="../media/image20.emf"/><Relationship Id="rId5" Type="http://schemas.openxmlformats.org/officeDocument/2006/relationships/customXml" Target="../ink/ink7.xml"/><Relationship Id="rId15" Type="http://schemas.openxmlformats.org/officeDocument/2006/relationships/customXml" Target="../ink/ink12.xml"/><Relationship Id="rId23" Type="http://schemas.openxmlformats.org/officeDocument/2006/relationships/customXml" Target="../ink/ink16.xml"/><Relationship Id="rId28" Type="http://schemas.openxmlformats.org/officeDocument/2006/relationships/image" Target="../media/image14.emf"/><Relationship Id="rId36" Type="http://schemas.openxmlformats.org/officeDocument/2006/relationships/image" Target="../media/image18.emf"/><Relationship Id="rId10" Type="http://schemas.openxmlformats.org/officeDocument/2006/relationships/image" Target="../media/image510.emf"/><Relationship Id="rId19" Type="http://schemas.openxmlformats.org/officeDocument/2006/relationships/customXml" Target="../ink/ink14.xml"/><Relationship Id="rId31" Type="http://schemas.openxmlformats.org/officeDocument/2006/relationships/customXml" Target="../ink/ink20.xml"/><Relationship Id="rId4" Type="http://schemas.openxmlformats.org/officeDocument/2006/relationships/image" Target="../media/image2.emf"/><Relationship Id="rId9" Type="http://schemas.openxmlformats.org/officeDocument/2006/relationships/customXml" Target="../ink/ink9.xml"/><Relationship Id="rId14" Type="http://schemas.openxmlformats.org/officeDocument/2006/relationships/image" Target="../media/image7.emf"/><Relationship Id="rId22" Type="http://schemas.openxmlformats.org/officeDocument/2006/relationships/image" Target="../media/image11.emf"/><Relationship Id="rId27" Type="http://schemas.openxmlformats.org/officeDocument/2006/relationships/customXml" Target="../ink/ink18.xml"/><Relationship Id="rId30" Type="http://schemas.openxmlformats.org/officeDocument/2006/relationships/image" Target="../media/image15.emf"/><Relationship Id="rId35" Type="http://schemas.openxmlformats.org/officeDocument/2006/relationships/customXml" Target="../ink/ink22.xml"/><Relationship Id="rId8" Type="http://schemas.openxmlformats.org/officeDocument/2006/relationships/image" Target="../media/image40.emf"/><Relationship Id="rId3" Type="http://schemas.openxmlformats.org/officeDocument/2006/relationships/customXml" Target="../ink/ink6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customXml" Target="../ink/ink30.xml"/><Relationship Id="rId18" Type="http://schemas.openxmlformats.org/officeDocument/2006/relationships/image" Target="../media/image47.emf"/><Relationship Id="rId26" Type="http://schemas.openxmlformats.org/officeDocument/2006/relationships/image" Target="../media/image51.emf"/><Relationship Id="rId39" Type="http://schemas.openxmlformats.org/officeDocument/2006/relationships/customXml" Target="../ink/ink43.xml"/><Relationship Id="rId21" Type="http://schemas.openxmlformats.org/officeDocument/2006/relationships/customXml" Target="../ink/ink34.xml"/><Relationship Id="rId34" Type="http://schemas.openxmlformats.org/officeDocument/2006/relationships/image" Target="../media/image55.emf"/><Relationship Id="rId42" Type="http://schemas.openxmlformats.org/officeDocument/2006/relationships/image" Target="../media/image59.emf"/><Relationship Id="rId7" Type="http://schemas.openxmlformats.org/officeDocument/2006/relationships/customXml" Target="../ink/ink27.xml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27.emf"/><Relationship Id="rId20" Type="http://schemas.openxmlformats.org/officeDocument/2006/relationships/image" Target="../media/image48.emf"/><Relationship Id="rId29" Type="http://schemas.openxmlformats.org/officeDocument/2006/relationships/customXml" Target="../ink/ink38.xml"/><Relationship Id="rId41" Type="http://schemas.openxmlformats.org/officeDocument/2006/relationships/customXml" Target="../ink/ink4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emf"/><Relationship Id="rId11" Type="http://schemas.openxmlformats.org/officeDocument/2006/relationships/customXml" Target="../ink/ink29.xml"/><Relationship Id="rId24" Type="http://schemas.openxmlformats.org/officeDocument/2006/relationships/image" Target="../media/image50.emf"/><Relationship Id="rId32" Type="http://schemas.openxmlformats.org/officeDocument/2006/relationships/image" Target="../media/image54.emf"/><Relationship Id="rId37" Type="http://schemas.openxmlformats.org/officeDocument/2006/relationships/customXml" Target="../ink/ink42.xml"/><Relationship Id="rId40" Type="http://schemas.openxmlformats.org/officeDocument/2006/relationships/image" Target="../media/image58.emf"/><Relationship Id="rId5" Type="http://schemas.openxmlformats.org/officeDocument/2006/relationships/customXml" Target="../ink/ink26.xml"/><Relationship Id="rId15" Type="http://schemas.openxmlformats.org/officeDocument/2006/relationships/customXml" Target="../ink/ink31.xml"/><Relationship Id="rId23" Type="http://schemas.openxmlformats.org/officeDocument/2006/relationships/customXml" Target="../ink/ink35.xml"/><Relationship Id="rId28" Type="http://schemas.openxmlformats.org/officeDocument/2006/relationships/image" Target="../media/image52.emf"/><Relationship Id="rId36" Type="http://schemas.openxmlformats.org/officeDocument/2006/relationships/image" Target="../media/image56.emf"/><Relationship Id="rId10" Type="http://schemas.openxmlformats.org/officeDocument/2006/relationships/image" Target="../media/image44.emf"/><Relationship Id="rId19" Type="http://schemas.openxmlformats.org/officeDocument/2006/relationships/customXml" Target="../ink/ink33.xml"/><Relationship Id="rId31" Type="http://schemas.openxmlformats.org/officeDocument/2006/relationships/customXml" Target="../ink/ink39.xml"/><Relationship Id="rId4" Type="http://schemas.openxmlformats.org/officeDocument/2006/relationships/image" Target="../media/image41.emf"/><Relationship Id="rId9" Type="http://schemas.openxmlformats.org/officeDocument/2006/relationships/customXml" Target="../ink/ink28.xml"/><Relationship Id="rId14" Type="http://schemas.openxmlformats.org/officeDocument/2006/relationships/image" Target="../media/image46.emf"/><Relationship Id="rId22" Type="http://schemas.openxmlformats.org/officeDocument/2006/relationships/image" Target="../media/image49.emf"/><Relationship Id="rId27" Type="http://schemas.openxmlformats.org/officeDocument/2006/relationships/customXml" Target="../ink/ink37.xml"/><Relationship Id="rId30" Type="http://schemas.openxmlformats.org/officeDocument/2006/relationships/image" Target="../media/image53.emf"/><Relationship Id="rId35" Type="http://schemas.openxmlformats.org/officeDocument/2006/relationships/customXml" Target="../ink/ink41.xml"/><Relationship Id="rId8" Type="http://schemas.openxmlformats.org/officeDocument/2006/relationships/image" Target="../media/image43.emf"/><Relationship Id="rId3" Type="http://schemas.openxmlformats.org/officeDocument/2006/relationships/customXml" Target="../ink/ink25.xml"/><Relationship Id="rId12" Type="http://schemas.openxmlformats.org/officeDocument/2006/relationships/image" Target="../media/image45.emf"/><Relationship Id="rId17" Type="http://schemas.openxmlformats.org/officeDocument/2006/relationships/customXml" Target="../ink/ink32.xml"/><Relationship Id="rId25" Type="http://schemas.openxmlformats.org/officeDocument/2006/relationships/customXml" Target="../ink/ink36.xml"/><Relationship Id="rId33" Type="http://schemas.openxmlformats.org/officeDocument/2006/relationships/customXml" Target="../ink/ink40.xml"/><Relationship Id="rId38" Type="http://schemas.openxmlformats.org/officeDocument/2006/relationships/image" Target="../media/image57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Sandbox Analogy of the Number 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ID1050– Quantitative &amp; Qualitative Reasoning</a:t>
            </a:r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8535774" y="2060099"/>
            <a:ext cx="2797244" cy="517085"/>
            <a:chOff x="8535774" y="2060099"/>
            <a:chExt cx="2797244" cy="517085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66336" y="2175164"/>
              <a:ext cx="368560" cy="40202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28501" y="2175164"/>
              <a:ext cx="368560" cy="40202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5774" y="2175164"/>
              <a:ext cx="368560" cy="40202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8605049" y="2060099"/>
              <a:ext cx="27279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aseline="-25000" dirty="0"/>
                <a:t>     +                 = ?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8535774" y="3049671"/>
            <a:ext cx="2797244" cy="517085"/>
            <a:chOff x="8535774" y="2060099"/>
            <a:chExt cx="2797244" cy="517085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66336" y="2175164"/>
              <a:ext cx="368560" cy="40202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28501" y="2175164"/>
              <a:ext cx="368560" cy="40202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5774" y="2175164"/>
              <a:ext cx="368560" cy="40202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8605049" y="2060099"/>
              <a:ext cx="27279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aseline="-25000" dirty="0"/>
                <a:t>     -                 = ?</a:t>
              </a: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counting numbers to visualize addition is no problem.</a:t>
            </a:r>
          </a:p>
          <a:p>
            <a:pPr lvl="1"/>
            <a:r>
              <a:rPr lang="en-US" dirty="0"/>
              <a:t>Addition always gives another counting number.</a:t>
            </a:r>
          </a:p>
          <a:p>
            <a:r>
              <a:rPr lang="en-US" dirty="0"/>
              <a:t>Using counting numbers to visualize subtraction is problematic.</a:t>
            </a:r>
          </a:p>
          <a:p>
            <a:pPr lvl="1"/>
            <a:r>
              <a:rPr lang="en-US" dirty="0"/>
              <a:t>You can’t ‘take away’ more than you start with.</a:t>
            </a:r>
          </a:p>
          <a:p>
            <a:r>
              <a:rPr lang="en-US" dirty="0"/>
              <a:t>The introduction of both positive and negative numbers (integers) allows us to solve any addition or subtraction problem and still get another integer.</a:t>
            </a:r>
          </a:p>
          <a:p>
            <a:r>
              <a:rPr lang="en-US" dirty="0"/>
              <a:t>It is useful to look at an analogy to help us visualize both positive and negative integers.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visualize negative numbers?</a:t>
            </a:r>
          </a:p>
        </p:txBody>
      </p: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Piles and Holes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Representing integers as piles and holes in a sandbox is a useful analogy.</a:t>
            </a:r>
          </a:p>
          <a:p>
            <a:r>
              <a:rPr lang="en-US" dirty="0"/>
              <a:t>We’ll imagine a sandbox that is deep enough for any number of holes and can have sand piles arbitrarily high.</a:t>
            </a:r>
          </a:p>
          <a:p>
            <a:r>
              <a:rPr lang="en-US" dirty="0"/>
              <a:t>We will imagine working only with ‘complete’ piles and holes, not fractional parts of piles and holes.</a:t>
            </a:r>
          </a:p>
          <a:p>
            <a:r>
              <a:rPr lang="en-US" dirty="0"/>
              <a:t>We will envision the ability to make piles and holes of any size and not have them collapse.</a:t>
            </a:r>
          </a:p>
          <a:p>
            <a:r>
              <a:rPr lang="en-US" dirty="0"/>
              <a:t>In this analogy, the untouched level of sand represents the integer ‘zero’.</a:t>
            </a:r>
          </a:p>
          <a:p>
            <a:r>
              <a:rPr lang="en-US" dirty="0"/>
              <a:t>Piles above this level represent positive integers.</a:t>
            </a:r>
          </a:p>
          <a:p>
            <a:r>
              <a:rPr lang="en-US" dirty="0"/>
              <a:t>Holes below this level represent negative integers.</a:t>
            </a:r>
          </a:p>
        </p:txBody>
      </p:sp>
    </p:spTree>
    <p:extLst>
      <p:ext uri="{BB962C8B-B14F-4D97-AF65-F5344CB8AC3E}">
        <p14:creationId xmlns:p14="http://schemas.microsoft.com/office/powerpoint/2010/main" val="72707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/>
          <p:cNvSpPr/>
          <p:nvPr/>
        </p:nvSpPr>
        <p:spPr>
          <a:xfrm>
            <a:off x="1625803" y="279012"/>
            <a:ext cx="9973339" cy="61243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518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0002664" y="2853182"/>
            <a:ext cx="2550695" cy="461665"/>
            <a:chOff x="10140733" y="2765430"/>
            <a:chExt cx="2550695" cy="461665"/>
          </a:xfrm>
        </p:grpSpPr>
        <p:sp>
          <p:nvSpPr>
            <p:cNvPr id="7" name="TextBox 6"/>
            <p:cNvSpPr txBox="1"/>
            <p:nvPr/>
          </p:nvSpPr>
          <p:spPr>
            <a:xfrm>
              <a:off x="10140733" y="2765430"/>
              <a:ext cx="25506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libri" panose="020F0502020204030204" pitchFamily="34" charset="0"/>
                </a:rPr>
                <a:t>+        =&gt;    + </a:t>
              </a:r>
              <a:r>
                <a:rPr lang="en-US" sz="2400" baseline="30000" dirty="0">
                  <a:latin typeface="Calibri" panose="020F0502020204030204" pitchFamily="34" charset="0"/>
                </a:rPr>
                <a:t>+ </a:t>
              </a:r>
              <a:r>
                <a:rPr lang="en-US" sz="2400" dirty="0">
                  <a:latin typeface="Calibri" panose="020F0502020204030204" pitchFamily="34" charset="0"/>
                </a:rPr>
                <a:t>1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15" name="Ink 14"/>
                <p14:cNvContentPartPr/>
                <p14:nvPr/>
              </p14:nvContentPartPr>
              <p14:xfrm>
                <a:off x="10537811" y="2838072"/>
                <a:ext cx="260827" cy="249409"/>
              </p14:xfrm>
            </p:contentPart>
          </mc:Choice>
          <mc:Fallback xmlns="">
            <p:pic>
              <p:nvPicPr>
                <p:cNvPr id="15" name="Ink 14"/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0530985" y="2826899"/>
                  <a:ext cx="279868" cy="266709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" name="Group 21"/>
          <p:cNvGrpSpPr/>
          <p:nvPr/>
        </p:nvGrpSpPr>
        <p:grpSpPr>
          <a:xfrm>
            <a:off x="9898390" y="3682014"/>
            <a:ext cx="2574758" cy="497896"/>
            <a:chOff x="10116670" y="3756732"/>
            <a:chExt cx="2574758" cy="497896"/>
          </a:xfrm>
        </p:grpSpPr>
        <p:sp>
          <p:nvSpPr>
            <p:cNvPr id="6" name="TextBox 5"/>
            <p:cNvSpPr txBox="1"/>
            <p:nvPr/>
          </p:nvSpPr>
          <p:spPr>
            <a:xfrm>
              <a:off x="10116670" y="3756732"/>
              <a:ext cx="25747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libri" panose="020F0502020204030204" pitchFamily="34" charset="0"/>
                </a:rPr>
                <a:t>+        =&gt;    + </a:t>
              </a:r>
              <a:r>
                <a:rPr lang="en-US" sz="2400" baseline="30000" dirty="0">
                  <a:latin typeface="Calibri" panose="020F0502020204030204" pitchFamily="34" charset="0"/>
                </a:rPr>
                <a:t>-</a:t>
              </a:r>
              <a:r>
                <a:rPr lang="en-US" sz="2400" dirty="0">
                  <a:latin typeface="Calibri" panose="020F0502020204030204" pitchFamily="34" charset="0"/>
                </a:rPr>
                <a:t>1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11" name="Ink 10"/>
                <p14:cNvContentPartPr/>
                <p14:nvPr/>
              </p14:nvContentPartPr>
              <p14:xfrm>
                <a:off x="10570892" y="3973802"/>
                <a:ext cx="190796" cy="280826"/>
              </p14:xfrm>
            </p:contentPart>
          </mc:Choice>
          <mc:Fallback xmlns="">
            <p:pic>
              <p:nvPicPr>
                <p:cNvPr id="11" name="Ink 10"/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0561892" y="3969122"/>
                  <a:ext cx="212036" cy="29594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" name="Group 18"/>
          <p:cNvGrpSpPr/>
          <p:nvPr/>
        </p:nvGrpSpPr>
        <p:grpSpPr>
          <a:xfrm>
            <a:off x="10002664" y="3301084"/>
            <a:ext cx="2550695" cy="461665"/>
            <a:chOff x="10020971" y="2722906"/>
            <a:chExt cx="2550695" cy="461665"/>
          </a:xfrm>
        </p:grpSpPr>
        <p:sp>
          <p:nvSpPr>
            <p:cNvPr id="8" name="TextBox 7"/>
            <p:cNvSpPr txBox="1"/>
            <p:nvPr/>
          </p:nvSpPr>
          <p:spPr>
            <a:xfrm>
              <a:off x="10020971" y="2722906"/>
              <a:ext cx="25506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libri" panose="020F0502020204030204" pitchFamily="34" charset="0"/>
                </a:rPr>
                <a:t>-        =&gt;    - </a:t>
              </a:r>
              <a:r>
                <a:rPr lang="en-US" sz="2400" baseline="30000" dirty="0">
                  <a:latin typeface="Calibri" panose="020F0502020204030204" pitchFamily="34" charset="0"/>
                </a:rPr>
                <a:t>+ </a:t>
              </a:r>
              <a:r>
                <a:rPr lang="en-US" sz="2400" dirty="0">
                  <a:latin typeface="Calibri" panose="020F0502020204030204" pitchFamily="34" charset="0"/>
                </a:rPr>
                <a:t>1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6" name="Ink 15"/>
                <p14:cNvContentPartPr/>
                <p14:nvPr/>
              </p14:nvContentPartPr>
              <p14:xfrm>
                <a:off x="10362388" y="2795548"/>
                <a:ext cx="260827" cy="249409"/>
              </p14:xfrm>
            </p:contentPart>
          </mc:Choice>
          <mc:Fallback xmlns="">
            <p:pic>
              <p:nvPicPr>
                <p:cNvPr id="16" name="Ink 15"/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0355562" y="2784375"/>
                  <a:ext cx="279868" cy="266709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" name="Group 3"/>
          <p:cNvGrpSpPr/>
          <p:nvPr/>
        </p:nvGrpSpPr>
        <p:grpSpPr>
          <a:xfrm>
            <a:off x="9118507" y="4749132"/>
            <a:ext cx="2972802" cy="507107"/>
            <a:chOff x="7687767" y="4779532"/>
            <a:chExt cx="2972802" cy="507107"/>
          </a:xfrm>
        </p:grpSpPr>
        <p:grpSp>
          <p:nvGrpSpPr>
            <p:cNvPr id="23" name="Group 22"/>
            <p:cNvGrpSpPr/>
            <p:nvPr/>
          </p:nvGrpSpPr>
          <p:grpSpPr>
            <a:xfrm>
              <a:off x="7687767" y="4779532"/>
              <a:ext cx="2760243" cy="507107"/>
              <a:chOff x="9456666" y="5329536"/>
              <a:chExt cx="2760243" cy="507107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9456666" y="5329536"/>
                <a:ext cx="276024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libri" panose="020F0502020204030204" pitchFamily="34" charset="0"/>
                  </a:rPr>
                  <a:t>-        =&gt; - </a:t>
                </a:r>
                <a:r>
                  <a:rPr lang="en-US" sz="2400" baseline="30000" dirty="0">
                    <a:latin typeface="Calibri" panose="020F0502020204030204" pitchFamily="34" charset="0"/>
                  </a:rPr>
                  <a:t>- </a:t>
                </a:r>
                <a:r>
                  <a:rPr lang="en-US" sz="2400" dirty="0">
                    <a:latin typeface="Calibri" panose="020F0502020204030204" pitchFamily="34" charset="0"/>
                  </a:rPr>
                  <a:t>1    =&gt;</a:t>
                </a:r>
              </a:p>
            </p:txBody>
          </p:sp>
          <mc:AlternateContent xmlns:mc="http://schemas.openxmlformats.org/markup-compatibility/2006" xmlns:p14="http://schemas.microsoft.com/office/powerpoint/2010/main">
            <mc:Choice Requires="p14">
              <p:contentPart p14:bwMode="auto" r:id="rId8">
                <p14:nvContentPartPr>
                  <p14:cNvPr id="21" name="Ink 20"/>
                  <p14:cNvContentPartPr/>
                  <p14:nvPr/>
                </p14:nvContentPartPr>
                <p14:xfrm>
                  <a:off x="9817589" y="5555817"/>
                  <a:ext cx="190796" cy="280826"/>
                </p14:xfrm>
              </p:contentPart>
            </mc:Choice>
            <mc:Fallback xmlns="">
              <p:pic>
                <p:nvPicPr>
                  <p:cNvPr id="21" name="Ink 20"/>
                  <p:cNvPicPr/>
                  <p:nvPr/>
                </p:nvPicPr>
                <p:blipFill>
                  <a:blip r:embed="rId6"/>
                  <a:stretch>
                    <a:fillRect/>
                  </a:stretch>
                </p:blipFill>
                <p:spPr>
                  <a:xfrm>
                    <a:off x="9808589" y="5551137"/>
                    <a:ext cx="212036" cy="295947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7" name="Group 26"/>
            <p:cNvGrpSpPr/>
            <p:nvPr/>
          </p:nvGrpSpPr>
          <p:grpSpPr>
            <a:xfrm>
              <a:off x="9789259" y="4779532"/>
              <a:ext cx="871310" cy="461665"/>
              <a:chOff x="7009375" y="5583090"/>
              <a:chExt cx="871310" cy="461665"/>
            </a:xfrm>
          </p:grpSpPr>
          <p:sp>
            <p:nvSpPr>
              <p:cNvPr id="25" name="TextBox 24"/>
              <p:cNvSpPr txBox="1"/>
              <p:nvPr/>
            </p:nvSpPr>
            <p:spPr>
              <a:xfrm>
                <a:off x="7009375" y="5583090"/>
                <a:ext cx="87131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libri" panose="020F0502020204030204" pitchFamily="34" charset="0"/>
                  </a:rPr>
                  <a:t>+       </a:t>
                </a:r>
              </a:p>
            </p:txBody>
          </p:sp>
          <mc:AlternateContent xmlns:mc="http://schemas.openxmlformats.org/markup-compatibility/2006" xmlns:p14="http://schemas.microsoft.com/office/powerpoint/2010/main">
            <mc:Choice Requires="p14">
              <p:contentPart p14:bwMode="auto" r:id="rId9">
                <p14:nvContentPartPr>
                  <p14:cNvPr id="26" name="Ink 25"/>
                  <p14:cNvContentPartPr/>
                  <p14:nvPr/>
                </p14:nvContentPartPr>
                <p14:xfrm>
                  <a:off x="7406452" y="5655732"/>
                  <a:ext cx="257651" cy="249409"/>
                </p14:xfrm>
              </p:contentPart>
            </mc:Choice>
            <mc:Fallback xmlns="">
              <p:pic>
                <p:nvPicPr>
                  <p:cNvPr id="26" name="Ink 25"/>
                  <p:cNvPicPr/>
                  <p:nvPr/>
                </p:nvPicPr>
                <p:blipFill>
                  <a:blip r:embed="rId10"/>
                  <a:stretch>
                    <a:fillRect/>
                  </a:stretch>
                </p:blipFill>
                <p:spPr>
                  <a:xfrm>
                    <a:off x="7399605" y="5644575"/>
                    <a:ext cx="276750" cy="266684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5"/>
            <a:ext cx="10018713" cy="449842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 can use the sandbox analogy to represent the performance of mathematical operations like addition and subtraction.</a:t>
            </a:r>
          </a:p>
          <a:p>
            <a:r>
              <a:rPr lang="en-US" dirty="0"/>
              <a:t>We can make the following equivalences:</a:t>
            </a:r>
          </a:p>
          <a:p>
            <a:pPr lvl="1"/>
            <a:r>
              <a:rPr lang="en-US" dirty="0"/>
              <a:t>‘Adding a scoop of sand’ is equivalent to adding a positive integer.</a:t>
            </a:r>
          </a:p>
          <a:p>
            <a:pPr lvl="1"/>
            <a:r>
              <a:rPr lang="en-US" dirty="0"/>
              <a:t>‘Taking away a scoop of sand’ is the same as subtracting a positive integer.</a:t>
            </a:r>
          </a:p>
          <a:p>
            <a:pPr lvl="1"/>
            <a:r>
              <a:rPr lang="en-US" dirty="0"/>
              <a:t>‘Adding a hole’ is a way of representing adding a negative integer.</a:t>
            </a:r>
          </a:p>
          <a:p>
            <a:pPr lvl="1"/>
            <a:r>
              <a:rPr lang="en-US" dirty="0"/>
              <a:t>‘Taking away a hole’ is subtracting a negative integer, but this is just another way of saying ‘adding a scoop of sand’, which itself is equivalent to adding a positive integer.</a:t>
            </a:r>
          </a:p>
          <a:p>
            <a:pPr lvl="1"/>
            <a:endParaRPr lang="en-US" dirty="0"/>
          </a:p>
          <a:p>
            <a:r>
              <a:rPr lang="en-US" dirty="0"/>
              <a:t>The resulting pile or hole represents the positive or negative integer result of the mathematical operation.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Doing Math with the Sandbox Analogy</a:t>
            </a:r>
          </a:p>
        </p:txBody>
      </p:sp>
    </p:spTree>
    <p:extLst>
      <p:ext uri="{BB962C8B-B14F-4D97-AF65-F5344CB8AC3E}">
        <p14:creationId xmlns:p14="http://schemas.microsoft.com/office/powerpoint/2010/main" val="4214818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/>
          <p:cNvSpPr/>
          <p:nvPr/>
        </p:nvSpPr>
        <p:spPr>
          <a:xfrm>
            <a:off x="1625803" y="279012"/>
            <a:ext cx="9973339" cy="61243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6" name="Ink 15"/>
              <p14:cNvContentPartPr/>
              <p14:nvPr/>
            </p14:nvContentPartPr>
            <p14:xfrm>
              <a:off x="4702775" y="3553320"/>
              <a:ext cx="23400" cy="0"/>
            </p14:xfrm>
          </p:contentPart>
        </mc:Choice>
        <mc:Fallback xmlns="">
          <p:pic>
            <p:nvPicPr>
              <p:cNvPr id="16" name="Ink 1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2340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9" name="Ink 58"/>
              <p14:cNvContentPartPr/>
              <p14:nvPr/>
            </p14:nvContentPartPr>
            <p14:xfrm>
              <a:off x="5087255" y="3965160"/>
              <a:ext cx="6480" cy="4320"/>
            </p14:xfrm>
          </p:contentPart>
        </mc:Choice>
        <mc:Fallback xmlns="">
          <p:pic>
            <p:nvPicPr>
              <p:cNvPr id="59" name="Ink 58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075735" y="3954360"/>
                <a:ext cx="26640" cy="2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60" name="Ink 59"/>
              <p14:cNvContentPartPr/>
              <p14:nvPr/>
            </p14:nvContentPartPr>
            <p14:xfrm>
              <a:off x="4249535" y="4006920"/>
              <a:ext cx="8640" cy="4320"/>
            </p14:xfrm>
          </p:contentPart>
        </mc:Choice>
        <mc:Fallback xmlns="">
          <p:pic>
            <p:nvPicPr>
              <p:cNvPr id="60" name="Ink 59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239455" y="3996840"/>
                <a:ext cx="26280" cy="21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62" name="Ink 61"/>
              <p14:cNvContentPartPr/>
              <p14:nvPr/>
            </p14:nvContentPartPr>
            <p14:xfrm>
              <a:off x="3632495" y="4022760"/>
              <a:ext cx="10800" cy="5760"/>
            </p14:xfrm>
          </p:contentPart>
        </mc:Choice>
        <mc:Fallback xmlns="">
          <p:pic>
            <p:nvPicPr>
              <p:cNvPr id="62" name="Ink 61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622775" y="4011240"/>
                <a:ext cx="29160" cy="2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63" name="Ink 62"/>
              <p14:cNvContentPartPr/>
              <p14:nvPr/>
            </p14:nvContentPartPr>
            <p14:xfrm>
              <a:off x="4940375" y="4021320"/>
              <a:ext cx="16200" cy="8280"/>
            </p14:xfrm>
          </p:contentPart>
        </mc:Choice>
        <mc:Fallback xmlns="">
          <p:pic>
            <p:nvPicPr>
              <p:cNvPr id="63" name="Ink 62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932095" y="4013040"/>
                <a:ext cx="32400" cy="2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80" name="Ink 79"/>
              <p14:cNvContentPartPr/>
              <p14:nvPr/>
            </p14:nvContentPartPr>
            <p14:xfrm>
              <a:off x="10325141" y="1290846"/>
              <a:ext cx="130320" cy="0"/>
            </p14:xfrm>
          </p:contentPart>
        </mc:Choice>
        <mc:Fallback xmlns="">
          <p:pic>
            <p:nvPicPr>
              <p:cNvPr id="80" name="Ink 79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0" y="0"/>
                <a:ext cx="13032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31" name="Ink 130"/>
              <p14:cNvContentPartPr/>
              <p14:nvPr/>
            </p14:nvContentPartPr>
            <p14:xfrm>
              <a:off x="8643695" y="1032366"/>
              <a:ext cx="1867547" cy="3443760"/>
            </p14:xfrm>
          </p:contentPart>
        </mc:Choice>
        <mc:Fallback xmlns="">
          <p:pic>
            <p:nvPicPr>
              <p:cNvPr id="131" name="Ink 130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8636496" y="1022286"/>
                <a:ext cx="1881946" cy="346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47" name="Ink 146"/>
              <p14:cNvContentPartPr/>
              <p14:nvPr/>
            </p14:nvContentPartPr>
            <p14:xfrm>
              <a:off x="3291101" y="2951886"/>
              <a:ext cx="3894480" cy="43560"/>
            </p14:xfrm>
          </p:contentPart>
        </mc:Choice>
        <mc:Fallback xmlns="">
          <p:pic>
            <p:nvPicPr>
              <p:cNvPr id="147" name="Ink 146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3284261" y="2942166"/>
                <a:ext cx="3911760" cy="63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56" name="Ink 155"/>
              <p14:cNvContentPartPr/>
              <p14:nvPr/>
            </p14:nvContentPartPr>
            <p14:xfrm>
              <a:off x="3217055" y="2580960"/>
              <a:ext cx="38387" cy="743526"/>
            </p14:xfrm>
          </p:contentPart>
        </mc:Choice>
        <mc:Fallback xmlns="">
          <p:pic>
            <p:nvPicPr>
              <p:cNvPr id="156" name="Ink 155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3208086" y="2575199"/>
                <a:ext cx="55607" cy="75648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57" name="Ink 156"/>
              <p14:cNvContentPartPr/>
              <p14:nvPr/>
            </p14:nvContentPartPr>
            <p14:xfrm>
              <a:off x="3241781" y="2968446"/>
              <a:ext cx="182880" cy="33840"/>
            </p14:xfrm>
          </p:contentPart>
        </mc:Choice>
        <mc:Fallback xmlns="">
          <p:pic>
            <p:nvPicPr>
              <p:cNvPr id="157" name="Ink 156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3231701" y="2964846"/>
                <a:ext cx="203040" cy="4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61" name="Ink 160"/>
              <p14:cNvContentPartPr/>
              <p14:nvPr/>
            </p14:nvContentPartPr>
            <p14:xfrm>
              <a:off x="4692335" y="3297000"/>
              <a:ext cx="14987" cy="6246"/>
            </p14:xfrm>
          </p:contentPart>
        </mc:Choice>
        <mc:Fallback xmlns="">
          <p:pic>
            <p:nvPicPr>
              <p:cNvPr id="161" name="Ink 160"/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4680916" y="3286345"/>
                <a:ext cx="34970" cy="2571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163" name="Ink 162"/>
              <p14:cNvContentPartPr/>
              <p14:nvPr/>
            </p14:nvContentPartPr>
            <p14:xfrm>
              <a:off x="3706295" y="3309600"/>
              <a:ext cx="947" cy="9486"/>
            </p14:xfrm>
          </p:contentPart>
        </mc:Choice>
        <mc:Fallback xmlns="">
          <p:pic>
            <p:nvPicPr>
              <p:cNvPr id="163" name="Ink 162"/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3697456" y="3299749"/>
                <a:ext cx="17362" cy="2699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164" name="Ink 163"/>
              <p14:cNvContentPartPr/>
              <p14:nvPr/>
            </p14:nvContentPartPr>
            <p14:xfrm>
              <a:off x="4159175" y="3317160"/>
              <a:ext cx="13547" cy="5886"/>
            </p14:xfrm>
          </p:contentPart>
        </mc:Choice>
        <mc:Fallback xmlns="">
          <p:pic>
            <p:nvPicPr>
              <p:cNvPr id="164" name="Ink 163"/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4149906" y="3308331"/>
                <a:ext cx="27807" cy="2207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169" name="Ink 168"/>
              <p14:cNvContentPartPr/>
              <p14:nvPr/>
            </p14:nvContentPartPr>
            <p14:xfrm>
              <a:off x="3472295" y="3593280"/>
              <a:ext cx="44867" cy="25326"/>
            </p14:xfrm>
          </p:contentPart>
        </mc:Choice>
        <mc:Fallback xmlns="">
          <p:pic>
            <p:nvPicPr>
              <p:cNvPr id="169" name="Ink 168"/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3462604" y="3587853"/>
                <a:ext cx="59942" cy="387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170" name="Ink 169"/>
              <p14:cNvContentPartPr/>
              <p14:nvPr/>
            </p14:nvContentPartPr>
            <p14:xfrm>
              <a:off x="3712415" y="3676080"/>
              <a:ext cx="227" cy="3006"/>
            </p14:xfrm>
          </p:contentPart>
        </mc:Choice>
        <mc:Fallback xmlns="">
          <p:pic>
            <p:nvPicPr>
              <p:cNvPr id="170" name="Ink 169"/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3710372" y="3672698"/>
                <a:ext cx="4313" cy="97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171" name="Ink 170"/>
              <p14:cNvContentPartPr/>
              <p14:nvPr/>
            </p14:nvContentPartPr>
            <p14:xfrm>
              <a:off x="4049015" y="3700560"/>
              <a:ext cx="21467" cy="20646"/>
            </p14:xfrm>
          </p:contentPart>
        </mc:Choice>
        <mc:Fallback xmlns="">
          <p:pic>
            <p:nvPicPr>
              <p:cNvPr id="171" name="Ink 170"/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4037566" y="3688969"/>
                <a:ext cx="41503" cy="409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182" name="Ink 181"/>
              <p14:cNvContentPartPr/>
              <p14:nvPr/>
            </p14:nvContentPartPr>
            <p14:xfrm>
              <a:off x="7316735" y="1199766"/>
              <a:ext cx="782147" cy="3634200"/>
            </p14:xfrm>
          </p:contentPart>
        </mc:Choice>
        <mc:Fallback xmlns="">
          <p:pic>
            <p:nvPicPr>
              <p:cNvPr id="182" name="Ink 181"/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7309896" y="1189686"/>
                <a:ext cx="795465" cy="365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186" name="Ink 185"/>
              <p14:cNvContentPartPr/>
              <p14:nvPr/>
            </p14:nvContentPartPr>
            <p14:xfrm>
              <a:off x="7155815" y="2654526"/>
              <a:ext cx="656166" cy="602280"/>
            </p14:xfrm>
          </p:contentPart>
        </mc:Choice>
        <mc:Fallback xmlns="">
          <p:pic>
            <p:nvPicPr>
              <p:cNvPr id="186" name="Ink 185"/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7145377" y="2648046"/>
                <a:ext cx="675243" cy="61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187" name="Ink 186"/>
              <p14:cNvContentPartPr/>
              <p14:nvPr/>
            </p14:nvContentPartPr>
            <p14:xfrm>
              <a:off x="5407655" y="3096966"/>
              <a:ext cx="2104067" cy="913320"/>
            </p14:xfrm>
          </p:contentPart>
        </mc:Choice>
        <mc:Fallback xmlns="">
          <p:pic>
            <p:nvPicPr>
              <p:cNvPr id="187" name="Ink 186"/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5399736" y="3086166"/>
                <a:ext cx="2123146" cy="931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14904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flipH="1">
            <a:off x="6119250" y="4792360"/>
            <a:ext cx="8396" cy="9814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119250" y="5281138"/>
            <a:ext cx="1597178" cy="0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014341" y="5724734"/>
            <a:ext cx="745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0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6165273" y="5146895"/>
            <a:ext cx="1924520" cy="810559"/>
            <a:chOff x="1634240" y="4793673"/>
            <a:chExt cx="1808746" cy="612050"/>
          </a:xfrm>
        </p:grpSpPr>
        <p:grpSp>
          <p:nvGrpSpPr>
            <p:cNvPr id="34" name="Group 33"/>
            <p:cNvGrpSpPr/>
            <p:nvPr/>
          </p:nvGrpSpPr>
          <p:grpSpPr>
            <a:xfrm>
              <a:off x="1780674" y="4793673"/>
              <a:ext cx="874295" cy="250738"/>
              <a:chOff x="1780674" y="4793673"/>
              <a:chExt cx="874295" cy="250738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1780674" y="4793673"/>
                <a:ext cx="0" cy="25073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089485" y="4793673"/>
                <a:ext cx="0" cy="25073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2378243" y="4793673"/>
                <a:ext cx="0" cy="25073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2654969" y="4793673"/>
                <a:ext cx="0" cy="25073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TextBox 40"/>
            <p:cNvSpPr txBox="1"/>
            <p:nvPr/>
          </p:nvSpPr>
          <p:spPr>
            <a:xfrm>
              <a:off x="1634240" y="5036391"/>
              <a:ext cx="18087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alibri" panose="020F0502020204030204" pitchFamily="34" charset="0"/>
                </a:rPr>
                <a:t>1    2   3   4  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865516" y="5146896"/>
            <a:ext cx="1808746" cy="596824"/>
            <a:chOff x="1473870" y="4102582"/>
            <a:chExt cx="1808746" cy="596824"/>
          </a:xfrm>
        </p:grpSpPr>
        <p:grpSp>
          <p:nvGrpSpPr>
            <p:cNvPr id="35" name="Group 34"/>
            <p:cNvGrpSpPr/>
            <p:nvPr/>
          </p:nvGrpSpPr>
          <p:grpSpPr>
            <a:xfrm>
              <a:off x="1652337" y="4102582"/>
              <a:ext cx="874295" cy="250738"/>
              <a:chOff x="1780674" y="4793673"/>
              <a:chExt cx="874295" cy="250738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>
                <a:off x="1780674" y="4793673"/>
                <a:ext cx="0" cy="25073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2089485" y="4793673"/>
                <a:ext cx="0" cy="25073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2378243" y="4793673"/>
                <a:ext cx="0" cy="25073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2654969" y="4793673"/>
                <a:ext cx="0" cy="25073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/>
            <p:cNvSpPr txBox="1"/>
            <p:nvPr/>
          </p:nvSpPr>
          <p:spPr>
            <a:xfrm>
              <a:off x="1473870" y="4330074"/>
              <a:ext cx="18087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alibri" panose="020F0502020204030204" pitchFamily="34" charset="0"/>
                </a:rPr>
                <a:t>-4  -3  -2  -1 </a:t>
              </a:r>
            </a:p>
          </p:txBody>
        </p:sp>
      </p:grpSp>
      <p:cxnSp>
        <p:nvCxnSpPr>
          <p:cNvPr id="47" name="Straight Arrow Connector 46"/>
          <p:cNvCxnSpPr/>
          <p:nvPr/>
        </p:nvCxnSpPr>
        <p:spPr>
          <a:xfrm flipH="1">
            <a:off x="4516582" y="5281138"/>
            <a:ext cx="1643586" cy="0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/>
          <p:cNvGrpSpPr/>
          <p:nvPr/>
        </p:nvGrpSpPr>
        <p:grpSpPr>
          <a:xfrm>
            <a:off x="7485169" y="4025993"/>
            <a:ext cx="525213" cy="2582481"/>
            <a:chOff x="7306655" y="1199766"/>
            <a:chExt cx="792227" cy="3634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70" name="Ink 69"/>
                <p14:cNvContentPartPr/>
                <p14:nvPr/>
              </p14:nvContentPartPr>
              <p14:xfrm>
                <a:off x="7316735" y="1199766"/>
                <a:ext cx="782147" cy="3634200"/>
              </p14:xfrm>
            </p:contentPart>
          </mc:Choice>
          <mc:Fallback xmlns="">
            <p:pic>
              <p:nvPicPr>
                <p:cNvPr id="70" name="Ink 69"/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305872" y="1185582"/>
                  <a:ext cx="802787" cy="36575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71" name="Ink 70"/>
                <p14:cNvContentPartPr/>
                <p14:nvPr/>
              </p14:nvContentPartPr>
              <p14:xfrm>
                <a:off x="7306655" y="2981406"/>
                <a:ext cx="505326" cy="399600"/>
              </p14:xfrm>
            </p:contentPart>
          </mc:Choice>
          <mc:Fallback xmlns="">
            <p:pic>
              <p:nvPicPr>
                <p:cNvPr id="71" name="Ink 70"/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7294714" y="2974316"/>
                  <a:ext cx="530294" cy="421884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0" name="Group 49"/>
          <p:cNvGrpSpPr/>
          <p:nvPr/>
        </p:nvGrpSpPr>
        <p:grpSpPr>
          <a:xfrm>
            <a:off x="4773935" y="5007476"/>
            <a:ext cx="2630967" cy="528353"/>
            <a:chOff x="3217055" y="2580960"/>
            <a:chExt cx="3968526" cy="743526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66" name="Ink 65"/>
                <p14:cNvContentPartPr/>
                <p14:nvPr/>
              </p14:nvContentPartPr>
              <p14:xfrm>
                <a:off x="3291101" y="2951886"/>
                <a:ext cx="3894480" cy="43560"/>
              </p14:xfrm>
            </p:contentPart>
          </mc:Choice>
          <mc:Fallback xmlns="">
            <p:pic>
              <p:nvPicPr>
                <p:cNvPr id="66" name="Ink 65"/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3280241" y="2937704"/>
                  <a:ext cx="3921088" cy="7141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67" name="Ink 66"/>
                <p14:cNvContentPartPr/>
                <p14:nvPr/>
              </p14:nvContentPartPr>
              <p14:xfrm>
                <a:off x="3217055" y="2580960"/>
                <a:ext cx="38387" cy="743526"/>
              </p14:xfrm>
            </p:contentPart>
          </mc:Choice>
          <mc:Fallback xmlns="">
            <p:pic>
              <p:nvPicPr>
                <p:cNvPr id="67" name="Ink 66"/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3203538" y="2572851"/>
                  <a:ext cx="64339" cy="76177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68" name="Ink 67"/>
                <p14:cNvContentPartPr/>
                <p14:nvPr/>
              </p14:nvContentPartPr>
              <p14:xfrm>
                <a:off x="3241781" y="2968446"/>
                <a:ext cx="182880" cy="33840"/>
              </p14:xfrm>
            </p:contentPart>
          </mc:Choice>
          <mc:Fallback xmlns="">
            <p:pic>
              <p:nvPicPr>
                <p:cNvPr id="68" name="Ink 67"/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3226586" y="2963319"/>
                  <a:ext cx="213812" cy="5537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69" name="Ink 68"/>
                <p14:cNvContentPartPr/>
                <p14:nvPr/>
              </p14:nvContentPartPr>
              <p14:xfrm>
                <a:off x="7155815" y="2654526"/>
                <a:ext cx="24366" cy="509994"/>
              </p14:xfrm>
            </p:contentPart>
          </mc:Choice>
          <mc:Fallback xmlns="">
            <p:pic>
              <p:nvPicPr>
                <p:cNvPr id="69" name="Ink 68"/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7140112" y="2644903"/>
                  <a:ext cx="54147" cy="534304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1" name="Group 50"/>
          <p:cNvGrpSpPr/>
          <p:nvPr/>
        </p:nvGrpSpPr>
        <p:grpSpPr>
          <a:xfrm>
            <a:off x="4943148" y="5283082"/>
            <a:ext cx="2353864" cy="753806"/>
            <a:chOff x="3472295" y="2968806"/>
            <a:chExt cx="3550547" cy="1060794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52" name="Ink 51"/>
                <p14:cNvContentPartPr/>
                <p14:nvPr/>
              </p14:nvContentPartPr>
              <p14:xfrm>
                <a:off x="4702775" y="3553320"/>
                <a:ext cx="23400" cy="0"/>
              </p14:xfrm>
            </p:contentPart>
          </mc:Choice>
          <mc:Fallback xmlns="">
            <p:pic>
              <p:nvPicPr>
                <p:cNvPr id="52" name="Ink 51"/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0" y="0"/>
                  <a:ext cx="23400" cy="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53" name="Ink 52"/>
                <p14:cNvContentPartPr/>
                <p14:nvPr/>
              </p14:nvContentPartPr>
              <p14:xfrm>
                <a:off x="3706295" y="3309600"/>
                <a:ext cx="947" cy="9486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3693037" y="3296120"/>
                  <a:ext cx="26043" cy="3345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54" name="Ink 53"/>
                <p14:cNvContentPartPr/>
                <p14:nvPr/>
              </p14:nvContentPartPr>
              <p14:xfrm>
                <a:off x="4159175" y="3317160"/>
                <a:ext cx="13547" cy="5886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144499" y="3305388"/>
                  <a:ext cx="36125" cy="274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55" name="Ink 54"/>
                <p14:cNvContentPartPr/>
                <p14:nvPr/>
              </p14:nvContentPartPr>
              <p14:xfrm>
                <a:off x="3712415" y="3676080"/>
                <a:ext cx="227" cy="3006"/>
              </p14:xfrm>
            </p:contentPart>
          </mc:Choice>
          <mc:Fallback xmlns="">
            <p:pic>
              <p:nvPicPr>
                <p:cNvPr id="55" name="Ink 54"/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3710372" y="3671571"/>
                  <a:ext cx="4313" cy="1202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56" name="Ink 55"/>
                <p14:cNvContentPartPr/>
                <p14:nvPr/>
              </p14:nvContentPartPr>
              <p14:xfrm>
                <a:off x="4049015" y="3700560"/>
                <a:ext cx="21467" cy="20646"/>
              </p14:xfrm>
            </p:contentPart>
          </mc:Choice>
          <mc:Fallback xmlns="">
            <p:pic>
              <p:nvPicPr>
                <p:cNvPr id="56" name="Ink 55"/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4031841" y="3684043"/>
                  <a:ext cx="51521" cy="495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57" name="Ink 56"/>
                <p14:cNvContentPartPr/>
                <p14:nvPr/>
              </p14:nvContentPartPr>
              <p14:xfrm>
                <a:off x="5328341" y="2968806"/>
                <a:ext cx="97901" cy="191520"/>
              </p14:xfrm>
            </p:contentPart>
          </mc:Choice>
          <mc:Fallback xmlns="">
            <p:pic>
              <p:nvPicPr>
                <p:cNvPr id="57" name="Ink 56"/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313656" y="2955126"/>
                  <a:ext cx="119657" cy="21229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58" name="Ink 57"/>
                <p14:cNvContentPartPr/>
                <p14:nvPr/>
              </p14:nvContentPartPr>
              <p14:xfrm>
                <a:off x="5939375" y="3287766"/>
                <a:ext cx="32267" cy="18360"/>
              </p14:xfrm>
            </p:contentPart>
          </mc:Choice>
          <mc:Fallback xmlns="">
            <p:pic>
              <p:nvPicPr>
                <p:cNvPr id="58" name="Ink 57"/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924855" y="3273996"/>
                  <a:ext cx="59694" cy="4437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59" name="Ink 58"/>
                <p14:cNvContentPartPr/>
                <p14:nvPr/>
              </p14:nvContentPartPr>
              <p14:xfrm>
                <a:off x="6176975" y="3096966"/>
                <a:ext cx="215867" cy="342360"/>
              </p14:xfrm>
            </p:contentPart>
          </mc:Choice>
          <mc:Fallback xmlns="">
            <p:pic>
              <p:nvPicPr>
                <p:cNvPr id="59" name="Ink 58"/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6161206" y="3081773"/>
                  <a:ext cx="241967" cy="36869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60" name="Ink 59"/>
                <p14:cNvContentPartPr/>
                <p14:nvPr/>
              </p14:nvContentPartPr>
              <p14:xfrm>
                <a:off x="4249535" y="3297000"/>
                <a:ext cx="457787" cy="714240"/>
              </p14:xfrm>
            </p:contentPart>
          </mc:Choice>
          <mc:Fallback xmlns="">
            <p:pic>
              <p:nvPicPr>
                <p:cNvPr id="60" name="Ink 59"/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4234330" y="3282310"/>
                  <a:ext cx="486025" cy="7395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61" name="Ink 60"/>
                <p14:cNvContentPartPr/>
                <p14:nvPr/>
              </p14:nvContentPartPr>
              <p14:xfrm>
                <a:off x="5449775" y="3454446"/>
                <a:ext cx="30107" cy="30240"/>
              </p14:xfrm>
            </p:contentPart>
          </mc:Choice>
          <mc:Fallback xmlns="">
            <p:pic>
              <p:nvPicPr>
                <p:cNvPr id="61" name="Ink 60"/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5442111" y="3440838"/>
                  <a:ext cx="50908" cy="4989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62" name="Ink 61"/>
                <p14:cNvContentPartPr/>
                <p14:nvPr/>
              </p14:nvContentPartPr>
              <p14:xfrm>
                <a:off x="6615095" y="3580446"/>
                <a:ext cx="407747" cy="178920"/>
              </p14:xfrm>
            </p:contentPart>
          </mc:Choice>
          <mc:Fallback xmlns="">
            <p:pic>
              <p:nvPicPr>
                <p:cNvPr id="62" name="Ink 61"/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6598785" y="3564733"/>
                  <a:ext cx="436561" cy="20629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63" name="Ink 62"/>
                <p14:cNvContentPartPr/>
                <p14:nvPr/>
              </p14:nvContentPartPr>
              <p14:xfrm>
                <a:off x="5771975" y="3738486"/>
                <a:ext cx="268067" cy="271800"/>
              </p14:xfrm>
            </p:contentPart>
          </mc:Choice>
          <mc:Fallback xmlns="">
            <p:pic>
              <p:nvPicPr>
                <p:cNvPr id="63" name="Ink 62"/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5756781" y="3727837"/>
                  <a:ext cx="296827" cy="29259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64" name="Ink 63"/>
                <p14:cNvContentPartPr/>
                <p14:nvPr/>
              </p14:nvContentPartPr>
              <p14:xfrm>
                <a:off x="3472295" y="3593280"/>
                <a:ext cx="171000" cy="435240"/>
              </p14:xfrm>
            </p:contentPart>
          </mc:Choice>
          <mc:Fallback xmlns="">
            <p:pic>
              <p:nvPicPr>
                <p:cNvPr id="64" name="Ink 63"/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457638" y="3585680"/>
                  <a:ext cx="198686" cy="45246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65" name="Ink 64"/>
                <p14:cNvContentPartPr/>
                <p14:nvPr/>
              </p14:nvContentPartPr>
              <p14:xfrm>
                <a:off x="4940375" y="3965160"/>
                <a:ext cx="153360" cy="64440"/>
              </p14:xfrm>
            </p:contentPart>
          </mc:Choice>
          <mc:Fallback xmlns="">
            <p:pic>
              <p:nvPicPr>
                <p:cNvPr id="65" name="Ink 64"/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4927867" y="3949938"/>
                  <a:ext cx="178920" cy="90825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7"/>
            <a:ext cx="10234448" cy="4088524"/>
          </a:xfrm>
        </p:spPr>
        <p:txBody>
          <a:bodyPr/>
          <a:lstStyle/>
          <a:p>
            <a:r>
              <a:rPr lang="en-US" dirty="0"/>
              <a:t>We can now imagine turning the sandbox on its side (and the sand can’t fall!).</a:t>
            </a:r>
          </a:p>
          <a:p>
            <a:r>
              <a:rPr lang="en-US" dirty="0"/>
              <a:t>We turn it clockwise, and label the ‘piles’ side with positive integers and the ‘holes’ side with negative integers.</a:t>
            </a:r>
          </a:p>
          <a:p>
            <a:r>
              <a:rPr lang="en-US" dirty="0"/>
              <a:t>We place hash marks at the integers, but realize that there is the possibility of having ‘partial piles’ and ‘partial holes’ which represent fractional numbers.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Turning the sandbox into a number line</a:t>
            </a:r>
          </a:p>
        </p:txBody>
      </p:sp>
    </p:spTree>
    <p:extLst>
      <p:ext uri="{BB962C8B-B14F-4D97-AF65-F5344CB8AC3E}">
        <p14:creationId xmlns:p14="http://schemas.microsoft.com/office/powerpoint/2010/main" val="427131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sandbox analogy is a way to visualize both positive and negative numbers and operations using them.</a:t>
            </a:r>
          </a:p>
          <a:p>
            <a:r>
              <a:rPr lang="en-US" dirty="0"/>
              <a:t>Similarly, the number line is a graphical way to express positive and negative numbers.</a:t>
            </a:r>
          </a:p>
          <a:p>
            <a:r>
              <a:rPr lang="en-US" dirty="0"/>
              <a:t>Even though we only label the locations of integers, there is a continuous set of numbers all along the number line.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85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270</TotalTime>
  <Words>532</Words>
  <Application>Microsoft Office PowerPoint</Application>
  <PresentationFormat>Widescreen</PresentationFormat>
  <Paragraphs>52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Corbel</vt:lpstr>
      <vt:lpstr>Parallax</vt:lpstr>
      <vt:lpstr>A Sandbox Analogy of the Number Line</vt:lpstr>
      <vt:lpstr>How can we visualize negative numbers?</vt:lpstr>
      <vt:lpstr>Piles and Holes</vt:lpstr>
      <vt:lpstr>PowerPoint Presentation</vt:lpstr>
      <vt:lpstr>Doing Math with the Sandbox Analogy</vt:lpstr>
      <vt:lpstr>PowerPoint Presentation</vt:lpstr>
      <vt:lpstr>Turning the sandbox into a number line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32</cp:revision>
  <dcterms:created xsi:type="dcterms:W3CDTF">2016-07-25T20:55:54Z</dcterms:created>
  <dcterms:modified xsi:type="dcterms:W3CDTF">2018-02-28T22:18:15Z</dcterms:modified>
</cp:coreProperties>
</file>