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Ex6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9" r:id="rId1"/>
  </p:sldMasterIdLst>
  <p:handoutMasterIdLst>
    <p:handoutMasterId r:id="rId15"/>
  </p:handoutMasterIdLst>
  <p:sldIdLst>
    <p:sldId id="256" r:id="rId2"/>
    <p:sldId id="259" r:id="rId3"/>
    <p:sldId id="260" r:id="rId4"/>
    <p:sldId id="271" r:id="rId5"/>
    <p:sldId id="261" r:id="rId6"/>
    <p:sldId id="265" r:id="rId7"/>
    <p:sldId id="262" r:id="rId8"/>
    <p:sldId id="264" r:id="rId9"/>
    <p:sldId id="268" r:id="rId10"/>
    <p:sldId id="263" r:id="rId11"/>
    <p:sldId id="267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87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rgist\Desktop\HeightHistogram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rgist\Desktop\HeightHistogram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rgist\Desktop\HeightHistograms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rgist\Desktop\HeightHistograms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rgist\Desktop\HeightHistograms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rgist\Desktop\HeightHistogra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4139525439997052"/>
          <c:h val="0.8785120200920421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none"/>
        <c:minorTickMark val="none"/>
        <c:tickLblPos val="nextTo"/>
        <c:crossAx val="281399520"/>
        <c:crosses val="autoZero"/>
        <c:crossBetween val="midCat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none"/>
        <c:minorTickMark val="none"/>
        <c:tickLblPos val="nextTo"/>
        <c:crossAx val="281401488"/>
        <c:crosses val="autoZero"/>
        <c:crossBetween val="midCat"/>
      </c:valAx>
      <c:spPr>
        <a:noFill/>
        <a:ln>
          <a:solidFill>
            <a:srgbClr val="FF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19-4F91-91FF-434D4209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53-46FA-BCD6-9FF893C9B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none"/>
        <c:minorTickMark val="none"/>
        <c:tickLblPos val="nextTo"/>
        <c:crossAx val="281399520"/>
        <c:crosses val="autoZero"/>
        <c:crossBetween val="midCat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none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09-43BD-B272-67B61E53E09B}"/>
              </c:ext>
            </c:extLst>
          </c:dPt>
          <c:cat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cat>
          <c: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9-43BD-B272-67B61E53E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401488"/>
        <c:axId val="281399520"/>
      </c:barChart>
      <c:catAx>
        <c:axId val="28140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399520"/>
        <c:crosses val="autoZero"/>
        <c:auto val="1"/>
        <c:lblAlgn val="ctr"/>
        <c:lblOffset val="100"/>
        <c:noMultiLvlLbl val="0"/>
      </c:cat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none"/>
        <c:minorTickMark val="none"/>
        <c:tickLblPos val="nextTo"/>
        <c:crossAx val="28140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745568156052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E5-40C7-81F3-96F3009DE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FB-4FAB-AD58-29F9E14BA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68E-4C05-8052-CB751C026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24-4250-9AD4-7299E1834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02-499A-B5EB-1BFFF0F5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14694546679539E-2"/>
          <c:y val="0"/>
          <c:w val="0.97048530545332046"/>
          <c:h val="0.936631202215413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Sheet1!$A$2:$A$64</c:f>
              <c:numCache>
                <c:formatCode>General</c:formatCode>
                <c:ptCount val="63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</c:numCache>
            </c:numRef>
          </c:xVal>
          <c:yVal>
            <c:numRef>
              <c:f>Sheet1!$B$2:$B$64</c:f>
              <c:numCache>
                <c:formatCode>General</c:formatCode>
                <c:ptCount val="63"/>
                <c:pt idx="0">
                  <c:v>1.2340980408667956E-4</c:v>
                </c:pt>
                <c:pt idx="1">
                  <c:v>2.2262985691888897E-4</c:v>
                </c:pt>
                <c:pt idx="2">
                  <c:v>3.9366904065507862E-4</c:v>
                </c:pt>
                <c:pt idx="3">
                  <c:v>6.8232805275637604E-4</c:v>
                </c:pt>
                <c:pt idx="4">
                  <c:v>1.1592291739045903E-3</c:v>
                </c:pt>
                <c:pt idx="5">
                  <c:v>1.9304541362277093E-3</c:v>
                </c:pt>
                <c:pt idx="6">
                  <c:v>3.1511115984444414E-3</c:v>
                </c:pt>
                <c:pt idx="7">
                  <c:v>5.0417602596909833E-3</c:v>
                </c:pt>
                <c:pt idx="8">
                  <c:v>7.9070540515934346E-3</c:v>
                </c:pt>
                <c:pt idx="9">
                  <c:v>1.2155178329914935E-2</c:v>
                </c:pt>
                <c:pt idx="10">
                  <c:v>1.8315638888734179E-2</c:v>
                </c:pt>
                <c:pt idx="11">
                  <c:v>2.7051846866350416E-2</c:v>
                </c:pt>
                <c:pt idx="12">
                  <c:v>3.9163895098987066E-2</c:v>
                </c:pt>
                <c:pt idx="13">
                  <c:v>5.5576212611483086E-2</c:v>
                </c:pt>
                <c:pt idx="14">
                  <c:v>7.7304740443299713E-2</c:v>
                </c:pt>
                <c:pt idx="15">
                  <c:v>0.10539922456186433</c:v>
                </c:pt>
                <c:pt idx="16">
                  <c:v>0.14085842092104503</c:v>
                </c:pt>
                <c:pt idx="17">
                  <c:v>0.18451952399298924</c:v>
                </c:pt>
                <c:pt idx="18">
                  <c:v>0.23692775868212176</c:v>
                </c:pt>
                <c:pt idx="19">
                  <c:v>0.29819727942988733</c:v>
                </c:pt>
                <c:pt idx="20">
                  <c:v>0.36787944117144233</c:v>
                </c:pt>
                <c:pt idx="21">
                  <c:v>0.44485806622294111</c:v>
                </c:pt>
                <c:pt idx="22">
                  <c:v>0.52729242404304855</c:v>
                </c:pt>
                <c:pt idx="23">
                  <c:v>0.61262639418441611</c:v>
                </c:pt>
                <c:pt idx="24">
                  <c:v>0.69767632607103103</c:v>
                </c:pt>
                <c:pt idx="25">
                  <c:v>0.77880078307140488</c:v>
                </c:pt>
                <c:pt idx="26">
                  <c:v>0.85214378896621135</c:v>
                </c:pt>
                <c:pt idx="27">
                  <c:v>0.91393118527122819</c:v>
                </c:pt>
                <c:pt idx="28">
                  <c:v>0.96078943915232318</c:v>
                </c:pt>
                <c:pt idx="29">
                  <c:v>0.99004983374916811</c:v>
                </c:pt>
                <c:pt idx="30">
                  <c:v>1</c:v>
                </c:pt>
                <c:pt idx="31">
                  <c:v>0.99004983374916811</c:v>
                </c:pt>
                <c:pt idx="32">
                  <c:v>0.96078943915232318</c:v>
                </c:pt>
                <c:pt idx="33">
                  <c:v>0.91393118527122819</c:v>
                </c:pt>
                <c:pt idx="34">
                  <c:v>0.85214378896621135</c:v>
                </c:pt>
                <c:pt idx="35">
                  <c:v>0.77880078307140488</c:v>
                </c:pt>
                <c:pt idx="36">
                  <c:v>0.69767632607103103</c:v>
                </c:pt>
                <c:pt idx="37">
                  <c:v>0.61262639418441611</c:v>
                </c:pt>
                <c:pt idx="38">
                  <c:v>0.52729242404304855</c:v>
                </c:pt>
                <c:pt idx="39">
                  <c:v>0.44485806622294111</c:v>
                </c:pt>
                <c:pt idx="40">
                  <c:v>0.36787944117144233</c:v>
                </c:pt>
                <c:pt idx="41">
                  <c:v>0.29819727942988733</c:v>
                </c:pt>
                <c:pt idx="42">
                  <c:v>0.23692775868212176</c:v>
                </c:pt>
                <c:pt idx="43">
                  <c:v>0.18451952399298924</c:v>
                </c:pt>
                <c:pt idx="44">
                  <c:v>0.14085842092104503</c:v>
                </c:pt>
                <c:pt idx="45">
                  <c:v>0.10539922456186433</c:v>
                </c:pt>
                <c:pt idx="46">
                  <c:v>7.7304740443299713E-2</c:v>
                </c:pt>
                <c:pt idx="47">
                  <c:v>5.5576212611483086E-2</c:v>
                </c:pt>
                <c:pt idx="48">
                  <c:v>3.9163895098987066E-2</c:v>
                </c:pt>
                <c:pt idx="49">
                  <c:v>2.7051846866350416E-2</c:v>
                </c:pt>
                <c:pt idx="50">
                  <c:v>1.8315638888734179E-2</c:v>
                </c:pt>
                <c:pt idx="51">
                  <c:v>1.2155178329914935E-2</c:v>
                </c:pt>
                <c:pt idx="52">
                  <c:v>7.9070540515934346E-3</c:v>
                </c:pt>
                <c:pt idx="53">
                  <c:v>5.0417602596909833E-3</c:v>
                </c:pt>
                <c:pt idx="54">
                  <c:v>3.1511115984444414E-3</c:v>
                </c:pt>
                <c:pt idx="55">
                  <c:v>1.9304541362277093E-3</c:v>
                </c:pt>
                <c:pt idx="56">
                  <c:v>1.1592291739045903E-3</c:v>
                </c:pt>
                <c:pt idx="57">
                  <c:v>6.8232805275637604E-4</c:v>
                </c:pt>
                <c:pt idx="58">
                  <c:v>3.9366904065507862E-4</c:v>
                </c:pt>
                <c:pt idx="59">
                  <c:v>2.2262985691888897E-4</c:v>
                </c:pt>
                <c:pt idx="60">
                  <c:v>1.2340980408667956E-4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D8-403B-9137-33E05AFB7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01488"/>
        <c:axId val="281399520"/>
      </c:scatterChart>
      <c:valAx>
        <c:axId val="2814014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81399520"/>
        <c:crosses val="autoZero"/>
        <c:crossBetween val="midCat"/>
        <c:majorUnit val="1"/>
      </c:valAx>
      <c:valAx>
        <c:axId val="281399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814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'Small sample'!#REF!</cx:f>
        <cx:lvl ptCount="0"/>
      </cx:strDim>
      <cx:numDim type="val">
        <cx:f>'Small sample'!$B$2:$B$51</cx:f>
        <cx:lvl ptCount="50" formatCode="0.00">
          <cx:pt idx="0">5</cx:pt>
          <cx:pt idx="1">6.0111669164391293</cx:pt>
          <cx:pt idx="2">5.5137985081245882</cx:pt>
          <cx:pt idx="3">5.448309567806219</cx:pt>
          <cx:pt idx="4">6.0811170714105591</cx:pt>
          <cx:pt idx="5">6.1733340634232876</cx:pt>
          <cx:pt idx="6">6.1255084859172388</cx:pt>
          <cx:pt idx="7">5.6923414155962773</cx:pt>
          <cx:pt idx="8">5.8514521279834506</cx:pt>
          <cx:pt idx="9">5.5223008435952519</cx:pt>
          <cx:pt idx="10">5.6840203611643956</cx:pt>
          <cx:pt idx="11">5.9744637310956659</cx:pt>
          <cx:pt idx="12">5.5227779450186327</cx:pt>
          <cx:pt idx="13">5.6408416452435688</cx:pt>
          <cx:pt idx="14">5.9210359104125541</cx:pt>
          <cx:pt idx="15">5.3717707355940139</cx:pt>
          <cx:pt idx="16">5.2099050728836582</cx:pt>
          <cx:pt idx="17">5.641163443139483</cx:pt>
          <cx:pt idx="18">5.7974901363648224</cx:pt>
          <cx:pt idx="19">6.106348369066195</cx:pt>
          <cx:pt idx="20">5.8718417131083838</cx:pt>
          <cx:pt idx="21">5.9158329631066158</cx:pt>
          <cx:pt idx="22">5.607017390602679</cx:pt>
          <cx:pt idx="23">5.5108896831310776</cx:pt>
          <cx:pt idx="24">6.2401986921362527</cx:pt>
          <cx:pt idx="25">5.3668928811953043</cx:pt>
          <cx:pt idx="26">5.3942703258186775</cx:pt>
          <cx:pt idx="27">5.4683403117439644</cx:pt>
          <cx:pt idx="28">5.7494778873601611</cx:pt>
          <cx:pt idx="29">5.7861617233743283</cx:pt>
          <cx:pt idx="30">5.8214252531636896</cx:pt>
          <cx:pt idx="31">5.5702945891584443</cx:pt>
          <cx:pt idx="32">6.3077971957129284</cx:pt>
          <cx:pt idx="33">5.7620677316306068</cx:pt>
          <cx:pt idx="34">5.2336751163806827</cx:pt>
          <cx:pt idx="35">5.8378766627294905</cx:pt>
          <cx:pt idx="36">5.537022594636011</cx:pt>
          <cx:pt idx="37">5.2635693493027977</cx:pt>
          <cx:pt idx="38">5.7220308077039794</cx:pt>
          <cx:pt idx="39">5.8285489392371126</cx:pt>
          <cx:pt idx="40">6.0600356652815872</cx:pt>
          <cx:pt idx="41">5.7771986337651544</cx:pt>
          <cx:pt idx="42">5.7280263703688252</cx:pt>
          <cx:pt idx="43">5.3459635643972883</cx:pt>
          <cx:pt idx="44">5.7831393732275371</cx:pt>
          <cx:pt idx="45">5.5965546373265918</cx:pt>
          <cx:pt idx="46">5.8159097496790784</cx:pt>
          <cx:pt idx="47">5.776178195790215</cx:pt>
          <cx:pt idx="48">5.8408549535384893</cx:pt>
          <cx:pt idx="49">4.9382114227760763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dirty="0" smtClean="0"/>
              <a:t>Height</a:t>
            </a:r>
            <a:endParaRPr lang="en-US" dirty="0"/>
          </a:p>
        </cx:rich>
      </cx:tx>
    </cx:title>
    <cx:plotArea>
      <cx:plotAreaRegion>
        <cx:series layoutId="clusteredColumn" uniqueId="{00000001-30CA-4D97-B6A2-9B1FB6C78452}">
          <cx:tx>
            <cx:txData>
              <cx:f>'Small sample'!$B$1</cx:f>
              <cx:v>Height (ft)</cx:v>
            </cx:txData>
          </cx:tx>
          <cx:dataId val="0"/>
          <cx:layoutPr>
            <cx:binning intervalClosed="r" overflow="auto">
              <cx:binSize val="0.25"/>
            </cx:binning>
          </cx:layoutPr>
        </cx:series>
      </cx:plotAreaRegion>
      <cx:axis id="0" hidden="1">
        <cx:catScaling gapWidth="0"/>
        <cx:tickLabels/>
      </cx:axis>
      <cx:axis id="1" hidden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'Small sample'!#REF!</cx:f>
        <cx:lvl ptCount="0"/>
      </cx:strDim>
      <cx:numDim type="val">
        <cx:f>'Small sample'!$B$2:$B$51</cx:f>
        <cx:lvl ptCount="50" formatCode="0.00">
          <cx:pt idx="0">5</cx:pt>
          <cx:pt idx="1">6.0111669164391293</cx:pt>
          <cx:pt idx="2">5.5137985081245882</cx:pt>
          <cx:pt idx="3">5.448309567806219</cx:pt>
          <cx:pt idx="4">6.0811170714105591</cx:pt>
          <cx:pt idx="5">6.1733340634232876</cx:pt>
          <cx:pt idx="6">6.1255084859172388</cx:pt>
          <cx:pt idx="7">5.6923414155962773</cx:pt>
          <cx:pt idx="8">5.8514521279834506</cx:pt>
          <cx:pt idx="9">5.5223008435952519</cx:pt>
          <cx:pt idx="10">5.6840203611643956</cx:pt>
          <cx:pt idx="11">5.9744637310956659</cx:pt>
          <cx:pt idx="12">5.5227779450186327</cx:pt>
          <cx:pt idx="13">5.6408416452435688</cx:pt>
          <cx:pt idx="14">5.9210359104125541</cx:pt>
          <cx:pt idx="15">5.3717707355940139</cx:pt>
          <cx:pt idx="16">5.2099050728836582</cx:pt>
          <cx:pt idx="17">5.641163443139483</cx:pt>
          <cx:pt idx="18">5.7974901363648224</cx:pt>
          <cx:pt idx="19">6.106348369066195</cx:pt>
          <cx:pt idx="20">5.8718417131083838</cx:pt>
          <cx:pt idx="21">5.9158329631066158</cx:pt>
          <cx:pt idx="22">5.607017390602679</cx:pt>
          <cx:pt idx="23">5.5108896831310776</cx:pt>
          <cx:pt idx="24">6.2401986921362527</cx:pt>
          <cx:pt idx="25">5.3668928811953043</cx:pt>
          <cx:pt idx="26">5.3942703258186775</cx:pt>
          <cx:pt idx="27">5.4683403117439644</cx:pt>
          <cx:pt idx="28">5.7494778873601611</cx:pt>
          <cx:pt idx="29">5.7861617233743283</cx:pt>
          <cx:pt idx="30">5.8214252531636896</cx:pt>
          <cx:pt idx="31">5.5702945891584443</cx:pt>
          <cx:pt idx="32">6.3077971957129284</cx:pt>
          <cx:pt idx="33">5.7620677316306068</cx:pt>
          <cx:pt idx="34">5.2336751163806827</cx:pt>
          <cx:pt idx="35">5.8378766627294905</cx:pt>
          <cx:pt idx="36">5.537022594636011</cx:pt>
          <cx:pt idx="37">5.2635693493027977</cx:pt>
          <cx:pt idx="38">5.7220308077039794</cx:pt>
          <cx:pt idx="39">5.8285489392371126</cx:pt>
          <cx:pt idx="40">6.0600356652815872</cx:pt>
          <cx:pt idx="41">5.7771986337651544</cx:pt>
          <cx:pt idx="42">5.7280263703688252</cx:pt>
          <cx:pt idx="43">5.3459635643972883</cx:pt>
          <cx:pt idx="44">5.7831393732275371</cx:pt>
          <cx:pt idx="45">5.5965546373265918</cx:pt>
          <cx:pt idx="46">5.8159097496790784</cx:pt>
          <cx:pt idx="47">5.776178195790215</cx:pt>
          <cx:pt idx="48">5.8408549535384893</cx:pt>
          <cx:pt idx="49">4.9382114227760763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dirty="0" smtClean="0"/>
              <a:t>Height</a:t>
            </a:r>
            <a:endParaRPr lang="en-US" dirty="0"/>
          </a:p>
        </cx:rich>
      </cx:tx>
    </cx:title>
    <cx:plotArea>
      <cx:plotAreaRegion>
        <cx:series layoutId="clusteredColumn" uniqueId="{00000001-30CA-4D97-B6A2-9B1FB6C78452}">
          <cx:tx>
            <cx:txData>
              <cx:f>'Small sample'!$B$1</cx:f>
              <cx:v>Height (ft)</cx:v>
            </cx:txData>
          </cx:tx>
          <cx:dataId val="0"/>
          <cx:layoutPr>
            <cx:binning intervalClosed="r" underflow="4" overflow="auto">
              <cx:binSize val="5"/>
            </cx:binning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'Small sample'!#REF!</cx:f>
        <cx:lvl ptCount="0"/>
      </cx:strDim>
      <cx:numDim type="val">
        <cx:f>'Small sample'!$B$2:$B$51</cx:f>
        <cx:lvl ptCount="50" formatCode="0.00">
          <cx:pt idx="0">5</cx:pt>
          <cx:pt idx="1">6.0111669164391293</cx:pt>
          <cx:pt idx="2">5.5137985081245882</cx:pt>
          <cx:pt idx="3">5.448309567806219</cx:pt>
          <cx:pt idx="4">6.0811170714105591</cx:pt>
          <cx:pt idx="5">6.1733340634232876</cx:pt>
          <cx:pt idx="6">6.1255084859172388</cx:pt>
          <cx:pt idx="7">5.6923414155962773</cx:pt>
          <cx:pt idx="8">5.8514521279834506</cx:pt>
          <cx:pt idx="9">5.5223008435952519</cx:pt>
          <cx:pt idx="10">5.6840203611643956</cx:pt>
          <cx:pt idx="11">5.9744637310956659</cx:pt>
          <cx:pt idx="12">5.5227779450186327</cx:pt>
          <cx:pt idx="13">5.6408416452435688</cx:pt>
          <cx:pt idx="14">5.9210359104125541</cx:pt>
          <cx:pt idx="15">5.3717707355940139</cx:pt>
          <cx:pt idx="16">5.2099050728836582</cx:pt>
          <cx:pt idx="17">5.641163443139483</cx:pt>
          <cx:pt idx="18">5.7974901363648224</cx:pt>
          <cx:pt idx="19">6.106348369066195</cx:pt>
          <cx:pt idx="20">5.8718417131083838</cx:pt>
          <cx:pt idx="21">5.9158329631066158</cx:pt>
          <cx:pt idx="22">5.607017390602679</cx:pt>
          <cx:pt idx="23">5.5108896831310776</cx:pt>
          <cx:pt idx="24">6.2401986921362527</cx:pt>
          <cx:pt idx="25">5.3668928811953043</cx:pt>
          <cx:pt idx="26">5.3942703258186775</cx:pt>
          <cx:pt idx="27">5.4683403117439644</cx:pt>
          <cx:pt idx="28">5.7494778873601611</cx:pt>
          <cx:pt idx="29">5.7861617233743283</cx:pt>
          <cx:pt idx="30">5.8214252531636896</cx:pt>
          <cx:pt idx="31">5.5702945891584443</cx:pt>
          <cx:pt idx="32">6.3077971957129284</cx:pt>
          <cx:pt idx="33">5.7620677316306068</cx:pt>
          <cx:pt idx="34">5.2336751163806827</cx:pt>
          <cx:pt idx="35">5.8378766627294905</cx:pt>
          <cx:pt idx="36">5.537022594636011</cx:pt>
          <cx:pt idx="37">5.2635693493027977</cx:pt>
          <cx:pt idx="38">5.7220308077039794</cx:pt>
          <cx:pt idx="39">5.8285489392371126</cx:pt>
          <cx:pt idx="40">6.0600356652815872</cx:pt>
          <cx:pt idx="41">5.7771986337651544</cx:pt>
          <cx:pt idx="42">5.7280263703688252</cx:pt>
          <cx:pt idx="43">5.3459635643972883</cx:pt>
          <cx:pt idx="44">5.7831393732275371</cx:pt>
          <cx:pt idx="45">5.5965546373265918</cx:pt>
          <cx:pt idx="46">5.8159097496790784</cx:pt>
          <cx:pt idx="47">5.776178195790215</cx:pt>
          <cx:pt idx="48">5.8408549535384893</cx:pt>
          <cx:pt idx="49">4.9382114227760763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dirty="0" smtClean="0"/>
              <a:t>Height</a:t>
            </a:r>
            <a:endParaRPr lang="en-US" dirty="0"/>
          </a:p>
        </cx:rich>
      </cx:tx>
    </cx:title>
    <cx:plotArea>
      <cx:plotAreaRegion>
        <cx:series layoutId="clusteredColumn" uniqueId="{00000001-30CA-4D97-B6A2-9B1FB6C78452}">
          <cx:tx>
            <cx:txData>
              <cx:f>'Small sample'!$B$1</cx:f>
              <cx:v>Height (ft)</cx:v>
            </cx:txData>
          </cx:tx>
          <cx:dataId val="0"/>
          <cx:layoutPr>
            <cx:binning intervalClosed="r" underflow="4" overflow="auto">
              <cx:binSize val="0.010000000000000002"/>
            </cx:binning>
          </cx:layoutPr>
        </cx:series>
      </cx:plotAreaRegion>
      <cx:axis id="0" hidden="1">
        <cx:catScaling gapWidth="0"/>
        <cx:tickLabels/>
      </cx:axis>
      <cx:axis id="1" hidden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'Medium sample'!$B$2:$B$501</cx:f>
        <cx:lvl ptCount="500" formatCode="0.00">
          <cx:pt idx="0">5</cx:pt>
          <cx:pt idx="1">5.6602077967441753</cx:pt>
          <cx:pt idx="2">6.1588404648476436</cx:pt>
          <cx:pt idx="3">5.55768123131603</cx:pt>
          <cx:pt idx="4">5.849906054838808</cx:pt>
          <cx:pt idx="5">5.8845981751608205</cx:pt>
          <cx:pt idx="6">5.2829183194286058</cx:pt>
          <cx:pt idx="7">5.7078432887326027</cx:pt>
          <cx:pt idx="8">5.7163239863492432</cx:pt>
          <cx:pt idx="9">6.1046751625471503</cx:pt>
          <cx:pt idx="10">5.8301726850471356</cx:pt>
          <cx:pt idx="11">5.3909243837295859</cx:pt>
          <cx:pt idx="12">5.7407183877847885</cx:pt>
          <cx:pt idx="13">5.6769618774652901</cx:pt>
          <cx:pt idx="14">6.0237698614850768</cx:pt>
          <cx:pt idx="15">5.2891968590147025</cx:pt>
          <cx:pt idx="16">5.7637853503735474</cx:pt>
          <cx:pt idx="17">5.5606669443987302</cx:pt>
          <cx:pt idx="18">6.2455111824764096</cx:pt>
          <cx:pt idx="19">5.5053498604132294</cx:pt>
          <cx:pt idx="20">5.6320747208913495</cx:pt>
          <cx:pt idx="21">5.9256423794312019</cx:pt>
          <cx:pt idx="22">5.4751229852480972</cx:pt>
          <cx:pt idx="23">6.0957564150023149</cx:pt>
          <cx:pt idx="24">5.87180353391597</cx:pt>
          <cx:pt idx="25">6.0242189537224622</cx:pt>
          <cx:pt idx="26">5.8909255606646065</cx:pt>
          <cx:pt idx="27">6.1392915309479621</cx:pt>
          <cx:pt idx="28">5.8498453290218393</cx:pt>
          <cx:pt idx="29">5.4354579436723585</cx:pt>
          <cx:pt idx="30">6.2565653145521907</cx:pt>
          <cx:pt idx="31">5.9540565955721778</cx:pt>
          <cx:pt idx="32">6.1209376492962226</cx:pt>
          <cx:pt idx="33">5.240825596588615</cx:pt>
          <cx:pt idx="34">5.586042556058608</cx:pt>
          <cx:pt idx="35">5.8247659892566013</cx:pt>
          <cx:pt idx="36">5.6470401952557356</cx:pt>
          <cx:pt idx="37">5.3079177854745661</cx:pt>
          <cx:pt idx="38">6.4298723101377151</cx:pt>
          <cx:pt idx="39">5.8628585495935672</cx:pt>
          <cx:pt idx="40">5.8356263045754542</cx:pt>
          <cx:pt idx="41">5.9007862167378606</cx:pt>
          <cx:pt idx="42">6.1226014039632846</cx:pt>
          <cx:pt idx="43">6.3238155258325488</cx:pt>
          <cx:pt idx="44">5.3041877441919025</cx:pt>
          <cx:pt idx="45">5.8268653413464229</cx:pt>
          <cx:pt idx="46">6.5510196122717677</cx:pt>
          <cx:pt idx="47">5.1769471367498241</cx:pt>
          <cx:pt idx="48">5.4435514000639555</cx:pt>
          <cx:pt idx="49">6.2561596582783645</cx:pt>
          <cx:pt idx="50">5.9122462227589132</cx:pt>
          <cx:pt idx="51">5.5365739678134256</cx:pt>
          <cx:pt idx="52">5.9108646075122637</cx:pt>
          <cx:pt idx="53">6.1208476397489928</cx:pt>
          <cx:pt idx="54">5.9686290014175745</cx:pt>
          <cx:pt idx="55">5.5795951652529263</cx:pt>
          <cx:pt idx="56">5.8342852077028402</cx:pt>
          <cx:pt idx="57">5.4220292208267473</cx:pt>
          <cx:pt idx="58">5.1481004026347224</cx:pt>
          <cx:pt idx="59">6.2547037413406343</cx:pt>
          <cx:pt idx="60">5.9932608654961825</cx:pt>
          <cx:pt idx="61">5.6689935578910653</cx:pt>
          <cx:pt idx="62">5.4074426863144245</cx:pt>
          <cx:pt idx="63">5.9588021895132632</cx:pt>
          <cx:pt idx="64">5.7365240455565623</cx:pt>
          <cx:pt idx="65">5.9056938449242304</cx:pt>
          <cx:pt idx="66">5.8219707211494196</cx:pt>
          <cx:pt idx="67">5.8636927705514577</cx:pt>
          <cx:pt idx="68">5.9258737499630225</cx:pt>
          <cx:pt idx="69">5.4455931752149302</cx:pt>
          <cx:pt idx="70">5.6536350200461785</cx:pt>
          <cx:pt idx="71">5.5996611917885364</cx:pt>
          <cx:pt idx="72">6.0686608002580602</cx:pt>
          <cx:pt idx="73">6.0604532235413986</cx:pt>
          <cx:pt idx="74">6.0674926583590443</cx:pt>
          <cx:pt idx="75">5.2355810828340186</cx:pt>
          <cx:pt idx="76">5.6396129590586899</cx:pt>
          <cx:pt idx="77">6.3837819545514058</cx:pt>
          <cx:pt idx="78">5.2737298626506872</cx:pt>
          <cx:pt idx="79">5.7437360414337872</cx:pt>
          <cx:pt idx="80">5.4015659074364057</cx:pt>
          <cx:pt idx="81">5.5662627485787439</cx:pt>
          <cx:pt idx="82">6.2741942482468547</cx:pt>
          <cx:pt idx="83">6.1466608882008194</cx:pt>
          <cx:pt idx="84">5.8998454615196456</cx:pt>
          <cx:pt idx="85">5.5512155121296365</cx:pt>
          <cx:pt idx="86">5.9037608928211887</cx:pt>
          <cx:pt idx="87">5.9186146973002085</cx:pt>
          <cx:pt idx="88">6.2021050547406888</cx:pt>
          <cx:pt idx="89">5.8754610879561211</cx:pt>
          <cx:pt idx="90">5.6129423246556422</cx:pt>
          <cx:pt idx="91">6.1135102220435069</cx:pt>
          <cx:pt idx="92">5.6409572382191238</cx:pt>
          <cx:pt idx="93">6.3471578515147575</cx:pt>
          <cx:pt idx="94">5.6117773727897013</cx:pt>
          <cx:pt idx="95">6.0062483898455117</cx:pt>
          <cx:pt idx="96">4.8830407664138464</cx:pt>
          <cx:pt idx="97">5.6975915417413683</cx:pt>
          <cx:pt idx="98">5.5180407581039308</cx:pt>
          <cx:pt idx="99">5.6928782072882136</cx:pt>
          <cx:pt idx="100">5.5496456034742554</cx:pt>
          <cx:pt idx="101">5.5084173634372133</cx:pt>
          <cx:pt idx="102">5.5797534393850947</cx:pt>
          <cx:pt idx="103">5.3464195445075875</cx:pt>
          <cx:pt idx="104">6.2589491940296691</cx:pt>
          <cx:pt idx="105">5.9459375878244769</cx:pt>
          <cx:pt idx="106">5.6766910870752065</cx:pt>
          <cx:pt idx="107">6.0337574790301467</cx:pt>
          <cx:pt idx="108">5.9992940042071661</cx:pt>
          <cx:pt idx="109">5.7018779569044415</cx:pt>
          <cx:pt idx="110">5.044900143450775</cx:pt>
          <cx:pt idx="111">6.0631077825336366</cx:pt>
          <cx:pt idx="112">5.5803782710488834</cx:pt>
          <cx:pt idx="113">5.7345702429366128</cx:pt>
          <cx:pt idx="114">5.5852781542128342</cx:pt>
          <cx:pt idx="115">6.2416977839406904</cx:pt>
          <cx:pt idx="116">5.5116762414286358</cx:pt>
          <cx:pt idx="117">5.7935071722406279</cx:pt>
          <cx:pt idx="118">6.0996332085118841</cx:pt>
          <cx:pt idx="119">6.1574329974845812</cx:pt>
          <cx:pt idx="120">5.0568312416570897</cx:pt>
          <cx:pt idx="121">5.8071917844677001</cx:pt>
          <cx:pt idx="122">5.2426203868659504</cx:pt>
          <cx:pt idx="123">5.8031156290754442</cx:pt>
          <cx:pt idx="124">5.7024346209593082</cx:pt>
          <cx:pt idx="125">6.0096385809462127</cx:pt>
          <cx:pt idx="126">5.5155048984565971</cx:pt>
          <cx:pt idx="127">5.8572603935618499</cx:pt>
          <cx:pt idx="128">5.1563567749702024</cx:pt>
          <cx:pt idx="129">5.2041961710077693</cx:pt>
          <cx:pt idx="130">5.8859178093459148</cx:pt>
          <cx:pt idx="131">5.1367432196196532</cx:pt>
          <cx:pt idx="132">5.7246624475240022</cx:pt>
          <cx:pt idx="133">5.6941360534931675</cx:pt>
          <cx:pt idx="134">6.0723795301069083</cx:pt>
          <cx:pt idx="135">5.7521071911801149</cx:pt>
          <cx:pt idx="136">5.6038248686467806</cx:pt>
          <cx:pt idx="137">6.0584412148604203</cx:pt>
          <cx:pt idx="138">5.6126584962571355</cx:pt>
          <cx:pt idx="139">5.342820545087231</cx:pt>
          <cx:pt idx="140">5.4906251119895391</cx:pt>
          <cx:pt idx="141">6.3365689866405779</cx:pt>
          <cx:pt idx="142">5.8473247393407739</cx:pt>
          <cx:pt idx="143">5.5509690700465928</cx:pt>
          <cx:pt idx="144">4.9648962890427439</cx:pt>
          <cx:pt idx="145">5.485048116495606</cx:pt>
          <cx:pt idx="146">6.0198366767949238</cx:pt>
          <cx:pt idx="147">5.9883618081534866</cx:pt>
          <cx:pt idx="148">5.8243375637470907</cx:pt>
          <cx:pt idx="149">5.5426110776199948</cx:pt>
          <cx:pt idx="150">5.7340778828615253</cx:pt>
          <cx:pt idx="151">6.1229059449871954</cx:pt>
          <cx:pt idx="152">5.4725788459133105</cx:pt>
          <cx:pt idx="153">5.6035425440444309</cx:pt>
          <cx:pt idx="154">5.7077130489331065</cx:pt>
          <cx:pt idx="155">5.6865334721271834</cx:pt>
          <cx:pt idx="156">5.4178986107238867</cx:pt>
          <cx:pt idx="157">6.3483319307355304</cx:pt>
          <cx:pt idx="158">6.0507460648204887</cx:pt>
          <cx:pt idx="159">6.0062949456186301</cx:pt>
          <cx:pt idx="160">6.0612903630521275</cx:pt>
          <cx:pt idx="161">5.7441955186159364</cx:pt>
          <cx:pt idx="162">6.1593998430292585</cx:pt>
          <cx:pt idx="163">5.8168142781853529</cx:pt>
          <cx:pt idx="164">5.9885737254994309</cx:pt>
          <cx:pt idx="165">5.4092266500457535</cx:pt>
          <cx:pt idx="166">5.9820810722465909</cx:pt>
          <cx:pt idx="167">6.0089226486746146</cx:pt>
          <cx:pt idx="168">5.4731580877918935</cx:pt>
          <cx:pt idx="169">5.3940641310417465</cx:pt>
          <cx:pt idx="170">5.4427883664340166</cx:pt>
          <cx:pt idx="171">5.9028148207016082</cx:pt>
          <cx:pt idx="172">5.6742590655395997</cx:pt>
          <cx:pt idx="173">5.5072600722257699</cx:pt>
          <cx:pt idx="174">5.6202889224543986</cx:pt>
          <cx:pt idx="175">5.8305048403915931</cx:pt>
          <cx:pt idx="176">5.1284640573860685</cx:pt>
          <cx:pt idx="177">5.9669927166896697</cx:pt>
          <cx:pt idx="178">6.2133926560059312</cx:pt>
          <cx:pt idx="179">5.2050410394397115</cx:pt>
          <cx:pt idx="180">5.6471848065828523</cx:pt>
          <cx:pt idx="181">5.5244322751671415</cx:pt>
          <cx:pt idx="182">5.9402032573931933</cx:pt>
          <cx:pt idx="183">5.8669982050732132</cx:pt>
          <cx:pt idx="184">6.0361427954361107</cx:pt>
          <cx:pt idx="185">6.0119553311829046</cx:pt>
          <cx:pt idx="186">5.8390393808860361</cx:pt>
          <cx:pt idx="187">6.3601907505594557</cx:pt>
          <cx:pt idx="188">6.009184637694772</cx:pt>
          <cx:pt idx="189">5.6042319084325394</cx:pt>
          <cx:pt idx="190">5.8591696041992858</cx:pt>
          <cx:pt idx="191">5.9450993234895213</cx:pt>
          <cx:pt idx="192">5.8604400304405511</cx:pt>
          <cx:pt idx="193">5.6967573869782395</cx:pt>
          <cx:pt idx="194">6.1760893694002279</cx:pt>
          <cx:pt idx="195">5.5432221072921646</cx:pt>
          <cx:pt idx="196">5.8091842816471235</cx:pt>
          <cx:pt idx="197">6.4490309390623475</cx:pt>
          <cx:pt idx="198">6.0805132078964599</cx:pt>
          <cx:pt idx="199">5.2891662698151274</cx:pt>
          <cx:pt idx="200">5.3818226089030627</cx:pt>
          <cx:pt idx="201">5.7836369166776969</cx:pt>
          <cx:pt idx="202">5.8493472571924281</cx:pt>
          <cx:pt idx="203">6.1090971168216033</cx:pt>
          <cx:pt idx="204">5.601658412880461</cx:pt>
          <cx:pt idx="205">5.1357110131122923</cx:pt>
          <cx:pt idx="206">6.3641182846201536</cx:pt>
          <cx:pt idx="207">5.7504253081115335</cx:pt>
          <cx:pt idx="208">5.8600225927915224</cx:pt>
          <cx:pt idx="209">5.4603233946384861</cx:pt>
          <cx:pt idx="210">5.7298116381884876</cx:pt>
          <cx:pt idx="211">5.5900773082543429</cx:pt>
          <cx:pt idx="212">6.1635665474181209</cx:pt>
          <cx:pt idx="213">5.574246550071547</cx:pt>
          <cx:pt idx="214">5.545761042500347</cx:pt>
          <cx:pt idx="215">5.580980681209101</cx:pt>
          <cx:pt idx="216">5.2951546498672952</cx:pt>
          <cx:pt idx="217">6.1790900140443883</cx:pt>
          <cx:pt idx="218">5.8366203376665693</cx:pt>
          <cx:pt idx="219">5.3532690726677545</cx:pt>
          <cx:pt idx="220">5.9649699183334981</cx:pt>
          <cx:pt idx="221">6.0681963190145094</cx:pt>
          <cx:pt idx="222">5.9574675709450142</cx:pt>
          <cx:pt idx="223">5.6149615613489541</cx:pt>
          <cx:pt idx="224">5.4363567176052756</cx:pt>
          <cx:pt idx="225">5.3123227137879505</cx:pt>
          <cx:pt idx="226">5.6750715286142963</cx:pt>
          <cx:pt idx="227">5.4619544833956155</cx:pt>
          <cx:pt idx="228">5.9741909070923223</cx:pt>
          <cx:pt idx="229">5.3952110141679839</cx:pt>
          <cx:pt idx="230">5.5839582308403894</cx:pt>
          <cx:pt idx="231">5.4496751910217203</cx:pt>
          <cx:pt idx="232">6.3524915686106826</cx:pt>
          <cx:pt idx="233">5.8028171432842726</cx:pt>
          <cx:pt idx="234">5.6191700301187426</cx:pt>
          <cx:pt idx="235">5.6683053704326651</cx:pt>
          <cx:pt idx="236">5.3992763609011911</cx:pt>
          <cx:pt idx="237">5.6877234352299375</cx:pt>
          <cx:pt idx="238">5.9400744544981849</cx:pt>
          <cx:pt idx="239">6.0781231539185026</cx:pt>
          <cx:pt idx="240">6.1138270200329146</cx:pt>
          <cx:pt idx="241">5.5069144359338269</cx:pt>
          <cx:pt idx="242">6.06418138371418</cx:pt>
          <cx:pt idx="243">5.606441839379932</cx:pt>
          <cx:pt idx="244">5.4885400741541872</cx:pt>
          <cx:pt idx="245">6.1455634703950315</cx:pt>
          <cx:pt idx="246">5.0887143214746162</cx:pt>
          <cx:pt idx="247">5.1302059500118498</cx:pt>
          <cx:pt idx="248">5.3266984197022529</cx:pt>
          <cx:pt idx="249">5.3702190344402139</cx:pt>
          <cx:pt idx="250">5.7119840982354013</cx:pt>
          <cx:pt idx="251">5.0238675124028216</cx:pt>
          <cx:pt idx="252">5.7025779356046371</cx:pt>
          <cx:pt idx="253">5.5065099945898357</cx:pt>
          <cx:pt idx="254">5.4935326902902588</cx:pt>
          <cx:pt idx="255">5.3594937121617265</cx:pt>
          <cx:pt idx="256">6.1508556013178675</cx:pt>
          <cx:pt idx="257">5.1721859348258459</cx:pt>
          <cx:pt idx="258">5.4757872728977208</cx:pt>
          <cx:pt idx="259">6.1019013435467073</cx:pt>
          <cx:pt idx="260">5.9593757880729461</cx:pt>
          <cx:pt idx="261">6.4026253538812341</cx:pt>
          <cx:pt idx="262">6.2619487742348534</cx:pt>
          <cx:pt idx="263">6.0589660275639972</cx:pt>
          <cx:pt idx="264">5.7956139359366574</cx:pt>
          <cx:pt idx="265">5.8359839395404798</cx:pt>
          <cx:pt idx="266">5.5585879239731693</cx:pt>
          <cx:pt idx="267">5.6670294490968223</cx:pt>
          <cx:pt idx="268">6.1757667351053342</cx:pt>
          <cx:pt idx="269">5.9035358830398135</cx:pt>
          <cx:pt idx="270">5.5712399172974143</cx:pt>
          <cx:pt idx="271">5.5385095511834335</cx:pt>
          <cx:pt idx="272">6.0424483830585833</cx:pt>
          <cx:pt idx="273">5.5834329952277129</cx:pt>
          <cx:pt idx="274">6.093189921185183</cx:pt>
          <cx:pt idx="275">5.6173749046179484</cx:pt>
          <cx:pt idx="276">5.5087133869859128</cx:pt>
          <cx:pt idx="277">5.17445609346401</cx:pt>
          <cx:pt idx="278">5.971758139459526</cx:pt>
          <cx:pt idx="279">5.8960599440222197</cx:pt>
          <cx:pt idx="280">6.1138610051397082</cx:pt>
          <cx:pt idx="281">6.056867033174707</cx:pt>
          <cx:pt idx="282">5.0415178783665615</cx:pt>
          <cx:pt idx="283">5.6375531550542242</cx:pt>
          <cx:pt idx="284">5.1765681245093331</cx:pt>
          <cx:pt idx="285">5.6227179638012057</cx:pt>
          <cx:pt idx="286">5.4161642527436484</cx:pt>
          <cx:pt idx="287">5.7980203213971837</cx:pt>
          <cx:pt idx="288">5.0487439649507904</cx:pt>
          <cx:pt idx="289">5.9696709543807556</cx:pt>
          <cx:pt idx="290">5.6408690401601023</cx:pt>
          <cx:pt idx="291">5.6849096418506511</cx:pt>
          <cx:pt idx="292">6.6414898183952396</cx:pt>
          <cx:pt idx="293">6.3777930769858706</cx:pt>
          <cx:pt idx="294">5.9548270322213579</cx:pt>
          <cx:pt idx="295">6.5218078121121135</cx:pt>
          <cx:pt idx="296">6.7175230941886337</cx:pt>
          <cx:pt idx="297">6.0572329521924981</cx:pt>
          <cx:pt idx="298">5.7505018653034909</cx:pt>
          <cx:pt idx="299">5.7770628731289122</cx:pt>
          <cx:pt idx="300">6.0052962111200543</cx:pt>
          <cx:pt idx="301">6.0299349588296041</cx:pt>
          <cx:pt idx="302">5.8248776098245552</cx:pt>
          <cx:pt idx="303">4.7143705441021364</cx:pt>
          <cx:pt idx="304">6.012535051932602</cx:pt>
          <cx:pt idx="305">5.3664856769853611</cx:pt>
          <cx:pt idx="306">5.5238185110975877</cx:pt>
          <cx:pt idx="307">5.1552188268863173</cx:pt>
          <cx:pt idx="308">6.2768326025705399</cx:pt>
          <cx:pt idx="309">6.4004003871895474</cx:pt>
          <cx:pt idx="310">6.0736667225861911</cx:pt>
          <cx:pt idx="311">5.4155953098122387</cx:pt>
          <cx:pt idx="312">5.8907338877321527</cx:pt>
          <cx:pt idx="313">5.5620278174535311</cx:pt>
          <cx:pt idx="314">5.6107500677314972</cx:pt>
          <cx:pt idx="315">5.6444685216609098</cx:pt>
          <cx:pt idx="316">5.3270090970895643</cx:pt>
          <cx:pt idx="317">5.5624274076086371</cx:pt>
          <cx:pt idx="318">6.1526404715519316</cx:pt>
          <cx:pt idx="319">6.0317584892788592</cx:pt>
          <cx:pt idx="320">5.8511038144650476</cx:pt>
          <cx:pt idx="321">5.8799666017741909</cx:pt>
          <cx:pt idx="322">5.5696607719128073</cx:pt>
          <cx:pt idx="323">5.8203458385412077</cx:pt>
          <cx:pt idx="324">5.6185442458389767</cx:pt>
          <cx:pt idx="325">5.5408189933092205</cx:pt>
          <cx:pt idx="326">5.4005249325899802</cx:pt>
          <cx:pt idx="327">5.4733022770107187</cx:pt>
          <cx:pt idx="328">5.7619856891717793</cx:pt>
          <cx:pt idx="329">5.7486021697350722</cx:pt>
          <cx:pt idx="330">5.901850252746943</cx:pt>
          <cx:pt idx="331">6.1891138647115076</cx:pt>
          <cx:pt idx="332">5.7238790575022858</cx:pt>
          <cx:pt idx="333">6.215790131077024</cx:pt>
          <cx:pt idx="334">5.6595386148783353</cx:pt>
          <cx:pt idx="335">5.8817729616232244</cx:pt>
          <cx:pt idx="336">5.9254897514056806</cx:pt>
          <cx:pt idx="337">6.0678629693580213</cx:pt>
          <cx:pt idx="338">5.8536673116223339</cx:pt>
          <cx:pt idx="339">5.4165345673876457</cx:pt>
          <cx:pt idx="340">5.220752515092979</cx:pt>
          <cx:pt idx="341">5.9438722197966456</cx:pt>
          <cx:pt idx="342">5.4516752018283201</cx:pt>
          <cx:pt idx="343">5.7671004643018984</cx:pt>
          <cx:pt idx="344">5.25247343003746</cx:pt>
          <cx:pt idx="345">5.2855322186088438</cx:pt>
          <cx:pt idx="346">5.9020103188818123</cx:pt>
          <cx:pt idx="347">5.9841759663661636</cx:pt>
          <cx:pt idx="348">5.4795942724257989</cx:pt>
          <cx:pt idx="349">5.2216835530950796</cx:pt>
          <cx:pt idx="350">5.9358195630543724</cx:pt>
          <cx:pt idx="351">5.0430754363278423</cx:pt>
          <cx:pt idx="352">6.1038349918537858</cx:pt>
          <cx:pt idx="353">5.6794757427330067</cx:pt>
          <cx:pt idx="354">5.6692919563915067</cx:pt>
          <cx:pt idx="355">5.7698571811364952</cx:pt>
          <cx:pt idx="356">6.0377265254608874</cx:pt>
          <cx:pt idx="357">6.4753499285561382</cx:pt>
          <cx:pt idx="358">6.5944275843861444</cx:pt>
          <cx:pt idx="359">5.442313092998722</cx:pt>
          <cx:pt idx="360">5.4485445635264895</cx:pt>
          <cx:pt idx="361">5.668372366329411</cx:pt>
          <cx:pt idx="362">5.6556302433458194</cx:pt>
          <cx:pt idx="363">5.3732729508237149</cx:pt>
          <cx:pt idx="364">5.440332796966409</cx:pt>
          <cx:pt idx="365">5.5004300802800588</cx:pt>
          <cx:pt idx="366">5.7903351834160999</cx:pt>
          <cx:pt idx="367">5.0175627685035868</cx:pt>
          <cx:pt idx="368">5.7565440532466239</cx:pt>
          <cx:pt idx="369">5.7825883321855711</cx:pt>
          <cx:pt idx="370">6.2446848212325063</cx:pt>
          <cx:pt idx="371">5.6448723491891686</cx:pt>
          <cx:pt idx="372">5.9069076637273223</cx:pt>
          <cx:pt idx="373">5.279322405153752</cx:pt>
          <cx:pt idx="374">6.228586839029707</cx:pt>
          <cx:pt idx="375">6.5501724042794374</cx:pt>
          <cx:pt idx="376">5.7494068930324946</cx:pt>
          <cx:pt idx="377">5.7519268549759239</cx:pt>
          <cx:pt idx="378">6.440812459559643</cx:pt>
          <cx:pt idx="379">6.1133472610348472</cx:pt>
          <cx:pt idx="380">5.8053436864693753</cx:pt>
          <cx:pt idx="381">5.0669166906289558</cx:pt>
          <cx:pt idx="382">5.3055347272355284</cx:pt>
          <cx:pt idx="383">5.9894629147944363</cx:pt>
          <cx:pt idx="384">5.7122827277218589</cx:pt>
          <cx:pt idx="385">6.1667557977727183</cx:pt>
          <cx:pt idx="386">5.9811897021262013</cx:pt>
          <cx:pt idx="387">5.1842733623156212</cx:pt>
          <cx:pt idx="388">5.6036734526425196</cx:pt>
          <cx:pt idx="389">5.8101972049470954</cx:pt>
          <cx:pt idx="390">5.4807669022422427</cx:pt>
          <cx:pt idx="391">5.4345634729277021</cx:pt>
          <cx:pt idx="392">6.0734151608422495</cx:pt>
          <cx:pt idx="393">5.5938593827093435</cx:pt>
          <cx:pt idx="394">6.1857774325494921</cx:pt>
          <cx:pt idx="395">5.6284918691575072</cx:pt>
          <cx:pt idx="396">5.6247757751471319</cx:pt>
          <cx:pt idx="397">6.0313882066542286</cx:pt>
          <cx:pt idx="398">5.7855736010424481</cx:pt>
          <cx:pt idx="399">5.2892488995959415</cx:pt>
          <cx:pt idx="400">6.0158005765367362</cx:pt>
          <cx:pt idx="401">5.6505849283575467</cx:pt>
          <cx:pt idx="402">5.8879486587420971</cx:pt>
          <cx:pt idx="403">5.658358832212329</cx:pt>
          <cx:pt idx="404">6.0385856677192606</cx:pt>
          <cx:pt idx="405">5.3346107750782252</cx:pt>
          <cx:pt idx="406">5.8202010412624539</cx:pt>
          <cx:pt idx="407">5.7010856757548627</cx:pt>
          <cx:pt idx="408">5.7185159788793962</cx:pt>
          <cx:pt idx="409">5.9587638874471196</cx:pt>
          <cx:pt idx="410">6.1309629609788878</cx:pt>
          <cx:pt idx="411">5.9848040871757515</cx:pt>
          <cx:pt idx="412">5.5619375603838694</cx:pt>
          <cx:pt idx="413">5.7482376687547765</cx:pt>
          <cx:pt idx="414">6.1155577249896957</cx:pt>
          <cx:pt idx="415">5.4069336134696426</cx:pt>
          <cx:pt idx="416">5.8807819889422639</cx:pt>
          <cx:pt idx="417">5.7631591137491043</cx:pt>
          <cx:pt idx="418">6.1156492876221069</cx:pt>
          <cx:pt idx="419">5.8998226435583714</cx:pt>
          <cx:pt idx="420">5.8546350332278179</cx:pt>
          <cx:pt idx="421">5.7061921040360231</cx:pt>
          <cx:pt idx="422">5.8522126734583555</cx:pt>
          <cx:pt idx="423">5.9526249603911587</cx:pt>
          <cx:pt idx="424">5.5696428556770003</cx:pt>
          <cx:pt idx="425">5.6424911426538786</cx:pt>
          <cx:pt idx="426">5.7433183727158656</cx:pt>
          <cx:pt idx="427">5.314951700723805</cx:pt>
          <cx:pt idx="428">5.7529345406972432</cx:pt>
          <cx:pt idx="429">5.6740245639365821</cx:pt>
          <cx:pt idx="430">4.8631169775600451</cx:pt>
          <cx:pt idx="431">5.666792969560202</cx:pt>
          <cx:pt idx="432">5.4003774367877675</cx:pt>
          <cx:pt idx="433">6.5466269935766066</cx:pt>
          <cx:pt idx="434">5.637354791304352</cx:pt>
          <cx:pt idx="435">5.1516807141107579</cx:pt>
          <cx:pt idx="436">5.5540945374745476</cx:pt>
          <cx:pt idx="437">5.7741182621042553</cx:pt>
          <cx:pt idx="438">5.2302337364641467</cx:pt>
          <cx:pt idx="439">6.2872827566155696</cx:pt>
          <cx:pt idx="440">5.4770910285712011</cx:pt>
          <cx:pt idx="441">6.1550319588970908</cx:pt>
          <cx:pt idx="442">5.8166360270770667</cx:pt>
          <cx:pt idx="443">5.4379919878230041</cx:pt>
          <cx:pt idx="444">5.6774632795350897</cx:pt>
          <cx:pt idx="445">5.0868291447086111</cx:pt>
          <cx:pt idx="446">5.6212945780746537</cx:pt>
          <cx:pt idx="447">5.7574712418833185</cx:pt>
          <cx:pt idx="448">6.0023143318832384</cx:pt>
          <cx:pt idx="449">5.9906274758432856</cx:pt>
          <cx:pt idx="450">5.9392731358827664</cx:pt>
          <cx:pt idx="451">4.9911992213765037</cx:pt>
          <cx:pt idx="452">5.7745333568254713</cx:pt>
          <cx:pt idx="453">5.7138552040544335</cx:pt>
          <cx:pt idx="454">5.7464741736050193</cx:pt>
          <cx:pt idx="455">4.7046847944939394</cx:pt>
          <cx:pt idx="456">6.2271965444891961</cx:pt>
          <cx:pt idx="457">6.2288389210477977</cx:pt>
          <cx:pt idx="458">5.4030075717779091</cx:pt>
          <cx:pt idx="459">5.9428951171672919</cx:pt>
          <cx:pt idx="460">5.9782384221811018</cx:pt>
          <cx:pt idx="461">5.8134549749265849</cx:pt>
          <cx:pt idx="462">6.270469885551865</cx:pt>
          <cx:pt idx="463">5.5016773015715934</cx:pt>
          <cx:pt idx="464">6.3220608005629382</cx:pt>
          <cx:pt idx="465">5.8346386996138362</cx:pt>
          <cx:pt idx="466">5.9301829556012322</cx:pt>
          <cx:pt idx="467">5.8819223440478785</cx:pt>
          <cx:pt idx="468">5.4781280922823994</cx:pt>
          <cx:pt idx="469">6.0084802111035076</cx:pt>
          <cx:pt idx="470">5.6774501432529396</cx:pt>
          <cx:pt idx="471">5.5606448324856386</cx:pt>
          <cx:pt idx="472">5.8041208108607618</cx:pt>
          <cx:pt idx="473">5.3595217962545831</cx:pt>
          <cx:pt idx="474">6.9917300250251362</cx:pt>
          <cx:pt idx="475">5.7175889463200269</cx:pt>
          <cx:pt idx="476">6.0141055051934185</cx:pt>
          <cx:pt idx="477">6.0361779762380952</cx:pt>
          <cx:pt idx="478">5.3325746261244484</cx:pt>
          <cx:pt idx="479">5.8194652639291355</cx:pt>
          <cx:pt idx="480">6.0885922560035883</cx:pt>
          <cx:pt idx="481">5.6090247504343358</cx:pt>
          <cx:pt idx="482">5.1578641106914134</cx:pt>
          <cx:pt idx="483">5.5669916212585022</cx:pt>
          <cx:pt idx="484">5.6551165243651758</cx:pt>
          <cx:pt idx="485">5.8836522196218501</cx:pt>
          <cx:pt idx="486">5.108129679420915</cx:pt>
          <cx:pt idx="487">6.0717207163219777</cx:pt>
          <cx:pt idx="488">5.9283932814519327</cx:pt>
          <cx:pt idx="489">6.529816863170856</cx:pt>
          <cx:pt idx="490">5.8817534190802983</cx:pt>
          <cx:pt idx="491">6.1731741830641171</cx:pt>
          <cx:pt idx="492">6.2953440017000872</cx:pt>
          <cx:pt idx="493">6.0988697819672533</cx:pt>
          <cx:pt idx="494">5.2355199836861592</cx:pt>
          <cx:pt idx="495">5.5259625681766984</cx:pt>
          <cx:pt idx="496">5.9483708279173566</cx:pt>
          <cx:pt idx="497">6.795429451235302</cx:pt>
          <cx:pt idx="498">5.642039838519703</cx:pt>
          <cx:pt idx="499">5.6132645715487994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dirty="0" smtClean="0"/>
              <a:t>Height</a:t>
            </a:r>
            <a:endParaRPr lang="en-US" dirty="0"/>
          </a:p>
        </cx:rich>
      </cx:tx>
    </cx:title>
    <cx:plotArea>
      <cx:plotAreaRegion>
        <cx:series layoutId="clusteredColumn" uniqueId="{00000000-5E54-4789-A341-3FDBA5E8B9CF}">
          <cx:tx>
            <cx:txData>
              <cx:f>'Medium sample'!$B$1</cx:f>
              <cx:v>Height (ft)</cx:v>
            </cx:txData>
          </cx:tx>
          <cx:dataId val="0"/>
          <cx:layoutPr>
            <cx:binning intervalClosed="r">
              <cx:binSize val="0.083000000000000018"/>
            </cx:binning>
          </cx:layoutPr>
        </cx:series>
      </cx:plotAreaRegion>
      <cx:axis id="0" hidden="1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/>
            </a:pPr>
            <a:endParaRPr lang="en-US"/>
          </a:p>
        </cx:txPr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'Large sample'!$B$2:$B$5001</cx:f>
        <cx:lvl ptCount="5000" formatCode="0.00">
          <cx:pt idx="0">5</cx:pt>
          <cx:pt idx="1">6.3353634280369127</cx:pt>
          <cx:pt idx="2">5.1562305884840818</cx:pt>
          <cx:pt idx="3">5.945769817557844</cx:pt>
          <cx:pt idx="4">5.4571332110217847</cx:pt>
          <cx:pt idx="5">5.7818108972611313</cx:pt>
          <cx:pt idx="6">5.8221117482005562</cx:pt>
          <cx:pt idx="7">6.0624773961326905</cx:pt>
          <cx:pt idx="8">5.5680008113287931</cx:pt>
          <cx:pt idx="9">5.9344730083007091</cx:pt>
          <cx:pt idx="10">5.0141815842480391</cx:pt>
          <cx:pt idx="11">5.7255236223157144</cx:pt>
          <cx:pt idx="12">5.8075946717984666</cx:pt>
          <cx:pt idx="13">5.7954465338248236</cx:pt>
          <cx:pt idx="14">5.5202245409065664</cx:pt>
          <cx:pt idx="15">5.6718293767182573</cx:pt>
          <cx:pt idx="16">5.9484947837885915</cx:pt>
          <cx:pt idx="17">5.4938905062144743</cx:pt>
          <cx:pt idx="18">6.0914556786317933</cx:pt>
          <cx:pt idx="19">5.4721926802949952</cx:pt>
          <cx:pt idx="20">5.7187164185984445</cx:pt>
          <cx:pt idx="21">5.7330125651563471</cx:pt>
          <cx:pt idx="22">5.4976531545612195</cx:pt>
          <cx:pt idx="23">5.476576328670232</cx:pt>
          <cx:pt idx="24">5.3912448722753945</cx:pt>
          <cx:pt idx="25">5.7017305715426634</cx:pt>
          <cx:pt idx="26">5.8412829700027</cx:pt>
          <cx:pt idx="27">5.5216767668288487</cx:pt>
          <cx:pt idx="28">6.0750847188802819</cx:pt>
          <cx:pt idx="29">5.744098530914151</cx:pt>
          <cx:pt idx="30">5.216814190936006</cx:pt>
          <cx:pt idx="31">5.1164053090693322</cx:pt>
          <cx:pt idx="32">5.9768398871314972</cx:pt>
          <cx:pt idx="33">5.5427974062076295</cx:pt>
          <cx:pt idx="34">5.9344232603662217</cx:pt>
          <cx:pt idx="35">5.6794743396309819</cx:pt>
          <cx:pt idx="36">5.6604999699601484</cx:pt>
          <cx:pt idx="37">5.9974476194793223</cx:pt>
          <cx:pt idx="38">5.6274310656306969</cx:pt>
          <cx:pt idx="39">5.1444734293713754</cx:pt>
          <cx:pt idx="40">6.4041657033816319</cx:pt>
          <cx:pt idx="41">6.0099618570411941</cx:pt>
          <cx:pt idx="42">5.2228395691137939</cx:pt>
          <cx:pt idx="43">5.9538298546200501</cx:pt>
          <cx:pt idx="44">5.2226403020849732</cx:pt>
          <cx:pt idx="45">5.5393270659678047</cx:pt>
          <cx:pt idx="46">5.2670144929046332</cx:pt>
          <cx:pt idx="47">5.4798420177949385</cx:pt>
          <cx:pt idx="48">6.1029372565333171</cx:pt>
          <cx:pt idx="49">5.5955578085704305</cx:pt>
          <cx:pt idx="50">5.2289480072053731</cx:pt>
          <cx:pt idx="51">5.6639447987768916</cx:pt>
          <cx:pt idx="52">5.8943613641579011</cx:pt>
          <cx:pt idx="53">5.7753651074826573</cx:pt>
          <cx:pt idx="54">6.0176395083813832</cx:pt>
          <cx:pt idx="55">5.6067850274155253</cx:pt>
          <cx:pt idx="56">6.5104302059315193</cx:pt>
          <cx:pt idx="57">5.7182957422385723</cx:pt>
          <cx:pt idx="58">5.9567924102218841</cx:pt>
          <cx:pt idx="59">6.218291256124771</cx:pt>
          <cx:pt idx="60">5.6281458909730642</cx:pt>
          <cx:pt idx="61">5.7768501492016586</cx:pt>
          <cx:pt idx="62">6.3142682396336207</cx:pt>
          <cx:pt idx="63">5.938671909781803</cx:pt>
          <cx:pt idx="64">5.7129450642623061</cx:pt>
          <cx:pt idx="65">5.6855443795236784</cx:pt>
          <cx:pt idx="66">5.4651522934462111</cx:pt>
          <cx:pt idx="67">5.5687586416199348</cx:pt>
          <cx:pt idx="68">5.9203176034190843</cx:pt>
          <cx:pt idx="69">5.5383539100726615</cx:pt>
          <cx:pt idx="70">5.7371851140488115</cx:pt>
          <cx:pt idx="71">5.9975822002500596</cx:pt>
          <cx:pt idx="72">6.230829739408537</cx:pt>
          <cx:pt idx="73">5.4375307176950933</cx:pt>
          <cx:pt idx="74">5.0237424495409639</cx:pt>
          <cx:pt idx="75">5.3694467275822522</cx:pt>
          <cx:pt idx="76">5.2918789837787017</cx:pt>
          <cx:pt idx="77">6.6507853666911094</cx:pt>
          <cx:pt idx="78">6.505507735959676</cx:pt>
          <cx:pt idx="79">6.1185865241063562</cx:pt>
          <cx:pt idx="80">5.6840114509641966</cx:pt>
          <cx:pt idx="81">5.9024608026161545</cx:pt>
          <cx:pt idx="82">5.1855437416324115</cx:pt>
          <cx:pt idx="83">5.5342480665530029</cx:pt>
          <cx:pt idx="84">6.3283689132946215</cx:pt>
          <cx:pt idx="85">5.3815780834149063</cx:pt>
          <cx:pt idx="86">5.4502963445913082</cx:pt>
          <cx:pt idx="87">5.9066188281483374</cx:pt>
          <cx:pt idx="88">5.7133596003533667</cx:pt>
          <cx:pt idx="89">5.7342499205014761</cx:pt>
          <cx:pt idx="90">5.2980170552626529</cx:pt>
          <cx:pt idx="91">5.8394848538058435</cx:pt>
          <cx:pt idx="92">5.5940269596265448</cx:pt>
          <cx:pt idx="93">5.4638819425428498</cx:pt>
          <cx:pt idx="94">5.7818223262028461</cx:pt>
          <cx:pt idx="95">6.0503803667247871</cx:pt>
          <cx:pt idx="96">4.9998379852516832</cx:pt>
          <cx:pt idx="97">5.5840691253150583</cx:pt>
          <cx:pt idx="98">5.8118605176545595</cx:pt>
          <cx:pt idx="99">6.1899213646966338</cx:pt>
          <cx:pt idx="100">5.070050376426539</cx:pt>
          <cx:pt idx="101">5.6121909612349699</cx:pt>
          <cx:pt idx="102">5.8720902379939099</cx:pt>
          <cx:pt idx="103">6.0123156966382734</cx:pt>
          <cx:pt idx="104">5.5801271409560069</cx:pt>
          <cx:pt idx="105">5.87603757298207</cx:pt>
          <cx:pt idx="106">5.9987606830467826</cx:pt>
          <cx:pt idx="107">5.5180516155932846</cx:pt>
          <cx:pt idx="108">5.4530053601824182</cx:pt>
          <cx:pt idx="109">5.1034905501506138</cx:pt>
          <cx:pt idx="110">5.6986791284273304</cx:pt>
          <cx:pt idx="111">4.9861424112033941</cx:pt>
          <cx:pt idx="112">5.8177112810456659</cx:pt>
          <cx:pt idx="113">5.5516893454221803</cx:pt>
          <cx:pt idx="114">5.6242998225829348</cx:pt>
          <cx:pt idx="115">5.487325213079937</cx:pt>
          <cx:pt idx="116">5.6548073400286309</cx:pt>
          <cx:pt idx="117">5.6259912959472382</cx:pt>
          <cx:pt idx="118">5.8803315787079722</cx:pt>
          <cx:pt idx="119">5.9356295938077164</cx:pt>
          <cx:pt idx="120">5.9037046150796257</cx:pt>
          <cx:pt idx="121">5.7122331558450394</cx:pt>
          <cx:pt idx="122">5.3753656239392633</cx:pt>
          <cx:pt idx="123">5.8939174740363107</cx:pt>
          <cx:pt idx="124">5.2996253537653688</cx:pt>
          <cx:pt idx="125">6.2129816913150329</cx:pt>
          <cx:pt idx="126">4.7583440725779633</cx:pt>
          <cx:pt idx="127">5.8837166465607043</cx:pt>
          <cx:pt idx="128">6.1359789614235494</cx:pt>
          <cx:pt idx="129">5.0986608017902189</cx:pt>
          <cx:pt idx="130">5.5774732903360515</cx:pt>
          <cx:pt idx="131">5.6406175307831958</cx:pt>
          <cx:pt idx="132">5.3000850109987461</cx:pt>
          <cx:pt idx="133">6.155226969174187</cx:pt>
          <cx:pt idx="134">6.0558944517851687</cx:pt>
          <cx:pt idx="135">5.909125326048148</cx:pt>
          <cx:pt idx="136">5.5519431585035406</cx:pt>
          <cx:pt idx="137">5.4503068542406732</cx:pt>
          <cx:pt idx="138">5.7991968401213745</cx:pt>
          <cx:pt idx="139">5.6187261137913671</cx:pt>
          <cx:pt idx="140">5.4076047045772206</cx:pt>
          <cx:pt idx="141">6.0578568835403592</cx:pt>
          <cx:pt idx="142">5.1845428539697078</cx:pt>
          <cx:pt idx="143">5.5578948151985825</cx:pt>
          <cx:pt idx="144">6.0724016383825585</cx:pt>
          <cx:pt idx="145">6.2459182566929012</cx:pt>
          <cx:pt idx="146">5.3991195672013035</cx:pt>
          <cx:pt idx="147">4.8983647544591591</cx:pt>
          <cx:pt idx="148">6.4026727898533018</cx:pt>
          <cx:pt idx="149">5.8379716716071721</cx:pt>
          <cx:pt idx="150">5.6764319820969487</cx:pt>
          <cx:pt idx="151">6.2336387759780427</cx:pt>
          <cx:pt idx="152">5.6133626168982804</cx:pt>
          <cx:pt idx="153">5.706281513767463</cx:pt>
          <cx:pt idx="154">5.3588637149392637</cx:pt>
          <cx:pt idx="155">5.777315984134864</cx:pt>
          <cx:pt idx="156">5.2486950838132582</cx:pt>
          <cx:pt idx="157">5.5433359201558927</cx:pt>
          <cx:pt idx="158">5.8813188417346991</cx:pt>
          <cx:pt idx="159">5.1429999642579443</cx:pt>
          <cx:pt idx="160">5.5062610949265673</cx:pt>
          <cx:pt idx="161">5.722092609710157</cx:pt>
          <cx:pt idx="162">5.6155105280784143</cx:pt>
          <cx:pt idx="163">5.8085782249237878</cx:pt>
          <cx:pt idx="164">5.8133472988904682</cx:pt>
          <cx:pt idx="165">5.4520263111164482</cx:pt>
          <cx:pt idx="166">5.9213350876564839</cx:pt>
          <cx:pt idx="167">6.2063283491323133</cx:pt>
          <cx:pt idx="168">5.5152252457771</cx:pt>
          <cx:pt idx="169">5.3583681809672719</cx:pt>
          <cx:pt idx="170">5.3143729298744713</cx:pt>
          <cx:pt idx="171">5.4303594074115935</cx:pt>
          <cx:pt idx="172">6.0142093179969605</cx:pt>
          <cx:pt idx="173">5.6966836414578719</cx:pt>
          <cx:pt idx="174">5.4707047382972149</cx:pt>
          <cx:pt idx="175">5.8228906509682039</cx:pt>
          <cx:pt idx="176">5.480677948321647</cx:pt>
          <cx:pt idx="177">6.0511931185409757</cx:pt>
          <cx:pt idx="178">5.4583666399074966</cx:pt>
          <cx:pt idx="179">5.6678677797410923</cx:pt>
          <cx:pt idx="180">6.024241752957189</cx:pt>
          <cx:pt idx="181">5.4871664324793548</cx:pt>
          <cx:pt idx="182">5.5804823552900977</cx:pt>
          <cx:pt idx="183">5.8438954291493106</cx:pt>
          <cx:pt idx="184">5.1969229965734938</cx:pt>
          <cx:pt idx="185">6.0321857294133538</cx:pt>
          <cx:pt idx="186">5.4250814122483808</cx:pt>
          <cx:pt idx="187">6.2201216207419625</cx:pt>
          <cx:pt idx="188">5.9360832558467083</cx:pt>
          <cx:pt idx="189">5.3935986011452357</cx:pt>
          <cx:pt idx="190">6.293785514606359</cx:pt>
          <cx:pt idx="191">5.7597958531565459</cx:pt>
          <cx:pt idx="192">5.4428990122172705</cx:pt>
          <cx:pt idx="193">6.3387556808889762</cx:pt>
          <cx:pt idx="194">6.5631995633674567</cx:pt>
          <cx:pt idx="195">5.5987426227639494</cx:pt>
          <cx:pt idx="196">5.233099174623371</cx:pt>
          <cx:pt idx="197">5.4511934276330383</cx:pt>
          <cx:pt idx="198">6.0033014149897941</cx:pt>
          <cx:pt idx="199">5.2585885730695301</cx:pt>
          <cx:pt idx="200">6.3585265783670986</cx:pt>
          <cx:pt idx="201">5.6590692698447551</cx:pt>
          <cx:pt idx="202">5.4270099398838632</cx:pt>
          <cx:pt idx="203">5.3458822381859088</cx:pt>
          <cx:pt idx="204">6.3516452357719624</cx:pt>
          <cx:pt idx="205">6.2091899491038616</cx:pt>
          <cx:pt idx="206">5.4928534546612742</cx:pt>
          <cx:pt idx="207">5.5740550731721461</cx:pt>
          <cx:pt idx="208">5.5619976782531584</cx:pt>
          <cx:pt idx="209">5.7814533109629256</cx:pt>
          <cx:pt idx="210">6.0158020509954868</cx:pt>
          <cx:pt idx="211">5.1376568980451136</cx:pt>
          <cx:pt idx="212">5.5012725513814829</cx:pt>
          <cx:pt idx="213">5.223982022116382</cx:pt>
          <cx:pt idx="214">5.0682090981496151</cx:pt>
          <cx:pt idx="215">5.1346056407902845</cx:pt>
          <cx:pt idx="216">6.4866139556766251</cx:pt>
          <cx:pt idx="217">5.7628581907489487</cx:pt>
          <cx:pt idx="218">5.4822337323096191</cx:pt>
          <cx:pt idx="219">5.6334371866048416</cx:pt>
          <cx:pt idx="220">5.3332654817701401</cx:pt>
          <cx:pt idx="221">6.0329601660761165</cx:pt>
          <cx:pt idx="222">5.9831722856894967</cx:pt>
          <cx:pt idx="223">5.8234766815688843</cx:pt>
          <cx:pt idx="224">5.2154234109184898</cx:pt>
          <cx:pt idx="225">5.337322699257947</cx:pt>
          <cx:pt idx="226">5.5013054944828621</cx:pt>
          <cx:pt idx="227">5.9038648497184072</cx:pt>
          <cx:pt idx="228">5.5182512302599971</cx:pt>
          <cx:pt idx="229">5.2350753971330484</cx:pt>
          <cx:pt idx="230">6.0380179581174982</cx:pt>
          <cx:pt idx="231">5.6346739806771069</cx:pt>
          <cx:pt idx="232">5.5734181811245964</cx:pt>
          <cx:pt idx="233">5.7385524684496625</cx:pt>
          <cx:pt idx="234">6.0797404814100409</cx:pt>
          <cx:pt idx="235">6.2097822517148211</cx:pt>
          <cx:pt idx="236">5.4231087460588308</cx:pt>
          <cx:pt idx="237">5.0461807765045661</cx:pt>
          <cx:pt idx="238">5.9291201295084299</cx:pt>
          <cx:pt idx="239">6.0734986743903727</cx:pt>
          <cx:pt idx="240">5.5160507018979832</cx:pt>
          <cx:pt idx="241">5.5963166725969709</cx:pt>
          <cx:pt idx="242">6.1999643322446323</cx:pt>
          <cx:pt idx="243">5.519252024400255</cx:pt>
          <cx:pt idx="244">5.5090579687275518</cx:pt>
          <cx:pt idx="245">5.4555766841657816</cx:pt>
          <cx:pt idx="246">5.2669228961497829</cx:pt>
          <cx:pt idx="247">5.6914303772147647</cx:pt>
          <cx:pt idx="248">6.2635843418638402</cx:pt>
          <cx:pt idx="249">6.1687610704471094</cx:pt>
          <cx:pt idx="250">6.193937203959087</cx:pt>
          <cx:pt idx="251">5.59704731309421</cx:pt>
          <cx:pt idx="252">5.5797096914826483</cx:pt>
          <cx:pt idx="253">6.2268419093326877</cx:pt>
          <cx:pt idx="254">5.4575913628417512</cx:pt>
          <cx:pt idx="255">5.8245060119731926</cx:pt>
          <cx:pt idx="256">5.8391869092840274</cx:pt>
          <cx:pt idx="257">5.3932966102383029</cx:pt>
          <cx:pt idx="258">6.0269192090278469</cx:pt>
          <cx:pt idx="259">5.822134428654941</cx:pt>
          <cx:pt idx="260">5.7954844131589587</cx:pt>
          <cx:pt idx="261">5.8556110372212622</cx:pt>
          <cx:pt idx="262">5.9808672639601204</cx:pt>
          <cx:pt idx="263">6.0443812299396535</cx:pt>
          <cx:pt idx="264">6.7990591299300949</cx:pt>
          <cx:pt idx="265">5.5087620655811271</cx:pt>
          <cx:pt idx="266">5.4957771992586633</cx:pt>
          <cx:pt idx="267">6.1525920668409668</cx:pt>
          <cx:pt idx="268">5.981807914508428</cx:pt>
          <cx:pt idx="269">5.7072293542609227</cx:pt>
          <cx:pt idx="270">6.1383698916998855</cx:pt>
          <cx:pt idx="271">5.7458643031387782</cx:pt>
          <cx:pt idx="272">6.0725939720129132</cx:pt>
          <cx:pt idx="273">5.8511609326900373</cx:pt>
          <cx:pt idx="274">5.2403302295971823</cx:pt>
          <cx:pt idx="275">6.0932925621626577</cx:pt>
          <cx:pt idx="276">6.0061428217583517</cx:pt>
          <cx:pt idx="277">5.2725910339226516</cx:pt>
          <cx:pt idx="278">5.5211769768450294</cx:pt>
          <cx:pt idx="279">5.8465094355161931</cx:pt>
          <cx:pt idx="280">6.0652777441516497</cx:pt>
          <cx:pt idx="281">5.4237116362667459</cx:pt>
          <cx:pt idx="282">5.6814867373750015</cx:pt>
          <cx:pt idx="283">5.7644820438126629</cx:pt>
          <cx:pt idx="284">4.7998100272492144</cx:pt>
          <cx:pt idx="285">5.2185377500208991</cx:pt>
          <cx:pt idx="286">5.7964757961597702</cx:pt>
          <cx:pt idx="287">5.8170424568992507</cx:pt>
          <cx:pt idx="288">5.320801575252248</cx:pt>
          <cx:pt idx="289">5.8920819251793537</cx:pt>
          <cx:pt idx="290">6.0518871395808542</cx:pt>
          <cx:pt idx="291">6.2274143948765506</cx:pt>
          <cx:pt idx="292">6.2608646970964434</cx:pt>
          <cx:pt idx="293">5.5386431486143017</cx:pt>
          <cx:pt idx="294">5.4189984935917916</cx:pt>
          <cx:pt idx="295">6.1349592835877083</cx:pt>
          <cx:pt idx="296">5.7222156294109823</cx:pt>
          <cx:pt idx="297">5.5138759381050875</cx:pt>
          <cx:pt idx="298">6.1196914431077234</cx:pt>
          <cx:pt idx="299">5.8940340022111837</cx:pt>
          <cx:pt idx="300">5.5558720795399976</cx:pt>
          <cx:pt idx="301">5.7933812308716846</cx:pt>
          <cx:pt idx="302">5.4243154047398621</cx:pt>
          <cx:pt idx="303">5.7938852694823115</cx:pt>
          <cx:pt idx="304">5.6573099339047657</cx:pt>
          <cx:pt idx="305">6.2007617473787322</cx:pt>
          <cx:pt idx="306">6.0376566425031601</cx:pt>
          <cx:pt idx="307">4.9380548857341751</cx:pt>
          <cx:pt idx="308">5.2909430393955432</cx:pt>
          <cx:pt idx="309">5.4685407612244088</cx:pt>
          <cx:pt idx="310">5.6834231574871295</cx:pt>
          <cx:pt idx="311">5.1442381862134896</cx:pt>
          <cx:pt idx="312">5.8414223409688768</cx:pt>
          <cx:pt idx="313">5.5153390526813428</cx:pt>
          <cx:pt idx="314">6.1847208094340669</cx:pt>
          <cx:pt idx="315">5.4542159092696227</cx:pt>
          <cx:pt idx="316">5.3782089120850332</cx:pt>
          <cx:pt idx="317">5.7488602737124701</cx:pt>
          <cx:pt idx="318">5.7192807052425181</cx:pt>
          <cx:pt idx="319">6.0216037934546787</cx:pt>
          <cx:pt idx="320">5.9704700306880021</cx:pt>
          <cx:pt idx="321">5.8313820143121973</cx:pt>
          <cx:pt idx="322">5.7637478217668443</cx:pt>
          <cx:pt idx="323">6.3370637071979132</cx:pt>
          <cx:pt idx="324">6.1400126230024306</cx:pt>
          <cx:pt idx="325">5.8085990900111772</cx:pt>
          <cx:pt idx="326">5.4321683902401379</cx:pt>
          <cx:pt idx="327">5.951933054979472</cx:pt>
          <cx:pt idx="328">5.288700721027503</cx:pt>
          <cx:pt idx="329">5.9525795013404776</cx:pt>
          <cx:pt idx="330">5.792410783386388</cx:pt>
          <cx:pt idx="331">6.4101134583557773</cx:pt>
          <cx:pt idx="332">5.9137660559501963</cx:pt>
          <cx:pt idx="333">5.9839397961474479</cx:pt>
          <cx:pt idx="334">5.4463467039315363</cx:pt>
          <cx:pt idx="335">6.3592002562153809</cx:pt>
          <cx:pt idx="336">6.4743045782511581</cx:pt>
          <cx:pt idx="337">5.8047837228389607</cx:pt>
          <cx:pt idx="338">5.5459634982006856</cx:pt>
          <cx:pt idx="339">5.6690144214188543</cx:pt>
          <cx:pt idx="340">5.9481304132173376</cx:pt>
          <cx:pt idx="341">6.0902598754077459</cx:pt>
          <cx:pt idx="342">6.0918573020363747</cx:pt>
          <cx:pt idx="343">5.9568218369377979</cx:pt>
          <cx:pt idx="344">5.8023030426187923</cx:pt>
          <cx:pt idx="345">5.5626848593018758</cx:pt>
          <cx:pt idx="346">5.7950090547865587</cx:pt>
          <cx:pt idx="347">6.1924483286535885</cx:pt>
          <cx:pt idx="348">5.9257457925855634</cx:pt>
          <cx:pt idx="349">5.5726992912120412</cx:pt>
          <cx:pt idx="350">5.4311231810347254</cx:pt>
          <cx:pt idx="351">5.7448063823260886</cx:pt>
          <cx:pt idx="352">5.9411962636435334</cx:pt>
          <cx:pt idx="353">6.0269658813953235</cx:pt>
          <cx:pt idx="354">5.9980575155552689</cx:pt>
          <cx:pt idx="355">5.835868609026404</cx:pt>
          <cx:pt idx="356">5.9841035171841073</cx:pt>
          <cx:pt idx="357">5.5371599608100492</cx:pt>
          <cx:pt idx="358">5.7546217557076051</cx:pt>
          <cx:pt idx="359">5.7547612730403452</cx:pt>
          <cx:pt idx="360">6.5653363011354644</cx:pt>
          <cx:pt idx="361">5.4317096985555189</cx:pt>
          <cx:pt idx="362">5.8100153185152283</cx:pt>
          <cx:pt idx="363">5.3875567779111773</cx:pt>
          <cx:pt idx="364">5.3667168176728586</cx:pt>
          <cx:pt idx="365">5.8513673865112796</cx:pt>
          <cx:pt idx="366">6.2064896686880804</cx:pt>
          <cx:pt idx="367">5.8004932247544909</cx:pt>
          <cx:pt idx="368">5.2945971244767946</cx:pt>
          <cx:pt idx="369">6.1493544259298432</cx:pt>
          <cx:pt idx="370">5.7933658200014202</cx:pt>
          <cx:pt idx="371">6.3923479742994509</cx:pt>
          <cx:pt idx="372">5.4163769182658639</cx:pt>
          <cx:pt idx="373">5.1952746332098538</cx:pt>
          <cx:pt idx="374">6.3510116619176076</cx:pt>
          <cx:pt idx="375">5.9179256323200162</cx:pt>
          <cx:pt idx="376">5.7688972536700067</cx:pt>
          <cx:pt idx="377">5.2088348570755061</cx:pt>
          <cx:pt idx="378">5.4017897208122001</cx:pt>
          <cx:pt idx="379">6.2097306255977935</cx:pt>
          <cx:pt idx="380">5.9121875957636023</cx:pt>
          <cx:pt idx="381">5.1503058762522347</cx:pt>
          <cx:pt idx="382">5.6503144837187174</cx:pt>
          <cx:pt idx="383">5.6356199997028424</cx:pt>
          <cx:pt idx="384">5.8764771764856061</cx:pt>
          <cx:pt idx="385">5.936833518199502</cx:pt>
          <cx:pt idx="386">6.0609610227809831</cx:pt>
          <cx:pt idx="387">5.7410181963944238</cx:pt>
          <cx:pt idx="388">5.1017435836852512</cx:pt>
          <cx:pt idx="389">5.8806875794855298</cx:pt>
          <cx:pt idx="390">5.914407583534028</cx:pt>
          <cx:pt idx="391">5.1896983306797519</cx:pt>
          <cx:pt idx="392">6.4950058535385065</cx:pt>
          <cx:pt idx="393">5.5201382048417456</cx:pt>
          <cx:pt idx="394">5.9478410875260179</cx:pt>
          <cx:pt idx="395">5.2496475787799461</cx:pt>
          <cx:pt idx="396">5.3608036950527982</cx:pt>
          <cx:pt idx="397">5.9530128337761274</cx:pt>
          <cx:pt idx="398">6.0299699251774781</cx:pt>
          <cx:pt idx="399">5.8881768667996983</cx:pt>
          <cx:pt idx="400">6.3177448182920646</cx:pt>
          <cx:pt idx="401">4.938060875677575</cx:pt>
          <cx:pt idx="402">5.7085004182742765</cx:pt>
          <cx:pt idx="403">6.0600357943740581</cx:pt>
          <cx:pt idx="404">5.6238417179768438</cx:pt>
          <cx:pt idx="405">6.2600380525782757</cx:pt>
          <cx:pt idx="406">5.6650909360153276</cx:pt>
          <cx:pt idx="407">5.7661542495645799</cx:pt>
          <cx:pt idx="408">5.3035071085712246</cx:pt>
          <cx:pt idx="409">5.9604409681687169</cx:pt>
          <cx:pt idx="410">5.538968623249815</cx:pt>
          <cx:pt idx="411">5.2854838545766532</cx:pt>
          <cx:pt idx="412">5.4601673068129282</cx:pt>
          <cx:pt idx="413">5.0555853341016155</cx:pt>
          <cx:pt idx="414">5.0856573032223045</cx:pt>
          <cx:pt idx="415">5.663959061552319</cx:pt>
          <cx:pt idx="416">5.8285965300124962</cx:pt>
          <cx:pt idx="417">5.8092998696460088</cx:pt>
          <cx:pt idx="418">6.1256874682779054</cx:pt>
          <cx:pt idx="419">5.7183197834182833</cx:pt>
          <cx:pt idx="420">5.5597131141647802</cx:pt>
          <cx:pt idx="421">6.0101495454502194</cx:pt>
          <cx:pt idx="422">6.0438951594430339</cx:pt>
          <cx:pt idx="423">5.4229375649872029</cx:pt>
          <cx:pt idx="424">5.5357461124356195</cx:pt>
          <cx:pt idx="425">6.096430753270174</cx:pt>
          <cx:pt idx="426">5.4456336030035555</cx:pt>
          <cx:pt idx="427">5.7874160128250809</cx:pt>
          <cx:pt idx="428">5.575096167662835</cx:pt>
          <cx:pt idx="429">5.4768466369013282</cx:pt>
          <cx:pt idx="430">6.1724068315837926</cx:pt>
          <cx:pt idx="431">5.6941088025012538</cx:pt>
          <cx:pt idx="432">6.4751520924278436</cx:pt>
          <cx:pt idx="433">5.5797322693362101</cx:pt>
          <cx:pt idx="434">6.0256277527463595</cx:pt>
          <cx:pt idx="435">5.7274070388067466</cx:pt>
          <cx:pt idx="436">5.3108221322640539</cx:pt>
          <cx:pt idx="437">5.8816524859243371</cx:pt>
          <cx:pt idx="438">5.7497530255458349</cx:pt>
          <cx:pt idx="439">5.5787484779477499</cx:pt>
          <cx:pt idx="440">6.0368719977677365</cx:pt>
          <cx:pt idx="441">5.5173266333844149</cx:pt>
          <cx:pt idx="442">6.0586924193650846</cx:pt>
          <cx:pt idx="443">5.8964131305517897</cx:pt>
          <cx:pt idx="444">6.6152246033640942</cx:pt>
          <cx:pt idx="445">5.8427251438080292</cx:pt>
          <cx:pt idx="446">6.3612124877923506</cx:pt>
          <cx:pt idx="447">5.6230527581770176</cx:pt>
          <cx:pt idx="448">6.2841510037875601</cx:pt>
          <cx:pt idx="449">5.8082874674483387</cx:pt>
          <cx:pt idx="450">5.6369520385097633</cx:pt>
          <cx:pt idx="451">5.4186207902035282</cx:pt>
          <cx:pt idx="452">6.2473278211623047</cx:pt>
          <cx:pt idx="453">5.8816870874310903</cx:pt>
          <cx:pt idx="454">5.6201467783262693</cx:pt>
          <cx:pt idx="455">5.853788696130569</cx:pt>
          <cx:pt idx="456">5.614793233831131</cx:pt>
          <cx:pt idx="457">5.2600410876254884</cx:pt>
          <cx:pt idx="458">5.9410000421861424</cx:pt>
          <cx:pt idx="459">5.4202985846970089</cx:pt>
          <cx:pt idx="460">5.6734002156714398</cx:pt>
          <cx:pt idx="461">6.028097544899147</cx:pt>
          <cx:pt idx="462">6.0176485917462381</cx:pt>
          <cx:pt idx="463">5.0174870763684671</cx:pt>
          <cx:pt idx="464">5.8210849854369835</cx:pt>
          <cx:pt idx="465">5.6366970278356554</cx:pt>
          <cx:pt idx="466">5.9197367513760852</cx:pt>
          <cx:pt idx="467">5.5120886545609862</cx:pt>
          <cx:pt idx="468">5.7783300977094738</cx:pt>
          <cx:pt idx="469">5.8198104440690681</cx:pt>
          <cx:pt idx="470">5.6637116270050818</cx:pt>
          <cx:pt idx="471">6.2748322004713888</cx:pt>
          <cx:pt idx="472">5.3642768290651199</cx:pt>
          <cx:pt idx="473">5.8049282972610756</cx:pt>
          <cx:pt idx="474">6.0485480165591019</cx:pt>
          <cx:pt idx="475">6.0267233360711003</cx:pt>
          <cx:pt idx="476">5.5049339447155727</cx:pt>
          <cx:pt idx="477">6.1126450696739854</cx:pt>
          <cx:pt idx="478">4.886308802688899</cx:pt>
          <cx:pt idx="479">5.8004373244792253</cx:pt>
          <cx:pt idx="480">5.9163058370908752</cx:pt>
          <cx:pt idx="481">6.1288676334288592</cx:pt>
          <cx:pt idx="482">5.5408515476141016</cx:pt>
          <cx:pt idx="483">5.5326057466966398</cx:pt>
          <cx:pt idx="484">5.3458482373924667</cx:pt>
          <cx:pt idx="485">6.3533746226405112</cx:pt>
          <cx:pt idx="486">5.0928888570503217</cx:pt>
          <cx:pt idx="487">5.9945491570955802</cx:pt>
          <cx:pt idx="488">5.9759025691973839</cx:pt>
          <cx:pt idx="489">5.9627742592361788</cx:pt>
          <cx:pt idx="490">5.7789281105949817</cx:pt>
          <cx:pt idx="491">5.4262652384054109</cx:pt>
          <cx:pt idx="492">6.4289305878606742</cx:pt>
          <cx:pt idx="493">5.8101226858308603</cx:pt>
          <cx:pt idx="494">5.8695247249855109</cx:pt>
          <cx:pt idx="495">6.4725440713881017</cx:pt>
          <cx:pt idx="496">6.1046137494229038</cx:pt>
          <cx:pt idx="497">6.3796560647004936</cx:pt>
          <cx:pt idx="498">5.4676498736977388</cx:pt>
          <cx:pt idx="499">6.2605913677278346</cx:pt>
          <cx:pt idx="500">6.3389520872624576</cx:pt>
          <cx:pt idx="501">5.597754292006158</cx:pt>
          <cx:pt idx="502">5.3832744690539291</cx:pt>
          <cx:pt idx="503">5.8167814387842132</cx:pt>
          <cx:pt idx="504">5.4963012896626671</cx:pt>
          <cx:pt idx="505">5.3813809804873847</cx:pt>
          <cx:pt idx="506">5.9490298354800526</cx:pt>
          <cx:pt idx="507">5.7452402489350689</cx:pt>
          <cx:pt idx="508">5.3870874019264114</cx:pt>
          <cx:pt idx="509">5.5844114282740662</cx:pt>
          <cx:pt idx="510">6.0751026326374857</cx:pt>
          <cx:pt idx="511">5.7565571571650942</cx:pt>
          <cx:pt idx="512">5.4506953428319305</cx:pt>
          <cx:pt idx="513">5.6136454959104372</cx:pt>
          <cx:pt idx="514">5.8422299437756164</cx:pt>
          <cx:pt idx="515">5.8351513785905196</cx:pt>
          <cx:pt idx="516">5.5370272892448265</cx:pt>
          <cx:pt idx="517">5.7225188852929367</cx:pt>
          <cx:pt idx="518">5.5241294570958903</cx:pt>
          <cx:pt idx="519">6.1831929485624908</cx:pt>
          <cx:pt idx="520">5.6025740691215082</cx:pt>
          <cx:pt idx="521">5.445662336033581</cx:pt>
          <cx:pt idx="522">6.0603901833392779</cx:pt>
          <cx:pt idx="523">5.3983061816570217</cx:pt>
          <cx:pt idx="524">5.9874863591739995</cx:pt>
          <cx:pt idx="525">5.7128834849942773</cx:pt>
          <cx:pt idx="526">5.8771815615782952</cx:pt>
          <cx:pt idx="527">5.9467858437061398</cx:pt>
          <cx:pt idx="528">5.8470353851653734</cx:pt>
          <cx:pt idx="529">5.6585449802987604</cx:pt>
          <cx:pt idx="530">5.8580628530732568</cx:pt>
          <cx:pt idx="531">5.9042609467766098</cx:pt>
          <cx:pt idx="532">5.5215144042937876</cx:pt>
          <cx:pt idx="533">5.2639999358575507</cx:pt>
          <cx:pt idx="534">5.8722366791888758</cx:pt>
          <cx:pt idx="535">5.2267942829005225</cx:pt>
          <cx:pt idx="536">6.2002410842377973</cx:pt>
          <cx:pt idx="537">5.6434903090152311</cx:pt>
          <cx:pt idx="538">6.2310958376030694</cx:pt>
          <cx:pt idx="539">6.2023969379793149</cx:pt>
          <cx:pt idx="540">5.5088840177328002</cx:pt>
          <cx:pt idx="541">6.3533510787580765</cx:pt>
          <cx:pt idx="542">5.5726128100418393</cx:pt>
          <cx:pt idx="543">5.7005051823438908</cx:pt>
          <cx:pt idx="544">5.4783960353023957</cx:pt>
          <cx:pt idx="545">5.8215653245498427</cx:pt>
          <cx:pt idx="546">6.4663729632048428</cx:pt>
          <cx:pt idx="547">5.8137147261243634</cx:pt>
          <cx:pt idx="548">5.534215133663813</cx:pt>
          <cx:pt idx="549">6.0840686775022057</cx:pt>
          <cx:pt idx="550">5.6944254257434608</cx:pt>
          <cx:pt idx="551">5.3638740328854135</cx:pt>
          <cx:pt idx="552">5.6714119384847308</cx:pt>
          <cx:pt idx="553">5.578819059895169</cx:pt>
          <cx:pt idx="554">5.6673639255307817</cx:pt>
          <cx:pt idx="555">5.8228602210627267</cx:pt>
          <cx:pt idx="556">6.0460657188600759</cx:pt>
          <cx:pt idx="557">5.4650241007811937</cx:pt>
          <cx:pt idx="558">5.7259383847122267</cx:pt>
          <cx:pt idx="559">6.0854643375938817</cx:pt>
          <cx:pt idx="560">6.086627017540895</cx:pt>
          <cx:pt idx="561">5.6914648958406504</cx:pt>
          <cx:pt idx="562">5.9962541838707075</cx:pt>
          <cx:pt idx="563">5.7918032660114225</cx:pt>
          <cx:pt idx="564">5.6012330249959152</cx:pt>
          <cx:pt idx="565">6.1341920521119633</cx:pt>
          <cx:pt idx="566">5.7490734047056531</cx:pt>
          <cx:pt idx="567">5.5641346161822387</cx:pt>
          <cx:pt idx="568">4.7927191180780326</cx:pt>
          <cx:pt idx="569">5.4876465947760655</cx:pt>
          <cx:pt idx="570">5.6896615094764122</cx:pt>
          <cx:pt idx="571">5.3913493978861311</cx:pt>
          <cx:pt idx="572">5.1739303005984656</cx:pt>
          <cx:pt idx="573">5.4866357068803833</cx:pt>
          <cx:pt idx="574">6.2929768437162918</cx:pt>
          <cx:pt idx="575">5.9132255554015734</cx:pt>
          <cx:pt idx="576">5.6983497615800616</cx:pt>
          <cx:pt idx="577">6.1530438373311132</cx:pt>
          <cx:pt idx="578">5.7381070749041347</cx:pt>
          <cx:pt idx="579">5.1511497992340161</cx:pt>
          <cx:pt idx="580">5.4200432224670534</cx:pt>
          <cx:pt idx="581">6.2320378719954448</cx:pt>
          <cx:pt idx="582">5.405727590860149</cx:pt>
          <cx:pt idx="583">5.5620929166279378</cx:pt>
          <cx:pt idx="584">5.4527998156667969</cx:pt>
          <cx:pt idx="585">5.9441535259985301</cx:pt>
          <cx:pt idx="586">5.9905492508348583</cx:pt>
          <cx:pt idx="587">5.7355578353786631</cx:pt>
          <cx:pt idx="588">5.7822094340028976</cx:pt>
          <cx:pt idx="589">5.8325394302735125</cx:pt>
          <cx:pt idx="590">5.4987143967874577</cx:pt>
          <cx:pt idx="591">5.5958909562959054</cx:pt>
          <cx:pt idx="592">5.4070771859431961</cx:pt>
          <cx:pt idx="593">5.5090876303935623</cx:pt>
          <cx:pt idx="594">5.7961282873726319</cx:pt>
          <cx:pt idx="595">5.6085730645816181</cx:pt>
          <cx:pt idx="596">5.7514046519948963</cx:pt>
          <cx:pt idx="597">5.8746342810202776</cx:pt>
          <cx:pt idx="598">5.5506091694155968</cx:pt>
          <cx:pt idx="599">5.930551882509139</cx:pt>
          <cx:pt idx="600">5.2971598625219816</cx:pt>
          <cx:pt idx="601">5.6149636149404101</cx:pt>
          <cx:pt idx="602">5.7891746621082598</cx:pt>
          <cx:pt idx="603">5.7289878423553606</cx:pt>
          <cx:pt idx="604">5.6743553570642549</cx:pt>
          <cx:pt idx="605">5.8254461034472751</cx:pt>
          <cx:pt idx="606">6.5019174557728103</cx:pt>
          <cx:pt idx="607">5.3605383753001394</cx:pt>
          <cx:pt idx="608">5.9341405789403785</cx:pt>
          <cx:pt idx="609">5.7715846960694543</cx:pt>
          <cx:pt idx="610">5.6251513227564596</cx:pt>
          <cx:pt idx="611">6.1926804927589938</cx:pt>
          <cx:pt idx="612">6.0023130671630263</cx:pt>
          <cx:pt idx="613">5.9239669183581114</cx:pt>
          <cx:pt idx="614">5.6879740446312628</cx:pt>
          <cx:pt idx="615">5.7948922020351263</cx:pt>
          <cx:pt idx="616">6.2833375529674278</cx:pt>
          <cx:pt idx="617">5.9136645533123291</cx:pt>
          <cx:pt idx="618">6.0815857948896532</cx:pt>
          <cx:pt idx="619">5.3736460203067145</cx:pt>
          <cx:pt idx="620">5.7534844436228845</cx:pt>
          <cx:pt idx="621">6.110037463795428</cx:pt>
          <cx:pt idx="622">5.3302648803163128</cx:pt>
          <cx:pt idx="623">6.2946315577455136</cx:pt>
          <cx:pt idx="624">6.2679084108837939</cx:pt>
          <cx:pt idx="625">6.0527673348928843</cx:pt>
          <cx:pt idx="626">5.6105253406002369</cx:pt>
          <cx:pt idx="627">5.74964266417531</cx:pt>
          <cx:pt idx="628">6.3524033851209714</cx:pt>
          <cx:pt idx="629">5.0577169621704687</cx:pt>
          <cx:pt idx="630">6.2615771844242714</cx:pt>
          <cx:pt idx="631">5.1748120354250915</cx:pt>
          <cx:pt idx="632">5.5084033989392722</cx:pt>
          <cx:pt idx="633">5.3860521437706108</cx:pt>
          <cx:pt idx="634">5.772840340922631</cx:pt>
          <cx:pt idx="635">5.6649411628583213</cx:pt>
          <cx:pt idx="636">5.7562812247587516</cx:pt>
          <cx:pt idx="637">5.3345071946051901</cx:pt>
          <cx:pt idx="638">5.8847873322932074</cx:pt>
          <cx:pt idx="639">5.7495186459624161</cx:pt>
          <cx:pt idx="640">5.4063770221642251</cx:pt>
          <cx:pt idx="641">6.3195976801591796</cx:pt>
          <cx:pt idx="642">6.1742133586726506</cx:pt>
          <cx:pt idx="643">5.6925027067277609</cx:pt>
          <cx:pt idx="644">5.4411424425632564</cx:pt>
          <cx:pt idx="645">5.3873414312715182</cx:pt>
          <cx:pt idx="646">5.5814358727159572</cx:pt>
          <cx:pt idx="647">5.8788009137406405</cx:pt>
          <cx:pt idx="648">5.4892600062247308</cx:pt>
          <cx:pt idx="649">6.4544827486200296</cx:pt>
          <cx:pt idx="650">5.9285304906693526</cx:pt>
          <cx:pt idx="651">5.5773551783614552</cx:pt>
          <cx:pt idx="652">5.8843974704861166</cx:pt>
          <cx:pt idx="653">6.1490077350108709</cx:pt>
          <cx:pt idx="654">6.2414491080813912</cx:pt>
          <cx:pt idx="655">5.9522269350217893</cx:pt>
          <cx:pt idx="656">5.4827557612055893</cx:pt>
          <cx:pt idx="657">5.976603112994046</cx:pt>
          <cx:pt idx="658">5.1157949279056281</cx:pt>
          <cx:pt idx="659">5.9527782445126611</cx:pt>
          <cx:pt idx="660">5.8223696402488336</cx:pt>
          <cx:pt idx="661">5.5288517515191131</cx:pt>
          <cx:pt idx="662">5.7431939937038621</cx:pt>
          <cx:pt idx="663">5.9542088010444116</cx:pt>
          <cx:pt idx="664">6.2067587389315477</cx:pt>
          <cx:pt idx="665">6.2834039460612221</cx:pt>
          <cx:pt idx="666">5.5657665117143571</cx:pt>
          <cx:pt idx="667">5.6270228131311333</cx:pt>
          <cx:pt idx="668">5.6778073366413686</cx:pt>
          <cx:pt idx="669">5.1308583039164501</cx:pt>
          <cx:pt idx="670">5.7517282807150787</cx:pt>
          <cx:pt idx="671">5.8583177924060079</cx:pt>
          <cx:pt idx="672">5.4070721164561375</cx:pt>
          <cx:pt idx="673">6.0235048872017867</cx:pt>
          <cx:pt idx="674">5.8251316321522664</cx:pt>
          <cx:pt idx="675">5.3392749729538078</cx:pt>
          <cx:pt idx="676">5.332517521214208</cx:pt>
          <cx:pt idx="677">5.4252208655395897</cx:pt>
          <cx:pt idx="678">6.0477807070343799</cx:pt>
          <cx:pt idx="679">5.4514841928989046</cx:pt>
          <cx:pt idx="680">5.7369599736064858</cx:pt>
          <cx:pt idx="681">6.3374733868478801</cx:pt>
          <cx:pt idx="682">5.5343569638385803</cx:pt>
          <cx:pt idx="683">5.2883897025673532</cx:pt>
          <cx:pt idx="684">5.6226579271229502</cx:pt>
          <cx:pt idx="685">6.1859892972157846</cx:pt>
          <cx:pt idx="686">5.4734893424578175</cx:pt>
          <cx:pt idx="687">5.959892062200975</cx:pt>
          <cx:pt idx="688">5.5158539400966689</cx:pt>
          <cx:pt idx="689">5.786361027907863</cx:pt>
          <cx:pt idx="690">5.9076502319357642</cx:pt>
          <cx:pt idx="691">5.3745777390661482</cx:pt>
          <cx:pt idx="692">5.4107624684242968</cx:pt>
          <cx:pt idx="693">6.1002757223783197</cx:pt>
          <cx:pt idx="694">5.8327401515322492</cx:pt>
          <cx:pt idx="695">5.2535362730549471</cx:pt>
          <cx:pt idx="696">5.6053314244496706</cx:pt>
          <cx:pt idx="697">5.9227834307066818</cx:pt>
          <cx:pt idx="698">6.0005921010755889</cx:pt>
          <cx:pt idx="699">5.7359952520318025</cx:pt>
          <cx:pt idx="700">5.715647808677943</cx:pt>
          <cx:pt idx="701">5.6478830761252681</cx:pt>
          <cx:pt idx="702">5.3329269761254743</cx:pt>
          <cx:pt idx="703">5.883008267950963</cx:pt>
          <cx:pt idx="704">5.4204616810535979</cx:pt>
          <cx:pt idx="705">6.3416701090591987</cx:pt>
          <cx:pt idx="706">6.1284587565684898</cx:pt>
          <cx:pt idx="707">5.6731401356588682</cx:pt>
          <cx:pt idx="708">6.0434080119135478</cx:pt>
          <cx:pt idx="709">5.4479978816869856</cx:pt>
          <cx:pt idx="710">5.7084258271688055</cx:pt>
          <cx:pt idx="711">5.6156005172972403</cx:pt>
          <cx:pt idx="712">5.6254303557356957</cx:pt>
          <cx:pt idx="713">6.4716018256290262</cx:pt>
          <cx:pt idx="714">6.1435521448708208</cx:pt>
          <cx:pt idx="715">6.1075070933183877</cx:pt>
          <cx:pt idx="716">5.4083758141433327</cx:pt>
          <cx:pt idx="717">6.0457638774680005</cx:pt>
          <cx:pt idx="718">5.1658899260561739</cx:pt>
          <cx:pt idx="719">6.7352688723959551</cx:pt>
          <cx:pt idx="720">5.4971466765326316</cx:pt>
          <cx:pt idx="721">5.1496166604786113</cx:pt>
          <cx:pt idx="722">5.7666122399079551</cx:pt>
          <cx:pt idx="723">5.8822768079583261</cx:pt>
          <cx:pt idx="724">5.9061876553512747</cx:pt>
          <cx:pt idx="725">5.5787235581699557</cx:pt>
          <cx:pt idx="726">5.282906223010408</cx:pt>
          <cx:pt idx="727">6.1627960710712824</cx:pt>
          <cx:pt idx="728">5.5897123712252945</cx:pt>
          <cx:pt idx="729">5.513423680466353</cx:pt>
          <cx:pt idx="730">5.9198695383055782</cx:pt>
          <cx:pt idx="731">5.8809787229148753</cx:pt>
          <cx:pt idx="732">5.7472578079747869</cx:pt>
          <cx:pt idx="733">5.8847187815802986</cx:pt>
          <cx:pt idx="734">5.8629522450955287</cx:pt>
          <cx:pt idx="735">4.9522785248967809</cx:pt>
          <cx:pt idx="736">5.5913791430189317</cx:pt>
          <cx:pt idx="737">6.019509213020906</cx:pt>
          <cx:pt idx="738">5.7326796007799787</cx:pt>
          <cx:pt idx="739">5.7021814018719743</cx:pt>
          <cx:pt idx="740">6.1190520024185977</cx:pt>
          <cx:pt idx="741">5.4630176316431776</cx:pt>
          <cx:pt idx="742">4.8681000208898046</cx:pt>
          <cx:pt idx="743">6.3721232467995161</cx:pt>
          <cx:pt idx="744">5.3915878317459347</cx:pt>
          <cx:pt idx="745">6.1847562003336813</cx:pt>
          <cx:pt idx="746">4.9841180131020426</cx:pt>
          <cx:pt idx="747">5.72148819933419</cx:pt>
          <cx:pt idx="748">6.0446008950860497</cx:pt>
          <cx:pt idx="749">6.1684433215527159</cx:pt>
          <cx:pt idx="750">5.7003493087553903</cx:pt>
          <cx:pt idx="751">5.7416576361180738</cx:pt>
          <cx:pt idx="752">5.3344678306636544</cx:pt>
          <cx:pt idx="753">5.6954612370211803</cx:pt>
          <cx:pt idx="754">6.0670940764580532</cx:pt>
          <cx:pt idx="755">5.6282521894080384</cx:pt>
          <cx:pt idx="756">5.8402040350093154</cx:pt>
          <cx:pt idx="757">5.6045376220342416</cx:pt>
          <cx:pt idx="758">5.9178964459786769</cx:pt>
          <cx:pt idx="759">6.0825620558609579</cx:pt>
          <cx:pt idx="760">5.888011148781521</cx:pt>
          <cx:pt idx="761">6.1491734482921325</cx:pt>
          <cx:pt idx="762">6.0741368687407364</cx:pt>
          <cx:pt idx="763">5.7106782047632727</cx:pt>
          <cx:pt idx="764">5.8087765039311563</cx:pt>
          <cx:pt idx="765">6.2915259666357315</cx:pt>
          <cx:pt idx="766">5.5093801732511913</cx:pt>
          <cx:pt idx="767">5.497384235675332</cx:pt>
          <cx:pt idx="768">5.1506649333761212</cx:pt>
          <cx:pt idx="769">6.0878102920435602</cx:pt>
          <cx:pt idx="770">5.5262881361192386</cx:pt>
          <cx:pt idx="771">5.1297862860633741</cx:pt>
          <cx:pt idx="772">5.7031867794443203</cx:pt>
          <cx:pt idx="773">5.9251674120975846</cx:pt>
          <cx:pt idx="774">5.9089616799269589</cx:pt>
          <cx:pt idx="775">5.3788153496816795</cx:pt>
          <cx:pt idx="776">5.7354508722388884</cx:pt>
          <cx:pt idx="777">4.8007436123821572</cx:pt>
          <cx:pt idx="778">5.5393361694031018</cx:pt>
          <cx:pt idx="779">6.0625031923258028</cx:pt>
          <cx:pt idx="780">6.1672791982992718</cx:pt>
          <cx:pt idx="781">5.5868154053971848</cx:pt>
          <cx:pt idx="782">5.4079805284161804</cx:pt>
          <cx:pt idx="783">5.8576152220406366</cx:pt>
          <cx:pt idx="784">5.9173293429998708</cx:pt>
          <cx:pt idx="785">6.0305343563884497</cx:pt>
          <cx:pt idx="786">5.9498291748072107</cx:pt>
          <cx:pt idx="787">5.8326802229678556</cx:pt>
          <cx:pt idx="788">6.2239266139063849</cx:pt>
          <cx:pt idx="789">6.0334836763004089</cx:pt>
          <cx:pt idx="790">5.708921063886617</cx:pt>
          <cx:pt idx="791">5.8600705868186855</cx:pt>
          <cx:pt idx="792">5.9144304994294732</cx:pt>
          <cx:pt idx="793">5.902326151659838</cx:pt>
          <cx:pt idx="794">5.3341677689325815</cx:pt>
          <cx:pt idx="795">5.7480646883476414</cx:pt>
          <cx:pt idx="796">5.3732939435721949</cx:pt>
          <cx:pt idx="797">5.1412900758132487</cx:pt>
          <cx:pt idx="798">6.1229065184931883</cx:pt>
          <cx:pt idx="799">5.7618656645328974</cx:pt>
          <cx:pt idx="800">6.1852610491189886</cx:pt>
          <cx:pt idx="801">5.5189646273026627</cx:pt>
          <cx:pt idx="802">5.8486309896130537</cx:pt>
          <cx:pt idx="803">5.9769428592589513</cx:pt>
          <cx:pt idx="804">5.4743052108848875</cx:pt>
          <cx:pt idx="805">5.504370000624716</cx:pt>
          <cx:pt idx="806">5.8443525032208594</cx:pt>
          <cx:pt idx="807">6.135521102383513</cx:pt>
          <cx:pt idx="808">5.7111895131855261</cx:pt>
          <cx:pt idx="809">5.78056166690852</cx:pt>
          <cx:pt idx="810">5.7356666368415032</cx:pt>
          <cx:pt idx="811">6.4284446021897725</cx:pt>
          <cx:pt idx="812">5.3744720260734269</cx:pt>
          <cx:pt idx="813">6.2654017485786389</cx:pt>
          <cx:pt idx="814">5.7184714358513027</cx:pt>
          <cx:pt idx="815">6.1100550840563601</cx:pt>
          <cx:pt idx="816">5.8846547242904208</cx:pt>
          <cx:pt idx="817">5.8701724799900745</cx:pt>
          <cx:pt idx="818">5.4100398095900717</cx:pt>
          <cx:pt idx="819">5.7787144224854394</cx:pt>
          <cx:pt idx="820">5.26545863832997</cx:pt>
          <cx:pt idx="821">5.6191211734856736</cx:pt>
          <cx:pt idx="822">5.8423191707009448</cx:pt>
          <cx:pt idx="823">5.6213030069541849</cx:pt>
          <cx:pt idx="824">5.2621550921825131</cx:pt>
          <cx:pt idx="825">5.5972444222561082</cx:pt>
          <cx:pt idx="826">5.732073142053447</cx:pt>
          <cx:pt idx="827">5.7266899937378488</cx:pt>
          <cx:pt idx="828">5.7890380286215644</cx:pt>
          <cx:pt idx="829">6.1744770884854621</cx:pt>
          <cx:pt idx="830">4.903306880811634</cx:pt>
          <cx:pt idx="831">5.417179001848158</cx:pt>
          <cx:pt idx="832">5.8040464383999497</cx:pt>
          <cx:pt idx="833">5.3189376178306151</cx:pt>
          <cx:pt idx="834">5.5150968128369424</cx:pt>
          <cx:pt idx="835">5.7048185236247138</cx:pt>
          <cx:pt idx="836">5.9421224589089006</cx:pt>
          <cx:pt idx="837">5.7151628841560713</cx:pt>
          <cx:pt idx="838">5.9181316753398097</cx:pt>
          <cx:pt idx="839">5.6919709884524163</cx:pt>
          <cx:pt idx="840">5.9750009351202227</cx:pt>
          <cx:pt idx="841">5.5180974294796004</cx:pt>
          <cx:pt idx="842">5.3362737868241341</cx:pt>
          <cx:pt idx="843">5.6290758216466141</cx:pt>
          <cx:pt idx="844">6.1872554027387006</cx:pt>
          <cx:pt idx="845">5.6789799674639845</cx:pt>
          <cx:pt idx="846">5.6432116367017349</cx:pt>
          <cx:pt idx="847">5.8525167431938474</cx:pt>
          <cx:pt idx="848">5.7510031070950323</cx:pt>
          <cx:pt idx="849">5.9623410035752915</cx:pt>
          <cx:pt idx="850">6.0166466910122933</cx:pt>
          <cx:pt idx="851">5.75412911619018</cx:pt>
          <cx:pt idx="852">5.8941079738446938</cx:pt>
          <cx:pt idx="853">6.2987125041972725</cx:pt>
          <cx:pt idx="854">5.6508386488263369</cx:pt>
          <cx:pt idx="855">5.9225408825281143</cx:pt>
          <cx:pt idx="856">5.7025192978001105</cx:pt>
          <cx:pt idx="857">5.4347169731970162</cx:pt>
          <cx:pt idx="858">5.8710311680735465</cx:pt>
          <cx:pt idx="859">5.811965200374134</cx:pt>
          <cx:pt idx="860">6.0250498520958047</cx:pt>
          <cx:pt idx="861">5.7025231629378101</cx:pt>
          <cx:pt idx="862">5.8584570135378016</cx:pt>
          <cx:pt idx="863">6.1904444936150931</cx:pt>
          <cx:pt idx="864">5.1998724221816417</cx:pt>
          <cx:pt idx="865">6.2826048006033552</cx:pt>
          <cx:pt idx="866">5.4056007424747667</cx:pt>
          <cx:pt idx="867">6.2776856434229744</cx:pt>
          <cx:pt idx="868">5.9270643572517256</cx:pt>
          <cx:pt idx="869">6.0467428664282235</cx:pt>
          <cx:pt idx="870">5.3633531415779085</cx:pt>
          <cx:pt idx="871">5.2702140715166941</cx:pt>
          <cx:pt idx="872">5.7664214974808905</cx:pt>
          <cx:pt idx="873">6.1165058204553144</cx:pt>
          <cx:pt idx="874">5.5640347946759654</cx:pt>
          <cx:pt idx="875">6.3151979311624551</cx:pt>
          <cx:pt idx="876">6.5044311839791344</cx:pt>
          <cx:pt idx="877">5.9046984330647492</cx:pt>
          <cx:pt idx="878">5.550836371085607</cx:pt>
          <cx:pt idx="879">5.2175272912950614</cx:pt>
          <cx:pt idx="880">5.6690787466643364</cx:pt>
          <cx:pt idx="881">5.4702969703024573</cx:pt>
          <cx:pt idx="882">6.3737642028882942</cx:pt>
          <cx:pt idx="883">5.7874570080245809</cx:pt>
          <cx:pt idx="884">5.6693016711919926</cx:pt>
          <cx:pt idx="885">5.3695972174345474</cx:pt>
          <cx:pt idx="886">6.2197071399390556</cx:pt>
          <cx:pt idx="887">5.5888019796536028</cx:pt>
          <cx:pt idx="888">5.2412537503312047</cx:pt>
          <cx:pt idx="889">5.1529948317965699</cx:pt>
          <cx:pt idx="890">6.235017607597074</cx:pt>
          <cx:pt idx="891">5.8421010619087577</cx:pt>
          <cx:pt idx="892">5.9363045420074103</cx:pt>
          <cx:pt idx="893">5.5560401209784587</cx:pt>
          <cx:pt idx="894">5.830044137931826</cx:pt>
          <cx:pt idx="895">5.91908845631235</cx:pt>
          <cx:pt idx="896">5.2263163614061421</cx:pt>
          <cx:pt idx="897">5.0566713169171758</cx:pt>
          <cx:pt idx="898">5.8067182991742312</cx:pt>
          <cx:pt idx="899">6.1916744774540176</cx:pt>
          <cx:pt idx="900">5.5640343325155719</cx:pt>
          <cx:pt idx="901">5.9253072777634976</cx:pt>
          <cx:pt idx="902">6.0474531503013997</cx:pt>
          <cx:pt idx="903">5.059086152001333</cx:pt>
          <cx:pt idx="904">5.8165932968693701</cx:pt>
          <cx:pt idx="905">5.9371958973075047</cx:pt>
          <cx:pt idx="906">6.2946875184832907</cx:pt>
          <cx:pt idx="907">6.0585514590356553</cx:pt>
          <cx:pt idx="908">6.2308408434190286</cx:pt>
          <cx:pt idx="909">6.2295808258278136</cx:pt>
          <cx:pt idx="910">6.1710335893423709</cx:pt>
          <cx:pt idx="911">5.9926016004451856</cx:pt>
          <cx:pt idx="912">5.5400651208593299</cx:pt>
          <cx:pt idx="913">5.9737929982547469</cx:pt>
          <cx:pt idx="914">5.6131972173508284</cx:pt>
          <cx:pt idx="915">5.5660973951208916</cx:pt>
          <cx:pt idx="916">5.7048681314616729</cx:pt>
          <cx:pt idx="917">5.5632176264695996</cx:pt>
          <cx:pt idx="918">5.5681877408340643</cx:pt>
          <cx:pt idx="919">5.6817689348375531</cx:pt>
          <cx:pt idx="920">5.6605147819504031</cx:pt>
          <cx:pt idx="921">5.9552926456380142</cx:pt>
          <cx:pt idx="922">5.5034253837216305</cx:pt>
          <cx:pt idx="923">6.0220409890547426</cx:pt>
          <cx:pt idx="924">5.2216050668932086</cx:pt>
          <cx:pt idx="925">6.2231797777240736</cx:pt>
          <cx:pt idx="926">5.5824482328682743</cx:pt>
          <cx:pt idx="927">5.6139149941388</cx:pt>
          <cx:pt idx="928">5.9177021226165376</cx:pt>
          <cx:pt idx="929">5.9520071849286298</cx:pt>
          <cx:pt idx="930">6.0052791935398213</cx:pt>
          <cx:pt idx="931">6.1713923752484963</cx:pt>
          <cx:pt idx="932">5.2971509943355564</cx:pt>
          <cx:pt idx="933">5.1749075690575026</cx:pt>
          <cx:pt idx="934">5.5561580966512532</cx:pt>
          <cx:pt idx="935">5.6308590529466773</cx:pt>
          <cx:pt idx="936">5.4141774326319174</cx:pt>
          <cx:pt idx="937">5.7389821378254249</cx:pt>
          <cx:pt idx="938">5.7676028409286886</cx:pt>
          <cx:pt idx="939">6.009312984002003</cx:pt>
          <cx:pt idx="940">5.6429438638545033</cx:pt>
          <cx:pt idx="941">6.4228568651897984</cx:pt>
          <cx:pt idx="942">5.7481912416793417</cx:pt>
          <cx:pt idx="943">5.6445377610796452</cx:pt>
          <cx:pt idx="944">5.0569174614373695</cx:pt>
          <cx:pt idx="945">6.0159566645009175</cx:pt>
          <cx:pt idx="946">5.8448244822197646</cx:pt>
          <cx:pt idx="947">5.9055331129514732</cx:pt>
          <cx:pt idx="948">5.7599510606954842</cx:pt>
          <cx:pt idx="949">5.7268240716842413</cx:pt>
          <cx:pt idx="950">5.7144270377450663</cx:pt>
          <cx:pt idx="951">6.2970392235266184</cx:pt>
          <cx:pt idx="952">6.0903507646221895</cx:pt>
          <cx:pt idx="953">6.4125520853697493</cx:pt>
          <cx:pt idx="954">5.9119949335971516</cx:pt>
          <cx:pt idx="955">5.674199838589665</cx:pt>
          <cx:pt idx="956">5.5446870724217163</cx:pt>
          <cx:pt idx="957">5.8544997528356069</cx:pt>
          <cx:pt idx="958">6.4208329031921245</cx:pt>
          <cx:pt idx="959">5.3965030638002798</cx:pt>
          <cx:pt idx="960">5.6331747729836312</cx:pt>
          <cx:pt idx="961">5.6468970635187095</cx:pt>
          <cx:pt idx="962">5.9862099816631202</cx:pt>
          <cx:pt idx="963">6.0150841626579075</cx:pt>
          <cx:pt idx="964">5.7037156635757302</cx:pt>
          <cx:pt idx="965">5.8389517374217625</cx:pt>
          <cx:pt idx="966">5.3231923734982427</cx:pt>
          <cx:pt idx="967">6.0181169519676061</cx:pt>
          <cx:pt idx="968">6.2967121670676338</cx:pt>
          <cx:pt idx="969">5.5982200586317923</cx:pt>
          <cx:pt idx="970">5.7424380782115927</cx:pt>
          <cx:pt idx="971">5.554635505465491</cx:pt>
          <cx:pt idx="972">4.8946469445949008</cx:pt>
          <cx:pt idx="973">5.8740382079273772</cx:pt>
          <cx:pt idx="974">5.3386710018590806</cx:pt>
          <cx:pt idx="975">5.4303307953769293</cx:pt>
          <cx:pt idx="976">5.6476813997815585</cx:pt>
          <cx:pt idx="977">6.0072747575409391</cx:pt>
          <cx:pt idx="978">5.9264201871649123</cx:pt>
          <cx:pt idx="979">5.9643000423501569</cx:pt>
          <cx:pt idx="980">5.5105113384593425</cx:pt>
          <cx:pt idx="981">5.3907768770696824</cx:pt>
          <cx:pt idx="982">5.8226985952960035</cx:pt>
          <cx:pt idx="983">5.9686731791148908</cx:pt>
          <cx:pt idx="984">5.6125181723342967</cx:pt>
          <cx:pt idx="985">5.7986002891677444</cx:pt>
          <cx:pt idx="986">5.463294610537071</cx:pt>
          <cx:pt idx="987">5.5403259618697662</cx:pt>
          <cx:pt idx="988">5.8938952201471952</cx:pt>
          <cx:pt idx="989">5.8828987090577973</cx:pt>
          <cx:pt idx="990">5.289650646723012</cx:pt>
          <cx:pt idx="991">5.7007188841409624</cx:pt>
          <cx:pt idx="992">6.0058877820832901</cx:pt>
          <cx:pt idx="993">5.9198959422283908</cx:pt>
          <cx:pt idx="994">5.8775031082599281</cx:pt>
          <cx:pt idx="995">5.9110742480293244</cx:pt>
          <cx:pt idx="996">5.5285668424247385</cx:pt>
          <cx:pt idx="997">6.0514011337055589</cx:pt>
          <cx:pt idx="998">5.9049120392213919</cx:pt>
          <cx:pt idx="999">5.896692259438491</cx:pt>
          <cx:pt idx="1000">5.55576672714135</cx:pt>
          <cx:pt idx="1001">5.5955379588200733</cx:pt>
          <cx:pt idx="1002">5.4029141063655937</cx:pt>
          <cx:pt idx="1003">5.5311651349079911</cx:pt>
          <cx:pt idx="1004">5.9254761659927659</cx:pt>
          <cx:pt idx="1005">4.902706508503341</cx:pt>
          <cx:pt idx="1006">5.5387218015269504</cx:pt>
          <cx:pt idx="1007">6.1010109979530149</cx:pt>
          <cx:pt idx="1008">5.3116781068041723</cx:pt>
          <cx:pt idx="1009">6.2308819380886353</cx:pt>
          <cx:pt idx="1010">5.8286134991686058</cx:pt>
          <cx:pt idx="1011">5.6942748471808606</cx:pt>
          <cx:pt idx="1012">5.852900174070693</cx:pt>
          <cx:pt idx="1013">5.2748842283133452</cx:pt>
          <cx:pt idx="1014">6.1583803142216498</cx:pt>
          <cx:pt idx="1015">5.8450858914540103</cx:pt>
          <cx:pt idx="1016">5.7568037733817263</cx:pt>
          <cx:pt idx="1017">5.8349473155829417</cx:pt>
          <cx:pt idx="1018">6.2758229638802847</cx:pt>
          <cx:pt idx="1019">5.8162054468239859</cx:pt>
          <cx:pt idx="1020">6.1514941966892778</cx:pt>
          <cx:pt idx="1021">6.1634660430254176</cx:pt>
          <cx:pt idx="1022">4.8639204056714043</cx:pt>
          <cx:pt idx="1023">5.452616368019588</cx:pt>
          <cx:pt idx="1024">6.3157474480195583</cx:pt>
          <cx:pt idx="1025">5.8802950888526997</cx:pt>
          <cx:pt idx="1026">5.2425983243617571</cx:pt>
          <cx:pt idx="1027">5.7169119310020351</cx:pt>
          <cx:pt idx="1028">5.624338508404743</cx:pt>
          <cx:pt idx="1029">5.8119468062681525</cx:pt>
          <cx:pt idx="1030">5.7412219923392112</cx:pt>
          <cx:pt idx="1031">6.2072732146058467</cx:pt>
          <cx:pt idx="1032">5.9807417325985419</cx:pt>
          <cx:pt idx="1033">5.8035312053055632</cx:pt>
          <cx:pt idx="1034">6.0288093371722065</cx:pt>
          <cx:pt idx="1035">5.7796430458014383</cx:pt>
          <cx:pt idx="1036">5.5697830090036673</cx:pt>
          <cx:pt idx="1037">6.0102770547188813</cx:pt>
          <cx:pt idx="1038">6.6120121132232601</cx:pt>
          <cx:pt idx="1039">5.1784934925553197</cx:pt>
          <cx:pt idx="1040">5.7234154360108143</cx:pt>
          <cx:pt idx="1041">6.0249856608746963</cx:pt>
          <cx:pt idx="1042">5.4982857928956594</cx:pt>
          <cx:pt idx="1043">5.780256005097983</cx:pt>
          <cx:pt idx="1044">5.3369521410730547</cx:pt>
          <cx:pt idx="1045">6.3655319184908139</cx:pt>
          <cx:pt idx="1046">5.8283046860992407</cx:pt>
          <cx:pt idx="1047">5.7115513779670417</cx:pt>
          <cx:pt idx="1048">6.082848241587123</cx:pt>
          <cx:pt idx="1049">5.5638526997603766</cx:pt>
          <cx:pt idx="1050">5.465619664567777</cx:pt>
          <cx:pt idx="1051">5.9439681074787378</cx:pt>
          <cx:pt idx="1052">5.8184576199540095</cx:pt>
          <cx:pt idx="1053">5.7505200320617647</cx:pt>
          <cx:pt idx="1054">6.2059976261449874</cx:pt>
          <cx:pt idx="1055">5.4122146259697574</cx:pt>
          <cx:pt idx="1056">5.9329124808072784</cx:pt>
          <cx:pt idx="1057">5.7160185683579865</cx:pt>
          <cx:pt idx="1058">5.0836140442337525</cx:pt>
          <cx:pt idx="1059">6.4177690853911891</cx:pt>
          <cx:pt idx="1060">5.5546324874474644</cx:pt>
          <cx:pt idx="1061">6.3077655489656408</cx:pt>
          <cx:pt idx="1062">5.8929097745935914</cx:pt>
          <cx:pt idx="1063">6.01955697224993</cx:pt>
          <cx:pt idx="1064">6.0182825421840986</cx:pt>
          <cx:pt idx="1065">5.6132865610589864</cx:pt>
          <cx:pt idx="1066">6.0209245382294938</cx:pt>
          <cx:pt idx="1067">5.872588959039712</cx:pt>
          <cx:pt idx="1068">6.2278388726651031</cx:pt>
          <cx:pt idx="1069">5.3565582358528818</cx:pt>
          <cx:pt idx="1070">5.7329278453648111</cx:pt>
          <cx:pt idx="1071">5.5626835421360479</cx:pt>
          <cx:pt idx="1072">6.1151476214663951</cx:pt>
          <cx:pt idx="1073">5.3471451664239646</cx:pt>
          <cx:pt idx="1074">5.9618283954806186</cx:pt>
          <cx:pt idx="1075">6.1471457056379171</cx:pt>
          <cx:pt idx="1076">5.5028205195584707</cx:pt>
          <cx:pt idx="1077">5.6052088253959402</cx:pt>
          <cx:pt idx="1078">5.3396455946335921</cx:pt>
          <cx:pt idx="1079">6.1620109489957233</cx:pt>
          <cx:pt idx="1080">5.7093959588057341</cx:pt>
          <cx:pt idx="1081">5.5697708913735298</cx:pt>
          <cx:pt idx="1082">6.1731788161768</cx:pt>
          <cx:pt idx="1083">5.3673314892692332</cx:pt>
          <cx:pt idx="1084">5.3833014150995986</cx:pt>
          <cx:pt idx="1085">5.9412276069822303</cx:pt>
          <cx:pt idx="1086">5.761454972037293</cx:pt>
          <cx:pt idx="1087">5.6941510583735289</cx:pt>
          <cx:pt idx="1088">5.4823303997135486</cx:pt>
          <cx:pt idx="1089">6.1654817438524194</cx:pt>
          <cx:pt idx="1090">5.1622365751888504</cx:pt>
          <cx:pt idx="1091">6.2903332454165053</cx:pt>
          <cx:pt idx="1092">5.9751639854845866</cx:pt>
          <cx:pt idx="1093">5.5826971030244668</cx:pt>
          <cx:pt idx="1094">6.4119945964754423</cx:pt>
          <cx:pt idx="1095">5.7198671104839578</cx:pt>
          <cx:pt idx="1096">5.9574160093766775</cx:pt>
          <cx:pt idx="1097">6.1732684756703158</cx:pt>
          <cx:pt idx="1098">6.0033482592342153</cx:pt>
          <cx:pt idx="1099">5.7235579566686976</cx:pt>
          <cx:pt idx="1100">6.0819067435893377</cx:pt>
          <cx:pt idx="1101">5.6960813366054657</cx:pt>
          <cx:pt idx="1102">5.6376833618770394</cx:pt>
          <cx:pt idx="1103">5.6218211770729027</cx:pt>
          <cx:pt idx="1104">5.7472368744481468</cx:pt>
          <cx:pt idx="1105">5.6609210601455988</cx:pt>
          <cx:pt idx="1106">6.0847733992203654</cx:pt>
          <cx:pt idx="1107">5.390219122197454</cx:pt>
          <cx:pt idx="1108">5.5982371987264923</cx:pt>
          <cx:pt idx="1109">6.0410123130442415</cx:pt>
          <cx:pt idx="1110">5.6441546878840319</cx:pt>
          <cx:pt idx="1111">5.1969408415546816</cx:pt>
          <cx:pt idx="1112">5.940737039235005</cx:pt>
          <cx:pt idx="1113">5.7873371281861568</cx:pt>
          <cx:pt idx="1114">6.0316736089486058</cx:pt>
          <cx:pt idx="1115">5.5691373306051588</cx:pt>
          <cx:pt idx="1116">5.8089517004988114</cx:pt>
          <cx:pt idx="1117">5.8428243839589724</cx:pt>
          <cx:pt idx="1118">5.6005978982162565</cx:pt>
          <cx:pt idx="1119">5.5234259833755912</cx:pt>
          <cx:pt idx="1120">5.1107836734458916</cx:pt>
          <cx:pt idx="1121">5.4250877771952464</cx:pt>
          <cx:pt idx="1122">5.4779333350343649</cx:pt>
          <cx:pt idx="1123">5.2220857893825894</cx:pt>
          <cx:pt idx="1124">5.3483439230105301</cx:pt>
          <cx:pt idx="1125">6.0290853247290919</cx:pt>
          <cx:pt idx="1126">5.7662630182510544</cx:pt>
          <cx:pt idx="1127">5.2838187134960366</cx:pt>
          <cx:pt idx="1128">5.380400299433334</cx:pt>
          <cx:pt idx="1129">6.0850669786422422</cx:pt>
          <cx:pt idx="1130">5.7708555193760276</cx:pt>
          <cx:pt idx="1131">5.9980569367531062</cx:pt>
          <cx:pt idx="1132">5.9252973035291268</cx:pt>
          <cx:pt idx="1133">5.3350252689435376</cx:pt>
          <cx:pt idx="1134">5.2857422648183752</cx:pt>
          <cx:pt idx="1135">5.7946402132876651</cx:pt>
          <cx:pt idx="1136">5.657890087484744</cx:pt>
          <cx:pt idx="1137">5.6654281844658154</cx:pt>
          <cx:pt idx="1138">6.0614823148507053</cx:pt>
          <cx:pt idx="1139">5.7726376078741781</cx:pt>
          <cx:pt idx="1140">6.5017068978512444</cx:pt>
          <cx:pt idx="1141">5.7847507834600957</cx:pt>
          <cx:pt idx="1142">5.6924210599312071</cx:pt>
          <cx:pt idx="1143">6.068704542323033</cx:pt>
          <cx:pt idx="1144">5.8265027173728292</cx:pt>
          <cx:pt idx="1145">6.2798250885300098</cx:pt>
          <cx:pt idx="1146">5.6768691621330687</cx:pt>
          <cx:pt idx="1147">5.5213939337655518</cx:pt>
          <cx:pt idx="1148">5.728291442174597</cx:pt>
          <cx:pt idx="1149">6.0434102723435963</cx:pt>
          <cx:pt idx="1150">5.2958329771804049</cx:pt>
          <cx:pt idx="1151">5.9494214984238347</cx:pt>
          <cx:pt idx="1152">5.4722892056938912</cx:pt>
          <cx:pt idx="1153">6.0321145924148576</cx:pt>
          <cx:pt idx="1154">5.6344780418496168</cx:pt>
          <cx:pt idx="1155">5.4493775029855005</cx:pt>
          <cx:pt idx="1156">5.8241787685651731</cx:pt>
          <cx:pt idx="1157">5.2995864714317369</cx:pt>
          <cx:pt idx="1158">5.3593919032405619</cx:pt>
          <cx:pt idx="1159">6.0757041975410395</cx:pt>
          <cx:pt idx="1160">5.8426865103241932</cx:pt>
          <cx:pt idx="1161">6.1359418768996923</cx:pt>
          <cx:pt idx="1162">6.3504480124723459</cx:pt>
          <cx:pt idx="1163">6.1746726221858674</cx:pt>
          <cx:pt idx="1164">5.0140894701876197</cx:pt>
          <cx:pt idx="1165">5.5055966390985596</cx:pt>
          <cx:pt idx="1166">5.7560288760660727</cx:pt>
          <cx:pt idx="1167">5.5636859958704008</cx:pt>
          <cx:pt idx="1168">5.7039151012276585</cx:pt>
          <cx:pt idx="1169">5.6368185464146894</cx:pt>
          <cx:pt idx="1170">6.1332030450169102</cx:pt>
          <cx:pt idx="1171">5.7198690005110242</cx:pt>
          <cx:pt idx="1172">5.6682374482439029</cx:pt>
          <cx:pt idx="1173">6.1182933181852945</cx:pt>
          <cx:pt idx="1174">5.9205452566584258</cx:pt>
          <cx:pt idx="1175">6.1742435654179681</cx:pt>
          <cx:pt idx="1176">5.2327694846979851</cx:pt>
          <cx:pt idx="1177">5.7228481100094903</cx:pt>
          <cx:pt idx="1178">5.2486773964560616</cx:pt>
          <cx:pt idx="1179">6.1341690584431072</cx:pt>
          <cx:pt idx="1180">5.3228055589330197</cx:pt>
          <cx:pt idx="1181">5.6562491453525805</cx:pt>
          <cx:pt idx="1182">5.2146397180709831</cx:pt>
          <cx:pt idx="1183">5.9802269769922365</cx:pt>
          <cx:pt idx="1184">5.8830738888611913</cx:pt>
          <cx:pt idx="1185">5.5222110337738259</cx:pt>
          <cx:pt idx="1186">5.6404041444828241</cx:pt>
          <cx:pt idx="1187">5.6805170551779831</cx:pt>
          <cx:pt idx="1188">5.2397007926714201</cx:pt>
          <cx:pt idx="1189">6.0894544853775745</cx:pt>
          <cx:pt idx="1190">5.7117059452045389</cx:pt>
          <cx:pt idx="1191">5.6093717943213415</cx:pt>
          <cx:pt idx="1192">6.4268149019525476</cx:pt>
          <cx:pt idx="1193">5.7746400369432163</cx:pt>
          <cx:pt idx="1194">5.512320721722384</cx:pt>
          <cx:pt idx="1195">5.9184904945542343</cx:pt>
          <cx:pt idx="1196">5.6244222467332801</cx:pt>
          <cx:pt idx="1197">5.481882361216722</cx:pt>
          <cx:pt idx="1198">5.4316822383809464</cx:pt>
          <cx:pt idx="1199">5.6800711135338</cx:pt>
          <cx:pt idx="1200">5.0259151053254456</cx:pt>
          <cx:pt idx="1201">6.3857279710793513</cx:pt>
          <cx:pt idx="1202">5.7941541121141595</cx:pt>
          <cx:pt idx="1203">5.8372175489685629</cx:pt>
          <cx:pt idx="1204">5.2665670279133296</cx:pt>
          <cx:pt idx="1205">6.0261420357203086</cx:pt>
          <cx:pt idx="1206">5.7107629621488032</cx:pt>
          <cx:pt idx="1207">5.91999731609069</cx:pt>
          <cx:pt idx="1208">5.4264492270782609</cx:pt>
          <cx:pt idx="1209">5.5122447533638805</cx:pt>
          <cx:pt idx="1210">5.666260116369183</cx:pt>
          <cx:pt idx="1211">6.0524235734287002</cx:pt>
          <cx:pt idx="1212">4.9779406486949274</cx:pt>
          <cx:pt idx="1213">5.7379052888556634</cx:pt>
          <cx:pt idx="1214">5.5985881477508945</cx:pt>
          <cx:pt idx="1215">6.4470306542346592</cx:pt>
          <cx:pt idx="1216">5.463940744763268</cx:pt>
          <cx:pt idx="1217">5.7792446439396024</cx:pt>
          <cx:pt idx="1218">6.0471749356931657</cx:pt>
          <cx:pt idx="1219">5.5348496396008535</cx:pt>
          <cx:pt idx="1220">5.7178225145653157</cx:pt>
          <cx:pt idx="1221">5.9581308317887496</cx:pt>
          <cx:pt idx="1222">5.5959178289623779</cx:pt>
          <cx:pt idx="1223">6.4522202567754796</cx:pt>
          <cx:pt idx="1224">6.1806999361079802</cx:pt>
          <cx:pt idx="1225">6.1938815473178126</cx:pt>
          <cx:pt idx="1226">6.125072686771488</cx:pt>
          <cx:pt idx="1227">6.069633674467541</cx:pt>
          <cx:pt idx="1228">5.9238027547410335</cx:pt>
          <cx:pt idx="1229">6.0975970247923259</cx:pt>
          <cx:pt idx="1230">6.032410197893685</cx:pt>
          <cx:pt idx="1231">5.527602548852216</cx:pt>
          <cx:pt idx="1232">5.4226155997698049</cx:pt>
          <cx:pt idx="1233">6.2012720939904318</cx:pt>
          <cx:pt idx="1234">5.2499896248797642</cx:pt>
          <cx:pt idx="1235">5.7218637796873173</cx:pt>
          <cx:pt idx="1236">6.1665757552175942</cx:pt>
          <cx:pt idx="1237">5.7008950517914014</cx:pt>
          <cx:pt idx="1238">5.4857589497219346</cx:pt>
          <cx:pt idx="1239">5.618429895611734</cx:pt>
          <cx:pt idx="1240">5.2471344113420582</cx:pt>
          <cx:pt idx="1241">5.485734523607789</cx:pt>
          <cx:pt idx="1242">5.6822395022918952</cx:pt>
          <cx:pt idx="1243">5.9300194501951902</cx:pt>
          <cx:pt idx="1244">6.1963431359824215</cx:pt>
          <cx:pt idx="1245">5.915585565777544</cx:pt>
          <cx:pt idx="1246">5.3894875269130464</cx:pt>
          <cx:pt idx="1247">5.632161805223598</cx:pt>
          <cx:pt idx="1248">5.8024968978746685</cx:pt>
          <cx:pt idx="1249">5.7359991375927937</cx:pt>
          <cx:pt idx="1250">5.9108093236101071</cx:pt>
          <cx:pt idx="1251">5.5135722539059939</cx:pt>
          <cx:pt idx="1252">5.6220227660066842</cx:pt>
          <cx:pt idx="1253">5.638583076468576</cx:pt>
          <cx:pt idx="1254">5.3005586755260126</cx:pt>
          <cx:pt idx="1255">5.5318313907528394</cx:pt>
          <cx:pt idx="1256">5.5067501753007058</cx:pt>
          <cx:pt idx="1257">6.2393360078945888</cx:pt>
          <cx:pt idx="1258">5.13953896489791</cx:pt>
          <cx:pt idx="1259">5.8072839772968319</cx:pt>
          <cx:pt idx="1260">5.2857657643799145</cx:pt>
          <cx:pt idx="1261">5.5438994199668867</cx:pt>
          <cx:pt idx="1262">5.7433580092280403</cx:pt>
          <cx:pt idx="1263">5.4473463412829268</cx:pt>
          <cx:pt idx="1264">6.0020589365348958</cx:pt>
          <cx:pt idx="1265">5.8551153545016517</cx:pt>
          <cx:pt idx="1266">5.687566891804873</cx:pt>
          <cx:pt idx="1267">5.4257976183997645</cx:pt>
          <cx:pt idx="1268">5.2706398609701219</cx:pt>
          <cx:pt idx="1269">5.810038410722985</cx:pt>
          <cx:pt idx="1270">5.7379275759529564</cx:pt>
          <cx:pt idx="1271">5.8026189609586947</cx:pt>
          <cx:pt idx="1272">4.9790934405861549</cx:pt>
          <cx:pt idx="1273">6.0527573247895647</cx:pt>
          <cx:pt idx="1274">5.5253968600697432</cx:pt>
          <cx:pt idx="1275">5.4731271655400162</cx:pt>
          <cx:pt idx="1276">5.356668636889343</cx:pt>
          <cx:pt idx="1277">6.1232904297834363</cx:pt>
          <cx:pt idx="1278">5.4500077127011037</cx:pt>
          <cx:pt idx="1279">5.1285145379626114</cx:pt>
          <cx:pt idx="1280">5.8464583756819346</cx:pt>
          <cx:pt idx="1281">5.5701797731202092</cx:pt>
          <cx:pt idx="1282">5.5051248222335261</cx:pt>
          <cx:pt idx="1283">5.8524142803729768</cx:pt>
          <cx:pt idx="1284">5.3926842465568656</cx:pt>
          <cx:pt idx="1285">5.9713423509279888</cx:pt>
          <cx:pt idx="1286">5.830367012804337</cx:pt>
          <cx:pt idx="1287">5.2755006205023172</cx:pt>
          <cx:pt idx="1288">5.0880957794296808</cx:pt>
          <cx:pt idx="1289">5.5121713200987079</cx:pt>
          <cx:pt idx="1290">5.7779464478775386</cx:pt>
          <cx:pt idx="1291">6.0499222968572273</cx:pt>
          <cx:pt idx="1292">5.5760970391737485</cx:pt>
          <cx:pt idx="1293">5.8609700103320321</cx:pt>
          <cx:pt idx="1294">5.7500318054556354</cx:pt>
          <cx:pt idx="1295">5.5678399274440942</cx:pt>
          <cx:pt idx="1296">5.3251613030472065</cx:pt>
          <cx:pt idx="1297">5.483758915946491</cx:pt>
          <cx:pt idx="1298">5.7691814837472464</cx:pt>
          <cx:pt idx="1299">5.6507782877052231</cx:pt>
          <cx:pt idx="1300">6.1656190922773613</cx:pt>
          <cx:pt idx="1301">5.7283002893916821</cx:pt>
          <cx:pt idx="1302">6.085932738196334</cx:pt>
          <cx:pt idx="1303">5.8703953942219087</cx:pt>
          <cx:pt idx="1304">5.793571689882711</cx:pt>
          <cx:pt idx="1305">5.3270896092300521</cx:pt>
          <cx:pt idx="1306">4.9635797221227467</cx:pt>
          <cx:pt idx="1307">5.8065142590583241</cx:pt>
          <cx:pt idx="1308">6.1592446867416175</cx:pt>
          <cx:pt idx="1309">5.8306564484509824</cx:pt>
          <cx:pt idx="1310">5.4981120825240497</cx:pt>
          <cx:pt idx="1311">5.5962640076175196</cx:pt>
          <cx:pt idx="1312">5.5457270892186399</cx:pt>
          <cx:pt idx="1313">6.1177543844619953</cx:pt>
          <cx:pt idx="1314">5.7892238106135672</cx:pt>
          <cx:pt idx="1315">5.7369351720837045</cx:pt>
          <cx:pt idx="1316">5.6454518275439103</cx:pt>
          <cx:pt idx="1317">6.107408929733805</cx:pt>
          <cx:pt idx="1318">5.3625388127841926</cx:pt>
          <cx:pt idx="1319">5.7283878542786795</cx:pt>
          <cx:pt idx="1320">5.8462965294241753</cx:pt>
          <cx:pt idx="1321">5.9389165740071448</cx:pt>
          <cx:pt idx="1322">5.4246069041928813</cx:pt>
          <cx:pt idx="1323">5.1342024632159253</cx:pt>
          <cx:pt idx="1324">5.2908784373230766</cx:pt>
          <cx:pt idx="1325">5.7820858225986145</cx:pt>
          <cx:pt idx="1326">5.9656236140879138</cx:pt>
          <cx:pt idx="1327">6.1483762733868943</cx:pt>
          <cx:pt idx="1328">5.9903342270895017</cx:pt>
          <cx:pt idx="1329">6.206403921393199</cx:pt>
          <cx:pt idx="1330">5.7575428331841563</cx:pt>
          <cx:pt idx="1331">5.864213955704618</cx:pt>
          <cx:pt idx="1332">5.726639395980385</cx:pt>
          <cx:pt idx="1333">5.3744667155881851</cx:pt>
          <cx:pt idx="1334">6.6489463488491412</cx:pt>
          <cx:pt idx="1335">6.2509423927216679</cx:pt>
          <cx:pt idx="1336">5.7163439896182693</cx:pt>
          <cx:pt idx="1337">5.8413730305351175</cx:pt>
          <cx:pt idx="1338">6.1905161431817914</cx:pt>
          <cx:pt idx="1339">6.3076143477218283</cx:pt>
          <cx:pt idx="1340">5.3101574967257879</cx:pt>
          <cx:pt idx="1341">5.6203222477859631</cx:pt>
          <cx:pt idx="1342">5.7755848683014932</cx:pt>
          <cx:pt idx="1343">5.471727664171679</cx:pt>
          <cx:pt idx="1344">6.0488702410897375</cx:pt>
          <cx:pt idx="1345">5.6362288436958812</cx:pt>
          <cx:pt idx="1346">5.3313139489982344</cx:pt>
          <cx:pt idx="1347">5.2003224418038689</cx:pt>
          <cx:pt idx="1348">5.776960692590702</cx:pt>
          <cx:pt idx="1349">5.5170293269421471</cx:pt>
          <cx:pt idx="1350">5.9182905480178656</cx:pt>
          <cx:pt idx="1351">5.7522921852574243</cx:pt>
          <cx:pt idx="1352">5.6614685691613005</cx:pt>
          <cx:pt idx="1353">5.6920741497845668</cx:pt>
          <cx:pt idx="1354">5.92304744287327</cx:pt>
          <cx:pt idx="1355">6.2898762323907365</cx:pt>
          <cx:pt idx="1356">5.6888877514854634</cx:pt>
          <cx:pt idx="1357">6.3045338903775674</cx:pt>
          <cx:pt idx="1358">5.4841457248573935</cx:pt>
          <cx:pt idx="1359">5.148147461601444</cx:pt>
          <cx:pt idx="1360">5.7471426099393321</cx:pt>
          <cx:pt idx="1361">5.6810717979775713</cx:pt>
          <cx:pt idx="1362">5.7023205799618149</cx:pt>
          <cx:pt idx="1363">6.0131396525121783</cx:pt>
          <cx:pt idx="1364">5.4967918740403627</cx:pt>
          <cx:pt idx="1365">6.0726083287185757</cx:pt>
          <cx:pt idx="1366">5.5974170178970564</cx:pt>
          <cx:pt idx="1367">5.7930720945344296</cx:pt>
          <cx:pt idx="1368">5.5498432221142382</cx:pt>
          <cx:pt idx="1369">5.8021169272016735</cx:pt>
          <cx:pt idx="1370">5.5657358332190112</cx:pt>
          <cx:pt idx="1371">5.7032539486103326</cx:pt>
          <cx:pt idx="1372">6.058787876724792</cx:pt>
          <cx:pt idx="1373">5.7770486574772972</cx:pt>
          <cx:pt idx="1374">5.5400163140613197</cx:pt>
          <cx:pt idx="1375">6.0532590021521049</cx:pt>
          <cx:pt idx="1376">5.2222192861789836</cx:pt>
          <cx:pt idx="1377">5.9226487884404726</cx:pt>
          <cx:pt idx="1378">6.0155583912789901</cx:pt>
          <cx:pt idx="1379">6.2241650444364769</cx:pt>
          <cx:pt idx="1380">5.1128029591021047</cx:pt>
          <cx:pt idx="1381">6.0052734172152356</cx:pt>
          <cx:pt idx="1382">5.8596221693966104</cx:pt>
          <cx:pt idx="1383">5.47436365977173</cx:pt>
          <cx:pt idx="1384">5.9557418403970805</cx:pt>
          <cx:pt idx="1385">5.8569546326161124</cx:pt>
          <cx:pt idx="1386">5.5873559977842593</cx:pt>
          <cx:pt idx="1387">5.8436428931538984</cx:pt>
          <cx:pt idx="1388">5.8154333342008826</cx:pt>
          <cx:pt idx="1389">5.6383760495450748</cx:pt>
          <cx:pt idx="1390">5.9024221565944117</cx:pt>
          <cx:pt idx="1391">5.4235338764811729</cx:pt>
          <cx:pt idx="1392">5.9601671411303352</cx:pt>
          <cx:pt idx="1393">6.3891213238934892</cx:pt>
          <cx:pt idx="1394">6.2161732308594386</cx:pt>
          <cx:pt idx="1395">5.6577209965968684</cx:pt>
          <cx:pt idx="1396">5.4632754316840986</cx:pt>
          <cx:pt idx="1397">5.4403570793918954</cx:pt>
          <cx:pt idx="1398">5.8604772537267404</cx:pt>
          <cx:pt idx="1399">5.7396807043676157</cx:pt>
          <cx:pt idx="1400">5.8224899111069481</cx:pt>
          <cx:pt idx="1401">5.5361346934308422</cx:pt>
          <cx:pt idx="1402">5.8282252635941552</cx:pt>
          <cx:pt idx="1403">5.5909944428998477</cx:pt>
          <cx:pt idx="1404">5.9126440371881204</cx:pt>
          <cx:pt idx="1405">5.2560816429046149</cx:pt>
          <cx:pt idx="1406">5.4736716877525007</cx:pt>
          <cx:pt idx="1407">5.5476503325381934</cx:pt>
          <cx:pt idx="1408">5.6107633261901064</cx:pt>
          <cx:pt idx="1409">5.6207323593672696</cx:pt>
          <cx:pt idx="1410">6.195423472214296</cx:pt>
          <cx:pt idx="1411">5.524285558391556</cx:pt>
          <cx:pt idx="1412">5.8866394952961487</cx:pt>
          <cx:pt idx="1413">6.3367113518130775</cx:pt>
          <cx:pt idx="1414">5.2250689325677682</cx:pt>
          <cx:pt idx="1415">5.8198878241168819</cx:pt>
          <cx:pt idx="1416">5.3899640144717376</cx:pt>
          <cx:pt idx="1417">5.1593782545917142</cx:pt>
          <cx:pt idx="1418">5.435150440896571</cx:pt>
          <cx:pt idx="1419">6.4720809978286917</cx:pt>
          <cx:pt idx="1420">6.0089622795732334</cx:pt>
          <cx:pt idx="1421">6.4626343759583804</cx:pt>
          <cx:pt idx="1422">5.3438387908103602</cx:pt>
          <cx:pt idx="1423">4.874556149699167</cx:pt>
          <cx:pt idx="1424">6.4941995175968295</cx:pt>
          <cx:pt idx="1425">5.2758568770279028</cx:pt>
          <cx:pt idx="1426">5.4388676558864626</cx:pt>
          <cx:pt idx="1427">6.1009573217804789</cx:pt>
          <cx:pt idx="1428">5.9677524549712482</cx:pt>
          <cx:pt idx="1429">5.8943346630117013</cx:pt>
          <cx:pt idx="1430">5.6752543814596352</cx:pt>
          <cx:pt idx="1431">5.706996220522897</cx:pt>
          <cx:pt idx="1432">5.5380271748656629</cx:pt>
          <cx:pt idx="1433">6.1737613240859224</cx:pt>
          <cx:pt idx="1434">6.0806119133597836</cx:pt>
          <cx:pt idx="1435">5.8655132726117944</cx:pt>
          <cx:pt idx="1436">5.5817021532212419</cx:pt>
          <cx:pt idx="1437">6.3096660929080457</cx:pt>
          <cx:pt idx="1438">6.0933389386118932</cx:pt>
          <cx:pt idx="1439">5.4110124752743589</cx:pt>
          <cx:pt idx="1440">5.3053884237304363</cx:pt>
          <cx:pt idx="1441">5.9042142134795412</cx:pt>
          <cx:pt idx="1442">6.4222904326528942</cx:pt>
          <cx:pt idx="1443">6.0183581009837575</cx:pt>
          <cx:pt idx="1444">5.9181602945321456</cx:pt>
          <cx:pt idx="1445">5.8632925821755464</cx:pt>
          <cx:pt idx="1446">5.5719648923344387</cx:pt>
          <cx:pt idx="1447">5.9327011152309463</cx:pt>
          <cx:pt idx="1448">5.5503354951423942</cx:pt>
          <cx:pt idx="1449">5.8099370797686261</cx:pt>
          <cx:pt idx="1450">5.7878806683077455</cx:pt>
          <cx:pt idx="1451">6.2998106884418679</cx:pt>
          <cx:pt idx="1452">6.0421965431014302</cx:pt>
          <cx:pt idx="1453">6.1813437161157054</cx:pt>
          <cx:pt idx="1454">5.7464092952422652</cx:pt>
          <cx:pt idx="1455">5.5564546492428759</cx:pt>
          <cx:pt idx="1456">5.6014848592799709</cx:pt>
          <cx:pt idx="1457">5.7240819926240816</cx:pt>
          <cx:pt idx="1458">5.6797241396657618</cx:pt>
          <cx:pt idx="1459">5.7491525533646675</cx:pt>
          <cx:pt idx="1460">6.0650439539728005</cx:pt>
          <cx:pt idx="1461">5.8210530416330508</cx:pt>
          <cx:pt idx="1462">5.721819192114646</cx:pt>
          <cx:pt idx="1463">5.6800228968624484</cx:pt>
          <cx:pt idx="1464">5.9690223560503597</cx:pt>
          <cx:pt idx="1465">4.9153057225928709</cx:pt>
          <cx:pt idx="1466">5.7891945073924953</cx:pt>
          <cx:pt idx="1467">5.8544737334693364</cx:pt>
          <cx:pt idx="1468">5.927826018274919</cx:pt>
          <cx:pt idx="1469">5.590742302893724</cx:pt>
          <cx:pt idx="1470">5.5494716021755011</cx:pt>
          <cx:pt idx="1471">5.5334303728242311</cx:pt>
          <cx:pt idx="1472">4.9965984879392016</cx:pt>
          <cx:pt idx="1473">5.7257194308798267</cx:pt>
          <cx:pt idx="1474">5.3735042591198834</cx:pt>
          <cx:pt idx="1475">5.9174965521771465</cx:pt>
          <cx:pt idx="1476">5.6008694507320147</cx:pt>
          <cx:pt idx="1477">5.1329672421358401</cx:pt>
          <cx:pt idx="1478">6.1069844482465161</cx:pt>
          <cx:pt idx="1479">5.7986912507955726</cx:pt>
          <cx:pt idx="1480">5.5731773787632788</cx:pt>
          <cx:pt idx="1481">5.5406074038950859</cx:pt>
          <cx:pt idx="1482">6.3597498365765928</cx:pt>
          <cx:pt idx="1483">5.7350258927572009</cx:pt>
          <cx:pt idx="1484">5.7627401599250998</cx:pt>
          <cx:pt idx="1485">6.1795510364906105</cx:pt>
          <cx:pt idx="1486">5.899737336508097</cx:pt>
          <cx:pt idx="1487">5.7267534677604948</cx:pt>
          <cx:pt idx="1488">6.3722078592655453</cx:pt>
          <cx:pt idx="1489">5.6486084234841192</cx:pt>
          <cx:pt idx="1490">6.3615844925734191</cx:pt>
          <cx:pt idx="1491">5.4927585238040324</cx:pt>
          <cx:pt idx="1492">5.4151321158214198</cx:pt>
          <cx:pt idx="1493">5.1262450776098403</cx:pt>
          <cx:pt idx="1494">6.1133344226533204</cx:pt>
          <cx:pt idx="1495">5.9377565975035749</cx:pt>
          <cx:pt idx="1496">5.6905912884279095</cx:pt>
          <cx:pt idx="1497">6.442542455841326</cx:pt>
          <cx:pt idx="1498">5.3062233940782759</cx:pt>
          <cx:pt idx="1499">5.690846527931714</cx:pt>
          <cx:pt idx="1500">5.8308204154591099</cx:pt>
          <cx:pt idx="1501">5.2099161279041679</cx:pt>
          <cx:pt idx="1502">5.5613612516911024</cx:pt>
          <cx:pt idx="1503">5.9837915945391318</cx:pt>
          <cx:pt idx="1504">4.9294806025902442</cx:pt>
          <cx:pt idx="1505">5.7012281065777684</cx:pt>
          <cx:pt idx="1506">6.1265311294158575</cx:pt>
          <cx:pt idx="1507">5.9369583315628853</cx:pt>
          <cx:pt idx="1508">6.2324989969076841</cx:pt>
          <cx:pt idx="1509">5.7182342268002451</cx:pt>
          <cx:pt idx="1510">5.6359589132610672</cx:pt>
          <cx:pt idx="1511">5.4441572888870216</cx:pt>
          <cx:pt idx="1512">5.5977761796262016</cx:pt>
          <cx:pt idx="1513">5.5268488196849548</cx:pt>
          <cx:pt idx="1514">5.9372192489419255</cx:pt>
          <cx:pt idx="1515">5.5880362648365001</cx:pt>
          <cx:pt idx="1516">5.3269962086148865</cx:pt>
          <cx:pt idx="1517">6.3446364277870835</cx:pt>
          <cx:pt idx="1518">5.9177664190157699</cx:pt>
          <cx:pt idx="1519">5.560251978076634</cx:pt>
          <cx:pt idx="1520">5.6765571024829908</cx:pt>
          <cx:pt idx="1521">5.4433607340952666</cx:pt>
          <cx:pt idx="1522">6.0441433543421299</cx:pt>
          <cx:pt idx="1523">5.5930064565807251</cx:pt>
          <cx:pt idx="1524">5.4181815454012865</cx:pt>
          <cx:pt idx="1525">5.5103325397024694</cx:pt>
          <cx:pt idx="1526">6.02501095661626</cx:pt>
          <cx:pt idx="1527">5.826159822792917</cx:pt>
          <cx:pt idx="1528">5.3430259839502598</cx:pt>
          <cx:pt idx="1529">5.99237819513373</cx:pt>
          <cx:pt idx="1530">5.2422311329211437</cx:pt>
          <cx:pt idx="1531">5.1264388364897542</cx:pt>
          <cx:pt idx="1532">5.9666490733754074</cx:pt>
          <cx:pt idx="1533">5.0762373457877104</cx:pt>
          <cx:pt idx="1534">5.7359129800282291</cx:pt>
          <cx:pt idx="1535">5.892366943705114</cx:pt>
          <cx:pt idx="1536">5.7056649858945283</cx:pt>
          <cx:pt idx="1537">6.1858769001739429</cx:pt>
          <cx:pt idx="1538">5.9699024630786717</cx:pt>
          <cx:pt idx="1539">5.5696364130906559</cx:pt>
          <cx:pt idx="1540">5.9072819304736193</cx:pt>
          <cx:pt idx="1541">5.9393952691014125</cx:pt>
          <cx:pt idx="1542">5.6465406666834861</cx:pt>
          <cx:pt idx="1543">5.9837583334437596</cx:pt>
          <cx:pt idx="1544">5.8690923833965121</cx:pt>
          <cx:pt idx="1545">5.0419980694181152</cx:pt>
          <cx:pt idx="1546">5.448443259339026</cx:pt>
          <cx:pt idx="1547">6.0189363385668671</cx:pt>
          <cx:pt idx="1548">6.3400745224909736</cx:pt>
          <cx:pt idx="1549">5.7527732807639005</cx:pt>
          <cx:pt idx="1550">5.7545339719937756</cx:pt>
          <cx:pt idx="1551">5.6697000695035698</cx:pt>
          <cx:pt idx="1552">5.7129832415463744</cx:pt>
          <cx:pt idx="1553">5.5075856336700433</cx:pt>
          <cx:pt idx="1554">5.993673952429047</cx:pt>
          <cx:pt idx="1555">6.3959687088906634</cx:pt>
          <cx:pt idx="1556">6.0114755937926727</cx:pt>
          <cx:pt idx="1557">5.905806399687175</cx:pt>
          <cx:pt idx="1558">6.0439589087521997</cx:pt>
          <cx:pt idx="1559">5.769692093819482</cx:pt>
          <cx:pt idx="1560">5.6905052135773548</cx:pt>
          <cx:pt idx="1561">5.3958126313974768</cx:pt>
          <cx:pt idx="1562">5.4181207821286996</cx:pt>
          <cx:pt idx="1563">5.8197105421219799</cx:pt>
          <cx:pt idx="1564">5.9681425914284603</cx:pt>
          <cx:pt idx="1565">4.8894774541641448</cx:pt>
          <cx:pt idx="1566">5.8203889262006827</cx:pt>
          <cx:pt idx="1567">5.5276795156598988</cx:pt>
          <cx:pt idx="1568">5.9538147655062197</cx:pt>
          <cx:pt idx="1569">5.7192223239345248</cx:pt>
          <cx:pt idx="1570">5.543370490648809</cx:pt>
          <cx:pt idx="1571">5.6806011410735398</cx:pt>
          <cx:pt idx="1572">6.3909671337870497</cx:pt>
          <cx:pt idx="1573">5.2710572691102549</cx:pt>
          <cx:pt idx="1574">5.6574658272695428</cx:pt>
          <cx:pt idx="1575">5.3622400668394841</cx:pt>
          <cx:pt idx="1576">5.6126400431420693</cx:pt>
          <cx:pt idx="1577">6.3950524393130914</cx:pt>
          <cx:pt idx="1578">5.1327868647585904</cx:pt>
          <cx:pt idx="1579">5.9854049950685129</cx:pt>
          <cx:pt idx="1580">5.776784351716735</cx:pt>
          <cx:pt idx="1581">5.9828481734251442</cx:pt>
          <cx:pt idx="1582">5.6640780342257084</cx:pt>
          <cx:pt idx="1583">5.441869556181465</cx:pt>
          <cx:pt idx="1584">5.993095800467362</cx:pt>
          <cx:pt idx="1585">5.7391352495263677</cx:pt>
          <cx:pt idx="1586">5.9383746350278894</cx:pt>
          <cx:pt idx="1587">6.1124691604967509</cx:pt>
          <cx:pt idx="1588">5.4544509094657254</cx:pt>
          <cx:pt idx="1589">5.5089481328450312</cx:pt>
          <cx:pt idx="1590">6.4415391411501854</cx:pt>
          <cx:pt idx="1591">5.9162150921796348</cx:pt>
          <cx:pt idx="1592">6.1504877983107535</cx:pt>
          <cx:pt idx="1593">5.5517078610355926</cx:pt>
          <cx:pt idx="1594">5.8663165565957156</cx:pt>
          <cx:pt idx="1595">5.6170382422961413</cx:pt>
          <cx:pt idx="1596">5.5654039026559534</cx:pt>
          <cx:pt idx="1597">5.7397780762041677</cx:pt>
          <cx:pt idx="1598">5.239202122122868</cx:pt>
          <cx:pt idx="1599">5.9413314393081897</cx:pt>
          <cx:pt idx="1600">6.0334026819906041</cx:pt>
          <cx:pt idx="1601">5.3291031968812792</cx:pt>
          <cx:pt idx="1602">5.8442280785282863</cx:pt>
          <cx:pt idx="1603">5.2731533176192498</cx:pt>
          <cx:pt idx="1604">6.0376999267748639</cx:pt>
          <cx:pt idx="1605">6.0139082591314992</cx:pt>
          <cx:pt idx="1606">5.9097246013062588</cx:pt>
          <cx:pt idx="1607">6.1606817496625474</cx:pt>
          <cx:pt idx="1608">5.6382354458910227</cx:pt>
          <cx:pt idx="1609">5.8413620120719401</cx:pt>
          <cx:pt idx="1610">6.1721953047038447</cx:pt>
          <cx:pt idx="1611">5.5768355951000759</cx:pt>
          <cx:pt idx="1612">5.3674896812977408</cx:pt>
          <cx:pt idx="1613">5.6902032193919965</cx:pt>
          <cx:pt idx="1614">5.8435050616921353</cx:pt>
          <cx:pt idx="1615">5.4933104712163185</cx:pt>
          <cx:pt idx="1616">6.07642729887064</cx:pt>
          <cx:pt idx="1617">6.4016494346643764</cx:pt>
          <cx:pt idx="1618">5.1888902060711288</cx:pt>
          <cx:pt idx="1619">5.7927839877112834</cx:pt>
          <cx:pt idx="1620">5.7419692723923053</cx:pt>
          <cx:pt idx="1621">5.540260435315834</cx:pt>
          <cx:pt idx="1622">5.3805376488735908</cx:pt>
          <cx:pt idx="1623">5.4684440581834446</cx:pt>
          <cx:pt idx="1624">5.5144725599840285</cx:pt>
          <cx:pt idx="1625">6.0125820448026808</cx:pt>
          <cx:pt idx="1626">5.3934174226132052</cx:pt>
          <cx:pt idx="1627">5.1516633095311528</cx:pt>
          <cx:pt idx="1628">5.6421268990305711</cx:pt>
          <cx:pt idx="1629">5.9763235164489759</cx:pt>
          <cx:pt idx="1630">5.6637874307996086</cx:pt>
          <cx:pt idx="1631">5.5886561464345652</cx:pt>
          <cx:pt idx="1632">5.6510764896784051</cx:pt>
          <cx:pt idx="1633">5.8657444922396529</cx:pt>
          <cx:pt idx="1634">6.1894062103498735</cx:pt>
          <cx:pt idx="1635">5.5982194502940672</cx:pt>
          <cx:pt idx="1636">5.787933953906828</cx:pt>
          <cx:pt idx="1637">5.4730648916690718</cx:pt>
          <cx:pt idx="1638">6.0181130973413053</cx:pt>
          <cx:pt idx="1639">5.5410375975139816</cx:pt>
          <cx:pt idx="1640">6.2753059478262418</cx:pt>
          <cx:pt idx="1641">5.5609983132541405</cx:pt>
          <cx:pt idx="1642">5.4976711515913195</cx:pt>
          <cx:pt idx="1643">5.4996175484729921</cx:pt>
          <cx:pt idx="1644">5.4732205580679381</cx:pt>
          <cx:pt idx="1645">5.2918637488978932</cx:pt>
          <cx:pt idx="1646">5.768761095946032</cx:pt>
          <cx:pt idx="1647">5.9352617836457719</cx:pt>
          <cx:pt idx="1648">5.5212535065752908</cx:pt>
          <cx:pt idx="1649">6.0275730601896118</cx:pt>
          <cx:pt idx="1650">6.2519877381097375</cx:pt>
          <cx:pt idx="1651">5.5910293664952322</cx:pt>
          <cx:pt idx="1652">5.3505820440206362</cx:pt>
          <cx:pt idx="1653">5.7521789101840275</cx:pt>
          <cx:pt idx="1654">5.6850661489556042</cx:pt>
          <cx:pt idx="1655">5.4350597920065056</cx:pt>
          <cx:pt idx="1656">5.4600724623669876</cx:pt>
          <cx:pt idx="1657">5.8039789119212069</cx:pt>
          <cx:pt idx="1658">5.8081918146862952</cx:pt>
          <cx:pt idx="1659">6.1106557026912132</cx:pt>
          <cx:pt idx="1660">5.7956392260050835</cx:pt>
          <cx:pt idx="1661">6.0855648002882461</cx:pt>
          <cx:pt idx="1662">5.762204118177455</cx:pt>
          <cx:pt idx="1663">5.9290064649173528</cx:pt>
          <cx:pt idx="1664">6.0831937159409248</cx:pt>
          <cx:pt idx="1665">6.0020091819168444</cx:pt>
          <cx:pt idx="1666">5.866412475186686</cx:pt>
          <cx:pt idx="1667">5.1807621202435223</cx:pt>
          <cx:pt idx="1668">5.4443373963076676</cx:pt>
          <cx:pt idx="1669">6.2655263735475302</cx:pt>
          <cx:pt idx="1670">5.29803694536787</cx:pt>
          <cx:pt idx="1671">5.6770578567728425</cx:pt>
          <cx:pt idx="1672">5.3857421312613702</cx:pt>
          <cx:pt idx="1673">5.9047445750755703</cx:pt>
          <cx:pt idx="1674">5.3978714005346466</cx:pt>
          <cx:pt idx="1675">5.9563101049020526</cx:pt>
          <cx:pt idx="1676">5.4373775500088035</cx:pt>
          <cx:pt idx="1677">6.471300451161019</cx:pt>
          <cx:pt idx="1678">5.103050396537677</cx:pt>
          <cx:pt idx="1679">5.7454674607069096</cx:pt>
          <cx:pt idx="1680">5.7812158488990741</cx:pt>
          <cx:pt idx="1681">5.4532531971943321</cx:pt>
          <cx:pt idx="1682">5.9189551343520037</cx:pt>
          <cx:pt idx="1683">5.603571003920611</cx:pt>
          <cx:pt idx="1684">5.6716925312053226</cx:pt>
          <cx:pt idx="1685">5.5460714693704158</cx:pt>
          <cx:pt idx="1686">5.8633777540367245</cx:pt>
          <cx:pt idx="1687">5.5511156323575115</cx:pt>
          <cx:pt idx="1688">5.4431638594762308</cx:pt>
          <cx:pt idx="1689">5.747142160061669</cx:pt>
          <cx:pt idx="1690">5.4173295367898824</cx:pt>
          <cx:pt idx="1691">6.1491161895295647</cx:pt>
          <cx:pt idx="1692">6.3097200081142235</cx:pt>
          <cx:pt idx="1693">6.1174928382344804</cx:pt>
          <cx:pt idx="1694">6.1578493531307918</cx:pt>
          <cx:pt idx="1695">5.8635501096903386</cx:pt>
          <cx:pt idx="1696">6.2593117545441759</cx:pt>
          <cx:pt idx="1697">5.4136479323729647</cx:pt>
          <cx:pt idx="1698">6.1101588196074381</cx:pt>
          <cx:pt idx="1699">5.8939025973866466</cx:pt>
          <cx:pt idx="1700">5.4178767324093329</cx:pt>
          <cx:pt idx="1701">5.333236836580924</cx:pt>
          <cx:pt idx="1702">5.3183195574473991</cx:pt>
          <cx:pt idx="1703">5.7620974904559592</cx:pt>
          <cx:pt idx="1704">5.2431175081452741</cx:pt>
          <cx:pt idx="1705">4.8103325125417786</cx:pt>
          <cx:pt idx="1706">5.1374637872008613</cx:pt>
          <cx:pt idx="1707">6.0594006742886313</cx:pt>
          <cx:pt idx="1708">6.133054039802146</cx:pt>
          <cx:pt idx="1709">5.569817487958872</cx:pt>
          <cx:pt idx="1710">5.6415723859555671</cx:pt>
          <cx:pt idx="1711">5.714208667469598</cx:pt>
          <cx:pt idx="1712">5.8256876008258898</cx:pt>
          <cx:pt idx="1713">6.1604213758616355</cx:pt>
          <cx:pt idx="1714">5.9102597997809827</cx:pt>
          <cx:pt idx="1715">5.7150325393708012</cx:pt>
          <cx:pt idx="1716">5.2891221271614457</cx:pt>
          <cx:pt idx="1717">5.5598524806988392</cx:pt>
          <cx:pt idx="1718">5.9556067127178629</cx:pt>
          <cx:pt idx="1719">5.6111254529282082</cx:pt>
          <cx:pt idx="1720">6.079015898096868</cx:pt>
          <cx:pt idx="1721">5.4412338748497788</cx:pt>
          <cx:pt idx="1722">6.3027130750466522</cx:pt>
          <cx:pt idx="1723">5.9415995860313515</cx:pt>
          <cx:pt idx="1724">6.100875693574177</cx:pt>
          <cx:pt idx="1725">6.2133498265524851</cx:pt>
          <cx:pt idx="1726">5.7313532166422121</cx:pt>
          <cx:pt idx="1727">6.1964976127267342</cx:pt>
          <cx:pt idx="1728">5.9736288666682347</cx:pt>
          <cx:pt idx="1729">5.6229721271723276</cx:pt>
          <cx:pt idx="1730">5.7358146178173754</cx:pt>
          <cx:pt idx="1731">5.379159501825618</cx:pt>
          <cx:pt idx="1732">5.8970300910609295</cx:pt>
          <cx:pt idx="1733">5.9901524439944236</cx:pt>
          <cx:pt idx="1734">5.8788737528737522</cx:pt>
          <cx:pt idx="1735">5.4220335380145013</cx:pt>
          <cx:pt idx="1736">5.7801099291499698</cx:pt>
          <cx:pt idx="1737">5.3437933843537557</cx:pt>
          <cx:pt idx="1738">5.8737291048155384</cx:pt>
          <cx:pt idx="1739">5.3855034672115414</cx:pt>
          <cx:pt idx="1740">6.1513318591298498</cx:pt>
          <cx:pt idx="1741">5.8782395188799494</cx:pt>
          <cx:pt idx="1742">5.86753652876929</cx:pt>
          <cx:pt idx="1743">5.8195469934836712</cx:pt>
          <cx:pt idx="1744">5.3690224674663662</cx:pt>
          <cx:pt idx="1745">5.6344077314697953</cx:pt>
          <cx:pt idx="1746">6.4456048279437059</cx:pt>
          <cx:pt idx="1747">5.6957439696493157</cx:pt>
          <cx:pt idx="1748">5.2821174816968295</cx:pt>
          <cx:pt idx="1749">5.9440400890437104</cx:pt>
          <cx:pt idx="1750">5.8564356099145982</cx:pt>
          <cx:pt idx="1751">5.5976801190815593</cx:pt>
          <cx:pt idx="1752">6.0135508931840089</cx:pt>
          <cx:pt idx="1753">5.1500628168705882</cx:pt>
          <cx:pt idx="1754">5.3381125552491318</cx:pt>
          <cx:pt idx="1755">5.8535031860832847</cx:pt>
          <cx:pt idx="1756">5.4237035049538376</cx:pt>
          <cx:pt idx="1757">5.0766448104320228</cx:pt>
          <cx:pt idx="1758">5.6292865092044444</cx:pt>
          <cx:pt idx="1759">6.2161957870012587</cx:pt>
          <cx:pt idx="1760">5.4535500315160377</cx:pt>
          <cx:pt idx="1761">5.3244230535568224</cx:pt>
          <cx:pt idx="1762">5.0163921455288554</cx:pt>
          <cx:pt idx="1763">5.8625649037743939</cx:pt>
          <cx:pt idx="1764">5.3969889788942806</cx:pt>
          <cx:pt idx="1765">5.7955720891626132</cx:pt>
          <cx:pt idx="1766">5.8051573476932647</cx:pt>
          <cx:pt idx="1767">5.4635239653672505</cx:pt>
          <cx:pt idx="1768">5.5359696077481866</cx:pt>
          <cx:pt idx="1769">5.7765357393590495</cx:pt>
          <cx:pt idx="1770">5.8432442851660698</cx:pt>
          <cx:pt idx="1771">6.0690943486844473</cx:pt>
          <cx:pt idx="1772">6.1782747940836389</cx:pt>
          <cx:pt idx="1773">5.7188981239200745</cx:pt>
          <cx:pt idx="1774">5.7328260966699656</cx:pt>
          <cx:pt idx="1775">5.9299338256219993</cx:pt>
          <cx:pt idx="1776">5.8617848095672471</cx:pt>
          <cx:pt idx="1777">5.6559290901795345</cx:pt>
          <cx:pt idx="1778">6.1072263322867952</cx:pt>
          <cx:pt idx="1779">6.2385053406805389</cx:pt>
          <cx:pt idx="1780">6.0637455851581441</cx:pt>
          <cx:pt idx="1781">5.6291127445922076</cx:pt>
          <cx:pt idx="1782">5.4239380459779882</cx:pt>
          <cx:pt idx="1783">5.5912669610379648</cx:pt>
          <cx:pt idx="1784">5.5710039249809462</cx:pt>
          <cx:pt idx="1785">5.9618442580486084</cx:pt>
          <cx:pt idx="1786">5.8659459521543846</cx:pt>
          <cx:pt idx="1787">5.518592691694904</cx:pt>
          <cx:pt idx="1788">5.3882185763219734</cx:pt>
          <cx:pt idx="1789">6.2459238097430356</cx:pt>
          <cx:pt idx="1790">5.603285511414164</cx:pt>
          <cx:pt idx="1791">5.5494573887315237</cx:pt>
          <cx:pt idx="1792">5.738471945542579</cx:pt>
          <cx:pt idx="1793">5.2784551724828566</cx:pt>
          <cx:pt idx="1794">5.6675557091840894</cx:pt>
          <cx:pt idx="1795">5.5138686441564468</cx:pt>
          <cx:pt idx="1796">5.3562649698305878</cx:pt>
          <cx:pt idx="1797">6.100135670199454</cx:pt>
          <cx:pt idx="1798">5.5262096049122578</cx:pt>
          <cx:pt idx="1799">6.0371743770388298</cx:pt>
          <cx:pt idx="1800">6.1222769505228918</cx:pt>
          <cx:pt idx="1801">5.7873984286034723</cx:pt>
          <cx:pt idx="1802">6.1872857929622143</cx:pt>
          <cx:pt idx="1803">5.7908441615131157</cx:pt>
          <cx:pt idx="1804">5.3930901439178456</cx:pt>
          <cx:pt idx="1805">5.6172293343096005</cx:pt>
          <cx:pt idx="1806">5.600553483765923</cx:pt>
          <cx:pt idx="1807">5.6035254793892042</cx:pt>
          <cx:pt idx="1808">6.140286135811925</cx:pt>
          <cx:pt idx="1809">6.0238532441911481</cx:pt>
          <cx:pt idx="1810">6.1514036129354341</cx:pt>
          <cx:pt idx="1811">5.5118360012072012</cx:pt>
          <cx:pt idx="1812">6.133910562564985</cx:pt>
          <cx:pt idx="1813">5.3160408325465198</cx:pt>
          <cx:pt idx="1814">5.335955055395563</cx:pt>
          <cx:pt idx="1815">5.735205543919573</cx:pt>
          <cx:pt idx="1816">6.0832927227999756</cx:pt>
          <cx:pt idx="1817">5.5889256418377888</cx:pt>
          <cx:pt idx="1818">5.5549413946829755</cx:pt>
          <cx:pt idx="1819">5.7263612673784188</cx:pt>
          <cx:pt idx="1820">5.3321425364156463</cx:pt>
          <cx:pt idx="1821">5.5457661354864758</cx:pt>
          <cx:pt idx="1822">5.7438933701231463</cx:pt>
          <cx:pt idx="1823">5.5373817047743863</cx:pt>
          <cx:pt idx="1824">5.6337745248760198</cx:pt>
          <cx:pt idx="1825">5.3608199059065864</cx:pt>
          <cx:pt idx="1826">6.4182619096284474</cx:pt>
          <cx:pt idx="1827">5.4330773203228739</cx:pt>
          <cx:pt idx="1828">5.4503400713688608</cx:pt>
          <cx:pt idx="1829">5.8468461741268412</cx:pt>
          <cx:pt idx="1830">5.8942941396798139</cx:pt>
          <cx:pt idx="1831">6.6769495458042059</cx:pt>
          <cx:pt idx="1832">5.668545727023937</cx:pt>
          <cx:pt idx="1833">5.8106713421591971</cx:pt>
          <cx:pt idx="1834">6.1199885381274033</cx:pt>
          <cx:pt idx="1835">5.7299341790471381</cx:pt>
          <cx:pt idx="1836">5.5537811915426465</cx:pt>
          <cx:pt idx="1837">5.5859852814940272</cx:pt>
          <cx:pt idx="1838">5.7710551844105007</cx:pt>
          <cx:pt idx="1839">5.5251096141033562</cx:pt>
          <cx:pt idx="1840">5.1252003009180758</cx:pt>
          <cx:pt idx="1841">6.0566057807654525</cx:pt>
          <cx:pt idx="1842">5.88384523583529</cx:pt>
          <cx:pt idx="1843">4.991725783071943</cx:pt>
          <cx:pt idx="1844">5.5015336722725063</cx:pt>
          <cx:pt idx="1845">5.5295032508956403</cx:pt>
          <cx:pt idx="1846">5.6256398862213226</cx:pt>
          <cx:pt idx="1847">5.9227682002836453</cx:pt>
          <cx:pt idx="1848">6.2079665893424663</cx:pt>
          <cx:pt idx="1849">5.9605931623883546</cx:pt>
          <cx:pt idx="1850">6.1574574825228341</cx:pt>
          <cx:pt idx="1851">5.6201084169872146</cx:pt>
          <cx:pt idx="1852">6.1820156996896483</cx:pt>
          <cx:pt idx="1853">6.2728061917167821</cx:pt>
          <cx:pt idx="1854">5.9877409696931903</cx:pt>
          <cx:pt idx="1855">5.5633156663323877</cx:pt>
          <cx:pt idx="1856">5.2284417650315067</cx:pt>
          <cx:pt idx="1857">5.1893562054248816</cx:pt>
          <cx:pt idx="1858">6.0134480680293629</cx:pt>
          <cx:pt idx="1859">5.5569940526848738</cx:pt>
          <cx:pt idx="1860">5.539434230302315</cx:pt>
          <cx:pt idx="1861">5.8630996684498689</cx:pt>
          <cx:pt idx="1862">5.5954334644483694</cx:pt>
          <cx:pt idx="1863">6.219122648098713</cx:pt>
          <cx:pt idx="1864">4.910495817463036</cx:pt>
          <cx:pt idx="1865">5.4411879796096345</cx:pt>
          <cx:pt idx="1866">6.068634462286691</cx:pt>
          <cx:pt idx="1867">6.2663347557633955</cx:pt>
          <cx:pt idx="1868">5.6277312343509163</cx:pt>
          <cx:pt idx="1869">5.8394238338949442</cx:pt>
          <cx:pt idx="1870">5.8798670988837056</cx:pt>
          <cx:pt idx="1871">5.609835568960305</cx:pt>
          <cx:pt idx="1872">5.6525633890150146</cx:pt>
          <cx:pt idx="1873">5.3372910309657717</cx:pt>
          <cx:pt idx="1874">5.3611338723847783</cx:pt>
          <cx:pt idx="1875">5.8274717922515711</cx:pt>
          <cx:pt idx="1876">5.6699966349795545</cx:pt>
          <cx:pt idx="1877">5.8556368203907994</cx:pt>
          <cx:pt idx="1878">5.9419038904316661</cx:pt>
          <cx:pt idx="1879">6.0862862548324745</cx:pt>
          <cx:pt idx="1880">5.2564805141588078</cx:pt>
          <cx:pt idx="1881">5.3952348026393704</cx:pt>
          <cx:pt idx="1882">5.7684711178680663</cx:pt>
          <cx:pt idx="1883">6.0841703353973671</cx:pt>
          <cx:pt idx="1884">5.7269785404531079</cx:pt>
          <cx:pt idx="1885">5.5104592582238237</cx:pt>
          <cx:pt idx="1886">5.7696977117437553</cx:pt>
          <cx:pt idx="1887">6.0973938620618648</cx:pt>
          <cx:pt idx="1888">6.011206465905083</cx:pt>
          <cx:pt idx="1889">5.5932118346188195</cx:pt>
          <cx:pt idx="1890">5.7808157632382651</cx:pt>
          <cx:pt idx="1891">5.6649182116132275</cx:pt>
          <cx:pt idx="1892">6.1677482595532824</cx:pt>
          <cx:pt idx="1893">6.2598987948739655</cx:pt>
          <cx:pt idx="1894">5.2741748072491479</cx:pt>
          <cx:pt idx="1895">5.7649130814088183</cx:pt>
          <cx:pt idx="1896">5.876708550666077</cx:pt>
          <cx:pt idx="1897">5.6316096227010899</cx:pt>
          <cx:pt idx="1898">5.6984884382938974</cx:pt>
          <cx:pt idx="1899">5.8551839828798213</cx:pt>
          <cx:pt idx="1900">5.2095290060970187</cx:pt>
          <cx:pt idx="1901">5.6709509227701416</cx:pt>
          <cx:pt idx="1902">5.8468606328011026</cx:pt>
          <cx:pt idx="1903">5.7335120442843115</cx:pt>
          <cx:pt idx="1904">5.4638243981111341</cx:pt>
          <cx:pt idx="1905">5.7987463734687861</cx:pt>
          <cx:pt idx="1906">5.8432428355021315</cx:pt>
          <cx:pt idx="1907">5.6879532798330263</cx:pt>
          <cx:pt idx="1908">5.7716738333681414</cx:pt>
          <cx:pt idx="1909">5.5966616814003336</cx:pt>
          <cx:pt idx="1910">5.8080936440976361</cx:pt>
          <cx:pt idx="1911">6.1029912649626255</cx:pt>
          <cx:pt idx="1912">6.5896064753042252</cx:pt>
          <cx:pt idx="1913">5.6482843869669299</cx:pt>
          <cx:pt idx="1914">5.7256758722307097</cx:pt>
          <cx:pt idx="1915">5.7468627762523194</cx:pt>
          <cx:pt idx="1916">6.1219870374692471</cx:pt>
          <cx:pt idx="1917">5.480489289849916</cx:pt>
          <cx:pt idx="1918">6.0818506941594856</cx:pt>
          <cx:pt idx="1919">5.9129076364183089</cx:pt>
          <cx:pt idx="1920">6.0156591101454753</cx:pt>
          <cx:pt idx="1921">5.6336270433588007</cx:pt>
          <cx:pt idx="1922">5.3825083474368105</cx:pt>
          <cx:pt idx="1923">5.22473725234941</cx:pt>
          <cx:pt idx="1924">5.6959742605368531</cx:pt>
          <cx:pt idx="1925">5.7384726822616656</cx:pt>
          <cx:pt idx="1926">5.9766359810308858</cx:pt>
          <cx:pt idx="1927">5.9403483755098945</cx:pt>
          <cx:pt idx="1928">5.8735370714569495</cx:pt>
          <cx:pt idx="1929">4.850076654859838</cx:pt>
          <cx:pt idx="1930">5.6621295944828054</cx:pt>
          <cx:pt idx="1931">6.1362900796762716</cx:pt>
          <cx:pt idx="1932">6.3407157096078777</cx:pt>
          <cx:pt idx="1933">5.4989342866495683</cx:pt>
          <cx:pt idx="1934">6.1187482842751209</cx:pt>
          <cx:pt idx="1935">5.5616650517378936</cx:pt>
          <cx:pt idx="1936">5.810971664397762</cx:pt>
          <cx:pt idx="1937">6.1250314816736378</cx:pt>
          <cx:pt idx="1938">5.6260430264976158</cx:pt>
          <cx:pt idx="1939">5.1673404285672717</cx:pt>
          <cx:pt idx="1940">5.910824752308117</cx:pt>
          <cx:pt idx="1941">5.4292552541905188</cx:pt>
          <cx:pt idx="1942">5.627455852123334</cx:pt>
          <cx:pt idx="1943">5.5909425929475409</cx:pt>
          <cx:pt idx="1944">4.9368333845796002</cx:pt>
          <cx:pt idx="1945">5.9315335878018081</cx:pt>
          <cx:pt idx="1946">5.8892689818283674</cx:pt>
          <cx:pt idx="1947">6.0490522528674688</cx:pt>
          <cx:pt idx="1948">5.3313105472016522</cx:pt>
          <cx:pt idx="1949">5.4385099510821675</cx:pt>
          <cx:pt idx="1950">5.4955216815830061</cx:pt>
          <cx:pt idx="1951">5.7161841398190667</cx:pt>
          <cx:pt idx="1952">5.6288914665494332</cx:pt>
          <cx:pt idx="1953">5.5479972430527136</cx:pt>
          <cx:pt idx="1954">5.6333812551907307</cx:pt>
          <cx:pt idx="1955">5.8089586023362116</cx:pt>
          <cx:pt idx="1956">5.4283361795010823</cx:pt>
          <cx:pt idx="1957">6.0875344755303189</cx:pt>
          <cx:pt idx="1958">6.0922042572471637</cx:pt>
          <cx:pt idx="1959">6.213433628136837</cx:pt>
          <cx:pt idx="1960">5.979583789214912</cx:pt>
          <cx:pt idx="1961">5.9866006961591847</cx:pt>
          <cx:pt idx="1962">5.4265379674176879</cx:pt>
          <cx:pt idx="1963">6.0959242111169445</cx:pt>
          <cx:pt idx="1964">5.4383414050448966</cx:pt>
          <cx:pt idx="1965">5.960963491542743</cx:pt>
          <cx:pt idx="1966">5.9728054235753163</cx:pt>
          <cx:pt idx="1967">5.5825849229476612</cx:pt>
          <cx:pt idx="1968">6.5800527266692654</cx:pt>
          <cx:pt idx="1969">5.5418492996917488</cx:pt>
          <cx:pt idx="1970">5.5488661561177821</cx:pt>
          <cx:pt idx="1971">6.2100133383092402</cx:pt>
          <cx:pt idx="1972">5.2834689218227924</cx:pt>
          <cx:pt idx="1973">5.9274959871201602</cx:pt>
          <cx:pt idx="1974">6.2352470298920215</cx:pt>
          <cx:pt idx="1975">5.5710705225025103</cx:pt>
          <cx:pt idx="1976">5.0756964181098541</cx:pt>
          <cx:pt idx="1977">5.5339363864416811</cx:pt>
          <cx:pt idx="1978">5.8115330103095717</cx:pt>
          <cx:pt idx="1979">5.5725097834559216</cx:pt>
          <cx:pt idx="1980">6.0384463288021992</cx:pt>
          <cx:pt idx="1981">5.8753389954723474</cx:pt>
          <cx:pt idx="1982">5.9015888886660024</cx:pt>
          <cx:pt idx="1983">5.4264607350393916</cx:pt>
          <cx:pt idx="1984">5.0321619410921468</cx:pt>
          <cx:pt idx="1985">5.2131916507780103</cx:pt>
          <cx:pt idx="1986">5.4770268322676436</cx:pt>
          <cx:pt idx="1987">6.0474945682559573</cx:pt>
          <cx:pt idx="1988">5.8770731955115041</cx:pt>
          <cx:pt idx="1989">5.898595182565721</cx:pt>
          <cx:pt idx="1990">5.6647834546358018</cx:pt>
          <cx:pt idx="1991">6.1997577505188284</cx:pt>
          <cx:pt idx="1992">5.2988593834048334</cx:pt>
          <cx:pt idx="1993">5.6005260757645061</cx:pt>
          <cx:pt idx="1994">5.5004328207410458</cx:pt>
          <cx:pt idx="1995">5.9943343039111943</cx:pt>
          <cx:pt idx="1996">4.9827458036750949</cx:pt>
          <cx:pt idx="1997">5.7997749331318742</cx:pt>
          <cx:pt idx="1998">5.2981826301586157</cx:pt>
          <cx:pt idx="1999">5.7138665612568662</cx:pt>
          <cx:pt idx="2000">5.8649486495276015</cx:pt>
          <cx:pt idx="2001">5.9416698822390179</cx:pt>
          <cx:pt idx="2002">6.0576404240618666</cx:pt>
          <cx:pt idx="2003">5.7378063335335483</cx:pt>
          <cx:pt idx="2004">5.5502165781479542</cx:pt>
          <cx:pt idx="2005">5.2642396225949266</cx:pt>
          <cx:pt idx="2006">5.3277903802214412</cx:pt>
          <cx:pt idx="2007">5.3209899538312371</cx:pt>
          <cx:pt idx="2008">5.8563429394003901</cx:pt>
          <cx:pt idx="2009">5.2153507514824948</cx:pt>
          <cx:pt idx="2010">5.6120983199090517</cx:pt>
          <cx:pt idx="2011">5.6071787843505101</cx:pt>
          <cx:pt idx="2012">5.8609040014712734</cx:pt>
          <cx:pt idx="2013">5.9418992101332444</cx:pt>
          <cx:pt idx="2014">5.5232015345216148</cx:pt>
          <cx:pt idx="2015">6.0023562361110194</cx:pt>
          <cx:pt idx="2016">5.9265277066103534</cx:pt>
          <cx:pt idx="2017">5.9169235611179634</cx:pt>
          <cx:pt idx="2018">6.0407926971407626</cx:pt>
          <cx:pt idx="2019">5.834770299150315</cx:pt>
          <cx:pt idx="2020">6.2708150843853083</cx:pt>
          <cx:pt idx="2021">5.2071006875669346</cx:pt>
          <cx:pt idx="2022">5.7288795010275031</cx:pt>
          <cx:pt idx="2023">5.8635887091437437</cx:pt>
          <cx:pt idx="2024">5.4676116995159099</cx:pt>
          <cx:pt idx="2025">5.8882949796252886</cx:pt>
          <cx:pt idx="2026">6.180093009948159</cx:pt>
          <cx:pt idx="2027">5.6425859217319108</cx:pt>
          <cx:pt idx="2028">5.8675897091188212</cx:pt>
          <cx:pt idx="2029">5.9272458559698471</cx:pt>
          <cx:pt idx="2030">5.6093375185517846</cx:pt>
          <cx:pt idx="2031">5.9446518539551567</cx:pt>
          <cx:pt idx="2032">5.8892948680191388</cx:pt>
          <cx:pt idx="2033">5.7726280989294976</cx:pt>
          <cx:pt idx="2034">5.9372316168358203</cx:pt>
          <cx:pt idx="2035">5.7477459563284912</cx:pt>
          <cx:pt idx="2036">5.9378238261480574</cx:pt>
          <cx:pt idx="2037">5.0663587832208323</cx:pt>
          <cx:pt idx="2038">5.6562699264731444</cx:pt>
          <cx:pt idx="2039">5.5760911749717081</cx:pt>
          <cx:pt idx="2040">5.7213363582172407</cx:pt>
          <cx:pt idx="2041">5.5492474126542612</cx:pt>
          <cx:pt idx="2042">6.036197233678946</cx:pt>
          <cx:pt idx="2043">5.8995192614109619</cx:pt>
          <cx:pt idx="2044">4.9214748844706584</cx:pt>
          <cx:pt idx="2045">5.6801850745745526</cx:pt>
          <cx:pt idx="2046">6.1652199300803847</cx:pt>
          <cx:pt idx="2047">5.438159325571041</cx:pt>
          <cx:pt idx="2048">6.1734272210499528</cx:pt>
          <cx:pt idx="2049">5.8517958935867371</cx:pt>
          <cx:pt idx="2050">5.6957651582272346</cx:pt>
          <cx:pt idx="2051">5.937212561368618</cx:pt>
          <cx:pt idx="2052">5.741786003919497</cx:pt>
          <cx:pt idx="2053">5.8670890212837934</cx:pt>
          <cx:pt idx="2054">5.3886858191526521</cx:pt>
          <cx:pt idx="2055">6.0325334550003618</cx:pt>
          <cx:pt idx="2056">6.3669723364086295</cx:pt>
          <cx:pt idx="2057">5.4440334650060676</cx:pt>
          <cx:pt idx="2058">6.0113550301834522</cx:pt>
          <cx:pt idx="2059">5.2994490031659263</cx:pt>
          <cx:pt idx="2060">6.3335860569055455</cx:pt>
          <cx:pt idx="2061">5.8530757411456014</cx:pt>
          <cx:pt idx="2062">5.5627352423363918</cx:pt>
          <cx:pt idx="2063">5.825452564809507</cx:pt>
          <cx:pt idx="2064">5.8305297395619249</cx:pt>
          <cx:pt idx="2065">5.3449880648031325</cx:pt>
          <cx:pt idx="2066">5.5094670098928926</cx:pt>
          <cx:pt idx="2067">5.5041347113887289</cx:pt>
          <cx:pt idx="2068">5.6452746677463335</cx:pt>
          <cx:pt idx="2069">6.0633445545766111</cx:pt>
          <cx:pt idx="2070">5.9900635579681367</cx:pt>
          <cx:pt idx="2071">6.0310857587237212</cx:pt>
          <cx:pt idx="2072">5.6327534763953171</cx:pt>
          <cx:pt idx="2073">6.2718297884655749</cx:pt>
          <cx:pt idx="2074">6.2213094082653431</cx:pt>
          <cx:pt idx="2075">5.7647375706601194</cx:pt>
          <cx:pt idx="2076">5.5555164682183502</cx:pt>
          <cx:pt idx="2077">5.9571077857345172</cx:pt>
          <cx:pt idx="2078">5.9239334520821139</cx:pt>
          <cx:pt idx="2079">5.6800405952534163</cx:pt>
          <cx:pt idx="2080">5.6872680046231103</cx:pt>
          <cx:pt idx="2081">5.6979840198887901</cx:pt>
          <cx:pt idx="2082">5.2512785562869437</cx:pt>
          <cx:pt idx="2083">5.8274044772919664</cx:pt>
          <cx:pt idx="2084">6.1259215959317066</cx:pt>
          <cx:pt idx="2085">5.9387879445489835</cx:pt>
          <cx:pt idx="2086">5.5772513492612363</cx:pt>
          <cx:pt idx="2087">5.6475344545366575</cx:pt>
          <cx:pt idx="2088">5.4957222856265329</cx:pt>
          <cx:pt idx="2089">5.2872728224558072</cx:pt>
          <cx:pt idx="2090">5.4219015477858985</cx:pt>
          <cx:pt idx="2091">5.4430679649044755</cx:pt>
          <cx:pt idx="2092">5.9233696744678737</cx:pt>
          <cx:pt idx="2093">5.5476940663032037</cx:pt>
          <cx:pt idx="2094">5.721498171023506</cx:pt>
          <cx:pt idx="2095">6.1386867669931728</cx:pt>
          <cx:pt idx="2096">5.6589207724405783</cx:pt>
          <cx:pt idx="2097">5.7752071417470887</cx:pt>
          <cx:pt idx="2098">6.3697361007865165</cx:pt>
          <cx:pt idx="2099">5.8377102593962933</cx:pt>
          <cx:pt idx="2100">5.888924673970978</cx:pt>
          <cx:pt idx="2101">5.8393100586817335</cx:pt>
          <cx:pt idx="2102">5.3512816117700757</cx:pt>
          <cx:pt idx="2103">5.4554406986256883</cx:pt>
          <cx:pt idx="2104">5.9743745171672007</cx:pt>
          <cx:pt idx="2105">5.6878028171105672</cx:pt>
          <cx:pt idx="2106">5.3188368952354264</cx:pt>
          <cx:pt idx="2107">5.3549832888425133</cx:pt>
          <cx:pt idx="2108">5.4856297368469384</cx:pt>
          <cx:pt idx="2109">5.2048145365368121</cx:pt>
          <cx:pt idx="2110">5.6037816055298713</cx:pt>
          <cx:pt idx="2111">4.9809811953871739</cx:pt>
          <cx:pt idx="2112">6.1135374913872873</cx:pt>
          <cx:pt idx="2113">6.0162235059061695</cx:pt>
          <cx:pt idx="2114">5.7031381407828992</cx:pt>
          <cx:pt idx="2115">5.3242016854652592</cx:pt>
          <cx:pt idx="2116">6.0807326632400818</cx:pt>
          <cx:pt idx="2117">6.0373677161145363</cx:pt>
          <cx:pt idx="2118">6.3992519839310198</cx:pt>
          <cx:pt idx="2119">5.9530035908864605</cx:pt>
          <cx:pt idx="2120">5.6166683289710644</cx:pt>
          <cx:pt idx="2121">5.9442965583780714</cx:pt>
          <cx:pt idx="2122">5.6991041646001914</cx:pt>
          <cx:pt idx="2123">6.1236455828198881</cx:pt>
          <cx:pt idx="2124">5.8967384034378556</cx:pt>
          <cx:pt idx="2125">5.6947496640610877</cx:pt>
          <cx:pt idx="2126">5.8760809292513079</cx:pt>
          <cx:pt idx="2127">6.1984296288684444</cx:pt>
          <cx:pt idx="2128">6.0832370299537555</cx:pt>
          <cx:pt idx="2129">6.7174296677076946</cx:pt>
          <cx:pt idx="2130">6.0735946975598107</cx:pt>
          <cx:pt idx="2131">5.7753411732100446</cx:pt>
          <cx:pt idx="2132">5.4649694227289931</cx:pt>
          <cx:pt idx="2133">6.2400620269707394</cx:pt>
          <cx:pt idx="2134">5.2267168937419566</cx:pt>
          <cx:pt idx="2135">5.6474896856587407</cx:pt>
          <cx:pt idx="2136">5.8982975323962048</cx:pt>
          <cx:pt idx="2137">5.5595026313087565</cx:pt>
          <cx:pt idx="2138">5.9503732961920512</cx:pt>
          <cx:pt idx="2139">5.3225526269458481</cx:pt>
          <cx:pt idx="2140">5.4086722398209748</cx:pt>
          <cx:pt idx="2141">5.654059583139615</cx:pt>
          <cx:pt idx="2142">5.8428788191771881</cx:pt>
          <cx:pt idx="2143">5.6046431304757718</cx:pt>
          <cx:pt idx="2144">5.7572921413453653</cx:pt>
          <cx:pt idx="2145">5.9086716025442509</cx:pt>
          <cx:pt idx="2146">5.5900163020834128</cx:pt>
          <cx:pt idx="2147">5.8078726485724221</cx:pt>
          <cx:pt idx="2148">6.3976069708744854</cx:pt>
          <cx:pt idx="2149">5.6278002100485054</cx:pt>
          <cx:pt idx="2150">5.6337193350924846</cx:pt>
          <cx:pt idx="2151">5.9129072455723266</cx:pt>
          <cx:pt idx="2152">6.1904424506801465</cx:pt>
          <cx:pt idx="2153">5.6859022456854698</cx:pt>
          <cx:pt idx="2154">6.5199011466368884</cx:pt>
          <cx:pt idx="2155">5.4996573094399368</cx:pt>
          <cx:pt idx="2156">5.8008852773712301</cx:pt>
          <cx:pt idx="2157">5.6218583922677787</cx:pt>
          <cx:pt idx="2158">5.4982214396408278</cx:pt>
          <cx:pt idx="2159">6.2529899895790395</cx:pt>
          <cx:pt idx="2160">6.0166929015453849</cx:pt>
          <cx:pt idx="2161">6.1068206519593708</cx:pt>
          <cx:pt idx="2162">5.7905441129223831</cx:pt>
          <cx:pt idx="2163">6.0138429424044473</cx:pt>
          <cx:pt idx="2164">5.9803052198454338</cx:pt>
          <cx:pt idx="2165">5.4485092633414425</cx:pt>
          <cx:pt idx="2166">6.061449682215768</cx:pt>
          <cx:pt idx="2167">5.9426908250831749</cx:pt>
          <cx:pt idx="2168">6.1295011207744823</cx:pt>
          <cx:pt idx="2169">6.1864468125335375</cx:pt>
          <cx:pt idx="2170">5.9442021474414766</cx:pt>
          <cx:pt idx="2171">6.0070591136290137</cx:pt>
          <cx:pt idx="2172">6.3426928772046027</cx:pt>
          <cx:pt idx="2173">5.8764570343051536</cx:pt>
          <cx:pt idx="2174">5.4972874762344057</cx:pt>
          <cx:pt idx="2175">5.717657366034671</cx:pt>
          <cx:pt idx="2176">5.5071943774271013</cx:pt>
          <cx:pt idx="2177">5.6982594714151578</cx:pt>
          <cx:pt idx="2178">6.1009662942282112</cx:pt>
          <cx:pt idx="2179">5.6697755942964827</cx:pt>
          <cx:pt idx="2180">6.2650568054412297</cx:pt>
          <cx:pt idx="2181">5.8050165303089072</cx:pt>
          <cx:pt idx="2182">5.7491048911940066</cx:pt>
          <cx:pt idx="2183">5.8924803965830383</cx:pt>
          <cx:pt idx="2184">5.9855378934531949</cx:pt>
          <cx:pt idx="2185">5.534924104480675</cx:pt>
          <cx:pt idx="2186">5.5450689889686302</cx:pt>
          <cx:pt idx="2187">5.7745209736255454</cx:pt>
          <cx:pt idx="2188">5.2570275475812407</cx:pt>
          <cx:pt idx="2189">5.1490461775431982</cx:pt>
          <cx:pt idx="2190">5.7821368603078769</cx:pt>
          <cx:pt idx="2191">6.0484356316310786</cx:pt>
          <cx:pt idx="2192">6.0288241365985646</cx:pt>
          <cx:pt idx="2193">5.753023537186758</cx:pt>
          <cx:pt idx="2194">5.5084063064271085</cx:pt>
          <cx:pt idx="2195">5.9087407278821864</cx:pt>
          <cx:pt idx="2196">6.3056385609732617</cx:pt>
          <cx:pt idx="2197">6.2621876413272464</cx:pt>
          <cx:pt idx="2198">6.0919823520916605</cx:pt>
          <cx:pt idx="2199">5.5539762494966158</cx:pt>
          <cx:pt idx="2200">5.4870325032040306</cx:pt>
          <cx:pt idx="2201">5.1486985269824279</cx:pt>
          <cx:pt idx="2202">5.6131053340042945</cx:pt>
          <cx:pt idx="2203">5.5078476774119309</cx:pt>
          <cx:pt idx="2204">5.0656350154695176</cx:pt>
          <cx:pt idx="2205">5.4879850402888</cx:pt>
          <cx:pt idx="2206">5.3186375628810971</cx:pt>
          <cx:pt idx="2207">5.7310794573016777</cx:pt>
          <cx:pt idx="2208">5.8459583558414066</cx:pt>
          <cx:pt idx="2209">5.8888956239543973</cx:pt>
          <cx:pt idx="2210">5.3906994645070281</cx:pt>
          <cx:pt idx="2211">6.3274884365627848</cx:pt>
          <cx:pt idx="2212">5.9418839584246674</cx:pt>
          <cx:pt idx="2213">5.862231377513706</cx:pt>
          <cx:pt idx="2214">5.9238877643932275</cx:pt>
          <cx:pt idx="2215">5.7914414455272931</cx:pt>
          <cx:pt idx="2216">5.9135578442078343</cx:pt>
          <cx:pt idx="2217">5.8645566477109705</cx:pt>
          <cx:pt idx="2218">5.2152406966748046</cx:pt>
          <cx:pt idx="2219">5.3166198247568097</cx:pt>
          <cx:pt idx="2220">5.4992722448468498</cx:pt>
          <cx:pt idx="2221">6.2085095379219286</cx:pt>
          <cx:pt idx="2222">5.9114158292698651</cx:pt>
          <cx:pt idx="2223">5.6965658815505389</cx:pt>
          <cx:pt idx="2224">5.7457065887134382</cx:pt>
          <cx:pt idx="2225">5.4389434874272835</cx:pt>
          <cx:pt idx="2226">6.597305592847909</cx:pt>
          <cx:pt idx="2227">5.828872438811243</cx:pt>
          <cx:pt idx="2228">5.7875398672056519</cx:pt>
          <cx:pt idx="2229">5.85011669560269</cx:pt>
          <cx:pt idx="2230">5.6897012834462153</cx:pt>
          <cx:pt idx="2231">6.1696195533636624</cx:pt>
          <cx:pt idx="2232">5.9907830705942215</cx:pt>
          <cx:pt idx="2233">5.9042944138342559</cx:pt>
          <cx:pt idx="2234">5.5283390475818912</cx:pt>
          <cx:pt idx="2235">6.2059195721962306</cx:pt>
          <cx:pt idx="2236">5.7244313422386526</cx:pt>
          <cx:pt idx="2237">6.1149663952202813</cx:pt>
          <cx:pt idx="2238">5.7381809663852437</cx:pt>
          <cx:pt idx="2239">5.4055607228109652</cx:pt>
          <cx:pt idx="2240">6.0508094533342636</cx:pt>
          <cx:pt idx="2241">5.7950419044100272</cx:pt>
          <cx:pt idx="2242">6.0333083254654678</cx:pt>
          <cx:pt idx="2243">6.1929692359537638</cx:pt>
          <cx:pt idx="2244">5.8404649143680221</cx:pt>
          <cx:pt idx="2245">5.8556064839732738</cx:pt>
          <cx:pt idx="2246">5.9596216921205629</cx:pt>
          <cx:pt idx="2247">5.4147259982707414</cx:pt>
          <cx:pt idx="2248">5.5509228767678751</cx:pt>
          <cx:pt idx="2249">5.5384330397560753</cx:pt>
          <cx:pt idx="2250">6.1729117053304092</cx:pt>
          <cx:pt idx="2251">6.347589783806626</cx:pt>
          <cx:pt idx="2252">6.1131346767681185</cx:pt>
          <cx:pt idx="2253">5.9353716869397939</cx:pt>
          <cx:pt idx="2254">5.9033512436982409</cx:pt>
          <cx:pt idx="2255">5.3722515619351325</cx:pt>
          <cx:pt idx="2256">6.2211611125635402</cx:pt>
          <cx:pt idx="2257">5.1217959535228843</cx:pt>
          <cx:pt idx="2258">5.7125599293428495</cx:pt>
          <cx:pt idx="2259">5.4363756132669998</cx:pt>
          <cx:pt idx="2260">6.3240510302301916</cx:pt>
          <cx:pt idx="2261">5.9857917432798109</cx:pt>
          <cx:pt idx="2262">5.9844020613021707</cx:pt>
          <cx:pt idx="2263">6.3589428644730868</cx:pt>
          <cx:pt idx="2264">5.8778231134829229</cx:pt>
          <cx:pt idx="2265">5.6561601209005605</cx:pt>
          <cx:pt idx="2266">5.940242267895667</cx:pt>
          <cx:pt idx="2267">5.9003982071790801</cx:pt>
          <cx:pt idx="2268">5.713679703863126</cx:pt>
          <cx:pt idx="2269">5.8152994014826156</cx:pt>
          <cx:pt idx="2270">5.8235658277001816</cx:pt>
          <cx:pt idx="2271">5.6665800379289433</cx:pt>
          <cx:pt idx="2272">5.5613744540942296</cx:pt>
          <cx:pt idx="2273">6.3875439400363563</cx:pt>
          <cx:pt idx="2274">6.2309623144799318</cx:pt>
          <cx:pt idx="2275">5.9582299055999481</cx:pt>
          <cx:pt idx="2276">5.2305592835881667</cx:pt>
          <cx:pt idx="2277">5.9207283555926606</cx:pt>
          <cx:pt idx="2278">6.1198503240269115</cx:pt>
          <cx:pt idx="2279">6.500079597946959</cx:pt>
          <cx:pt idx="2280">5.7763261255202814</cx:pt>
          <cx:pt idx="2281">5.8051611065766462</cx:pt>
          <cx:pt idx="2282">5.98809505675636</cx:pt>
          <cx:pt idx="2283">6.0196148698543359</cx:pt>
          <cx:pt idx="2284">6.3106923206240735</cx:pt>
          <cx:pt idx="2285">5.8702035282640077</cx:pt>
          <cx:pt idx="2286">5.8678335375453985</cx:pt>
          <cx:pt idx="2287">5.9786319506691541</cx:pt>
          <cx:pt idx="2288">5.9109720866236577</cx:pt>
          <cx:pt idx="2289">5.5886394594294186</cx:pt>
          <cx:pt idx="2290">5.4213044456578903</cx:pt>
          <cx:pt idx="2291">5.8249554656914277</cx:pt>
          <cx:pt idx="2292">5.8822258712384485</cx:pt>
          <cx:pt idx="2293">5.5092778881138589</cx:pt>
          <cx:pt idx="2294">5.7635863042708237</cx:pt>
          <cx:pt idx="2295">6.2992582407839333</cx:pt>
          <cx:pt idx="2296">5.292061063454252</cx:pt>
          <cx:pt idx="2297">5.5290708551998167</cx:pt>
          <cx:pt idx="2298">6.2055861371313892</cx:pt>
          <cx:pt idx="2299">6.0416309485557438</cx:pt>
          <cx:pt idx="2300">6.0621626236431272</cx:pt>
          <cx:pt idx="2301">5.9847707222277577</cx:pt>
          <cx:pt idx="2302">5.8979386217786161</cx:pt>
          <cx:pt idx="2303">5.6068891084985193</cx:pt>
          <cx:pt idx="2304">5.557421499302273</cx:pt>
          <cx:pt idx="2305">5.5668077400092306</cx:pt>
          <cx:pt idx="2306">6.3827290138403319</cx:pt>
          <cx:pt idx="2307">5.9060871169718281</cx:pt>
          <cx:pt idx="2308">5.6149358792534469</cx:pt>
          <cx:pt idx="2309">5.8782623438300625</cx:pt>
          <cx:pt idx="2310">5.5554156878057572</cx:pt>
          <cx:pt idx="2311">5.2915361862095001</cx:pt>
          <cx:pt idx="2312">5.2029271074312158</cx:pt>
          <cx:pt idx="2313">5.6052580632636797</cx:pt>
          <cx:pt idx="2314">6.1216424363160158</cx:pt>
          <cx:pt idx="2315">6.4623676648089194</cx:pt>
          <cx:pt idx="2316">5.3368144067811745</cx:pt>
          <cx:pt idx="2317">4.8564659821772613</cx:pt>
          <cx:pt idx="2318">5.7906070236557694</cx:pt>
          <cx:pt idx="2319">5.6236873237116312</cx:pt>
          <cx:pt idx="2320">5.817202558973313</cx:pt>
          <cx:pt idx="2321">5.8180402073452697</cx:pt>
          <cx:pt idx="2322">6.0373097852403079</cx:pt>
          <cx:pt idx="2323">5.8033599309610109</cx:pt>
          <cx:pt idx="2324">5.8541158103031279</cx:pt>
          <cx:pt idx="2325">5.6274089172222155</cx:pt>
          <cx:pt idx="2326">5.81258683489866</cx:pt>
          <cx:pt idx="2327">5.8495598798904087</cx:pt>
          <cx:pt idx="2328">6.0003751406378258</cx:pt>
          <cx:pt idx="2329">6.4400567134196667</cx:pt>
          <cx:pt idx="2330">6.1388356112965381</cx:pt>
          <cx:pt idx="2331">5.9877589315326416</cx:pt>
          <cx:pt idx="2332">5.9540855288176919</cx:pt>
          <cx:pt idx="2333">5.7190346551300637</cx:pt>
          <cx:pt idx="2334">6.0366656437415536</cx:pt>
          <cx:pt idx="2335">5.7540447566782413</cx:pt>
          <cx:pt idx="2336">6.1331155825938879</cx:pt>
          <cx:pt idx="2337">5.5622805320657047</cx:pt>
          <cx:pt idx="2338">5.5904535808317375</cx:pt>
          <cx:pt idx="2339">5.5588781183071552</cx:pt>
          <cx:pt idx="2340">6.3134720762943637</cx:pt>
          <cx:pt idx="2341">5.1206536366757351</cx:pt>
          <cx:pt idx="2342">5.1690422845386834</cx:pt>
          <cx:pt idx="2343">6.0189354797816925</cx:pt>
          <cx:pt idx="2344">5.5541876150512444</cx:pt>
          <cx:pt idx="2345">5.767914562480593</cx:pt>
          <cx:pt idx="2346">6.3828762651010393</cx:pt>
          <cx:pt idx="2347">5.1768707078698775</cx:pt>
          <cx:pt idx="2348">5.6723188481652631</cx:pt>
          <cx:pt idx="2349">6.0922545017405225</cx:pt>
          <cx:pt idx="2350">5.7999569121405949</cx:pt>
          <cx:pt idx="2351">5.826559620414268</cx:pt>
          <cx:pt idx="2352">5.8446674222288326</cx:pt>
          <cx:pt idx="2353">6.1802419354010016</cx:pt>
          <cx:pt idx="2354">6.0258054006031045</cx:pt>
          <cx:pt idx="2355">6.2488640255254007</cx:pt>
          <cx:pt idx="2356">5.606710659106958</cx:pt>
          <cx:pt idx="2357">5.6357813735286078</cx:pt>
          <cx:pt idx="2358">5.7442774800135581</cx:pt>
          <cx:pt idx="2359">6.2387829505511085</cx:pt>
          <cx:pt idx="2360">5.7136581887813049</cx:pt>
          <cx:pt idx="2361">5.7803048443889544</cx:pt>
          <cx:pt idx="2362">5.4940493678933908</cx:pt>
          <cx:pt idx="2363">6.0629030949703742</cx:pt>
          <cx:pt idx="2364">5.5816541972965226</cx:pt>
          <cx:pt idx="2365">5.9774848129957814</cx:pt>
          <cx:pt idx="2366">5.4246717670972782</cx:pt>
          <cx:pt idx="2367">5.8642107704838144</cx:pt>
          <cx:pt idx="2368">6.0893906510559841</cx:pt>
          <cx:pt idx="2369">5.1991722645136864</cx:pt>
          <cx:pt idx="2370">5.5762382128438723</cx:pt>
          <cx:pt idx="2371">6.5536123913428828</cx:pt>
          <cx:pt idx="2372">6.1078321447082757</cx:pt>
          <cx:pt idx="2373">5.8210647770293997</cx:pt>
          <cx:pt idx="2374">5.7894814561964258</cx:pt>
          <cx:pt idx="2375">5.4119581366289244</cx:pt>
          <cx:pt idx="2376">5.5720710975627066</cx:pt>
          <cx:pt idx="2377">6.1741397900096153</cx:pt>
          <cx:pt idx="2378">5.9092899357183297</cx:pt>
          <cx:pt idx="2379">6.2974172875346568</cx:pt>
          <cx:pt idx="2380">5.2975803690202321</cx:pt>
          <cx:pt idx="2381">5.8313800844513253</cx:pt>
          <cx:pt idx="2382">5.2013534440438809</cx:pt>
          <cx:pt idx="2383">5.8909255468266659</cx:pt>
          <cx:pt idx="2384">5.2424260961924745</cx:pt>
          <cx:pt idx="2385">5.7967722333976948</cx:pt>
          <cx:pt idx="2386">5.9596173122178211</cx:pt>
          <cx:pt idx="2387">6.2655160511589312</cx:pt>
          <cx:pt idx="2388">5.980815747103879</cx:pt>
          <cx:pt idx="2389">5.5171708325124174</cx:pt>
          <cx:pt idx="2390">6.3719509427202921</cx:pt>
          <cx:pt idx="2391">5.7016638393089885</cx:pt>
          <cx:pt idx="2392">5.1260567193301707</cx:pt>
          <cx:pt idx="2393">6.0515559483820258</cx:pt>
          <cx:pt idx="2394">5.4148843467329968</cx:pt>
          <cx:pt idx="2395">5.2466533487086693</cx:pt>
          <cx:pt idx="2396">5.9427765983064669</cx:pt>
          <cx:pt idx="2397">5.9270925540340444</cx:pt>
          <cx:pt idx="2398">6.1928717366894412</cx:pt>
          <cx:pt idx="2399">5.668641372724049</cx:pt>
          <cx:pt idx="2400">6.0167477665922799</cx:pt>
          <cx:pt idx="2401">5.8761580806563805</cx:pt>
          <cx:pt idx="2402">5.9022733924174524</cx:pt>
          <cx:pt idx="2403">6.4873280631358812</cx:pt>
          <cx:pt idx="2404">5.9726475026842136</cx:pt>
          <cx:pt idx="2405">6.0496213711652871</cx:pt>
          <cx:pt idx="2406">5.8013157599226028</cx:pt>
          <cx:pt idx="2407">5.0258024173155489</cx:pt>
          <cx:pt idx="2408">5.3279493936394982</cx:pt>
          <cx:pt idx="2409">5.1959096479966966</cx:pt>
          <cx:pt idx="2410">5.5900951671893804</cx:pt>
          <cx:pt idx="2411">5.241023627412039</cx:pt>
          <cx:pt idx="2412">6.0402258175122689</cx:pt>
          <cx:pt idx="2413">5.7649071481882448</cx:pt>
          <cx:pt idx="2414">5.8420685795256215</cx:pt>
          <cx:pt idx="2415">5.7670881075863667</cx:pt>
          <cx:pt idx="2416">6.0399775338758426</cx:pt>
          <cx:pt idx="2417">5.3422829746339895</cx:pt>
          <cx:pt idx="2418">5.8766918849405672</cx:pt>
          <cx:pt idx="2419">5.7103246733850437</cx:pt>
          <cx:pt idx="2420">6.1734306420120371</cx:pt>
          <cx:pt idx="2421">6.6303785832101942</cx:pt>
          <cx:pt idx="2422">5.7555242098733208</cx:pt>
          <cx:pt idx="2423">6.4465562702284371</cx:pt>
          <cx:pt idx="2424">5.4394124176297858</cx:pt>
          <cx:pt idx="2425">5.709821976296559</cx:pt>
          <cx:pt idx="2426">5.937166699003618</cx:pt>
          <cx:pt idx="2427">5.3286778201911611</cx:pt>
          <cx:pt idx="2428">5.9989329717669762</cx:pt>
          <cx:pt idx="2429">6.2350768000337276</cx:pt>
          <cx:pt idx="2430">6.0878892511050582</cx:pt>
          <cx:pt idx="2431">5.5519399084734031</cx:pt>
          <cx:pt idx="2432">5.7361466960100813</cx:pt>
          <cx:pt idx="2433">5.8299628897522062</cx:pt>
          <cx:pt idx="2434">5.8757786638853746</cx:pt>
          <cx:pt idx="2435">5.5626929352404915</cx:pt>
          <cx:pt idx="2436">6.0552640558955098</cx:pt>
          <cx:pt idx="2437">5.3608246672420687</cx:pt>
          <cx:pt idx="2438">5.8955689935847566</cx:pt>
          <cx:pt idx="2439">5.299697593002592</cx:pt>
          <cx:pt idx="2440">5.4433093952018634</cx:pt>
          <cx:pt idx="2441">5.8026628177933182</cx:pt>
          <cx:pt idx="2442">5.6399135276182211</cx:pt>
          <cx:pt idx="2443">5.7811520382027695</cx:pt>
          <cx:pt idx="2444">6.1042789537176914</cx:pt>
          <cx:pt idx="2445">5.5810853809720777</cx:pt>
          <cx:pt idx="2446">5.9776924729906717</cx:pt>
          <cx:pt idx="2447">6.0282781697344996</cx:pt>
          <cx:pt idx="2448">5.8857054174338321</cx:pt>
          <cx:pt idx="2449">5.8027401507274847</cx:pt>
          <cx:pt idx="2450">5.2715792709692995</cx:pt>
          <cx:pt idx="2451">6.0853390126114633</cx:pt>
          <cx:pt idx="2452">5.4715269059552982</cx:pt>
          <cx:pt idx="2453">6.0872390289903864</cx:pt>
          <cx:pt idx="2454">5.4797062702230201</cx:pt>
          <cx:pt idx="2455">6.121753060333976</cx:pt>
          <cx:pt idx="2456">6.0318605512700865</cx:pt>
          <cx:pt idx="2457">5.5409202820483099</cx:pt>
          <cx:pt idx="2458">5.5070654913973964</cx:pt>
          <cx:pt idx="2459">6.067694250664128</cx:pt>
          <cx:pt idx="2460">5.5065066034098828</cx:pt>
          <cx:pt idx="2461">5.7612382388087582</cx:pt>
          <cx:pt idx="2462">5.6974442706631399</cx:pt>
          <cx:pt idx="2463">5.7862545225318467</cx:pt>
          <cx:pt idx="2464">5.8780836572783191</cx:pt>
          <cx:pt idx="2465">5.5324405978721369</cx:pt>
          <cx:pt idx="2466">5.489487517724454</cx:pt>
          <cx:pt idx="2467">5.8740411949786813</cx:pt>
          <cx:pt idx="2468">6.0698671632949539</cx:pt>
          <cx:pt idx="2469">5.7436556689867464</cx:pt>
          <cx:pt idx="2470">5.6907703388024657</cx:pt>
          <cx:pt idx="2471">6.2655795546564406</cx:pt>
          <cx:pt idx="2472">5.4773368479824152</cx:pt>
          <cx:pt idx="2473">5.6617239001609567</cx:pt>
          <cx:pt idx="2474">5.8921560876679244</cx:pt>
          <cx:pt idx="2475">6.5559168595033039</cx:pt>
          <cx:pt idx="2476">5.8536085652552536</cx:pt>
          <cx:pt idx="2477">6.3322917605133373</cx:pt>
          <cx:pt idx="2478">5.6168898782752859</cx:pt>
          <cx:pt idx="2479">5.9220227796952329</cx:pt>
          <cx:pt idx="2480">5.2295254469793093</cx:pt>
          <cx:pt idx="2481">5.7485954459143533</cx:pt>
          <cx:pt idx="2482">5.246365044891518</cx:pt>
          <cx:pt idx="2483">5.8188677361439325</cx:pt>
          <cx:pt idx="2484">5.9517686836021468</cx:pt>
          <cx:pt idx="2485">5.5030115326886317</cx:pt>
          <cx:pt idx="2486">6.0092680659349496</cx:pt>
          <cx:pt idx="2487">6.0463007194009899</cx:pt>
          <cx:pt idx="2488">5.3329765702341403</cx:pt>
          <cx:pt idx="2489">5.4017110055030502</cx:pt>
          <cx:pt idx="2490">5.9574891286219236</cx:pt>
          <cx:pt idx="2491">5.5673301814265068</cx:pt>
          <cx:pt idx="2492">5.49499639405993</cx:pt>
          <cx:pt idx="2493">5.6899169279951511</cx:pt>
          <cx:pt idx="2494">6.0218707986271705</cx:pt>
          <cx:pt idx="2495">5.7670721421676747</cx:pt>
          <cx:pt idx="2496">5.753487663282411</cx:pt>
          <cx:pt idx="2497">5.9467214712797327</cx:pt>
          <cx:pt idx="2498">5.5427155007003659</cx:pt>
          <cx:pt idx="2499">5.7339833935738671</cx:pt>
          <cx:pt idx="2500">6.109080883032048</cx:pt>
          <cx:pt idx="2501">5.7973680295971253</cx:pt>
          <cx:pt idx="2502">5.9917075776741253</cx:pt>
          <cx:pt idx="2503">5.2753328086872227</cx:pt>
          <cx:pt idx="2504">5.7030391207936129</cx:pt>
          <cx:pt idx="2505">5.9045739128186012</cx:pt>
          <cx:pt idx="2506">6.1262446345896002</cx:pt>
          <cx:pt idx="2507">5.3896796079054718</cx:pt>
          <cx:pt idx="2508">5.5034877564380134</cx:pt>
          <cx:pt idx="2509">5.6469929628908444</cx:pt>
          <cx:pt idx="2510">5.9553955004793613</cx:pt>
          <cx:pt idx="2511">5.6000153550114335</cx:pt>
          <cx:pt idx="2512">5.8046472051415989</cx:pt>
          <cx:pt idx="2513">6.5649031176032135</cx:pt>
          <cx:pt idx="2514">5.9306881818515764</cx:pt>
          <cx:pt idx="2515">6.2367774355420478</cx:pt>
          <cx:pt idx="2516">5.9972674840936779</cx:pt>
          <cx:pt idx="2517">5.5601264096696461</cx:pt>
          <cx:pt idx="2518">5.5412899247284768</cx:pt>
          <cx:pt idx="2519">5.0458206080249361</cx:pt>
          <cx:pt idx="2520">5.3113764192011308</cx:pt>
          <cx:pt idx="2521">5.8201767449689914</cx:pt>
          <cx:pt idx="2522">6.2541657032305267</cx:pt>
          <cx:pt idx="2523">5.7291162159380562</cx:pt>
          <cx:pt idx="2524">6.1241193868299755</cx:pt>
          <cx:pt idx="2525">5.4220093240554821</cx:pt>
          <cx:pt idx="2526">6.3028528414257501</cx:pt>
          <cx:pt idx="2527">5.5017578178913533</cx:pt>
          <cx:pt idx="2528">6.2521327802553861</cx:pt>
          <cx:pt idx="2529">6.0102930828460819</cx:pt>
          <cx:pt idx="2530">5.2433223007242189</cx:pt>
          <cx:pt idx="2531">6.0387307610826149</cx:pt>
          <cx:pt idx="2532">5.2494119465928559</cx:pt>
          <cx:pt idx="2533">5.3281028785576785</cx:pt>
          <cx:pt idx="2534">5.8308470002943649</cx:pt>
          <cx:pt idx="2535">6.0385214429637433</cx:pt>
          <cx:pt idx="2536">5.919218663860649</cx:pt>
          <cx:pt idx="2537">5.8458376538692285</cx:pt>
          <cx:pt idx="2538">5.8135289479765024</cx:pt>
          <cx:pt idx="2539">5.8590291644107211</cx:pt>
          <cx:pt idx="2540">5.267970106864091</cx:pt>
          <cx:pt idx="2541">5.7177487160471969</cx:pt>
          <cx:pt idx="2542">6.3430533464091363</cx:pt>
          <cx:pt idx="2543">5.7683502827858923</cx:pt>
          <cx:pt idx="2544">5.5154090029452405</cx:pt>
          <cx:pt idx="2545">5.7100713011343744</cx:pt>
          <cx:pt idx="2546">5.8593941738222428</cx:pt>
          <cx:pt idx="2547">5.9309431859002864</cx:pt>
          <cx:pt idx="2548">5.8986866128594118</cx:pt>
          <cx:pt idx="2549">5.7015571640269167</cx:pt>
          <cx:pt idx="2550">6.1257677439002949</cx:pt>
          <cx:pt idx="2551">5.9600321391580549</cx:pt>
          <cx:pt idx="2552">5.4501690472682842</cx:pt>
          <cx:pt idx="2553">5.6575255808625071</cx:pt>
          <cx:pt idx="2554">5.7759068547929981</cx:pt>
          <cx:pt idx="2555">5.478441455621013</cx:pt>
          <cx:pt idx="2556">5.9465110175294029</cx:pt>
          <cx:pt idx="2557">5.6484928067469102</cx:pt>
          <cx:pt idx="2558">6.0147725622141497</cx:pt>
          <cx:pt idx="2559">5.6739453800203865</cx:pt>
          <cx:pt idx="2560">5.7208848959104612</cx:pt>
          <cx:pt idx="2561">6.2915019668169645</cx:pt>
          <cx:pt idx="2562">5.7494782439649752</cx:pt>
          <cx:pt idx="2563">5.7737798370231639</cx:pt>
          <cx:pt idx="2564">6.0103338639814137</cx:pt>
          <cx:pt idx="2565">5.5562440205935779</cx:pt>
          <cx:pt idx="2566">5.3402866796707107</cx:pt>
          <cx:pt idx="2567">6.4421807786955432</cx:pt>
          <cx:pt idx="2568">6.0190905400959958</cx:pt>
          <cx:pt idx="2569">6.5583408107677741</cx:pt>
          <cx:pt idx="2570">6.5056012115373338</cx:pt>
          <cx:pt idx="2571">6.1014440482162291</cx:pt>
          <cx:pt idx="2572">5.6534733136413715</cx:pt>
          <cx:pt idx="2573">6.1637375882706191</cx:pt>
          <cx:pt idx="2574">5.9983558254091021</cx:pt>
          <cx:pt idx="2575">5.7997756249500254</cx:pt>
          <cx:pt idx="2576">5.8424549363659075</cx:pt>
          <cx:pt idx="2577">6.6193180292062106</cx:pt>
          <cx:pt idx="2578">5.4065328248325448</cx:pt>
          <cx:pt idx="2579">5.6850977773854314</cx:pt>
          <cx:pt idx="2580">5.6942885627239725</cx:pt>
          <cx:pt idx="2581">5.4118146605605055</cx:pt>
          <cx:pt idx="2582">6.3007517011265142</cx:pt>
          <cx:pt idx="2583">5.5897772710878959</cx:pt>
          <cx:pt idx="2584">6.0985869647747668</cx:pt>
          <cx:pt idx="2585">5.7347944281011571</cx:pt>
          <cx:pt idx="2586">5.7563454217626582</cx:pt>
          <cx:pt idx="2587">5.2811856553211518</cx:pt>
          <cx:pt idx="2588">5.9448704486552</cx:pt>
          <cx:pt idx="2589">5.5387900438712618</cx:pt>
          <cx:pt idx="2590">5.6164131257023371</cx:pt>
          <cx:pt idx="2591">5.8205861167447406</cx:pt>
          <cx:pt idx="2592">5.4626422433938835</cx:pt>
          <cx:pt idx="2593">5.8004939050085076</cx:pt>
          <cx:pt idx="2594">5.5514410804737988</cx:pt>
          <cx:pt idx="2595">5.7055959752157257</cx:pt>
          <cx:pt idx="2596">6.3038619276426457</cx:pt>
          <cx:pt idx="2597">6.1817928955685408</cx:pt>
          <cx:pt idx="2598">5.3737470490550932</cx:pt>
          <cx:pt idx="2599">5.9387595757063449</cx:pt>
          <cx:pt idx="2600">5.7925242792456624</cx:pt>
          <cx:pt idx="2601">5.9503292737099143</cx:pt>
          <cx:pt idx="2602">5.4899903874092146</cx:pt>
          <cx:pt idx="2603">5.9617521915518195</cx:pt>
          <cx:pt idx="2604">5.8820248057399684</cx:pt>
          <cx:pt idx="2605">5.7290494932534113</cx:pt>
          <cx:pt idx="2606">6.1802114870922154</cx:pt>
          <cx:pt idx="2607">5.6189304047443311</cx:pt>
          <cx:pt idx="2608">4.9228981494407895</cx:pt>
          <cx:pt idx="2609">5.1622721698716392</cx:pt>
          <cx:pt idx="2610">5.5641413387459551</cx:pt>
          <cx:pt idx="2611">5.5983806694739826</cx:pt>
          <cx:pt idx="2612">5.8593872072333681</cx:pt>
          <cx:pt idx="2613">6.1681374841963024</cx:pt>
          <cx:pt idx="2614">5.9541028734354633</cx:pt>
          <cx:pt idx="2615">6.0083055433643118</cx:pt>
          <cx:pt idx="2616">5.129742668777328</cx:pt>
          <cx:pt idx="2617">5.6804981631274138</cx:pt>
          <cx:pt idx="2618">5.8606197127090276</cx:pt>
          <cx:pt idx="2619">5.5425651026730582</cx:pt>
          <cx:pt idx="2620">5.8133868305195131</cx:pt>
          <cx:pt idx="2621">5.9643285749849841</cx:pt>
          <cx:pt idx="2622">4.9694863866360812</cx:pt>
          <cx:pt idx="2623">5.5114058816451275</cx:pt>
          <cx:pt idx="2624">5.7978220395348554</cx:pt>
          <cx:pt idx="2625">6.2288305025290338</cx:pt>
          <cx:pt idx="2626">5.5640355433420972</cx:pt>
          <cx:pt idx="2627">6.0576596327232277</cx:pt>
          <cx:pt idx="2628">5.852830367066856</cx:pt>
          <cx:pt idx="2629">6.0725108895743158</cx:pt>
          <cx:pt idx="2630">5.8956902247075664</cx:pt>
          <cx:pt idx="2631">5.3888102777118414</cx:pt>
          <cx:pt idx="2632">6.0769332665980444</cx:pt>
          <cx:pt idx="2633">5.7130534600140512</cx:pt>
          <cx:pt idx="2634">5.6429300431108755</cx:pt>
          <cx:pt idx="2635">5.9530629459554394</cx:pt>
          <cx:pt idx="2636">6.2941190051400833</cx:pt>
          <cx:pt idx="2637">5.7442462759082904</cx:pt>
          <cx:pt idx="2638">5.6934738587846674</cx:pt>
          <cx:pt idx="2639">5.9746545022694679</cx:pt>
          <cx:pt idx="2640">5.2810063618325547</cx:pt>
          <cx:pt idx="2641">6.0228666597669269</cx:pt>
          <cx:pt idx="2642">5.9692407995187491</cx:pt>
          <cx:pt idx="2643">5.3543961292177826</cx:pt>
          <cx:pt idx="2644">5.4995253728877911</cx:pt>
          <cx:pt idx="2645">6.0629498311785133</cx:pt>
          <cx:pt idx="2646">5.787778269508264</cx:pt>
          <cx:pt idx="2647">6.2333525168139454</cx:pt>
          <cx:pt idx="2648">6.3311911826895004</cx:pt>
          <cx:pt idx="2649">5.7833367013967525</cx:pt>
          <cx:pt idx="2650">5.7266424121158712</cx:pt>
          <cx:pt idx="2651">5.871707287776375</cx:pt>
          <cx:pt idx="2652">6.0086873486680217</cx:pt>
          <cx:pt idx="2653">6.4959465823414773</cx:pt>
          <cx:pt idx="2654">5.3141547054939871</cx:pt>
          <cx:pt idx="2655">5.8305235499935826</cx:pt>
          <cx:pt idx="2656">5.6716856996178748</cx:pt>
          <cx:pt idx="2657">5.7572516270210032</cx:pt>
          <cx:pt idx="2658">5.7718497758984242</cx:pt>
          <cx:pt idx="2659">6.0520375665930999</cx:pt>
          <cx:pt idx="2660">5.41671612771641</cx:pt>
          <cx:pt idx="2661">5.7850797961367046</cx:pt>
          <cx:pt idx="2662">6.3752879691078546</cx:pt>
          <cx:pt idx="2663">5.5446392129962989</cx:pt>
          <cx:pt idx="2664">5.8771864396991633</cx:pt>
          <cx:pt idx="2665">5.5894950354625728</cx:pt>
          <cx:pt idx="2666">5.4213227791613994</cx:pt>
          <cx:pt idx="2667">5.8379968912590199</cx:pt>
          <cx:pt idx="2668">6.1875490952394241</cx:pt>
          <cx:pt idx="2669">5.5387270119029672</cx:pt>
          <cx:pt idx="2670">6.7193507536579844</cx:pt>
          <cx:pt idx="2671">5.7461658473093014</cx:pt>
          <cx:pt idx="2672">5.6164676513405141</cx:pt>
          <cx:pt idx="2673">5.5544345882852975</cx:pt>
          <cx:pt idx="2674">5.4929648816129504</cx:pt>
          <cx:pt idx="2675">5.3979614208745703</cx:pt>
          <cx:pt idx="2676">6.2836904239737343</cx:pt>
          <cx:pt idx="2677">5.966799384527727</cx:pt>
          <cx:pt idx="2678">5.9401389789961083</cx:pt>
          <cx:pt idx="2679">5.6954959954964171</cx:pt>
          <cx:pt idx="2680">6.0810993208898392</cx:pt>
          <cx:pt idx="2681">5.8134226770057298</cx:pt>
          <cx:pt idx="2682">6.2186312799796379</cx:pt>
          <cx:pt idx="2683">6.1029462408296826</cx:pt>
          <cx:pt idx="2684">5.7526049161636594</cx:pt>
          <cx:pt idx="2685">5.0887546725305945</cx:pt>
          <cx:pt idx="2686">5.8626123115019295</cx:pt>
          <cx:pt idx="2687">5.8261445396441092</cx:pt>
          <cx:pt idx="2688">6.3191926212625127</cx:pt>
          <cx:pt idx="2689">5.9628441678105428</cx:pt>
          <cx:pt idx="2690">5.4392566150308612</cx:pt>
          <cx:pt idx="2691">5.5337248638221563</cx:pt>
          <cx:pt idx="2692">5.4076938190736747</cx:pt>
          <cx:pt idx="2693">6.2696207393133347</cx:pt>
          <cx:pt idx="2694">5.6312996045963111</cx:pt>
          <cx:pt idx="2695">5.6135423721526854</cx:pt>
          <cx:pt idx="2696">5.5085833572346798</cx:pt>
          <cx:pt idx="2697">5.6391775246070033</cx:pt>
          <cx:pt idx="2698">5.4525461529377131</cx:pt>
          <cx:pt idx="2699">6.1348257728978686</cx:pt>
          <cx:pt idx="2700">5.6447228698793523</cx:pt>
          <cx:pt idx="2701">5.7571688358642055</cx:pt>
          <cx:pt idx="2702">5.2334725959542894</cx:pt>
          <cx:pt idx="2703">5.410374288500142</cx:pt>
          <cx:pt idx="2704">4.9417829035112497</cx:pt>
          <cx:pt idx="2705">5.5084222998748515</cx:pt>
          <cx:pt idx="2706">5.962672460289304</cx:pt>
          <cx:pt idx="2707">5.4398216614461292</cx:pt>
          <cx:pt idx="2708">5.7703327192033287</cx:pt>
          <cx:pt idx="2709">5.7332009934423569</cx:pt>
          <cx:pt idx="2710">6.240887554350107</cx:pt>
          <cx:pt idx="2711">5.7610490818400963</cx:pt>
          <cx:pt idx="2712">5.6786559064457203</cx:pt>
          <cx:pt idx="2713">5.4335685136488028</cx:pt>
          <cx:pt idx="2714">5.7760769394235609</cx:pt>
          <cx:pt idx="2715">6.4685680494340323</cx:pt>
          <cx:pt idx="2716">6.2138057378181388</cx:pt>
          <cx:pt idx="2717">6.1724652051041664</cx:pt>
          <cx:pt idx="2718">5.7100401064261375</cx:pt>
          <cx:pt idx="2719">5.6479866501883613</cx:pt>
          <cx:pt idx="2720">5.9876109910874193</cx:pt>
          <cx:pt idx="2721">5.6428340628156537</cx:pt>
          <cx:pt idx="2722">5.2968413108027708</cx:pt>
          <cx:pt idx="2723">5.989599570071567</cx:pt>
          <cx:pt idx="2724">5.9268262782405898</cx:pt>
          <cx:pt idx="2725">5.5398796596006461</cx:pt>
          <cx:pt idx="2726">5.6612924573316112</cx:pt>
          <cx:pt idx="2727">5.466641300893091</cx:pt>
          <cx:pt idx="2728">5.9462727964482482</cx:pt>
          <cx:pt idx="2729">5.7298983234968164</cx:pt>
          <cx:pt idx="2730">5.7125401451687923</cx:pt>
          <cx:pt idx="2731">5.8499844668385972</cx:pt>
          <cx:pt idx="2732">6.255435922570916</cx:pt>
          <cx:pt idx="2733">5.8676467088990671</cx:pt>
          <cx:pt idx="2734">6.0242256383286019</cx:pt>
          <cx:pt idx="2735">5.5620195653311377</cx:pt>
          <cx:pt idx="2736">5.7077600873098318</cx:pt>
          <cx:pt idx="2737">5.9345934334265058</cx:pt>
          <cx:pt idx="2738">5.7826082484778984</cx:pt>
          <cx:pt idx="2739">6.226673832407819</cx:pt>
          <cx:pt idx="2740">6.4361914834782699</cx:pt>
          <cx:pt idx="2741">6.1284161667104105</cx:pt>
          <cx:pt idx="2742">6.0487685846591761</cx:pt>
          <cx:pt idx="2743">6.0367402956881424</cx:pt>
          <cx:pt idx="2744">5.2173984016616402</cx:pt>
          <cx:pt idx="2745">5.9051983505018031</cx:pt>
          <cx:pt idx="2746">5.5862399481924765</cx:pt>
          <cx:pt idx="2747">5.2442772790080587</cx:pt>
          <cx:pt idx="2748">5.5370883904979724</cx:pt>
          <cx:pt idx="2749">6.0905957599693652</cx:pt>
          <cx:pt idx="2750">5.7574430560008976</cx:pt>
          <cx:pt idx="2751">5.5881355027647448</cx:pt>
          <cx:pt idx="2752">5.5235637234804615</cx:pt>
          <cx:pt idx="2753">5.6661145262734056</cx:pt>
          <cx:pt idx="2754">5.1869855238694278</cx:pt>
          <cx:pt idx="2755">5.9452439868127405</cx:pt>
          <cx:pt idx="2756">5.7293839306539827</cx:pt>
          <cx:pt idx="2757">5.5687598085953525</cx:pt>
          <cx:pt idx="2758">5.3982583488912192</cx:pt>
          <cx:pt idx="2759">5.4640725541600181</cx:pt>
          <cx:pt idx="2760">5.4512746499881217</cx:pt>
          <cx:pt idx="2761">6.5169758866551168</cx:pt>
          <cx:pt idx="2762">5.3765026506914033</cx:pt>
          <cx:pt idx="2763">5.9566054837317761</cx:pt>
          <cx:pt idx="2764">5.8458081519373879</cx:pt>
          <cx:pt idx="2765">5.9035434609325632</cx:pt>
          <cx:pt idx="2766">5.7719682649784252</cx:pt>
          <cx:pt idx="2767">6.0103187868691546</cx:pt>
          <cx:pt idx="2768">5.8714753509858904</cx:pt>
          <cx:pt idx="2769">5.9276789957551062</cx:pt>
          <cx:pt idx="2770">5.1948771879102651</cx:pt>
          <cx:pt idx="2771">5.884637986430965</cx:pt>
          <cx:pt idx="2772">5.9137934901829921</cx:pt>
          <cx:pt idx="2773">5.5519431046896317</cx:pt>
          <cx:pt idx="2774">5.8375610461634002</cx:pt>
          <cx:pt idx="2775">6.5983207874171912</cx:pt>
          <cx:pt idx="2776">5.8096835870018433</cx:pt>
          <cx:pt idx="2777">6.2089598195090776</cx:pt>
          <cx:pt idx="2778">5.6535261258134986</cx:pt>
          <cx:pt idx="2779">5.4568055234548254</cx:pt>
          <cx:pt idx="2780">5.5539858507118778</cx:pt>
          <cx:pt idx="2781">5.6651926470019021</cx:pt>
          <cx:pt idx="2782">5.3327579067073758</cx:pt>
          <cx:pt idx="2783">5.6413146530693687</cx:pt>
          <cx:pt idx="2784">5.79184962089876</cx:pt>
          <cx:pt idx="2785">5.2819211811297508</cx:pt>
          <cx:pt idx="2786">6.0249409745964737</cx:pt>
          <cx:pt idx="2787">5.8182071503462343</cx:pt>
          <cx:pt idx="2788">6.1638541136556384</cx:pt>
          <cx:pt idx="2789">5.6826699877612805</cx:pt>
          <cx:pt idx="2790">5.6366181026248876</cx:pt>
          <cx:pt idx="2791">5.6498703255544651</cx:pt>
          <cx:pt idx="2792">5.9126704097795644</cx:pt>
          <cx:pt idx="2793">5.410982012435122</cx:pt>
          <cx:pt idx="2794">5.2297430636603384</cx:pt>
          <cx:pt idx="2795">5.6715473753855292</cx:pt>
          <cx:pt idx="2796">5.5531650492361022</cx:pt>
          <cx:pt idx="2797">5.5123828151301932</cx:pt>
          <cx:pt idx="2798">5.6378141242533504</cx:pt>
          <cx:pt idx="2799">5.3868709036480045</cx:pt>
          <cx:pt idx="2800">5.8786092152576721</cx:pt>
          <cx:pt idx="2801">5.3450285573661862</cx:pt>
          <cx:pt idx="2802">5.5341439880976964</cx:pt>
          <cx:pt idx="2803">5.7423801980669369</cx:pt>
          <cx:pt idx="2804">5.9832786685491408</cx:pt>
          <cx:pt idx="2805">6.1109281103417477</cx:pt>
          <cx:pt idx="2806">5.9016217212143998</cx:pt>
          <cx:pt idx="2807">5.3402274607279683</cx:pt>
          <cx:pt idx="2808">5.9275068558403801</cx:pt>
          <cx:pt idx="2809">5.7688471782579533</cx:pt>
          <cx:pt idx="2810">5.9305236033325173</cx:pt>
          <cx:pt idx="2811">5.6297877747778564</cx:pt>
          <cx:pt idx="2812">6.2100438313376358</cx:pt>
          <cx:pt idx="2813">5.2198979990732202</cx:pt>
          <cx:pt idx="2814">5.4782649121936107</cx:pt>
          <cx:pt idx="2815">5.9247323207582729</cx:pt>
          <cx:pt idx="2816">5.3646341379637592</cx:pt>
          <cx:pt idx="2817">5.4118194270555344</cx:pt>
          <cx:pt idx="2818">6.2207522609738657</cx:pt>
          <cx:pt idx="2819">5.6833753770459268</cx:pt>
          <cx:pt idx="2820">5.1971862256925956</cx:pt>
          <cx:pt idx="2821">5.9254112732701198</cx:pt>
          <cx:pt idx="2822">5.8305186641218096</cx:pt>
          <cx:pt idx="2823">6.3169176527267581</cx:pt>
          <cx:pt idx="2824">5.6937218832721843</cx:pt>
          <cx:pt idx="2825">6.0846014725062147</cx:pt>
          <cx:pt idx="2826">6.3126910611476781</cx:pt>
          <cx:pt idx="2827">5.6878259147847636</cx:pt>
          <cx:pt idx="2828">5.8086123709209909</cx:pt>
          <cx:pt idx="2829">5.5145382188018468</cx:pt>
          <cx:pt idx="2830">5.3390333184091991</cx:pt>
          <cx:pt idx="2831">5.4136226568982462</cx:pt>
          <cx:pt idx="2832">5.628786737879885</cx:pt>
          <cx:pt idx="2833">4.9072725009244049</cx:pt>
          <cx:pt idx="2834">5.6679760481539398</cx:pt>
          <cx:pt idx="2835">6.0676448688517093</cx:pt>
          <cx:pt idx="2836">5.6983480383937675</cx:pt>
          <cx:pt idx="2837">5.9583619641520364</cx:pt>
          <cx:pt idx="2838">5.8970649999322564</cx:pt>
          <cx:pt idx="2839">5.9197441287067827</cx:pt>
          <cx:pt idx="2840">4.9947712727836242</cx:pt>
          <cx:pt idx="2841">5.4417181047388539</cx:pt>
          <cx:pt idx="2842">5.647024397208507</cx:pt>
          <cx:pt idx="2843">5.598943305689712</cx:pt>
          <cx:pt idx="2844">6.0316400486091934</cx:pt>
          <cx:pt idx="2845">5.7228616724635</cx:pt>
          <cx:pt idx="2846">5.6926550876989754</cx:pt>
          <cx:pt idx="2847">5.2483128026960273</cx:pt>
          <cx:pt idx="2848">5.8234559186515895</cx:pt>
          <cx:pt idx="2849">5.8358742109637722</cx:pt>
          <cx:pt idx="2850">5.6702319329274138</cx:pt>
          <cx:pt idx="2851">5.5232121813031911</cx:pt>
          <cx:pt idx="2852">5.9596024215924146</cx:pt>
          <cx:pt idx="2853">5.6680945460981667</cx:pt>
          <cx:pt idx="2854">5.42006892835954</cx:pt>
          <cx:pt idx="2855">5.7189537641591022</cx:pt>
          <cx:pt idx="2856">5.6158071037541957</cx:pt>
          <cx:pt idx="2857">5.4244259617016404</cx:pt>
          <cx:pt idx="2858">5.6494798570305598</cx:pt>
          <cx:pt idx="2859">5.6447780543785058</cx:pt>
          <cx:pt idx="2860">5.4443701891758378</cx:pt>
          <cx:pt idx="2861">5.0552897483865511</cx:pt>
          <cx:pt idx="2862">5.5779200094787909</cx:pt>
          <cx:pt idx="2863">6.008687626261648</cx:pt>
          <cx:pt idx="2864">6.1410893125382957</cx:pt>
          <cx:pt idx="2865">5.4565670401455515</cx:pt>
          <cx:pt idx="2866">5.1581535729324628</cx:pt>
          <cx:pt idx="2867">5.9257167137086926</cx:pt>
          <cx:pt idx="2868">5.4909869941230429</cx:pt>
          <cx:pt idx="2869">5.9638930437827646</cx:pt>
          <cx:pt idx="2870">5.8841314586549398</cx:pt>
          <cx:pt idx="2871">5.8234529086309292</cx:pt>
          <cx:pt idx="2872">5.6280141802804069</cx:pt>
          <cx:pt idx="2873">5.5146474231008993</cx:pt>
          <cx:pt idx="2874">5.4568852707884581</cx:pt>
          <cx:pt idx="2875">5.7127169918415879</cx:pt>
          <cx:pt idx="2876">5.7263756066469327</cx:pt>
          <cx:pt idx="2877">6.2656097041912986</cx:pt>
          <cx:pt idx="2878">5.5217853337255312</cx:pt>
          <cx:pt idx="2879">5.9318273620604645</cx:pt>
          <cx:pt idx="2880">5.6846392495526459</cx:pt>
          <cx:pt idx="2881">6.0004125195924969</cx:pt>
          <cx:pt idx="2882">6.1317052844897511</cx:pt>
          <cx:pt idx="2883">6.0516281108860257</cx:pt>
          <cx:pt idx="2884">5.7004935230310538</cx:pt>
          <cx:pt idx="2885">5.7666861772019926</cx:pt>
          <cx:pt idx="2886">5.7763961188430066</cx:pt>
          <cx:pt idx="2887">5.5159445191728125</cx:pt>
          <cx:pt idx="2888">5.9609820517455834</cx:pt>
          <cx:pt idx="2889">6.1955540252333394</cx:pt>
          <cx:pt idx="2890">5.3112416783262191</cx:pt>
          <cx:pt idx="2891">5.7602243362132848</cx:pt>
          <cx:pt idx="2892">5.6075538761047756</cx:pt>
          <cx:pt idx="2893">5.3835337701499126</cx:pt>
          <cx:pt idx="2894">5.8159543919481589</cx:pt>
          <cx:pt idx="2895">5.6056071176503854</cx:pt>
          <cx:pt idx="2896">5.7578843572425962</cx:pt>
          <cx:pt idx="2897">5.4878519782564492</cx:pt>
          <cx:pt idx="2898">6.1507080782896733</cx:pt>
          <cx:pt idx="2899">6.411334277734074</cx:pt>
          <cx:pt idx="2900">5.5838172758145959</cx:pt>
          <cx:pt idx="2901">6.499074363966252</cx:pt>
          <cx:pt idx="2902">5.5797034028162162</cx:pt>
          <cx:pt idx="2903">5.579355531052884</cx:pt>
          <cx:pt idx="2904">5.9735829044710771</cx:pt>
          <cx:pt idx="2905">6.0243076779927787</cx:pt>
          <cx:pt idx="2906">6.4809013890260259</cx:pt>
          <cx:pt idx="2907">5.1654226407716743</cx:pt>
          <cx:pt idx="2908">6.0918358297843129</cx:pt>
          <cx:pt idx="2909">5.864231123307361</cx:pt>
          <cx:pt idx="2910">5.7859606026884016</cx:pt>
          <cx:pt idx="2911">6.2397076734443644</cx:pt>
          <cx:pt idx="2912">5.9652283187979389</cx:pt>
          <cx:pt idx="2913">5.6640007503412013</cx:pt>
          <cx:pt idx="2914">5.819357644243027</cx:pt>
          <cx:pt idx="2915">5.7354328510390404</cx:pt>
          <cx:pt idx="2916">5.8377103318761243</cx:pt>
          <cx:pt idx="2917">5.9151004479093956</cx:pt>
          <cx:pt idx="2918">5.2395720168189497</cx:pt>
          <cx:pt idx="2919">5.4771568071622614</cx:pt>
          <cx:pt idx="2920">6.1262405720021835</cx:pt>
          <cx:pt idx="2921">6.3455875551141894</cx:pt>
          <cx:pt idx="2922">5.4538390040512716</cx:pt>
          <cx:pt idx="2923">5.684546168271333</cx:pt>
          <cx:pt idx="2924">6.7783073426858067</cx:pt>
          <cx:pt idx="2925">6.0909895702397394</cx:pt>
          <cx:pt idx="2926">5.7448411391459233</cx:pt>
          <cx:pt idx="2927">6.1165701153397816</cx:pt>
          <cx:pt idx="2928">5.1527414493551875</cx:pt>
          <cx:pt idx="2929">5.8372046946494587</cx:pt>
          <cx:pt idx="2930">6.06247287845025</cx:pt>
          <cx:pt idx="2931">6.5425975077933654</cx:pt>
          <cx:pt idx="2932">5.722910187613496</cx:pt>
          <cx:pt idx="2933">5.4034990591034804</cx:pt>
          <cx:pt idx="2934">5.8731598426356504</cx:pt>
          <cx:pt idx="2935">5.5501075045929946</cx:pt>
          <cx:pt idx="2936">5.6381558054369876</cx:pt>
          <cx:pt idx="2937">5.5093434505435006</cx:pt>
          <cx:pt idx="2938">5.4360392536414457</cx:pt>
          <cx:pt idx="2939">5.2347905219926458</cx:pt>
          <cx:pt idx="2940">5.7035258872216472</cx:pt>
          <cx:pt idx="2941">5.7420413887746413</cx:pt>
          <cx:pt idx="2942">6.2446888677453369</cx:pt>
          <cx:pt idx="2943">5.7019296893569544</cx:pt>
          <cx:pt idx="2944">5.6569069162787891</cx:pt>
          <cx:pt idx="2945">5.147680750309128</cx:pt>
          <cx:pt idx="2946">5.5541480209159104</cx:pt>
          <cx:pt idx="2947">5.8995472987159792</cx:pt>
          <cx:pt idx="2948">6.0428941065409463</cx:pt>
          <cx:pt idx="2949">5.9040701909617894</cx:pt>
          <cx:pt idx="2950">5.6805134852314829</cx:pt>
          <cx:pt idx="2951">6.1801409337779658</cx:pt>
          <cx:pt idx="2952">5.6501436409273831</cx:pt>
          <cx:pt idx="2953">5.9493072329962802</cx:pt>
          <cx:pt idx="2954">5.5515195816676171</cx:pt>
          <cx:pt idx="2955">6.0364060501220358</cx:pt>
          <cx:pt idx="2956">5.6045425707788414</cx:pt>
          <cx:pt idx="2957">5.9838523470139071</cx:pt>
          <cx:pt idx="2958">6.1217299994784824</cx:pt>
          <cx:pt idx="2959">6.2303771035522413</cx:pt>
          <cx:pt idx="2960">5.4915673583213866</cx:pt>
          <cx:pt idx="2961">5.9871060595177763</cx:pt>
          <cx:pt idx="2962">5.9854339799278176</cx:pt>
          <cx:pt idx="2963">5.7770989610382575</cx:pt>
          <cx:pt idx="2964">5.1794630616031316</cx:pt>
          <cx:pt idx="2965">5.4959397464466093</cx:pt>
          <cx:pt idx="2966">5.2890356460666617</cx:pt>
          <cx:pt idx="2967">5.7496923012348296</cx:pt>
          <cx:pt idx="2968">6.2904118020074451</cx:pt>
          <cx:pt idx="2969">5.8953420854858933</cx:pt>
          <cx:pt idx="2970">5.6676935669944841</cx:pt>
          <cx:pt idx="2971">6.2372664517809406</cx:pt>
          <cx:pt idx="2972">6.3537727796975689</cx:pt>
          <cx:pt idx="2973">5.8286727690066806</cx:pt>
          <cx:pt idx="2974">6.0256716880590426</cx:pt>
          <cx:pt idx="2975">5.7856841746774839</cx:pt>
          <cx:pt idx="2976">5.329852040161752</cx:pt>
          <cx:pt idx="2977">6.120285143505896</cx:pt>
          <cx:pt idx="2978">5.5285198529313773</cx:pt>
          <cx:pt idx="2979">5.8896947530576762</cx:pt>
          <cx:pt idx="2980">5.2307628141688189</cx:pt>
          <cx:pt idx="2981">5.0494864750581314</cx:pt>
          <cx:pt idx="2982">6.1349183676168968</cx:pt>
          <cx:pt idx="2983">5.402554475866217</cx:pt>
          <cx:pt idx="2984">5.811391785474644</cx:pt>
          <cx:pt idx="2985">5.8408535276330156</cx:pt>
          <cx:pt idx="2986">6.3072610830097178</cx:pt>
          <cx:pt idx="2987">5.7046744062143624</cx:pt>
          <cx:pt idx="2988">5.9772505613087841</cx:pt>
          <cx:pt idx="2989">5.547504762049372</cx:pt>
          <cx:pt idx="2990">5.2048906095194187</cx:pt>
          <cx:pt idx="2991">5.9642442371496429</cx:pt>
          <cx:pt idx="2992">5.9037696091916114</cx:pt>
          <cx:pt idx="2993">5.8406129573605261</cx:pt>
          <cx:pt idx="2994">5.3804687300535754</cx:pt>
          <cx:pt idx="2995">5.749893967017452</cx:pt>
          <cx:pt idx="2996">6.2827526034019927</cx:pt>
          <cx:pt idx="2997">6.1185834789531883</cx:pt>
          <cx:pt idx="2998">5.7986066271403667</cx:pt>
          <cx:pt idx="2999">6.0896188985326694</cx:pt>
          <cx:pt idx="3000">5.5017508999039357</cx:pt>
          <cx:pt idx="3001">6.5208478432524215</cx:pt>
          <cx:pt idx="3002">6.3108921455322342</cx:pt>
          <cx:pt idx="3003">5.3432069537163773</cx:pt>
          <cx:pt idx="3004">5.4201294921237118</cx:pt>
          <cx:pt idx="3005">5.1732383076847279</cx:pt>
          <cx:pt idx="3006">5.8233082325761085</cx:pt>
          <cx:pt idx="3007">6.1621861643708797</cx:pt>
          <cx:pt idx="3008">5.6006105747982389</cx:pt>
          <cx:pt idx="3009">5.8552479931099111</cx:pt>
          <cx:pt idx="3010">5.2205443233874842</cx:pt>
          <cx:pt idx="3011">5.582113554399565</cx:pt>
          <cx:pt idx="3012">5.7100851301987818</cx:pt>
          <cx:pt idx="3013">5.6776718199552683</cx:pt>
          <cx:pt idx="3014">5.3020806357368748</cx:pt>
          <cx:pt idx="3015">5.7751814319580435</cx:pt>
          <cx:pt idx="3016">5.4981296543008984</cx:pt>
          <cx:pt idx="3017">6.1833725938842932</cx:pt>
          <cx:pt idx="3018">6.1582970338452103</cx:pt>
          <cx:pt idx="3019">5.4506150960504209</cx:pt>
          <cx:pt idx="3020">5.7613280040251285</cx:pt>
          <cx:pt idx="3021">5.3278969824811773</cx:pt>
          <cx:pt idx="3022">5.6861517855010151</cx:pt>
          <cx:pt idx="3023">5.3528570353767524</cx:pt>
          <cx:pt idx="3024">5.8710217448781306</cx:pt>
          <cx:pt idx="3025">5.7631142490238156</cx:pt>
          <cx:pt idx="3026">5.6779874736775096</cx:pt>
          <cx:pt idx="3027">5.4803384673936328</cx:pt>
          <cx:pt idx="3028">5.6875161510804588</cx:pt>
          <cx:pt idx="3029">5.7098157161466698</cx:pt>
          <cx:pt idx="3030">5.7969943004995477</cx:pt>
          <cx:pt idx="3031">5.7298909399465581</cx:pt>
          <cx:pt idx="3032">6.0969597735582077</cx:pt>
          <cx:pt idx="3033">5.3264626515725464</cx:pt>
          <cx:pt idx="3034">5.7154758924596711</cx:pt>
          <cx:pt idx="3035">5.7458459426147472</cx:pt>
          <cx:pt idx="3036">4.8409245119212176</cx:pt>
          <cx:pt idx="3037">6.1223255303696504</cx:pt>
          <cx:pt idx="3038">5.953092848509872</cx:pt>
          <cx:pt idx="3039">5.4646837742499041</cx:pt>
          <cx:pt idx="3040">5.6822386081803993</cx:pt>
          <cx:pt idx="3041">5.5330840451398107</cx:pt>
          <cx:pt idx="3042">6.3466965684441234</cx:pt>
          <cx:pt idx="3043">5.3871855981762007</cx:pt>
          <cx:pt idx="3044">5.3189639574966296</cx:pt>
          <cx:pt idx="3045">5.718974595087257</cx:pt>
          <cx:pt idx="3046">5.8299570611484679</cx:pt>
          <cx:pt idx="3047">5.7259585920510867</cx:pt>
          <cx:pt idx="3048">5.8187217890428071</cx:pt>
          <cx:pt idx="3049">6.3485824227985734</cx:pt>
          <cx:pt idx="3050">5.512697267281931</cx:pt>
          <cx:pt idx="3051">4.9752137080996475</cx:pt>
          <cx:pt idx="3052">5.2694231121352226</cx:pt>
          <cx:pt idx="3053">5.8904147987196733</cx:pt>
          <cx:pt idx="3054">5.9243312227890117</cx:pt>
          <cx:pt idx="3055">5.8854111637499287</cx:pt>
          <cx:pt idx="3056">5.6020428764700272</cx:pt>
          <cx:pt idx="3057">5.797200899907871</cx:pt>
          <cx:pt idx="3058">5.3144156448302189</cx:pt>
          <cx:pt idx="3059">5.4163297686929575</cx:pt>
          <cx:pt idx="3060">6.0227805381013013</cx:pt>
          <cx:pt idx="3061">5.7311930698255402</cx:pt>
          <cx:pt idx="3062">5.5660706354471872</cx:pt>
          <cx:pt idx="3063">5.7928695877516416</cx:pt>
          <cx:pt idx="3064">6.0853915371979808</cx:pt>
          <cx:pt idx="3065">5.6171529534830986</cx:pt>
          <cx:pt idx="3066">5.7197597785162095</cx:pt>
          <cx:pt idx="3067">5.5355732476194417</cx:pt>
          <cx:pt idx="3068">6.3547435888043404</cx:pt>
          <cx:pt idx="3069">6.0840947792713971</cx:pt>
          <cx:pt idx="3070">6.0769125102856911</cx:pt>
          <cx:pt idx="3071">5.7258470038054909</cx:pt>
          <cx:pt idx="3072">6.2566344797222211</cx:pt>
          <cx:pt idx="3073">5.4233898017699262</cx:pt>
          <cx:pt idx="3074">5.8784699863797929</cx:pt>
          <cx:pt idx="3075">5.6682427607366535</cx:pt>
          <cx:pt idx="3076">5.9304139867624688</cx:pt>
          <cx:pt idx="3077">6.3741146995943714</cx:pt>
          <cx:pt idx="3078">5.5505912853914001</cx:pt>
          <cx:pt idx="3079">5.8722897644848242</cx:pt>
          <cx:pt idx="3080">5.6986186142048876</cx:pt>
          <cx:pt idx="3081">6.1124315783672403</cx:pt>
          <cx:pt idx="3082">5.1697716741566415</cx:pt>
          <cx:pt idx="3083">5.9833905049184724</cx:pt>
          <cx:pt idx="3084">6.7983700587135178</cx:pt>
          <cx:pt idx="3085">6.0403804197368514</cx:pt>
          <cx:pt idx="3086">5.4751468219512969</cx:pt>
          <cx:pt idx="3087">5.5264138968486058</cx:pt>
          <cx:pt idx="3088">5.5206711474524583</cx:pt>
          <cx:pt idx="3089">5.7691285584474743</cx:pt>
          <cx:pt idx="3090">5.4839783064673897</cx:pt>
          <cx:pt idx="3091">5.3857873896995523</cx:pt>
          <cx:pt idx="3092">5.6266588159252038</cx:pt>
          <cx:pt idx="3093">5.7729792714313506</cx:pt>
          <cx:pt idx="3094">5.8784044619696516</cx:pt>
          <cx:pt idx="3095">5.8173911811288423</cx:pt>
          <cx:pt idx="3096">5.8383000036100139</cx:pt>
          <cx:pt idx="3097">5.8820938125806501</cx:pt>
          <cx:pt idx="3098">5.5563102230958012</cx:pt>
          <cx:pt idx="3099">6.235008488373861</cx:pt>
          <cx:pt idx="3100">5.2934955636576762</cx:pt>
          <cx:pt idx="3101">5.5848347983434934</cx:pt>
          <cx:pt idx="3102">5.4529543042165916</cx:pt>
          <cx:pt idx="3103">6.112527666082463</cx:pt>
          <cx:pt idx="3104">5.7953109673216767</cx:pt>
          <cx:pt idx="3105">6.5675722789982576</cx:pt>
          <cx:pt idx="3106">5.9667360637328528</cx:pt>
          <cx:pt idx="3107">5.6850040969076012</cx:pt>
          <cx:pt idx="3108">5.5103248461379781</cx:pt>
          <cx:pt idx="3109">5.3831428802631676</cx:pt>
          <cx:pt idx="3110">5.7985435466297846</cx:pt>
          <cx:pt idx="3111">6.2291470997090288</cx:pt>
          <cx:pt idx="3112">5.8159344661707069</cx:pt>
          <cx:pt idx="3113">5.8054294518903582</cx:pt>
          <cx:pt idx="3114">5.4561732416696023</cx:pt>
          <cx:pt idx="3115">6.1029343703848182</cx:pt>
          <cx:pt idx="3116">4.8930992630290957</cx:pt>
          <cx:pt idx="3117">5.8686018454779481</cx:pt>
          <cx:pt idx="3118">5.9774098424869244</cx:pt>
          <cx:pt idx="3119">5.3993556428388905</cx:pt>
          <cx:pt idx="3120">5.9580421286928926</cx:pt>
          <cx:pt idx="3121">5.391437247815543</cx:pt>
          <cx:pt idx="3122">5.9684843097501199</cx:pt>
          <cx:pt idx="3123">5.4829160887671033</cx:pt>
          <cx:pt idx="3124">5.4167374978128198</cx:pt>
          <cx:pt idx="3125">5.6031421631816345</cx:pt>
          <cx:pt idx="3126">6.2290748039574586</cx:pt>
          <cx:pt idx="3127">5.6387436584584254</cx:pt>
          <cx:pt idx="3128">5.3569247300175515</cx:pt>
          <cx:pt idx="3129">5.2456323729151277</cx:pt>
          <cx:pt idx="3130">6.0274342025639855</cx:pt>
          <cx:pt idx="3131">5.8205993359222914</cx:pt>
          <cx:pt idx="3132">5.3219006731076455</cx:pt>
          <cx:pt idx="3133">5.3978520070145741</cx:pt>
          <cx:pt idx="3134">5.6973377922061088</cx:pt>
          <cx:pt idx="3135">5.9629880091356249</cx:pt>
          <cx:pt idx="3136">5.2078107808499512</cx:pt>
          <cx:pt idx="3137">5.4835949543477485</cx:pt>
          <cx:pt idx="3138">5.4729719776339492</cx:pt>
          <cx:pt idx="3139">5.7496133357801957</cx:pt>
          <cx:pt idx="3140">5.5439888770614978</cx:pt>
          <cx:pt idx="3141">5.7670185702187116</cx:pt>
          <cx:pt idx="3142">5.8201733942339526</cx:pt>
          <cx:pt idx="3143">5.9664222355719891</cx:pt>
          <cx:pt idx="3144">5.9618696253043826</cx:pt>
          <cx:pt idx="3145">5.4831997915463173</cx:pt>
          <cx:pt idx="3146">5.8966041426342848</cx:pt>
          <cx:pt idx="3147">5.8092973288204242</cx:pt>
          <cx:pt idx="3148">5.9246983583426269</cx:pt>
          <cx:pt idx="3149">5.8564182132563554</cx:pt>
          <cx:pt idx="3150">5.6796813263058592</cx:pt>
          <cx:pt idx="3151">6.1238424108015863</cx:pt>
          <cx:pt idx="3152">5.7608176657296664</cx:pt>
          <cx:pt idx="3153">5.9147128842693597</cx:pt>
          <cx:pt idx="3154">5.7053594789593447</cx:pt>
          <cx:pt idx="3155">5.3416003208720548</cx:pt>
          <cx:pt idx="3156">5.821388886142759</cx:pt>
          <cx:pt idx="3157">6.2248334051530394</cx:pt>
          <cx:pt idx="3158">5.8324889464031218</cx:pt>
          <cx:pt idx="3159">5.7908028433617398</cx:pt>
          <cx:pt idx="3160">5.7922733566767501</cx:pt>
          <cx:pt idx="3161">5.4875779382993324</cx:pt>
          <cx:pt idx="3162">6.3740641479880198</cx:pt>
          <cx:pt idx="3163">6.1557191565674545</cx:pt>
          <cx:pt idx="3164">5.5180473333335707</cx:pt>
          <cx:pt idx="3165">6.1693780262768305</cx:pt>
          <cx:pt idx="3166">5.9977080737036363</cx:pt>
          <cx:pt idx="3167">6.1851452229086474</cx:pt>
          <cx:pt idx="3168">6.2821687846078342</cx:pt>
          <cx:pt idx="3169">5.4870224166479211</cx:pt>
          <cx:pt idx="3170">5.5818174584524884</cx:pt>
          <cx:pt idx="3171">6.160736187527732</cx:pt>
          <cx:pt idx="3172">5.9869378232005204</cx:pt>
          <cx:pt idx="3173">5.5915200355931667</cx:pt>
          <cx:pt idx="3174">5.3126143238336034</cx:pt>
          <cx:pt idx="3175">5.4863649249483153</cx:pt>
          <cx:pt idx="3176">6.2127858134797433</cx:pt>
          <cx:pt idx="3177">5.5005969021111216</cx:pt>
          <cx:pt idx="3178">5.8176427250315008</cx:pt>
          <cx:pt idx="3179">5.9706694381868237</cx:pt>
          <cx:pt idx="3180">5.6017865868656962</cx:pt>
          <cx:pt idx="3181">5.771888129214914</cx:pt>
          <cx:pt idx="3182">5.7539409429467927</cx:pt>
          <cx:pt idx="3183">5.5752326086177098</cx:pt>
          <cx:pt idx="3184">5.266268356564046</cx:pt>
          <cx:pt idx="3185">6.4843696186848927</cx:pt>
          <cx:pt idx="3186">5.8433629424392644</cx:pt>
          <cx:pt idx="3187">5.4559223347864698</cx:pt>
          <cx:pt idx="3188">5.5650550342504541</cx:pt>
          <cx:pt idx="3189">5.5438453753805863</cx:pt>
          <cx:pt idx="3190">6.2116616104199585</cx:pt>
          <cx:pt idx="3191">5.9316429027154616</cx:pt>
          <cx:pt idx="3192">5.6667481834709745</cx:pt>
          <cx:pt idx="3193">5.4304000829907633</cx:pt>
          <cx:pt idx="3194">5.2779648729273037</cx:pt>
          <cx:pt idx="3195">5.4643607336028417</cx:pt>
          <cx:pt idx="3196">5.4808835720211224</cx:pt>
          <cx:pt idx="3197">5.5196758917268491</cx:pt>
          <cx:pt idx="3198">5.4538662471465846</cx:pt>
          <cx:pt idx="3199">5.7410873310428912</cx:pt>
          <cx:pt idx="3200">5.3121958428761431</cx:pt>
          <cx:pt idx="3201">6.1612517121622279</cx:pt>
          <cx:pt idx="3202">6.0893654008819684</cx:pt>
          <cx:pt idx="3203">6.0341143986888799</cx:pt>
          <cx:pt idx="3204">5.5761328803361483</cx:pt>
          <cx:pt idx="3205">5.6126325796245</cx:pt>
          <cx:pt idx="3206">5.7441310838166721</cx:pt>
          <cx:pt idx="3207">6.3771737978512926</cx:pt>
          <cx:pt idx="3208">5.3422544130682841</cx:pt>
          <cx:pt idx="3209">5.3080572038568858</cx:pt>
          <cx:pt idx="3210">6.1888607933755999</cx:pt>
          <cx:pt idx="3211">5.1751780806822936</cx:pt>
          <cx:pt idx="3212">5.194315176107466</cx:pt>
          <cx:pt idx="3213">6.2994590637524546</cx:pt>
          <cx:pt idx="3214">5.9407342848963385</cx:pt>
          <cx:pt idx="3215">5.4662899725334384</cx:pt>
          <cx:pt idx="3216">6.1810764659632156</cx:pt>
          <cx:pt idx="3217">5.8546765460084789</cx:pt>
          <cx:pt idx="3218">6.1590326723996167</cx:pt>
          <cx:pt idx="3219">5.5673482783044399</cx:pt>
          <cx:pt idx="3220">5.6880172572045318</cx:pt>
          <cx:pt idx="3221">5.8099936413104496</cx:pt>
          <cx:pt idx="3222">6.1623588730714536</cx:pt>
          <cx:pt idx="3223">5.7134652148745886</cx:pt>
          <cx:pt idx="3224">5.6699396201468488</cx:pt>
          <cx:pt idx="3225">6.3900409747243758</cx:pt>
          <cx:pt idx="3226">5.2015610351129959</cx:pt>
          <cx:pt idx="3227">5.8903869251624643</cx:pt>
          <cx:pt idx="3228">6.2045626560693119</cx:pt>
          <cx:pt idx="3229">5.8217397847907009</cx:pt>
          <cx:pt idx="3230">5.9603037359918654</cx:pt>
          <cx:pt idx="3231">6.1474406333341802</cx:pt>
          <cx:pt idx="3232">5.4037475283931888</cx:pt>
          <cx:pt idx="3233">6.1986444958386366</cx:pt>
          <cx:pt idx="3234">5.590608713425457</cx:pt>
          <cx:pt idx="3235">6.0637520524451674</cx:pt>
          <cx:pt idx="3236">5.7044956084481981</cx:pt>
          <cx:pt idx="3237">6.1698887308846588</cx:pt>
          <cx:pt idx="3238">5.739964081671129</cx:pt>
          <cx:pt idx="3239">6.0199662446084963</cx:pt>
          <cx:pt idx="3240">5.9439350041177228</cx:pt>
          <cx:pt idx="3241">5.9100551349379904</cx:pt>
          <cx:pt idx="3242">6.3232239072248682</cx:pt>
          <cx:pt idx="3243">6.1100210494837377</cx:pt>
          <cx:pt idx="3244">5.7866585294925867</cx:pt>
          <cx:pt idx="3245">5.646491391650386</cx:pt>
          <cx:pt idx="3246">5.962052441186648</cx:pt>
          <cx:pt idx="3247">5.5646576335133764</cx:pt>
          <cx:pt idx="3248">5.288336778684914</cx:pt>
          <cx:pt idx="3249">5.8708159215144615</cx:pt>
          <cx:pt idx="3250">5.8960135405241703</cx:pt>
          <cx:pt idx="3251">5.0551604109248096</cx:pt>
          <cx:pt idx="3252">5.7221485576572499</cx:pt>
          <cx:pt idx="3253">5.5168860283028307</cx:pt>
          <cx:pt idx="3254">5.8750253109598596</cx:pt>
          <cx:pt idx="3255">5.6910399136335332</cx:pt>
          <cx:pt idx="3256">6.3306555525411499</cx:pt>
          <cx:pt idx="3257">5.8036846634514809</cx:pt>
          <cx:pt idx="3258">5.5030100253024861</cx:pt>
          <cx:pt idx="3259">5.9839584618681805</cx:pt>
          <cx:pt idx="3260">6.1107491393879343</cx:pt>
          <cx:pt idx="3261">5.3773435038029636</cx:pt>
          <cx:pt idx="3262">6.2980832265704416</cx:pt>
          <cx:pt idx="3263">5.8383900256061754</cx:pt>
          <cx:pt idx="3264">4.9985883727669593</cx:pt>
          <cx:pt idx="3265">6.0484889413528293</cx:pt>
          <cx:pt idx="3266">5.5485220723944577</cx:pt>
          <cx:pt idx="3267">5.2502660729780146</cx:pt>
          <cx:pt idx="3268">5.6114029334945013</cx:pt>
          <cx:pt idx="3269">5.4501905727565285</cx:pt>
          <cx:pt idx="3270">5.3120242186433426</cx:pt>
          <cx:pt idx="3271">5.6133874252536451</cx:pt>
          <cx:pt idx="3272">6.0592799024782229</cx:pt>
          <cx:pt idx="3273">5.9804819701865668</cx:pt>
          <cx:pt idx="3274">5.2530243670312604</cx:pt>
          <cx:pt idx="3275">5.8951251401765292</cx:pt>
          <cx:pt idx="3276">5.734902062169029</cx:pt>
          <cx:pt idx="3277">5.9205243174959188</cx:pt>
          <cx:pt idx="3278">5.7399099644282332</cx:pt>
          <cx:pt idx="3279">5.0535257010322923</cx:pt>
          <cx:pt idx="3280">5.2002577892407738</cx:pt>
          <cx:pt idx="3281">5.3129939465790379</cx:pt>
          <cx:pt idx="3282">5.0531370731966954</cx:pt>
          <cx:pt idx="3283">5.3277417061418628</cx:pt>
          <cx:pt idx="3284">5.7424692530906469</cx:pt>
          <cx:pt idx="3285">6.1888951900676066</cx:pt>
          <cx:pt idx="3286">6.2329026843506883</cx:pt>
          <cx:pt idx="3287">5.4429216192537861</cx:pt>
          <cx:pt idx="3288">6.0267557668327116</cx:pt>
          <cx:pt idx="3289">5.3340090222063017</cx:pt>
          <cx:pt idx="3290">6.0053631708975228</cx:pt>
          <cx:pt idx="3291">5.9200148149276197</cx:pt>
          <cx:pt idx="3292">5.2296529243262118</cx:pt>
          <cx:pt idx="3293">5.4302749781426174</cx:pt>
          <cx:pt idx="3294">6.2015726041926023</cx:pt>
          <cx:pt idx="3295">6.0205186224948415</cx:pt>
          <cx:pt idx="3296">5.6591170198539915</cx:pt>
          <cx:pt idx="3297">6.5637896483644269</cx:pt>
          <cx:pt idx="3298">5.5281163911099283</cx:pt>
          <cx:pt idx="3299">6.1614798008374354</cx:pt>
          <cx:pt idx="3300">5.6305008734700364</cx:pt>
          <cx:pt idx="3301">5.4958557732029307</cx:pt>
          <cx:pt idx="3302">6.2016722545151204</cx:pt>
          <cx:pt idx="3303">5.5628316714611037</cx:pt>
          <cx:pt idx="3304">6.1520984769037552</cx:pt>
          <cx:pt idx="3305">6.2401053006271088</cx:pt>
          <cx:pt idx="3306">5.9601094428470107</cx:pt>
          <cx:pt idx="3307">5.4073706991561403</cx:pt>
          <cx:pt idx="3308">5.3590344865205175</cx:pt>
          <cx:pt idx="3309">5.5282917093534119</cx:pt>
          <cx:pt idx="3310">6.1756993363550468</cx:pt>
          <cx:pt idx="3311">5.421424068736254</cx:pt>
          <cx:pt idx="3312">6.1347668446921517</cx:pt>
          <cx:pt idx="3313">6.056465822067933</cx:pt>
          <cx:pt idx="3314">5.8753043341923155</cx:pt>
          <cx:pt idx="3315">5.6547110397757399</cx:pt>
          <cx:pt idx="3316">5.935508244921377</cx:pt>
          <cx:pt idx="3317">6.0596944698794033</cx:pt>
          <cx:pt idx="3318">5.9236154903599427</cx:pt>
          <cx:pt idx="3319">5.6855139905395102</cx:pt>
          <cx:pt idx="3320">5.8588632977523849</cx:pt>
          <cx:pt idx="3321">6.4499949207675948</cx:pt>
          <cx:pt idx="3322">5.5037018854517523</cx:pt>
          <cx:pt idx="3323">6.0185953883410273</cx:pt>
          <cx:pt idx="3324">5.6253176805353533</cx:pt>
          <cx:pt idx="3325">5.6503853140794948</cx:pt>
          <cx:pt idx="3326">5.5764387370681439</cx:pt>
          <cx:pt idx="3327">4.8184532966919678</cx:pt>
          <cx:pt idx="3328">5.3718555709860834</cx:pt>
          <cx:pt idx="3329">5.4891554003934679</cx:pt>
          <cx:pt idx="3330">5.9589753056704566</cx:pt>
          <cx:pt idx="3331">5.7501462893310427</cx:pt>
          <cx:pt idx="3332">5.9208596820871842</cx:pt>
          <cx:pt idx="3333">5.7052514344533227</cx:pt>
          <cx:pt idx="3334">6.0176593946274055</cx:pt>
          <cx:pt idx="3335">5.4524864269378144</cx:pt>
          <cx:pt idx="3336">5.7437467645864206</cx:pt>
          <cx:pt idx="3337">5.6219198887124016</cx:pt>
          <cx:pt idx="3338">5.7571837168698856</cx:pt>
          <cx:pt idx="3339">5.3136536449885687</cx:pt>
          <cx:pt idx="3340">5.6324398578049406</cx:pt>
          <cx:pt idx="3341">6.5962973620261112</cx:pt>
          <cx:pt idx="3342">5.6559957549575088</cx:pt>
          <cx:pt idx="3343">5.7508836160599195</cx:pt>
          <cx:pt idx="3344">5.820160821918086</cx:pt>
          <cx:pt idx="3345">5.5970582692244077</cx:pt>
          <cx:pt idx="3346">5.4633463417739039</cx:pt>
          <cx:pt idx="3347">5.7884232260235349</cx:pt>
          <cx:pt idx="3348">5.5301701167851949</cx:pt>
          <cx:pt idx="3349">5.790383899478508</cx:pt>
          <cx:pt idx="3350">5.6442610347095918</cx:pt>
          <cx:pt idx="3351">5.3209645177518805</cx:pt>
          <cx:pt idx="3352">6.1276948675754221</cx:pt>
          <cx:pt idx="3353">5.4154015121335846</cx:pt>
          <cx:pt idx="3354">5.9598968869115252</cx:pt>
          <cx:pt idx="3355">5.788810378999429</cx:pt>
          <cx:pt idx="3356">5.9684407756998175</cx:pt>
          <cx:pt idx="3357">5.6820750735072973</cx:pt>
          <cx:pt idx="3358">5.90311237915774</cx:pt>
          <cx:pt idx="3359">5.9183831734125221</cx:pt>
          <cx:pt idx="3360">6.0694061419222898</cx:pt>
          <cx:pt idx="3361">5.488469759566903</cx:pt>
          <cx:pt idx="3362">6.3381371695037512</cx:pt>
          <cx:pt idx="3363">5.3393825927425649</cx:pt>
          <cx:pt idx="3364">5.7360617334480493</cx:pt>
          <cx:pt idx="3365">6.1949582516442705</cx:pt>
          <cx:pt idx="3366">5.492919179974824</cx:pt>
          <cx:pt idx="3367">5.3356959088355325</cx:pt>
          <cx:pt idx="3368">5.6893496230497185</cx:pt>
          <cx:pt idx="3369">6.0450108640122933</cx:pt>
          <cx:pt idx="3370">5.8364487029518974</cx:pt>
          <cx:pt idx="3371">5.3416006902854392</cx:pt>
          <cx:pt idx="3372">5.8799462126700544</cx:pt>
          <cx:pt idx="3373">5.6685176045363423</cx:pt>
          <cx:pt idx="3374">5.7447166846576883</cx:pt>
          <cx:pt idx="3375">6.0740535162879219</cx:pt>
          <cx:pt idx="3376">5.8011906402044708</cx:pt>
          <cx:pt idx="3377">6.1778711159577844</cx:pt>
          <cx:pt idx="3378">5.4670754605688714</cx:pt>
          <cx:pt idx="3379">5.9479487304728274</cx:pt>
          <cx:pt idx="3380">5.4394261734140761</cx:pt>
          <cx:pt idx="3381">6.1395081527562763</cx:pt>
          <cx:pt idx="3382">5.0247232469989314</cx:pt>
          <cx:pt idx="3383">6.1177589659432137</cx:pt>
          <cx:pt idx="3384">5.2791386048276152</cx:pt>
          <cx:pt idx="3385">5.7033337743988319</cx:pt>
          <cx:pt idx="3386">5.3641601558382979</cx:pt>
          <cx:pt idx="3387">5.6044150798353654</cx:pt>
          <cx:pt idx="3388">5.1228900896905163</cx:pt>
          <cx:pt idx="3389">5.4880454777026788</cx:pt>
          <cx:pt idx="3390">5.2227899405792604</cx:pt>
          <cx:pt idx="3391">5.6579246721531646</cx:pt>
          <cx:pt idx="3392">6.2497349461620599</cx:pt>
          <cx:pt idx="3393">5.7654270008298036</cx:pt>
          <cx:pt idx="3394">5.3932299386532154</cx:pt>
          <cx:pt idx="3395">6.0741204537780433</cx:pt>
          <cx:pt idx="3396">5.1258856740040262</cx:pt>
          <cx:pt idx="3397">5.8364199497515008</cx:pt>
          <cx:pt idx="3398">5.5001516700054243</cx:pt>
          <cx:pt idx="3399">6.0017569962388064</cx:pt>
          <cx:pt idx="3400">6.1216601141447855</cx:pt>
          <cx:pt idx="3401">5.8749421145847824</cx:pt>
          <cx:pt idx="3402">5.6933479464671848</cx:pt>
          <cx:pt idx="3403">5.5527627828817074</cx:pt>
          <cx:pt idx="3404">5.9612449120351076</cx:pt>
          <cx:pt idx="3405">5.8083404500737474</cx:pt>
          <cx:pt idx="3406">6.3356383840319728</cx:pt>
          <cx:pt idx="3407">6.1612941978893474</cx:pt>
          <cx:pt idx="3408">6.1115489724868599</cx:pt>
          <cx:pt idx="3409">5.7369991424036</cx:pt>
          <cx:pt idx="3410">5.3956133853291632</cx:pt>
          <cx:pt idx="3411">5.8170721223496944</cx:pt>
          <cx:pt idx="3412">5.8698733249950985</cx:pt>
          <cx:pt idx="3413">6.0359315782250818</cx:pt>
          <cx:pt idx="3414">5.8458136646306063</cx:pt>
          <cx:pt idx="3415">6.0838064455648428</cx:pt>
          <cx:pt idx="3416">5.8529196853922363</cx:pt>
          <cx:pt idx="3417">5.8705552300709538</cx:pt>
          <cx:pt idx="3418">5.8763413515762473</cx:pt>
          <cx:pt idx="3419">5.891619101105694</cx:pt>
          <cx:pt idx="3420">5.150892730880237</cx:pt>
          <cx:pt idx="3421">5.8648244124569926</cx:pt>
          <cx:pt idx="3422">5.467400222856571</cx:pt>
          <cx:pt idx="3423">5.6420573201015785</cx:pt>
          <cx:pt idx="3424">5.3874320847622581</cx:pt>
          <cx:pt idx="3425">5.5117791709401098</cx:pt>
          <cx:pt idx="3426">5.0192008946675166</cx:pt>
          <cx:pt idx="3427">5.4381912965947921</cx:pt>
          <cx:pt idx="3428">5.9057787954667136</cx:pt>
          <cx:pt idx="3429">5.7388657014655582</cx:pt>
          <cx:pt idx="3430">5.6157390445504394</cx:pt>
          <cx:pt idx="3431">5.5244652454889174</cx:pt>
          <cx:pt idx="3432">5.5000238443082727</cx:pt>
          <cx:pt idx="3433">5.5310111260644943</cx:pt>
          <cx:pt idx="3434">5.8560360840150585</cx:pt>
          <cx:pt idx="3435">6.0687655167334302</cx:pt>
          <cx:pt idx="3436">5.6180017600155985</cx:pt>
          <cx:pt idx="3437">5.8520545925152208</cx:pt>
          <cx:pt idx="3438">6.3031003880092911</cx:pt>
          <cx:pt idx="3439">6.4853097036964691</cx:pt>
          <cx:pt idx="3440">5.8957328807098985</cx:pt>
          <cx:pt idx="3441">6.0314681261038565</cx:pt>
          <cx:pt idx="3442">5.7355579012962306</cx:pt>
          <cx:pt idx="3443">5.5837699554897808</cx:pt>
          <cx:pt idx="3444">5.0937403025801409</cx:pt>
          <cx:pt idx="3445">6.0095040516761227</cx:pt>
          <cx:pt idx="3446">5.3829548385500665</cx:pt>
          <cx:pt idx="3447">6.0037805439374408</cx:pt>
          <cx:pt idx="3448">5.341144029743651</cx:pt>
          <cx:pt idx="3449">5.9346329490826824</cx:pt>
          <cx:pt idx="3450">5.7737511513166657</cx:pt>
          <cx:pt idx="3451">5.4220648313618938</cx:pt>
          <cx:pt idx="3452">5.0454669174890947</cx:pt>
          <cx:pt idx="3453">5.9249641339358607</cx:pt>
          <cx:pt idx="3454">5.8128877799545728</cx:pt>
          <cx:pt idx="3455">5.6574975130640395</cx:pt>
          <cx:pt idx="3456">6.2474705898696534</cx:pt>
          <cx:pt idx="3457">5.4266906232419849</cx:pt>
          <cx:pt idx="3458">6.0048692884976553</cx:pt>
          <cx:pt idx="3459">5.9816791374553748</cx:pt>
          <cx:pt idx="3460">5.824730583385695</cx:pt>
          <cx:pt idx="3461">5.5109568220744025</cx:pt>
          <cx:pt idx="3462">5.8315992895594446</cx:pt>
          <cx:pt idx="3463">5.9265555243002153</cx:pt>
          <cx:pt idx="3464">5.7058000964995497</cx:pt>
          <cx:pt idx="3465">6.0616013510277211</cx:pt>
          <cx:pt idx="3466">6.2209125042972495</cx:pt>
          <cx:pt idx="3467">5.8885937321084354</cx:pt>
          <cx:pt idx="3468">5.9057714211078727</cx:pt>
          <cx:pt idx="3469">5.8177661905723177</cx:pt>
          <cx:pt idx="3470">6.2521708169416508</cx:pt>
          <cx:pt idx="3471">5.6945143697271456</cx:pt>
          <cx:pt idx="3472">6.2777712747305694</cx:pt>
          <cx:pt idx="3473">5.9395179982745434</cx:pt>
          <cx:pt idx="3474">5.6337503614092803</cx:pt>
          <cx:pt idx="3475">5.7181547524952494</cx:pt>
          <cx:pt idx="3476">4.7280039560393465</cx:pt>
          <cx:pt idx="3477">6.2980835844322476</cx:pt>
          <cx:pt idx="3478">5.5512988208189711</cx:pt>
          <cx:pt idx="3479">5.8673245489660752</cx:pt>
          <cx:pt idx="3480">5.6046710473658585</cx:pt>
          <cx:pt idx="3481">5.767807405364703</cx:pt>
          <cx:pt idx="3482">5.254142699453543</cx:pt>
          <cx:pt idx="3483">5.3278016680637679</cx:pt>
          <cx:pt idx="3484">5.8988749506774942</cx:pt>
          <cx:pt idx="3485">5.0129594638304029</cx:pt>
          <cx:pt idx="3486">5.4930933826366246</cx:pt>
          <cx:pt idx="3487">5.5216607158937814</cx:pt>
          <cx:pt idx="3488">5.9110170571144289</cx:pt>
          <cx:pt idx="3489">5.6870886944289021</cx:pt>
          <cx:pt idx="3490">6.3827470750761339</cx:pt>
          <cx:pt idx="3491">5.8046534593426635</cx:pt>
          <cx:pt idx="3492">6.2060265156118346</cx:pt>
          <cx:pt idx="3493">5.7747985294954258</cx:pt>
          <cx:pt idx="3494">5.3239960299831175</cx:pt>
          <cx:pt idx="3495">5.7076822680086652</cx:pt>
          <cx:pt idx="3496">5.5136294569309223</cx:pt>
          <cx:pt idx="3497">5.888641950595062</cx:pt>
          <cx:pt idx="3498">5.0076932492343644</cx:pt>
          <cx:pt idx="3499">5.6174122967293743</cx:pt>
          <cx:pt idx="3500">5.8292282773639155</cx:pt>
          <cx:pt idx="3501">5.7974811696802826</cx:pt>
          <cx:pt idx="3502">5.8895944559284086</cx:pt>
          <cx:pt idx="3503">6.320107165247002</cx:pt>
          <cx:pt idx="3504">5.3906865615950652</cx:pt>
          <cx:pt idx="3505">5.4209455393268966</cx:pt>
          <cx:pt idx="3506">6.2930317747393705</cx:pt>
          <cx:pt idx="3507">5.7403262645979289</cx:pt>
          <cx:pt idx="3508">5.9736990927013194</cx:pt>
          <cx:pt idx="3509">5.6433413872598139</cx:pt>
          <cx:pt idx="3510">5.5907568032288673</cx:pt>
          <cx:pt idx="3511">6.2645155446035634</cx:pt>
          <cx:pt idx="3512">6.0725939696029405</cx:pt>
          <cx:pt idx="3513">4.9735538992332895</cx:pt>
          <cx:pt idx="3514">5.6592764412182426</cx:pt>
          <cx:pt idx="3515">5.7338921753257557</cx:pt>
          <cx:pt idx="3516">5.6002732798869008</cx:pt>
          <cx:pt idx="3517">5.9120812226633053</cx:pt>
          <cx:pt idx="3518">5.3079740453196305</cx:pt>
          <cx:pt idx="3519">5.5397438257078013</cx:pt>
          <cx:pt idx="3520">5.9152129176290984</cx:pt>
          <cx:pt idx="3521">5.5818158964441285</cx:pt>
          <cx:pt idx="3522">5.5171289966576031</cx:pt>
          <cx:pt idx="3523">5.3867911325540714</cx:pt>
          <cx:pt idx="3524">5.4777724295512611</cx:pt>
          <cx:pt idx="3525">5.3482785994625699</cx:pt>
          <cx:pt idx="3526">6.3170045589287467</cx:pt>
          <cx:pt idx="3527">5.7005013245395402</cx:pt>
          <cx:pt idx="3528">6.1784489109267913</cx:pt>
          <cx:pt idx="3529">5.8875102719851613</cx:pt>
          <cx:pt idx="3530">5.9079974134954103</cx:pt>
          <cx:pt idx="3531">5.2102087915450461</cx:pt>
          <cx:pt idx="3532">6.1052284733837574</cx:pt>
          <cx:pt idx="3533">5.3369122287596467</cx:pt>
          <cx:pt idx="3534">5.3010447501057136</cx:pt>
          <cx:pt idx="3535">5.9922959184296465</cx:pt>
          <cx:pt idx="3536">5.5377258282945032</cx:pt>
          <cx:pt idx="3537">5.54388915859818</cx:pt>
          <cx:pt idx="3538">5.3405351729698376</cx:pt>
          <cx:pt idx="3539">5.6843883978503076</cx:pt>
          <cx:pt idx="3540">5.7666153091853269</cx:pt>
          <cx:pt idx="3541">6.1663561848426713</cx:pt>
          <cx:pt idx="3542">5.607806220840355</cx:pt>
          <cx:pt idx="3543">5.3146286473314408</cx:pt>
          <cx:pt idx="3544">6.2289325426430855</cx:pt>
          <cx:pt idx="3545">5.9060678470003349</cx:pt>
          <cx:pt idx="3546">6.1152355215114467</cx:pt>
          <cx:pt idx="3547">6.0220396470328188</cx:pt>
          <cx:pt idx="3548">5.8214983849783826</cx:pt>
          <cx:pt idx="3549">6.0799403956019225</cx:pt>
          <cx:pt idx="3550">6.1843015465315547</cx:pt>
          <cx:pt idx="3551">5.6515648557121665</cx:pt>
          <cx:pt idx="3552">5.8099937542373858</cx:pt>
          <cx:pt idx="3553">6.0215914504134016</cx:pt>
          <cx:pt idx="3554">5.2733852228617453</cx:pt>
          <cx:pt idx="3555">5.8478133744251952</cx:pt>
          <cx:pt idx="3556">5.5044931395206271</cx:pt>
          <cx:pt idx="3557">5.1385206027657055</cx:pt>
          <cx:pt idx="3558">6.0609186560321637</cx:pt>
          <cx:pt idx="3559">5.5662144790040156</cx:pt>
          <cx:pt idx="3560">5.3540492011474861</cx:pt>
          <cx:pt idx="3561">5.2973785117866425</cx:pt>
          <cx:pt idx="3562">6.5527599941125194</cx:pt>
          <cx:pt idx="3563">6.2506790544141833</cx:pt>
          <cx:pt idx="3564">5.5763502591015444</cx:pt>
          <cx:pt idx="3565">6.0130037063306192</cx:pt>
          <cx:pt idx="3566">6.2390846181722672</cx:pt>
          <cx:pt idx="3567">5.7950776018153016</cx:pt>
          <cx:pt idx="3568">5.3878692877927845</cx:pt>
          <cx:pt idx="3569">5.7745291664446219</cx:pt>
          <cx:pt idx="3570">5.7649298927057169</cx:pt>
          <cx:pt idx="3571">5.0596248157771511</cx:pt>
          <cx:pt idx="3572">6.3831102965930997</cx:pt>
          <cx:pt idx="3573">5.4491119399227941</cx:pt>
          <cx:pt idx="3574">6.046111776744107</cx:pt>
          <cx:pt idx="3575">6.095833159554636</cx:pt>
          <cx:pt idx="3576">5.3866515036649218</cx:pt>
          <cx:pt idx="3577">6.2315877683103569</cx:pt>
          <cx:pt idx="3578">6.0841414782149581</cx:pt>
          <cx:pt idx="3579">5.5744977705791667</cx:pt>
          <cx:pt idx="3580">5.6215867800219419</cx:pt>
          <cx:pt idx="3581">5.6979589239024087</cx:pt>
          <cx:pt idx="3582">5.7972081432313853</cx:pt>
          <cx:pt idx="3583">5.3326752715728372</cx:pt>
          <cx:pt idx="3584">5.2707299166370767</cx:pt>
          <cx:pt idx="3585">6.1447473952712901</cx:pt>
          <cx:pt idx="3586">5.7382386803488279</cx:pt>
          <cx:pt idx="3587">5.2382162726880939</cx:pt>
          <cx:pt idx="3588">5.6004454975911999</cx:pt>
          <cx:pt idx="3589">5.1905688703879278</cx:pt>
          <cx:pt idx="3590">5.7689835569762566</cx:pt>
          <cx:pt idx="3591">5.473906367404342</cx:pt>
          <cx:pt idx="3592">5.7540708236571163</cx:pt>
          <cx:pt idx="3593">5.39624590412296</cx:pt>
          <cx:pt idx="3594">5.5085273109035322</cx:pt>
          <cx:pt idx="3595">6.1393327590624569</cx:pt>
          <cx:pt idx="3596">5.6403999369083939</cx:pt>
          <cx:pt idx="3597">5.5492730187084787</cx:pt>
          <cx:pt idx="3598">6.0065427510431535</cx:pt>
          <cx:pt idx="3599">5.7748605163663314</cx:pt>
          <cx:pt idx="3600">5.6730883220253867</cx:pt>
          <cx:pt idx="3601">5.7725794034046034</cx:pt>
          <cx:pt idx="3602">5.5502655517714858</cx:pt>
          <cx:pt idx="3603">5.9653921423810026</cx:pt>
          <cx:pt idx="3604">5.8185094330775966</cx:pt>
          <cx:pt idx="3605">5.8643811831057908</cx:pt>
          <cx:pt idx="3606">5.7868968905208362</cx:pt>
          <cx:pt idx="3607">5.1397141389973369</cx:pt>
          <cx:pt idx="3608">6.0688018004804087</cx:pt>
          <cx:pt idx="3609">5.6817191947330263</cx:pt>
          <cx:pt idx="3610">5.7820948092890037</cx:pt>
          <cx:pt idx="3611">5.62086216974871</cx:pt>
          <cx:pt idx="3612">6.5361054449754459</cx:pt>
          <cx:pt idx="3613">5.6529318806724937</cx:pt>
          <cx:pt idx="3614">5.7739111892599313</cx:pt>
          <cx:pt idx="3615">5.2000233459399174</cx:pt>
          <cx:pt idx="3616">5.7351762016419334</cx:pt>
          <cx:pt idx="3617">6.0011214292852886</cx:pt>
          <cx:pt idx="3618">5.5273020853594783</cx:pt>
          <cx:pt idx="3619">5.7400594384139634</cx:pt>
          <cx:pt idx="3620">6.2993090028868304</cx:pt>
          <cx:pt idx="3621">5.5911982888720244</cx:pt>
          <cx:pt idx="3622">5.8208382395886158</cx:pt>
          <cx:pt idx="3623">5.7799866208949355</cx:pt>
          <cx:pt idx="3624">5.9706926685600132</cx:pt>
          <cx:pt idx="3625">5.8660358117520461</cx:pt>
          <cx:pt idx="3626">5.4343520646678405</cx:pt>
          <cx:pt idx="3627">5.5576778225331589</cx:pt>
          <cx:pt idx="3628">5.8889421671024529</cx:pt>
          <cx:pt idx="3629">6.2292551118614892</cx:pt>
          <cx:pt idx="3630">5.9763193983189868</cx:pt>
          <cx:pt idx="3631">5.1742406984695064</cx:pt>
          <cx:pt idx="3632">5.3083823799305163</cx:pt>
          <cx:pt idx="3633">5.4522261063670925</cx:pt>
          <cx:pt idx="3634">5.7567413577041124</cx:pt>
          <cx:pt idx="3635">5.5094581257770923</cx:pt>
          <cx:pt idx="3636">5.7498672402766102</cx:pt>
          <cx:pt idx="3637">5.6591719347887297</cx:pt>
          <cx:pt idx="3638">6.251386957484244</cx:pt>
          <cx:pt idx="3639">5.4763403709154659</cx:pt>
          <cx:pt idx="3640">5.6958993257427215</cx:pt>
          <cx:pt idx="3641">5.5086301729603022</cx:pt>
          <cx:pt idx="3642">5.293643526934563</cx:pt>
          <cx:pt idx="3643">5.5169728456892324</cx:pt>
          <cx:pt idx="3644">5.4949376783445505</cx:pt>
          <cx:pt idx="3645">4.8996767355358255</cx:pt>
          <cx:pt idx="3646">5.3755941701162087</cx:pt>
          <cx:pt idx="3647">6.5200109011025376</cx:pt>
          <cx:pt idx="3648">6.0065208530159575</cx:pt>
          <cx:pt idx="3649">5.7889441967975088</cx:pt>
          <cx:pt idx="3650">5.9431354085234798</cx:pt>
          <cx:pt idx="3651">5.2898219996701421</cx:pt>
          <cx:pt idx="3652">6.0672957971525774</cx:pt>
          <cx:pt idx="3653">5.4001086411981145</cx:pt>
          <cx:pt idx="3654">5.7329801773602149</cx:pt>
          <cx:pt idx="3655">6.4338830414227992</cx:pt>
          <cx:pt idx="3656">6.2061904197418212</cx:pt>
          <cx:pt idx="3657">5.1228846516700903</cx:pt>
          <cx:pt idx="3658">5.4459124857153194</cx:pt>
          <cx:pt idx="3659">5.7087794601397297</cx:pt>
          <cx:pt idx="3660">5.5361684222885446</cx:pt>
          <cx:pt idx="3661">5.9361195524887824</cx:pt>
          <cx:pt idx="3662">6.269584324772941</cx:pt>
          <cx:pt idx="3663">6.2089174218905816</cx:pt>
          <cx:pt idx="3664">5.6392114030492086</cx:pt>
          <cx:pt idx="3665">5.9064643101489835</cx:pt>
          <cx:pt idx="3666">5.7120656674359465</cx:pt>
          <cx:pt idx="3667">5.8212932475577457</cx:pt>
          <cx:pt idx="3668">5.8895518241895299</cx:pt>
          <cx:pt idx="3669">5.8839323761948048</cx:pt>
          <cx:pt idx="3670">5.8104792642926002</cx:pt>
          <cx:pt idx="3671">5.9432135244973736</cx:pt>
          <cx:pt idx="3672">5.8721741588563576</cx:pt>
          <cx:pt idx="3673">6.5520419092358129</cx:pt>
          <cx:pt idx="3674">5.9440455495787274</cx:pt>
          <cx:pt idx="3675">6.0735499700310713</cx:pt>
          <cx:pt idx="3676">5.597969083242063</cx:pt>
          <cx:pt idx="3677">5.5898862075958524</cx:pt>
          <cx:pt idx="3678">5.8796886293996113</cx:pt>
          <cx:pt idx="3679">6.2401815307298039</cx:pt>
          <cx:pt idx="3680">6.0909221818287911</cx:pt>
          <cx:pt idx="3681">5.9876736635585655</cx:pt>
          <cx:pt idx="3682">5.9130828776541851</cx:pt>
          <cx:pt idx="3683">5.6724814598528397</cx:pt>
          <cx:pt idx="3684">5.8296843781229342</cx:pt>
          <cx:pt idx="3685">5.5329751884491811</cx:pt>
          <cx:pt idx="3686">6.030849126664708</cx:pt>
          <cx:pt idx="3687">5.1867129710235291</cx:pt>
          <cx:pt idx="3688">5.9837682485328383</cx:pt>
          <cx:pt idx="3689">5.3951167214157998</cx:pt>
          <cx:pt idx="3690">5.0880490279964281</cx:pt>
          <cx:pt idx="3691">6.0101632991608174</cx:pt>
          <cx:pt idx="3692">5.6188182102000415</cx:pt>
          <cx:pt idx="3693">5.8395293098690084</cx:pt>
          <cx:pt idx="3694">6.2415908861132046</cx:pt>
          <cx:pt idx="3695">6.0164563269367619</cx:pt>
          <cx:pt idx="3696">5.7152488650657771</cx:pt>
          <cx:pt idx="3697">5.9187276081770532</cx:pt>
          <cx:pt idx="3698">5.3743525560489527</cx:pt>
          <cx:pt idx="3699">5.1810378002830264</cx:pt>
          <cx:pt idx="3700">5.2941776151141831</cx:pt>
          <cx:pt idx="3701">5.9126211081685325</cx:pt>
          <cx:pt idx="3702">6.1559818878697898</cx:pt>
          <cx:pt idx="3703">5.9558455314350871</cx:pt>
          <cx:pt idx="3704">5.9273824563838913</cx:pt>
          <cx:pt idx="3705">6.0433064668075023</cx:pt>
          <cx:pt idx="3706">5.3676578946874409</cx:pt>
          <cx:pt idx="3707">5.2383534147216828</cx:pt>
          <cx:pt idx="3708">6.2151113577721233</cx:pt>
          <cx:pt idx="3709">4.9835498420632236</cx:pt>
          <cx:pt idx="3710">5.851740730706358</cx:pt>
          <cx:pt idx="3711">5.8574042877702874</cx:pt>
          <cx:pt idx="3712">5.393541590658641</cx:pt>
          <cx:pt idx="3713">6.0392387813273665</cx:pt>
          <cx:pt idx="3714">5.8638650163280195</cx:pt>
          <cx:pt idx="3715">5.698843831525009</cx:pt>
          <cx:pt idx="3716">6.2171446093705391</cx:pt>
          <cx:pt idx="3717">6.1434371014119016</cx:pt>
          <cx:pt idx="3718">5.8563280050402664</cx:pt>
          <cx:pt idx="3719">5.711580043856177</cx:pt>
          <cx:pt idx="3720">5.6215671320766791</cx:pt>
          <cx:pt idx="3721">5.9335906993247258</cx:pt>
          <cx:pt idx="3722">5.8227243687655008</cx:pt>
          <cx:pt idx="3723">5.6313452660297463</cx:pt>
          <cx:pt idx="3724">6.1787668908547317</cx:pt>
          <cx:pt idx="3725">5.7908833757419558</cx:pt>
          <cx:pt idx="3726">5.3848004234755873</cx:pt>
          <cx:pt idx="3727">5.9170409472177123</cx:pt>
          <cx:pt idx="3728">5.7360284705701403</cx:pt>
          <cx:pt idx="3729">5.3109314405398313</cx:pt>
          <cx:pt idx="3730">5.4176024768952082</cx:pt>
          <cx:pt idx="3731">5.5486641101621546</cx:pt>
          <cx:pt idx="3732">5.6995452943616316</cx:pt>
          <cx:pt idx="3733">4.92970969978838</cx:pt>
          <cx:pt idx="3734">5.2575653687476764</cx:pt>
          <cx:pt idx="3735">5.4369354551777835</cx:pt>
          <cx:pt idx="3736">5.7559935142586305</cx:pt>
          <cx:pt idx="3737">5.8479149702614786</cx:pt>
          <cx:pt idx="3738">6.4783137040519829</cx:pt>
          <cx:pt idx="3739">6.1506136086586292</cx:pt>
          <cx:pt idx="3740">5.9160682922490908</cx:pt>
          <cx:pt idx="3741">6.0616929732427378</cx:pt>
          <cx:pt idx="3742">6.1141130304478661</cx:pt>
          <cx:pt idx="3743">5.3375151434182353</cx:pt>
          <cx:pt idx="3744">5.5626414430176858</cx:pt>
          <cx:pt idx="3745">5.7510276235466078</cx:pt>
          <cx:pt idx="3746">6.212247683795006</cx:pt>
          <cx:pt idx="3747">5.9247815172045266</cx:pt>
          <cx:pt idx="3748">5.1453558289082055</cx:pt>
          <cx:pt idx="3749">5.6356287414484001</cx:pt>
          <cx:pt idx="3750">5.9402634476347362</cx:pt>
          <cx:pt idx="3751">5.3614945333735227</cx:pt>
          <cx:pt idx="3752">5.9781474983693332</cx:pt>
          <cx:pt idx="3753">6.4907972914866301</cx:pt>
          <cx:pt idx="3754">5.7189283562007702</cx:pt>
          <cx:pt idx="3755">5.4185520728894341</cx:pt>
          <cx:pt idx="3756">5.6902394534335405</cx:pt>
          <cx:pt idx="3757">5.9198400319936626</cx:pt>
          <cx:pt idx="3758">5.5575154921559253</cx:pt>
          <cx:pt idx="3759">5.6553145822070086</cx:pt>
          <cx:pt idx="3760">5.8681187180151895</cx:pt>
          <cx:pt idx="3761">6.7714082567675007</cx:pt>
          <cx:pt idx="3762">4.9256525149493955</cx:pt>
          <cx:pt idx="3763">6.2913797768331348</cx:pt>
          <cx:pt idx="3764">6.1504417247657015</cx:pt>
          <cx:pt idx="3765">5.1862533474739108</cx:pt>
          <cx:pt idx="3766">5.989337449903843</cx:pt>
          <cx:pt idx="3767">5.8427326599558533</cx:pt>
          <cx:pt idx="3768">5.3091545875341994</cx:pt>
          <cx:pt idx="3769">6.0492607715824072</cx:pt>
          <cx:pt idx="3770">5.2036577130911654</cx:pt>
          <cx:pt idx="3771">5.5727731676274566</cx:pt>
          <cx:pt idx="3772">6.1090242309867637</cx:pt>
          <cx:pt idx="3773">5.8574519754603935</cx:pt>
          <cx:pt idx="3774">5.6353348304844841</cx:pt>
          <cx:pt idx="3775">5.7042752888831654</cx:pt>
          <cx:pt idx="3776">5.9258607278399253</cx:pt>
          <cx:pt idx="3777">5.5186588029724915</cx:pt>
          <cx:pt idx="3778">5.7482546022153906</cx:pt>
          <cx:pt idx="3779">5.6920380290835944</cx:pt>
          <cx:pt idx="3780">5.2796551880272169</cx:pt>
          <cx:pt idx="3781">6.4534264906132464</cx:pt>
          <cx:pt idx="3782">5.8439503219824012</cx:pt>
          <cx:pt idx="3783">5.8528940545073649</cx:pt>
          <cx:pt idx="3784">5.6094201702192787</cx:pt>
          <cx:pt idx="3785">5.9313177718287351</cx:pt>
          <cx:pt idx="3786">5.6990584045712991</cx:pt>
          <cx:pt idx="3787">5.4018497610230636</cx:pt>
          <cx:pt idx="3788">6.4742005823663886</cx:pt>
          <cx:pt idx="3789">5.9563280466378377</cx:pt>
          <cx:pt idx="3790">6.0474078684543713</cx:pt>
          <cx:pt idx="3791">5.7082612124649144</cx:pt>
          <cx:pt idx="3792">5.560437557107373</cx:pt>
          <cx:pt idx="3793">5.6770965701507752</cx:pt>
          <cx:pt idx="3794">5.8936317975924037</cx:pt>
          <cx:pt idx="3795">5.9223314569470089</cx:pt>
          <cx:pt idx="3796">4.9894323543956727</cx:pt>
          <cx:pt idx="3797">5.9361196462733892</cx:pt>
          <cx:pt idx="3798">6.2840704848446336</cx:pt>
          <cx:pt idx="3799">5.3883643858561721</cx:pt>
          <cx:pt idx="3800">6.2153956885787354</cx:pt>
          <cx:pt idx="3801">5.6317759449217668</cx:pt>
          <cx:pt idx="3802">5.6068254408983194</cx:pt>
          <cx:pt idx="3803">5.8609092708303701</cx:pt>
          <cx:pt idx="3804">5.2328054970103368</cx:pt>
          <cx:pt idx="3805">5.3720009105619155</cx:pt>
          <cx:pt idx="3806">6.201684038694494</cx:pt>
          <cx:pt idx="3807">5.6006941635289014</cx:pt>
          <cx:pt idx="3808">5.6978251431772851</cx:pt>
          <cx:pt idx="3809">5.5941593271777448</cx:pt>
          <cx:pt idx="3810">5.7901509391226886</cx:pt>
          <cx:pt idx="3811">5.3077487147689562</cx:pt>
          <cx:pt idx="3812">6.4042539866615433</cx:pt>
          <cx:pt idx="3813">5.9127121754235548</cx:pt>
          <cx:pt idx="3814">6.0569786963014423</cx:pt>
          <cx:pt idx="3815">6.3678377943152551</cx:pt>
          <cx:pt idx="3816">6.0737288948755017</cx:pt>
          <cx:pt idx="3817">5.9123870096297777</cx:pt>
          <cx:pt idx="3818">5.1789601274832471</cx:pt>
          <cx:pt idx="3819">6.4679274884058575</cx:pt>
          <cx:pt idx="3820">5.6761129394845797</cx:pt>
          <cx:pt idx="3821">6.3912430191303828</cx:pt>
          <cx:pt idx="3822">5.620174891825914</cx:pt>
          <cx:pt idx="3823">5.8237852434553803</cx:pt>
          <cx:pt idx="3824">6.0921006038440906</cx:pt>
          <cx:pt idx="3825">5.4877513730559322</cx:pt>
          <cx:pt idx="3826">6.0485445323477576</cx:pt>
          <cx:pt idx="3827">5.7080611581484311</cx:pt>
          <cx:pt idx="3828">6.0014299425735986</cx:pt>
          <cx:pt idx="3829">6.0114047582716141</cx:pt>
          <cx:pt idx="3830">5.8069097469459052</cx:pt>
          <cx:pt idx="3831">5.9349597915751566</cx:pt>
          <cx:pt idx="3832">5.2254438042806148</cx:pt>
          <cx:pt idx="3833">5.3024976008948439</cx:pt>
          <cx:pt idx="3834">5.6416439036744688</cx:pt>
          <cx:pt idx="3835">5.9825688320079946</cx:pt>
          <cx:pt idx="3836">5.2644072205095931</cx:pt>
          <cx:pt idx="3837">5.4100743060223575</cx:pt>
          <cx:pt idx="3838">4.897485954554563</cx:pt>
          <cx:pt idx="3839">5.270890257768075</cx:pt>
          <cx:pt idx="3840">5.9917126944221462</cx:pt>
          <cx:pt idx="3841">4.8603086509557123</cx:pt>
          <cx:pt idx="3842">6.1653159824373773</cx:pt>
          <cx:pt idx="3843">5.868339579496733</cx:pt>
          <cx:pt idx="3844">5.6976721157015753</cx:pt>
          <cx:pt idx="3845">5.8475839742868301</cx:pt>
          <cx:pt idx="3846">6.0245572322163241</cx:pt>
          <cx:pt idx="3847">6.1483381417698793</cx:pt>
          <cx:pt idx="3848">5.8771034304259651</cx:pt>
          <cx:pt idx="3849">5.5245890690578632</cx:pt>
          <cx:pt idx="3850">5.652892606653146</cx:pt>
          <cx:pt idx="3851">5.6954323753720049</cx:pt>
          <cx:pt idx="3852">5.9051422360678636</cx:pt>
          <cx:pt idx="3853">5.9019292358292201</cx:pt>
          <cx:pt idx="3854">5.1182793164358502</cx:pt>
          <cx:pt idx="3855">5.9441114907012214</cx:pt>
          <cx:pt idx="3856">5.9361296133041686</cx:pt>
          <cx:pt idx="3857">5.3727891377259986</cx:pt>
          <cx:pt idx="3858">5.5400083160081479</cx:pt>
          <cx:pt idx="3859">5.726816277450415</cx:pt>
          <cx:pt idx="3860">5.45121060794306</cx:pt>
          <cx:pt idx="3861">6.1389997543866297</cx:pt>
          <cx:pt idx="3862">5.4678257391297889</cx:pt>
          <cx:pt idx="3863">5.7810744035273087</cx:pt>
          <cx:pt idx="3864">5.5214448041891995</cx:pt>
          <cx:pt idx="3865">5.0139925085421719</cx:pt>
          <cx:pt idx="3866">5.9937397963936263</cx:pt>
          <cx:pt idx="3867">5.7996950899498598</cx:pt>
          <cx:pt idx="3868">5.7003025888223107</cx:pt>
          <cx:pt idx="3869">5.6286603192172784</cx:pt>
          <cx:pt idx="3870">6.1921728839772108</cx:pt>
          <cx:pt idx="3871">5.6820534013145956</cx:pt>
          <cx:pt idx="3872">6.2288681726521258</cx:pt>
          <cx:pt idx="3873">5.9816011541782474</cx:pt>
          <cx:pt idx="3874">5.9662862644488408</cx:pt>
          <cx:pt idx="3875">6.853504562005595</cx:pt>
          <cx:pt idx="3876">6.1290965630038023</cx:pt>
          <cx:pt idx="3877">5.9563962426975152</cx:pt>
          <cx:pt idx="3878">5.8637285009884543</cx:pt>
          <cx:pt idx="3879">6.591368846886061</cx:pt>
          <cx:pt idx="3880">5.4334776741833561</cx:pt>
          <cx:pt idx="3881">6.3363558854126687</cx:pt>
          <cx:pt idx="3882">6.3153682085193381</cx:pt>
          <cx:pt idx="3883">5.6933653684163987</cx:pt>
          <cx:pt idx="3884">5.8280476529040897</cx:pt>
          <cx:pt idx="3885">6.6069689062433303</cx:pt>
          <cx:pt idx="3886">6.3133004606817238</cx:pt>
          <cx:pt idx="3887">5.8876764453871955</cx:pt>
          <cx:pt idx="3888">5.6522197277699231</cx:pt>
          <cx:pt idx="3889">5.5055138690035426</cx:pt>
          <cx:pt idx="3890">6.1328287128508396</cx:pt>
          <cx:pt idx="3891">5.1433817508576336</cx:pt>
          <cx:pt idx="3892">5.561883533545501</cx:pt>
          <cx:pt idx="3893">5.547280744787467</cx:pt>
          <cx:pt idx="3894">5.8485932128747553</cx:pt>
          <cx:pt idx="3895">6.5613865404779235</cx:pt>
          <cx:pt idx="3896">6.4299281808263951</cx:pt>
          <cx:pt idx="3897">5.59823977965842</cx:pt>
          <cx:pt idx="3898">5.7402869842981383</cx:pt>
          <cx:pt idx="3899">6.2670023507308219</cx:pt>
          <cx:pt idx="3900">5.4280542000605765</cx:pt>
          <cx:pt idx="3901">5.3064792470898663</cx:pt>
          <cx:pt idx="3902">5.5885416637052634</cx:pt>
          <cx:pt idx="3903">5.3571091374634268</cx:pt>
          <cx:pt idx="3904">5.8159489304519054</cx:pt>
          <cx:pt idx="3905">5.7316068686681572</cx:pt>
          <cx:pt idx="3906">6.29084464414907</cx:pt>
          <cx:pt idx="3907">6.1406928978950983</cx:pt>
          <cx:pt idx="3908">5.959062031952743</cx:pt>
          <cx:pt idx="3909">6.2897042904765978</cx:pt>
          <cx:pt idx="3910">5.1761746196598164</cx:pt>
          <cx:pt idx="3911">5.5828309275332257</cx:pt>
          <cx:pt idx="3912">5.5815109254181996</cx:pt>
          <cx:pt idx="3913">5.4302178449867862</cx:pt>
          <cx:pt idx="3914">5.5245351966556271</cx:pt>
          <cx:pt idx="3915">5.7335740447316113</cx:pt>
          <cx:pt idx="3916">5.2238595378011645</cx:pt>
          <cx:pt idx="3917">5.9497820845996143</cx:pt>
          <cx:pt idx="3918">5.8558958328808117</cx:pt>
          <cx:pt idx="3919">5.5850450380264656</cx:pt>
          <cx:pt idx="3920">5.9006721072166037</cx:pt>
          <cx:pt idx="3921">5.6736704448323527</cx:pt>
          <cx:pt idx="3922">5.8850743430332191</cx:pt>
          <cx:pt idx="3923">5.6906860885306338</cx:pt>
          <cx:pt idx="3924">5.5293447096313493</cx:pt>
          <cx:pt idx="3925">5.7736989744217659</cx:pt>
          <cx:pt idx="3926">5.8008623967085287</cx:pt>
          <cx:pt idx="3927">6.1424748212840177</cx:pt>
          <cx:pt idx="3928">5.6589294070613798</cx:pt>
          <cx:pt idx="3929">5.6866151865462902</cx:pt>
          <cx:pt idx="3930">5.0912651479380315</cx:pt>
          <cx:pt idx="3931">5.7329067905892099</cx:pt>
          <cx:pt idx="3932">6.1724503261829149</cx:pt>
          <cx:pt idx="3933">5.5740839404642371</cx:pt>
          <cx:pt idx="3934">5.7252947213738041</cx:pt>
          <cx:pt idx="3935">5.9386357623756947</cx:pt>
          <cx:pt idx="3936">6.0439600005426461</cx:pt>
          <cx:pt idx="3937">5.7039484453743672</cx:pt>
          <cx:pt idx="3938">5.7582208183289367</cx:pt>
          <cx:pt idx="3939">5.5672768669773438</cx:pt>
          <cx:pt idx="3940">5.4018521784832263</cx:pt>
          <cx:pt idx="3941">5.6174717489368966</cx:pt>
          <cx:pt idx="3942">5.022079905269635</cx:pt>
          <cx:pt idx="3943">5.8920840853735115</cx:pt>
          <cx:pt idx="3944">6.2609606184146296</cx:pt>
          <cx:pt idx="3945">5.8136084261887984</cx:pt>
          <cx:pt idx="3946">6.0502081370164085</cx:pt>
          <cx:pt idx="3947">5.7348041384749164</cx:pt>
          <cx:pt idx="3948">5.7792478896247328</cx:pt>
          <cx:pt idx="3949">5.7366948229757435</cx:pt>
          <cx:pt idx="3950">5.7900685589687333</cx:pt>
          <cx:pt idx="3951">6.2275337080571553</cx:pt>
          <cx:pt idx="3952">5.6097857203156467</cx:pt>
          <cx:pt idx="3953">5.9727006181957512</cx:pt>
          <cx:pt idx="3954">5.5200273264322171</cx:pt>
          <cx:pt idx="3955">5.4504339575408807</cx:pt>
          <cx:pt idx="3956">6.043846931432638</cx:pt>
          <cx:pt idx="3957">5.3423982369255425</cx:pt>
          <cx:pt idx="3958">6.1296401533271148</cx:pt>
          <cx:pt idx="3959">5.9558715000990645</cx:pt>
          <cx:pt idx="3960">6.1666277345898814</cx:pt>
          <cx:pt idx="3961">6.101822175727988</cx:pt>
          <cx:pt idx="3962">5.4529596932081299</cx:pt>
          <cx:pt idx="3963">5.856065726720785</cx:pt>
          <cx:pt idx="3964">6.0978523298695029</cx:pt>
          <cx:pt idx="3965">4.9273811998601014</cx:pt>
          <cx:pt idx="3966">5.6790584244924291</cx:pt>
          <cx:pt idx="3967">5.895471589523158</cx:pt>
          <cx:pt idx="3968">6.2446087966873884</cx:pt>
          <cx:pt idx="3969">6.1145798778629299</cx:pt>
          <cx:pt idx="3970">5.7139507507912537</cx:pt>
          <cx:pt idx="3971">5.8047113189271187</cx:pt>
          <cx:pt idx="3972">6.1716209195278848</cx:pt>
          <cx:pt idx="3973">5.9752087593517924</cx:pt>
          <cx:pt idx="3974">6.2045077477036035</cx:pt>
          <cx:pt idx="3975">5.6675981678720442</cx:pt>
          <cx:pt idx="3976">5.3817156434202014</cx:pt>
          <cx:pt idx="3977">5.9823469693479199</cx:pt>
          <cx:pt idx="3978">5.9605212422421276</cx:pt>
          <cx:pt idx="3979">5.8656677743602392</cx:pt>
          <cx:pt idx="3980">5.0940119032289486</cx:pt>
          <cx:pt idx="3981">6.0465671750651024</cx:pt>
          <cx:pt idx="3982">6.3238111844520422</cx:pt>
          <cx:pt idx="3983">5.9083741821993518</cx:pt>
          <cx:pt idx="3984">6.0377278418529619</cx:pt>
          <cx:pt idx="3985">5.876607422982894</cx:pt>
          <cx:pt idx="3986">6.1542330617335246</cx:pt>
          <cx:pt idx="3987">5.9953664707218275</cx:pt>
          <cx:pt idx="3988">5.8063480346487486</cx:pt>
          <cx:pt idx="3989">5.1721805581701314</cx:pt>
          <cx:pt idx="3990">5.9322742772905768</cx:pt>
          <cx:pt idx="3991">5.9139324077281774</cx:pt>
          <cx:pt idx="3992">5.7075753798719022</cx:pt>
          <cx:pt idx="3993">6.3260794864931356</cx:pt>
          <cx:pt idx="3994">5.8852137293614906</cx:pt>
          <cx:pt idx="3995">5.6763889202421378</cx:pt>
          <cx:pt idx="3996">5.9883577194775492</cx:pt>
          <cx:pt idx="3997">5.8122642612662005</cx:pt>
          <cx:pt idx="3998">5.6141448119780861</cx:pt>
          <cx:pt idx="3999">5.6896967794260256</cx:pt>
          <cx:pt idx="4000">5.20934379090607</cx:pt>
          <cx:pt idx="4001">5.3436910776120223</cx:pt>
          <cx:pt idx="4002">5.4276140738297798</cx:pt>
          <cx:pt idx="4003">5.9395586074774052</cx:pt>
          <cx:pt idx="4004">5.4647500156973079</cx:pt>
          <cx:pt idx="4005">5.7798439493237233</cx:pt>
          <cx:pt idx="4006">5.963685388937261</cx:pt>
          <cx:pt idx="4007">5.3941604608204425</cx:pt>
          <cx:pt idx="4008">6.198605409046098</cx:pt>
          <cx:pt idx="4009">5.5943598129332512</cx:pt>
          <cx:pt idx="4010">5.9625081749237498</cx:pt>
          <cx:pt idx="4011">5.3978295809172927</cx:pt>
          <cx:pt idx="4012">5.9399910793495687</cx:pt>
          <cx:pt idx="4013">5.7859771832550955</cx:pt>
          <cx:pt idx="4014">5.5801247711928514</cx:pt>
          <cx:pt idx="4015">5.2071734422102116</cx:pt>
          <cx:pt idx="4016">5.993403918674896</cx:pt>
          <cx:pt idx="4017">5.3362729992429205</cx:pt>
          <cx:pt idx="4018">5.5948696827963014</cx:pt>
          <cx:pt idx="4019">5.0549392510022448</cx:pt>
          <cx:pt idx="4020">5.5903743981549407</cx:pt>
          <cx:pt idx="4021">6.1498353803867509</cx:pt>
          <cx:pt idx="4022">5.6506426471638198</cx:pt>
          <cx:pt idx="4023">5.5705304216115188</cx:pt>
          <cx:pt idx="4024">5.4713596431883742</cx:pt>
          <cx:pt idx="4025">5.777370645782038</cx:pt>
          <cx:pt idx="4026">5.8635162970810226</cx:pt>
          <cx:pt idx="4027">5.9507683343069919</cx:pt>
          <cx:pt idx="4028">5.1564562514370147</cx:pt>
          <cx:pt idx="4029">6.0803971443494458</cx:pt>
          <cx:pt idx="4030">5.9214554789073466</cx:pt>
          <cx:pt idx="4031">5.3769360514878821</cx:pt>
          <cx:pt idx="4032">6.2697115180452716</cx:pt>
          <cx:pt idx="4033">5.7583651973056504</cx:pt>
          <cx:pt idx="4034">6.3684557041207226</cx:pt>
          <cx:pt idx="4035">5.8777359185600542</cx:pt>
          <cx:pt idx="4036">5.5978116899932155</cx:pt>
          <cx:pt idx="4037">5.8441935612659313</cx:pt>
          <cx:pt idx="4038">5.9122733268355558</cx:pt>
          <cx:pt idx="4039">6.0020457319502132</cx:pt>
          <cx:pt idx="4040">5.6387725164645186</cx:pt>
          <cx:pt idx="4041">5.6684482548896558</cx:pt>
          <cx:pt idx="4042">5.4045033324029301</cx:pt>
          <cx:pt idx="4043">5.8719551952797513</cx:pt>
          <cx:pt idx="4044">5.6806332160433888</cx:pt>
          <cx:pt idx="4045">5.9846221013679237</cx:pt>
          <cx:pt idx="4046">5.7971810737297043</cx:pt>
          <cx:pt idx="4047">5.8178233038331317</cx:pt>
          <cx:pt idx="4048">5.9488470987103748</cx:pt>
          <cx:pt idx="4049">5.8142701783030288</cx:pt>
          <cx:pt idx="4050">5.9203010746001334</cx:pt>
          <cx:pt idx="4051">5.4663292963720798</cx:pt>
          <cx:pt idx="4052">5.2903769159207732</cx:pt>
          <cx:pt idx="4053">5.8261394559599715</cx:pt>
          <cx:pt idx="4054">5.6817997196516901</cx:pt>
          <cx:pt idx="4055">5.1723397407006528</cx:pt>
          <cx:pt idx="4056">5.7452802489971129</cx:pt>
          <cx:pt idx="4057">5.6603011197961592</cx:pt>
          <cx:pt idx="4058">6.12238159651067</cx:pt>
          <cx:pt idx="4059">5.4564622532693265</cx:pt>
          <cx:pt idx="4060">6.1548612517880441</cx:pt>
          <cx:pt idx="4061">5.8313926172253758</cx:pt>
          <cx:pt idx="4062">5.3607259765940922</cx:pt>
          <cx:pt idx="4063">5.5350368449146492</cx:pt>
          <cx:pt idx="4064">5.931005147384707</cx:pt>
          <cx:pt idx="4065">5.3826555865128478</cx:pt>
          <cx:pt idx="4066">5.4354586647243393</cx:pt>
          <cx:pt idx="4067">5.6869868684394485</cx:pt>
          <cx:pt idx="4068">6.0681181351982962</cx:pt>
          <cx:pt idx="4069">6.1515134675562901</cx:pt>
          <cx:pt idx="4070">6.1274109496167712</cx:pt>
          <cx:pt idx="4071">5.8963424534334576</cx:pt>
          <cx:pt idx="4072">5.181707627198409</cx:pt>
          <cx:pt idx="4073">6.2623729462227065</cx:pt>
          <cx:pt idx="4074">5.8716080970076128</cx:pt>
          <cx:pt idx="4075">5.4545926838167782</cx:pt>
          <cx:pt idx="4076">5.7397089029918558</cx:pt>
          <cx:pt idx="4077">5.8014755029235996</cx:pt>
          <cx:pt idx="4078">6.158040039583196</cx:pt>
          <cx:pt idx="4079">6.0406582643416717</cx:pt>
          <cx:pt idx="4080">5.5293636216020001</cx:pt>
          <cx:pt idx="4081">6.0516196552907475</cx:pt>
          <cx:pt idx="4082">5.5259968823882772</cx:pt>
          <cx:pt idx="4083">5.3180429540373488</cx:pt>
          <cx:pt idx="4084">5.6909908903334916</cx:pt>
          <cx:pt idx="4085">6.2318742752905552</cx:pt>
          <cx:pt idx="4086">6.1718765842529022</cx:pt>
          <cx:pt idx="4087">6.177538102743501</cx:pt>
          <cx:pt idx="4088">5.3172440705520474</cx:pt>
          <cx:pt idx="4089">5.8136042892746218</cx:pt>
          <cx:pt idx="4090">6.0397005511642901</cx:pt>
          <cx:pt idx="4091">5.8890797495201372</cx:pt>
          <cx:pt idx="4092">6.0616313383501463</cx:pt>
          <cx:pt idx="4093">5.5305099823398001</cx:pt>
          <cx:pt idx="4094">5.7326447645717806</cx:pt>
          <cx:pt idx="4095">5.5580456108609315</cx:pt>
          <cx:pt idx="4096">5.6606985987053715</cx:pt>
          <cx:pt idx="4097">5.9926044627034569</cx:pt>
          <cx:pt idx="4098">5.7050114906810085</cx:pt>
          <cx:pt idx="4099">5.6529430410676653</cx:pt>
          <cx:pt idx="4100">5.9473524580785107</cx:pt>
          <cx:pt idx="4101">5.5873637757160521</cx:pt>
          <cx:pt idx="4102">5.8936483214285964</cx:pt>
          <cx:pt idx="4103">5.4846440214141969</cx:pt>
          <cx:pt idx="4104">5.5119061142798085</cx:pt>
          <cx:pt idx="4105">5.8489098001783848</cx:pt>
          <cx:pt idx="4106">6.0063191820384887</cx:pt>
          <cx:pt idx="4107">5.7524959040476924</cx:pt>
          <cx:pt idx="4108">5.928718263988296</cx:pt>
          <cx:pt idx="4109">6.112637949725376</cx:pt>
          <cx:pt idx="4110">5.2232861884869752</cx:pt>
          <cx:pt idx="4111">6.1035451685734836</cx:pt>
          <cx:pt idx="4112">5.5148022961912906</cx:pt>
          <cx:pt idx="4113">5.7750998661180608</cx:pt>
          <cx:pt idx="4114">5.9814958384697654</cx:pt>
          <cx:pt idx="4115">5.7602669549971068</cx:pt>
          <cx:pt idx="4116">5.9480643283987646</cx:pt>
          <cx:pt idx="4117">5.0231271465317233</cx:pt>
          <cx:pt idx="4118">5.1999407850790877</cx:pt>
          <cx:pt idx="4119">6.1682836797657048</cx:pt>
          <cx:pt idx="4120">6.0891208457061268</cx:pt>
          <cx:pt idx="4121">5.7860767921922278</cx:pt>
          <cx:pt idx="4122">5.9841739359044821</cx:pt>
          <cx:pt idx="4123">5.4975236698457497</cx:pt>
          <cx:pt idx="4124">6.3620421513738963</cx:pt>
          <cx:pt idx="4125">6.042849975241392</cx:pt>
          <cx:pt idx="4126">5.6793478945709266</cx:pt>
          <cx:pt idx="4127">5.7000516993015546</cx:pt>
          <cx:pt idx="4128">5.7187690102867643</cx:pt>
          <cx:pt idx="4129">5.9688325641957585</cx:pt>
          <cx:pt idx="4130">5.702477899872366</cx:pt>
          <cx:pt idx="4131">5.9534758666769223</cx:pt>
          <cx:pt idx="4132">5.6012402157923251</cx:pt>
          <cx:pt idx="4133">6.1247713358864955</cx:pt>
          <cx:pt idx="4134">5.7139257094297786</cx:pt>
          <cx:pt idx="4135">5.5776578583416665</cx:pt>
          <cx:pt idx="4136">5.6360504259649691</cx:pt>
          <cx:pt idx="4137">5.4468813518101591</cx:pt>
          <cx:pt idx="4138">5.9247367000099551</cx:pt>
          <cx:pt idx="4139">5.971063727943096</cx:pt>
          <cx:pt idx="4140">5.7310180006552187</cx:pt>
          <cx:pt idx="4141">5.3765104840396267</cx:pt>
          <cx:pt idx="4142">5.5945288960791322</cx:pt>
          <cx:pt idx="4143">5.4831498083152121</cx:pt>
          <cx:pt idx="4144">5.6478012979633343</cx:pt>
          <cx:pt idx="4145">5.9427591024600384</cx:pt>
          <cx:pt idx="4146">5.7553687691613797</cx:pt>
          <cx:pt idx="4147">5.5686088988906102</cx:pt>
          <cx:pt idx="4148">4.9158296946457032</cx:pt>
          <cx:pt idx="4149">5.8884349285627433</cx:pt>
          <cx:pt idx="4150">5.7481497482972301</cx:pt>
          <cx:pt idx="4151">5.9305740428228697</cx:pt>
          <cx:pt idx="4152">6.049963013044465</cx:pt>
          <cx:pt idx="4153">5.7421167958212633</cx:pt>
          <cx:pt idx="4154">5.4993695264234832</cx:pt>
          <cx:pt idx="4155">5.4460010754861399</cx:pt>
          <cx:pt idx="4156">5.7099067434773554</cx:pt>
          <cx:pt idx="4157">6.1835992574524408</cx:pt>
          <cx:pt idx="4158">6.174856324585642</cx:pt>
          <cx:pt idx="4159">6.1158707496569207</cx:pt>
          <cx:pt idx="4160">6.2822661872734544</cx:pt>
          <cx:pt idx="4161">5.9296906975462811</cx:pt>
          <cx:pt idx="4162">6.4881359325011099</cx:pt>
          <cx:pt idx="4163">6.0289517449301275</cx:pt>
          <cx:pt idx="4164">5.6524231383013515</cx:pt>
          <cx:pt idx="4165">5.7623696354315284</cx:pt>
          <cx:pt idx="4166">5.5261560150341822</cx:pt>
          <cx:pt idx="4167">5.9568536864407857</cx:pt>
          <cx:pt idx="4168">5.7182430935374793</cx:pt>
          <cx:pt idx="4169">5.7261451220991431</cx:pt>
          <cx:pt idx="4170">5.4343706395869873</cx:pt>
          <cx:pt idx="4171">5.7374594102827947</cx:pt>
          <cx:pt idx="4172">5.5026827991194702</cx:pt>
          <cx:pt idx="4173">6.2487374155613491</cx:pt>
          <cx:pt idx="4174">6.1711686595944295</cx:pt>
          <cx:pt idx="4175">5.5175180630761753</cx:pt>
          <cx:pt idx="4176">5.5470409110498764</cx:pt>
          <cx:pt idx="4177">5.5538860185189325</cx:pt>
          <cx:pt idx="4178">5.6119576665102651</cx:pt>
          <cx:pt idx="4179">6.1783764296633583</cx:pt>
          <cx:pt idx="4180">6.0886825049524553</cx:pt>
          <cx:pt idx="4181">5.1125526541494892</cx:pt>
          <cx:pt idx="4182">6.031656169886034</cx:pt>
          <cx:pt idx="4183">5.6220044338495985</cx:pt>
          <cx:pt idx="4184">5.8692858053533445</cx:pt>
          <cx:pt idx="4185">5.9135672699100974</cx:pt>
          <cx:pt idx="4186">6.2098261210965653</cx:pt>
          <cx:pt idx="4187">5.8489388671385303</cx:pt>
          <cx:pt idx="4188">5.8938248464522678</cx:pt>
          <cx:pt idx="4189">5.8225595131047347</cx:pt>
          <cx:pt idx="4190">6.1809965205339292</cx:pt>
          <cx:pt idx="4191">5.6528080895530168</cx:pt>
          <cx:pt idx="4192">5.4111926418346812</cx:pt>
          <cx:pt idx="4193">5.784656458659124</cx:pt>
          <cx:pt idx="4194">5.7252777907671222</cx:pt>
          <cx:pt idx="4195">5.6333047448756561</cx:pt>
          <cx:pt idx="4196">6.3133209010207469</cx:pt>
          <cx:pt idx="4197">5.4856937784679296</cx:pt>
          <cx:pt idx="4198">5.9370796434305291</cx:pt>
          <cx:pt idx="4199">5.7311959338497065</cx:pt>
          <cx:pt idx="4200">5.5415961516685366</cx:pt>
          <cx:pt idx="4201">5.2973230971408656</cx:pt>
          <cx:pt idx="4202">5.2381147456770911</cx:pt>
          <cx:pt idx="4203">5.6129959144659933</cx:pt>
          <cx:pt idx="4204">6.0393030482314156</cx:pt>
          <cx:pt idx="4205">6.4337630818463936</cx:pt>
          <cx:pt idx="4206">5.5790803472849628</cx:pt>
          <cx:pt idx="4207">5.6204826541188364</cx:pt>
          <cx:pt idx="4208">5.5644021808723041</cx:pt>
          <cx:pt idx="4209">5.474905198515744</cx:pt>
          <cx:pt idx="4210">5.9436252751186256</cx:pt>
          <cx:pt idx="4211">5.8365198507894025</cx:pt>
          <cx:pt idx="4212">5.709123142789629</cx:pt>
          <cx:pt idx="4213">5.9165257560536313</cx:pt>
          <cx:pt idx="4214">6.1131756473159005</cx:pt>
          <cx:pt idx="4215">5.3794101807617185</cx:pt>
          <cx:pt idx="4216">6.0555301554827743</cx:pt>
          <cx:pt idx="4217">6.0580723589089702</cx:pt>
          <cx:pt idx="4218">5.3881630964754379</cx:pt>
          <cx:pt idx="4219">5.7130833046747318</cx:pt>
          <cx:pt idx="4220">6.0646279110346963</cx:pt>
          <cx:pt idx="4221">5.5568854799799121</cx:pt>
          <cx:pt idx="4222">5.7929213780151176</cx:pt>
          <cx:pt idx="4223">6.0906129117104593</cx:pt>
          <cx:pt idx="4224">5.7527212459595365</cx:pt>
          <cx:pt idx="4225">5.9967891861484981</cx:pt>
          <cx:pt idx="4226">6.0556517206594558</cx:pt>
          <cx:pt idx="4227">6.0741553386094944</cx:pt>
          <cx:pt idx="4228">5.5877967775134865</cx:pt>
          <cx:pt idx="4229">5.610863543391611</cx:pt>
          <cx:pt idx="4230">5.8583036919949496</cx:pt>
          <cx:pt idx="4231">5.8006698509452894</cx:pt>
          <cx:pt idx="4232">5.0960693839949567</cx:pt>
          <cx:pt idx="4233">5.5198178960346524</cx:pt>
          <cx:pt idx="4234">5.9283864986275567</cx:pt>
          <cx:pt idx="4235">6.2507340547432362</cx:pt>
          <cx:pt idx="4236">5.4460822087001173</cx:pt>
          <cx:pt idx="4237">5.9672379785212648</cx:pt>
          <cx:pt idx="4238">5.6859102346559593</cx:pt>
          <cx:pt idx="4239">6.0521220927284061</cx:pt>
          <cx:pt idx="4240">5.8882020274580738</cx:pt>
          <cx:pt idx="4241">5.6100257807555316</cx:pt>
          <cx:pt idx="4242">5.4823536273195117</cx:pt>
          <cx:pt idx="4243">6.0657523186958846</cx:pt>
          <cx:pt idx="4244">5.7998350953210052</cx:pt>
          <cx:pt idx="4245">5.7790858667012692</cx:pt>
          <cx:pt idx="4246">5.7402057649832905</cx:pt>
          <cx:pt idx="4247">6.2584546660794418</cx:pt>
          <cx:pt idx="4248">5.7361552764066612</cx:pt>
          <cx:pt idx="4249">5.6273186512148579</cx:pt>
          <cx:pt idx="4250">5.669659434479474</cx:pt>
          <cx:pt idx="4251">5.5527965324574327</cx:pt>
          <cx:pt idx="4252">5.8149930774041554</cx:pt>
          <cx:pt idx="4253">5.8342102578788495</cx:pt>
          <cx:pt idx="4254">5.1864057581621026</cx:pt>
          <cx:pt idx="4255">5.8546774107466391</cx:pt>
          <cx:pt idx="4256">5.6251030727877787</cx:pt>
          <cx:pt idx="4257">5.5017845146297804</cx:pt>
          <cx:pt idx="4258">5.5792456608329548</cx:pt>
          <cx:pt idx="4259">5.9775031186324172</cx:pt>
          <cx:pt idx="4260">5.7155535389095471</cx:pt>
          <cx:pt idx="4261">5.7425067750575556</cx:pt>
          <cx:pt idx="4262">5.8213080179895007</cx:pt>
          <cx:pt idx="4263">5.9993967714398897</cx:pt>
          <cx:pt idx="4264">5.8378952430295179</cx:pt>
          <cx:pt idx="4265">5.8092672483666981</cx:pt>
          <cx:pt idx="4266">5.7761067939285278</cx:pt>
          <cx:pt idx="4267">5.5782421411335017</cx:pt>
          <cx:pt idx="4268">5.8388166878984995</cx:pt>
          <cx:pt idx="4269">6.3601634125611239</cx:pt>
          <cx:pt idx="4270">5.6195714320064134</cx:pt>
          <cx:pt idx="4271">6.1822447271792589</cx:pt>
          <cx:pt idx="4272">5.7189013523826242</cx:pt>
          <cx:pt idx="4273">5.6415800176449364</cx:pt>
          <cx:pt idx="4274">6.0784748837526434</cx:pt>
          <cx:pt idx="4275">6.2916451113204372</cx:pt>
          <cx:pt idx="4276">6.4198668945701467</cx:pt>
          <cx:pt idx="4277">5.8304569541389535</cx:pt>
          <cx:pt idx="4278">6.6394413829795429</cx:pt>
          <cx:pt idx="4279">6.1663144430306867</cx:pt>
          <cx:pt idx="4280">6.0125962878720607</cx:pt>
          <cx:pt idx="4281">5.8463426476450238</cx:pt>
          <cx:pt idx="4282">6.2504949762371815</cx:pt>
          <cx:pt idx="4283">5.8971631610556532</cx:pt>
          <cx:pt idx="4284">5.250358676450559</cx:pt>
          <cx:pt idx="4285">6.1151332184809704</cx:pt>
          <cx:pt idx="4286">5.715170621385889</cx:pt>
          <cx:pt idx="4287">5.4097960449017988</cx:pt>
          <cx:pt idx="4288">6.0254565292275801</cx:pt>
          <cx:pt idx="4289">6.0553972356359997</cx:pt>
          <cx:pt idx="4290">6.1076807191915483</cx:pt>
          <cx:pt idx="4291">5.8379653605055912</cx:pt>
          <cx:pt idx="4292">5.2649741194365802</cx:pt>
          <cx:pt idx="4293">5.4562696412810148</cx:pt>
          <cx:pt idx="4294">6.3913832392094925</cx:pt>
          <cx:pt idx="4295">5.9717465246488919</cx:pt>
          <cx:pt idx="4296">5.7307022642297634</cx:pt>
          <cx:pt idx="4297">5.7314714208500446</cx:pt>
          <cx:pt idx="4298">6.1382404899349403</cx:pt>
          <cx:pt idx="4299">5.7676221976501365</cx:pt>
          <cx:pt idx="4300">5.4514307523340486</cx:pt>
          <cx:pt idx="4301">5.8404597250692589</cx:pt>
          <cx:pt idx="4302">6.0324274729189789</cx:pt>
          <cx:pt idx="4303">5.8820784666913219</cx:pt>
          <cx:pt idx="4304">5.482574646563366</cx:pt>
          <cx:pt idx="4305">5.6460931372415564</cx:pt>
          <cx:pt idx="4306">5.5358258984576905</cx:pt>
          <cx:pt idx="4307">5.5241582735029375</cx:pt>
          <cx:pt idx="4308">5.5052870928983983</cx:pt>
          <cx:pt idx="4309">5.8533694830750376</cx:pt>
          <cx:pt idx="4310">5.7515689703198465</cx:pt>
          <cx:pt idx="4311">5.8547443183457215</cx:pt>
          <cx:pt idx="4312">5.4788919078335514</cx:pt>
          <cx:pt idx="4313">5.4872581592795617</cx:pt>
          <cx:pt idx="4314">5.6547123631139193</cx:pt>
          <cx:pt idx="4315">5.9057900555072491</cx:pt>
          <cx:pt idx="4316">5.5857825636005511</cx:pt>
          <cx:pt idx="4317">6.0337555376680871</cx:pt>
          <cx:pt idx="4318">5.8335892665451379</cx:pt>
          <cx:pt idx="4319">5.3554385082184996</cx:pt>
          <cx:pt idx="4320">6.0945835956007182</cx:pt>
          <cx:pt idx="4321">5.4926106425828722</cx:pt>
          <cx:pt idx="4322">5.6560297022202652</cx:pt>
          <cx:pt idx="4323">5.7841784295213365</cx:pt>
          <cx:pt idx="4324">5.4989497498960818</cx:pt>
          <cx:pt idx="4325">5.9195575340693631</cx:pt>
          <cx:pt idx="4326">5.68456095511279</cx:pt>
          <cx:pt idx="4327">5.622701194201408</cx:pt>
          <cx:pt idx="4328">5.9974489003491493</cx:pt>
          <cx:pt idx="4329">5.7055321565355159</cx:pt>
          <cx:pt idx="4330">5.4718428644898962</cx:pt>
          <cx:pt idx="4331">5.8254721413783663</cx:pt>
          <cx:pt idx="4332">5.62108403093037</cx:pt>
          <cx:pt idx="4333">5.9047824815732008</cx:pt>
          <cx:pt idx="4334">5.618689610571109</cx:pt>
          <cx:pt idx="4335">5.4639369872020325</cx:pt>
          <cx:pt idx="4336">5.8840780690054375</cx:pt>
          <cx:pt idx="4337">5.7677122503670919</cx:pt>
          <cx:pt idx="4338">6.039442442769313</cx:pt>
          <cx:pt idx="4339">5.6711584501355272</cx:pt>
          <cx:pt idx="4340">6.1186749372092013</cx:pt>
          <cx:pt idx="4341">5.6363857468960079</cx:pt>
          <cx:pt idx="4342">6.1009572665987957</cx:pt>
          <cx:pt idx="4343">6.1589747090591862</cx:pt>
          <cx:pt idx="4344">6.1007325738112161</cx:pt>
          <cx:pt idx="4345">5.6880790315508527</cx:pt>
          <cx:pt idx="4346">6.4701697989219067</cx:pt>
          <cx:pt idx="4347">6.1696536368938775</cx:pt>
          <cx:pt idx="4348">5.3609636570833397</cx:pt>
          <cx:pt idx="4349">5.4974835237187198</cx:pt>
          <cx:pt idx="4350">6.3209703879812462</cx:pt>
          <cx:pt idx="4351">5.5624100307536093</cx:pt>
          <cx:pt idx="4352">5.5102134822342368</cx:pt>
          <cx:pt idx="4353">5.8995995316848004</cx:pt>
          <cx:pt idx="4354">5.6763928334161857</cx:pt>
          <cx:pt idx="4355">5.5450135927750388</cx:pt>
          <cx:pt idx="4356">6.0216470221251388</cx:pt>
          <cx:pt idx="4357">5.4361407178674348</cx:pt>
          <cx:pt idx="4358">5.7986804632769351</cx:pt>
          <cx:pt idx="4359">6.0812109485314405</cx:pt>
          <cx:pt idx="4360">6.3778607405691021</cx:pt>
          <cx:pt idx="4361">5.9748329513211624</cx:pt>
          <cx:pt idx="4362">5.668039833286536</cx:pt>
          <cx:pt idx="4363">5.7465257595812611</cx:pt>
          <cx:pt idx="4364">5.490210489025821</cx:pt>
          <cx:pt idx="4365">5.5462424308354255</cx:pt>
          <cx:pt idx="4366">5.1841339860601297</cx:pt>
          <cx:pt idx="4367">5.0678578101201719</cx:pt>
          <cx:pt idx="4368">5.1745765322803274</cx:pt>
          <cx:pt idx="4369">6.2274624012071476</cx:pt>
          <cx:pt idx="4370">5.7828024434685927</cx:pt>
          <cx:pt idx="4371">5.3280210083502935</cx:pt>
          <cx:pt idx="4372">6.0030107037922651</cx:pt>
          <cx:pt idx="4373">5.9028651159419905</cx:pt>
          <cx:pt idx="4374">5.509908535755903</cx:pt>
          <cx:pt idx="4375">5.8394299420193585</cx:pt>
          <cx:pt idx="4376">5.5895330384120125</cx:pt>
          <cx:pt idx="4377">5.5856291046179614</cx:pt>
          <cx:pt idx="4378">5.4736903468901641</cx:pt>
          <cx:pt idx="4379">5.7455962369731077</cx:pt>
          <cx:pt idx="4380">5.5586745701112497</cx:pt>
          <cx:pt idx="4381">5.4483507686740946</cx:pt>
          <cx:pt idx="4382">5.5289140017740408</cx:pt>
          <cx:pt idx="4383">5.2963164151931919</cx:pt>
          <cx:pt idx="4384">5.7594879187422556</cx:pt>
          <cx:pt idx="4385">6.4177656242896788</cx:pt>
          <cx:pt idx="4386">6.2744635618314923</cx:pt>
          <cx:pt idx="4387">5.7051058530857253</cx:pt>
          <cx:pt idx="4388">5.5849980174107632</cx:pt>
          <cx:pt idx="4389">5.9450693712044629</cx:pt>
          <cx:pt idx="4390">5.7883721748978534</cx:pt>
          <cx:pt idx="4391">6.2257057463091749</cx:pt>
          <cx:pt idx="4392">5.3240139556153281</cx:pt>
          <cx:pt idx="4393">6.0472887260988912</cx:pt>
          <cx:pt idx="4394">5.8674401617210776</cx:pt>
          <cx:pt idx="4395">6.1631706555757164</cx:pt>
          <cx:pt idx="4396">5.6349920816486287</cx:pt>
          <cx:pt idx="4397">5.4560187632702251</cx:pt>
          <cx:pt idx="4398">5.8886597142939721</cx:pt>
          <cx:pt idx="4399">6.103769599560473</cx:pt>
          <cx:pt idx="4400">6.0261031748700713</cx:pt>
          <cx:pt idx="4401">5.9341369380222968</cx:pt>
          <cx:pt idx="4402">5.6750569008968466</cx:pt>
          <cx:pt idx="4403">5.5992969407576405</cx:pt>
          <cx:pt idx="4404">5.9059382965921969</cx:pt>
          <cx:pt idx="4405">6.0368803913725584</cx:pt>
          <cx:pt idx="4406">5.5292302421268529</cx:pt>
          <cx:pt idx="4407">5.6001423664062084</cx:pt>
          <cx:pt idx="4408">5.628853847702147</cx:pt>
          <cx:pt idx="4409">5.1749714375100613</cx:pt>
          <cx:pt idx="4410">5.9142935818776836</cx:pt>
          <cx:pt idx="4411">5.4456554583538761</cx:pt>
          <cx:pt idx="4412">5.5172004920416633</cx:pt>
          <cx:pt idx="4413">5.1817384916224034</cx:pt>
          <cx:pt idx="4414">6.0343325368065814</cx:pt>
          <cx:pt idx="4415">5.5992778400293801</cx:pt>
          <cx:pt idx="4416">5.5972329231556905</cx:pt>
          <cx:pt idx="4417">5.6841206328197798</cx:pt>
          <cx:pt idx="4418">6.2645267227209089</cx:pt>
          <cx:pt idx="4419">5.7979071155618014</cx:pt>
          <cx:pt idx="4420">5.6777318267663688</cx:pt>
          <cx:pt idx="4421">6.263528857801222</cx:pt>
          <cx:pt idx="4422">5.4460169019428362</cx:pt>
          <cx:pt idx="4423">5.8261679879722221</cx:pt>
          <cx:pt idx="4424">6.1820835629723501</cx:pt>
          <cx:pt idx="4425">5.5483795936875264</cx:pt>
          <cx:pt idx="4426">5.7500388800175459</cx:pt>
          <cx:pt idx="4427">5.674836027465509</cx:pt>
          <cx:pt idx="4428">6.015681374362166</cx:pt>
          <cx:pt idx="4429">5.8191402704646746</cx:pt>
          <cx:pt idx="4430">5.8285885793486045</cx:pt>
          <cx:pt idx="4431">6.1344105407092444</cx:pt>
          <cx:pt idx="4432">5.712376937208119</cx:pt>
          <cx:pt idx="4433">6.2056684384442136</cx:pt>
          <cx:pt idx="4434">5.9962232729489964</cx:pt>
          <cx:pt idx="4435">5.9464359422369188</cx:pt>
          <cx:pt idx="4436">5.8186775162283437</cx:pt>
          <cx:pt idx="4437">5.4895231798856088</cx:pt>
          <cx:pt idx="4438">5.778426981946085</cx:pt>
          <cx:pt idx="4439">5.6927646654549369</cx:pt>
          <cx:pt idx="4440">5.7080187291552562</cx:pt>
          <cx:pt idx="4441">5.5353539527103015</cx:pt>
          <cx:pt idx="4442">5.3951361014588244</cx:pt>
          <cx:pt idx="4443">6.0991542317839995</cx:pt>
          <cx:pt idx="4444">6.1881067097622973</cx:pt>
          <cx:pt idx="4445">5.7418206378653593</cx:pt>
          <cx:pt idx="4446">6.1107198930220434</cx:pt>
          <cx:pt idx="4447">5.7197566913062357</cx:pt>
          <cx:pt idx="4448">5.045766085435945</cx:pt>
          <cx:pt idx="4449">6.0910510089371757</cx:pt>
          <cx:pt idx="4450">5.7481383174543614</cx:pt>
          <cx:pt idx="4451">5.9951333656368364</cx:pt>
          <cx:pt idx="4452">5.6350917109127092</cx:pt>
          <cx:pt idx="4453">5.7445887592968914</cx:pt>
          <cx:pt idx="4454">5.6900928054461071</cx:pt>
          <cx:pt idx="4455">6.0617723238908541</cx:pt>
          <cx:pt idx="4456">5.4123351929713106</cx:pt>
          <cx:pt idx="4457">5.6200586218227366</cx:pt>
          <cx:pt idx="4458">6.0200113460238933</cx:pt>
          <cx:pt idx="4459">5.1943430363011256</cx:pt>
          <cx:pt idx="4460">5.616827401506673</cx:pt>
          <cx:pt idx="4461">5.2490046612671506</cx:pt>
          <cx:pt idx="4462">6.0363614120739424</cx:pt>
          <cx:pt idx="4463">5.1952575705140918</cx:pt>
          <cx:pt idx="4464">6.1882104982413297</cx:pt>
          <cx:pt idx="4465">5.3712538780369181</cx:pt>
          <cx:pt idx="4466">6.020794488015337</cx:pt>
          <cx:pt idx="4467">6.1518072774347479</cx:pt>
          <cx:pt idx="4468">6.1281603937980442</cx:pt>
          <cx:pt idx="4469">5.4242281203896914</cx:pt>
          <cx:pt idx="4470">5.300010728099938</cx:pt>
          <cx:pt idx="4471">5.7630388414566518</cx:pt>
          <cx:pt idx="4472">5.7153283782934299</cx:pt>
          <cx:pt idx="4473">5.2968153780611873</cx:pt>
          <cx:pt idx="4474">5.8232298060218968</cx:pt>
          <cx:pt idx="4475">5.36932801734992</cx:pt>
          <cx:pt idx="4476">6.230783561848531</cx:pt>
          <cx:pt idx="4477">5.8331311706909199</cx:pt>
          <cx:pt idx="4478">5.5701674267249093</cx:pt>
          <cx:pt idx="4479">5.3302681135231929</cx:pt>
          <cx:pt idx="4480">4.8605879150536353</cx:pt>
          <cx:pt idx="4481">5.8867586840425803</cx:pt>
          <cx:pt idx="4482">5.4917247377316087</cx:pt>
          <cx:pt idx="4483">5.9430029250144614</cx:pt>
          <cx:pt idx="4484">6.0071808945355931</cx:pt>
          <cx:pt idx="4485">5.6481513754866306</cx:pt>
          <cx:pt idx="4486">6.1258978538977855</cx:pt>
          <cx:pt idx="4487">5.3844227350218672</cx:pt>
          <cx:pt idx="4488">5.8407417753008088</cx:pt>
          <cx:pt idx="4489">5.7743407215952613</cx:pt>
          <cx:pt idx="4490">5.9733785167917945</cx:pt>
          <cx:pt idx="4491">5.7182204538394323</cx:pt>
          <cx:pt idx="4492">6.0702541404368482</cx:pt>
          <cx:pt idx="4493">5.9091205811103125</cx:pt>
          <cx:pt idx="4494">6.2826643391935075</cx:pt>
          <cx:pt idx="4495">5.6718655312027195</cx:pt>
          <cx:pt idx="4496">5.9835813097847561</cx:pt>
          <cx:pt idx="4497">5.9512634918465812</cx:pt>
          <cx:pt idx="4498">4.9173243270297773</cx:pt>
          <cx:pt idx="4499">5.7611114794967433</cx:pt>
          <cx:pt idx="4500">5.9085929476285264</cx:pt>
          <cx:pt idx="4501">6.2080079865724116</cx:pt>
          <cx:pt idx="4502">6.5455266793354268</cx:pt>
          <cx:pt idx="4503">5.5354627153970606</cx:pt>
          <cx:pt idx="4504">5.3433960649028558</cx:pt>
          <cx:pt idx="4505">5.8493189976166047</cx:pt>
          <cx:pt idx="4506">6.3154830551610335</cx:pt>
          <cx:pt idx="4507">5.8476666775729251</cx:pt>
          <cx:pt idx="4508">5.6271489503966059</cx:pt>
          <cx:pt idx="4509">6.0055515106842581</cx:pt>
          <cx:pt idx="4510">5.7695253206913195</cx:pt>
          <cx:pt idx="4511">5.7020885115345132</cx:pt>
          <cx:pt idx="4512">5.8091195866632832</cx:pt>
          <cx:pt idx="4513">5.8945403935066851</cx:pt>
          <cx:pt idx="4514">5.5340142616108583</cx:pt>
          <cx:pt idx="4515">6.0380639254544546</cx:pt>
          <cx:pt idx="4516">6.1983341597124477</cx:pt>
          <cx:pt idx="4517">6.1053917206987016</cx:pt>
          <cx:pt idx="4518">5.5164962210204491</cx:pt>
          <cx:pt idx="4519">5.8190753954407617</cx:pt>
          <cx:pt idx="4520">5.4714082233180044</cx:pt>
          <cx:pt idx="4521">5.4183722196784743</cx:pt>
          <cx:pt idx="4522">6.2453030673003616</cx:pt>
          <cx:pt idx="4523">5.2592196891473861</cx:pt>
          <cx:pt idx="4524">5.5272916035499993</cx:pt>
          <cx:pt idx="4525">5.7195701285580638</cx:pt>
          <cx:pt idx="4526">5.9922345670326491</cx:pt>
          <cx:pt idx="4527">5.2117148650910057</cx:pt>
          <cx:pt idx="4528">5.922029731721695</cx:pt>
          <cx:pt idx="4529">5.7757047498649792</cx:pt>
          <cx:pt idx="4530">5.6670752388970485</cx:pt>
          <cx:pt idx="4531">5.965794583667881</cx:pt>
          <cx:pt idx="4532">5.8823051204692147</cx:pt>
          <cx:pt idx="4533">5.9108829919440877</cx:pt>
          <cx:pt idx="4534">6.0097446796045624</cx:pt>
          <cx:pt idx="4535">5.9791467534191067</cx:pt>
          <cx:pt idx="4536">5.5519014109873543</cx:pt>
          <cx:pt idx="4537">5.6697136589382797</cx:pt>
          <cx:pt idx="4538">5.1619289810425286</cx:pt>
          <cx:pt idx="4539">6.0297536446304028</cx:pt>
          <cx:pt idx="4540">5.3119451550707062</cx:pt>
          <cx:pt idx="4541">5.5029824027629592</cx:pt>
          <cx:pt idx="4542">5.3537038481827137</cx:pt>
          <cx:pt idx="4543">5.5507043365426201</cx:pt>
          <cx:pt idx="4544">5.3912515198211199</cx:pt>
          <cx:pt idx="4545">6.0193686360549474</cx:pt>
          <cx:pt idx="4546">5.5357098788448482</cx:pt>
          <cx:pt idx="4547">5.4727194053291814</cx:pt>
          <cx:pt idx="4548">5.7341759547447575</cx:pt>
          <cx:pt idx="4549">5.9654249188779165</cx:pt>
          <cx:pt idx="4550">5.7635204930518613</cx:pt>
          <cx:pt idx="4551">5.7401902283638915</cx:pt>
          <cx:pt idx="4552">5.1843206994909554</cx:pt>
          <cx:pt idx="4553">5.2482182826147801</cx:pt>
          <cx:pt idx="4554">5.939496313173124</cx:pt>
          <cx:pt idx="4555">5.9103344020419364</cx:pt>
          <cx:pt idx="4556">5.9680616727558853</cx:pt>
          <cx:pt idx="4557">6.1109752158901038</cx:pt>
          <cx:pt idx="4558">5.6271803616554728</cx:pt>
          <cx:pt idx="4559">5.9916355897137024</cx:pt>
          <cx:pt idx="4560">5.6985745648025112</cx:pt>
          <cx:pt idx="4561">6.0433202963711805</cx:pt>
          <cx:pt idx="4562">5.8948432511860807</cx:pt>
          <cx:pt idx="4563">5.4836099615720002</cx:pt>
          <cx:pt idx="4564">5.8073076043998411</cx:pt>
          <cx:pt idx="4565">5.3657545643577871</cx:pt>
          <cx:pt idx="4566">5.5310613607993533</cx:pt>
          <cx:pt idx="4567">5.9317608305357181</cx:pt>
          <cx:pt idx="4568">5.6357774416330004</cx:pt>
          <cx:pt idx="4569">5.0339038211810854</cx:pt>
          <cx:pt idx="4570">5.3380542032371538</cx:pt>
          <cx:pt idx="4571">5.7630637982294788</cx:pt>
          <cx:pt idx="4572">5.0786957832641342</cx:pt>
          <cx:pt idx="4573">5.5083832067571681</cx:pt>
          <cx:pt idx="4574">6.6685380204808604</cx:pt>
          <cx:pt idx="4575">5.3334525147198368</cx:pt>
          <cx:pt idx="4576">5.8169965886285588</cx:pt>
          <cx:pt idx="4577">5.6173152889875171</cx:pt>
          <cx:pt idx="4578">5.9577643547070354</cx:pt>
          <cx:pt idx="4579">5.6783110336412932</cx:pt>
          <cx:pt idx="4580">5.9323903402678857</cx:pt>
          <cx:pt idx="4581">5.6371089712668319</cx:pt>
          <cx:pt idx="4582">6.0028898274052622</cx:pt>
          <cx:pt idx="4583">5.4640691602314684</cx:pt>
          <cx:pt idx="4584">5.6022783563439633</cx:pt>
          <cx:pt idx="4585">5.8752511171701443</cx:pt>
          <cx:pt idx="4586">5.5267095801839359</cx:pt>
          <cx:pt idx="4587">5.5367948020398083</cx:pt>
          <cx:pt idx="4588">5.6684630070444308</cx:pt>
          <cx:pt idx="4589">5.2662647271494079</cx:pt>
          <cx:pt idx="4590">5.4099890678538936</cx:pt>
          <cx:pt idx="4591">5.5054716688749465</cx:pt>
          <cx:pt idx="4592">6.0559488636141525</cx:pt>
          <cx:pt idx="4593">5.8768162342111099</cx:pt>
          <cx:pt idx="4594">5.8189439335357491</cx:pt>
          <cx:pt idx="4595">5.5343936921395382</cx:pt>
          <cx:pt idx="4596">5.4685841267856903</cx:pt>
          <cx:pt idx="4597">5.6351882244369156</cx:pt>
          <cx:pt idx="4598">5.89361454538186</cx:pt>
          <cx:pt idx="4599">5.8630026234452437</cx:pt>
          <cx:pt idx="4600">5.8686067903096566</cx:pt>
          <cx:pt idx="4601">5.5675492852967849</cx:pt>
          <cx:pt idx="4602">6.6622399689594269</cx:pt>
          <cx:pt idx="4603">5.4028960452840904</cx:pt>
          <cx:pt idx="4604">6.3770232162881531</cx:pt>
          <cx:pt idx="4605">5.5078584533273229</cx:pt>
          <cx:pt idx="4606">5.9800048075586441</cx:pt>
          <cx:pt idx="4607">4.9832073776202455</cx:pt>
          <cx:pt idx="4608">5.7845631410283351</cx:pt>
          <cx:pt idx="4609">6.5159583730403794</cx:pt>
          <cx:pt idx="4610">5.5662010788541467</cx:pt>
          <cx:pt idx="4611">5.6577802584815311</cx:pt>
          <cx:pt idx="4612">5.6179230619411058</cx:pt>
          <cx:pt idx="4613">6.0595536889351926</cx:pt>
          <cx:pt idx="4614">5.4067890680334347</cx:pt>
          <cx:pt idx="4615">5.9684470624622232</cx:pt>
          <cx:pt idx="4616">5.891031866073571</cx:pt>
          <cx:pt idx="4617">5.7321294548941291</cx:pt>
          <cx:pt idx="4618">5.9486171126332517</cx:pt>
          <cx:pt idx="4619">6.1282004126391421</cx:pt>
          <cx:pt idx="4620">5.9230717565642665</cx:pt>
          <cx:pt idx="4621">5.6228272192890456</cx:pt>
          <cx:pt idx="4622">5.9033198899019839</cx:pt>
          <cx:pt idx="4623">5.458852245493663</cx:pt>
          <cx:pt idx="4624">6.2267098486039112</cx:pt>
          <cx:pt idx="4625">5.9038705636221973</cx:pt>
          <cx:pt idx="4626">5.9577071123333702</cx:pt>
          <cx:pt idx="4627">5.7745738995539622</cx:pt>
          <cx:pt idx="4628">5.9254424065385969</cx:pt>
          <cx:pt idx="4629">5.585842998737018</cx:pt>
          <cx:pt idx="4630">5.2187763946995398</cx:pt>
          <cx:pt idx="4631">6.0575620049322429</cx:pt>
          <cx:pt idx="4632">5.6441409120029258</cx:pt>
          <cx:pt idx="4633">5.1662384042449103</cx:pt>
          <cx:pt idx="4634">5.9638647030845524</cx:pt>
          <cx:pt idx="4635">5.8262665504945099</cx:pt>
          <cx:pt idx="4636">5.8057517458143586</cx:pt>
          <cx:pt idx="4637">5.5612029910511085</cx:pt>
          <cx:pt idx="4638">5.2709437531022303</cx:pt>
          <cx:pt idx="4639">5.4558742583814182</cx:pt>
          <cx:pt idx="4640">5.9580779757098368</cx:pt>
          <cx:pt idx="4641">5.7994473097922992</cx:pt>
          <cx:pt idx="4642">5.5206740218355126</cx:pt>
          <cx:pt idx="4643">5.8792761790771317</cx:pt>
          <cx:pt idx="4644">5.9272474921012286</cx:pt>
          <cx:pt idx="4645">5.6859135120297015</cx:pt>
          <cx:pt idx="4646">6.4654418175446775</cx:pt>
          <cx:pt idx="4647">5.1183139727325466</cx:pt>
          <cx:pt idx="4648">5.9113094771993921</cx:pt>
          <cx:pt idx="4649">5.6009917236352003</cx:pt>
          <cx:pt idx="4650">6.064788911491692</cx:pt>
          <cx:pt idx="4651">5.5412718350370671</cx:pt>
          <cx:pt idx="4652">5.7457788221434543</cx:pt>
          <cx:pt idx="4653">5.6812884743658518</cx:pt>
          <cx:pt idx="4654">5.049521276391161</cx:pt>
          <cx:pt idx="4655">5.2646831601859407</cx:pt>
          <cx:pt idx="4656">6.0071543213476568</cx:pt>
          <cx:pt idx="4657">5.4301931429792223</cx:pt>
          <cx:pt idx="4658">5.7223501799710625</cx:pt>
          <cx:pt idx="4659">5.9970530349698308</cx:pt>
          <cx:pt idx="4660">6.0763079768550226</cx:pt>
          <cx:pt idx="4661">5.7780442648966321</cx:pt>
          <cx:pt idx="4662">5.6256339788043874</cx:pt>
          <cx:pt idx="4663">5.1823955674550053</cx:pt>
          <cx:pt idx="4664">5.946109816353438</cx:pt>
          <cx:pt idx="4665">5.8550481653258091</cx:pt>
          <cx:pt idx="4666">5.2904689762793033</cx:pt>
          <cx:pt idx="4667">6.2679961347393158</cx:pt>
          <cx:pt idx="4668">5.5007033065614737</cx:pt>
          <cx:pt idx="4669">6.0398676853879429</cx:pt>
          <cx:pt idx="4670">6.0275901158118499</cx:pt>
          <cx:pt idx="4671">6.0641451544802836</cx:pt>
          <cx:pt idx="4672">5.4147906063237077</cx:pt>
          <cx:pt idx="4673">6.1995104200908395</cx:pt>
          <cx:pt idx="4674">5.3866462997787483</cx:pt>
          <cx:pt idx="4675">5.1633309111362236</cx:pt>
          <cx:pt idx="4676">5.7361290241397418</cx:pt>
          <cx:pt idx="4677">6.1118404345250301</cx:pt>
          <cx:pt idx="4678">5.767251338565953</cx:pt>
          <cx:pt idx="4679">5.6963724682031565</cx:pt>
          <cx:pt idx="4680">6.0054658806428236</cx:pt>
          <cx:pt idx="4681">5.75764137880057</cx:pt>
          <cx:pt idx="4682">5.881591745708759</cx:pt>
          <cx:pt idx="4683">5.8346995327817766</cx:pt>
          <cx:pt idx="4684">5.9121622900728861</cx:pt>
          <cx:pt idx="4685">5.7218395170708565</cx:pt>
          <cx:pt idx="4686">5.7580895893014494</cx:pt>
          <cx:pt idx="4687">5.7570706791688986</cx:pt>
          <cx:pt idx="4688">5.3499523948939807</cx:pt>
          <cx:pt idx="4689">5.170551952208001</cx:pt>
          <cx:pt idx="4690">5.4318686330388157</cx:pt>
          <cx:pt idx="4691">6.0216911820659353</cx:pt>
          <cx:pt idx="4692">6.309725764909496</cx:pt>
          <cx:pt idx="4693">5.7730107056796154</cx:pt>
          <cx:pt idx="4694">5.2769186132816257</cx:pt>
          <cx:pt idx="4695">5.676130981533059</cx:pt>
          <cx:pt idx="4696">5.602926219121775</cx:pt>
          <cx:pt idx="4697">5.8184174306983145</cx:pt>
          <cx:pt idx="4698">6.6440021261646312</cx:pt>
          <cx:pt idx="4699">6.1431129843603278</cx:pt>
          <cx:pt idx="4700">5.9161101945099857</cx:pt>
          <cx:pt idx="4701">6.2189954231395115</cx:pt>
          <cx:pt idx="4702">5.77554505976671</cx:pt>
          <cx:pt idx="4703">5.3120922080777913</cx:pt>
          <cx:pt idx="4704">5.6998483850250592</cx:pt>
          <cx:pt idx="4705">5.6189939031591587</cx:pt>
          <cx:pt idx="4706">6.0401215505301371</cx:pt>
          <cx:pt idx="4707">5.9159638455363677</cx:pt>
          <cx:pt idx="4708">5.677658916660163</cx:pt>
          <cx:pt idx="4709">5.5283388849686137</cx:pt>
          <cx:pt idx="4710">5.7214474126931911</cx:pt>
          <cx:pt idx="4711">5.8835493510188774</cx:pt>
          <cx:pt idx="4712">6.0322711061233836</cx:pt>
          <cx:pt idx="4713">5.5772865425367693</cx:pt>
          <cx:pt idx="4714">5.6287514443786124</cx:pt>
          <cx:pt idx="4715">5.468946626584458</cx:pt>
          <cx:pt idx="4716">5.423631473049535</cx:pt>
          <cx:pt idx="4717">5.2735517679898356</cx:pt>
          <cx:pt idx="4718">5.6340145076235446</cx:pt>
          <cx:pt idx="4719">5.5760261785307419</cx:pt>
          <cx:pt idx="4720">5.8773751376828347</cx:pt>
          <cx:pt idx="4721">6.2765035766494135</cx:pt>
          <cx:pt idx="4722">6.0200009048674161</cx:pt>
          <cx:pt idx="4723">5.851013344145616</cx:pt>
          <cx:pt idx="4724">5.4498300378128031</cx:pt>
          <cx:pt idx="4725">5.5083450540368162</cx:pt>
          <cx:pt idx="4726">5.5040947698062226</cx:pt>
          <cx:pt idx="4727">6.3132865089885133</cx:pt>
          <cx:pt idx="4728">6.5123173092654643</cx:pt>
          <cx:pt idx="4729">5.4728875029753263</cx:pt>
          <cx:pt idx="4730">5.418582780297708</cx:pt>
          <cx:pt idx="4731">5.6431801494288534</cx:pt>
          <cx:pt idx="4732">6.2174334305192023</cx:pt>
          <cx:pt idx="4733">5.4788561111132532</cx:pt>
          <cx:pt idx="4734">5.7602316383471086</cx:pt>
          <cx:pt idx="4735">6.3911424452505274</cx:pt>
          <cx:pt idx="4736">5.3824513649579639</cx:pt>
          <cx:pt idx="4737">5.8844049055245335</cx:pt>
          <cx:pt idx="4738">5.8494365965422164</cx:pt>
          <cx:pt idx="4739">5.9532442158911483</cx:pt>
          <cx:pt idx="4740">5.5870487951352557</cx:pt>
          <cx:pt idx="4741">5.375648411120725</cx:pt>
          <cx:pt idx="4742">6.317797378587672</cx:pt>
          <cx:pt idx="4743">6.1916390885472019</cx:pt>
          <cx:pt idx="4744">6.3077777713378955</cx:pt>
          <cx:pt idx="4745">5.5952327567254523</cx:pt>
          <cx:pt idx="4746">5.9979789806314185</cx:pt>
          <cx:pt idx="4747">6.2486482894885427</cx:pt>
          <cx:pt idx="4748">6.3008852719235939</cx:pt>
          <cx:pt idx="4749">6.1128192286292009</cx:pt>
          <cx:pt idx="4750">5.8095469411406873</cx:pt>
          <cx:pt idx="4751">6.1184623108281855</cx:pt>
          <cx:pt idx="4752">5.381396884861025</cx:pt>
          <cx:pt idx="4753">5.8410203194468737</cx:pt>
          <cx:pt idx="4754">5.6207430509133429</cx:pt>
          <cx:pt idx="4755">6.1456036505140172</cx:pt>
          <cx:pt idx="4756">5.8943411509215542</cx:pt>
          <cx:pt idx="4757">5.6653276267970982</cx:pt>
          <cx:pt idx="4758">5.7055636232456095</cx:pt>
          <cx:pt idx="4759">5.8917852064949772</cx:pt>
          <cx:pt idx="4760">5.2380747227038773</cx:pt>
          <cx:pt idx="4761">5.7811367202821691</cx:pt>
          <cx:pt idx="4762">5.5473831945573435</cx:pt>
          <cx:pt idx="4763">5.5357345787458279</cx:pt>
          <cx:pt idx="4764">5.9170835767566174</cx:pt>
          <cx:pt idx="4765">5.8853898708880674</cx:pt>
          <cx:pt idx="4766">5.5560571810278541</cx:pt>
          <cx:pt idx="4767">6.0203863157060393</cx:pt>
          <cx:pt idx="4768">5.5108839554033882</cx:pt>
          <cx:pt idx="4769">6.1255177093901665</cx:pt>
          <cx:pt idx="4770">5.4921153639773532</cx:pt>
          <cx:pt idx="4771">5.815524728384144</cx:pt>
          <cx:pt idx="4772">5.4078582767290904</cx:pt>
          <cx:pt idx="4773">6.1219806720159253</cx:pt>
          <cx:pt idx="4774">5.575454013072628</cx:pt>
          <cx:pt idx="4775">5.2236264461218003</cx:pt>
          <cx:pt idx="4776">5.6409608816430543</cx:pt>
          <cx:pt idx="4777">5.1853726135776252</cx:pt>
          <cx:pt idx="4778">5.4190446399866543</cx:pt>
          <cx:pt idx="4779">5.8731287860936474</cx:pt>
          <cx:pt idx="4780">5.7917978723934169</cx:pt>
          <cx:pt idx="4781">6.0708133853609381</cx:pt>
          <cx:pt idx="4782">5.9388669769413456</cx:pt>
          <cx:pt idx="4783">5.6613758120386155</cx:pt>
          <cx:pt idx="4784">5.6270558035891529</cx:pt>
          <cx:pt idx="4785">5.7388094462705626</cx:pt>
          <cx:pt idx="4786">5.5110437677266457</cx:pt>
          <cx:pt idx="4787">5.6312082596091342</cx:pt>
          <cx:pt idx="4788">6.2252893515753902</cx:pt>
          <cx:pt idx="4789">6.4681578604629149</cx:pt>
          <cx:pt idx="4790">5.8226203237723704</cx:pt>
          <cx:pt idx="4791">5.7819056980240608</cx:pt>
          <cx:pt idx="4792">5.4403806838194981</cx:pt>
          <cx:pt idx="4793">5.8545269185711373</cx:pt>
          <cx:pt idx="4794">5.7791836417871805</cx:pt>
          <cx:pt idx="4795">5.5511382296483243</cx:pt>
          <cx:pt idx="4796">6.1117948281417078</cx:pt>
          <cx:pt idx="4797">5.8431035237811244</cx:pt>
          <cx:pt idx="4798">5.5144349868892215</cx:pt>
          <cx:pt idx="4799">5.690442157074262</cx:pt>
          <cx:pt idx="4800">5.4351287460936142</cx:pt>
          <cx:pt idx="4801">5.2971349461651016</cx:pt>
          <cx:pt idx="4802">6.3519356254355142</cx:pt>
          <cx:pt idx="4803">5.852315003775912</cx:pt>
          <cx:pt idx="4804">5.5573627801158576</cx:pt>
          <cx:pt idx="4805">5.4629043353881972</cx:pt>
          <cx:pt idx="4806">6.1456063271013379</cx:pt>
          <cx:pt idx="4807">5.5576742669063455</cx:pt>
          <cx:pt idx="4808">5.6766190177224161</cx:pt>
          <cx:pt idx="4809">6.1276452828186549</cx:pt>
          <cx:pt idx="4810">5.6194413450451846</cx:pt>
          <cx:pt idx="4811">5.1839647611814179</cx:pt>
          <cx:pt idx="4812">5.5390822938842597</cx:pt>
          <cx:pt idx="4813">6.1477540819146785</cx:pt>
          <cx:pt idx="4814">6.3680112707917669</cx:pt>
          <cx:pt idx="4815">5.8197568653958145</cx:pt>
          <cx:pt idx="4816">5.8152500260694762</cx:pt>
          <cx:pt idx="4817">5.5340924094905652</cx:pt>
          <cx:pt idx="4818">5.3061925166039021</cx:pt>
          <cx:pt idx="4819">5.9232094778323381</cx:pt>
          <cx:pt idx="4820">6.0604727116354482</cx:pt>
          <cx:pt idx="4821">5.5298771221807765</cx:pt>
          <cx:pt idx="4822">5.6487646671857101</cx:pt>
          <cx:pt idx="4823">6.3400028759858742</cx:pt>
          <cx:pt idx="4824">5.9494721030203266</cx:pt>
          <cx:pt idx="4825">5.9847573607240134</cx:pt>
          <cx:pt idx="4826">5.446436188491794</cx:pt>
          <cx:pt idx="4827">5.6599319783014366</cx:pt>
          <cx:pt idx="4828">5.7764038665034034</cx:pt>
          <cx:pt idx="4829">5.9517824886682753</cx:pt>
          <cx:pt idx="4830">5.1482420170477887</cx:pt>
          <cx:pt idx="4831">5.8427082353897077</cx:pt>
          <cx:pt idx="4832">6.0617155197918651</cx:pt>
          <cx:pt idx="4833">5.5184343304471222</cx:pt>
          <cx:pt idx="4834">6.0377296972903896</cx:pt>
          <cx:pt idx="4835">5.6716007816776717</cx:pt>
          <cx:pt idx="4836">5.8841174933810336</cx:pt>
          <cx:pt idx="4837">6.0906623319088649</cx:pt>
          <cx:pt idx="4838">4.6409766986859982</cx:pt>
          <cx:pt idx="4839">5.8020075933602397</cx:pt>
          <cx:pt idx="4840">5.7967051917161863</cx:pt>
          <cx:pt idx="4841">5.4022209253718732</cx:pt>
          <cx:pt idx="4842">6.0366982641748379</cx:pt>
          <cx:pt idx="4843">5.7568540415427085</cx:pt>
          <cx:pt idx="4844">5.5332446986115427</cx:pt>
          <cx:pt idx="4845">5.8530765716817648</cx:pt>
          <cx:pt idx="4846">5.569462092365125</cx:pt>
          <cx:pt idx="4847">6.1936427036455415</cx:pt>
          <cx:pt idx="4848">5.2925377062327765</cx:pt>
          <cx:pt idx="4849">6.0995595384734091</cx:pt>
          <cx:pt idx="4850">4.8143702138072175</cx:pt>
          <cx:pt idx="4851">5.6651771256996772</cx:pt>
          <cx:pt idx="4852">5.8369097107816481</cx:pt>
          <cx:pt idx="4853">5.3049368654020368</cx:pt>
          <cx:pt idx="4854">5.8124494273484046</cx:pt>
          <cx:pt idx="4855">6.1013013376317993</cx:pt>
          <cx:pt idx="4856">6.2209221456488804</cx:pt>
          <cx:pt idx="4857">5.8517293166780115</cx:pt>
          <cx:pt idx="4858">6.0609730107427264</cx:pt>
          <cx:pt idx="4859">5.523426712155179</cx:pt>
          <cx:pt idx="4860">6.0387195032786503</cx:pt>
          <cx:pt idx="4861">6.2056485824738266</cx:pt>
          <cx:pt idx="4862">6.1179565731906296</cx:pt>
          <cx:pt idx="4863">6.1649140128598408</cx:pt>
          <cx:pt idx="4864">5.7999187582923479</cx:pt>
          <cx:pt idx="4865">5.608892643581977</cx:pt>
          <cx:pt idx="4866">6.0852327122155154</cx:pt>
          <cx:pt idx="4867">5.7461870774791644</cx:pt>
          <cx:pt idx="4868">6.066591087137045</cx:pt>
          <cx:pt idx="4869">5.5843362034915547</cx:pt>
          <cx:pt idx="4870">6.0805094255390806</cx:pt>
          <cx:pt idx="4871">6.3518747420060855</cx:pt>
          <cx:pt idx="4872">5.3564443768265004</cx:pt>
          <cx:pt idx="4873">5.570885541363646</cx:pt>
          <cx:pt idx="4874">6.1749067225665595</cx:pt>
          <cx:pt idx="4875">6.247891163395618</cx:pt>
          <cx:pt idx="4876">5.7868515355865373</cx:pt>
          <cx:pt idx="4877">5.3592340382454555</cx:pt>
          <cx:pt idx="4878">5.0276004508436012</cx:pt>
          <cx:pt idx="4879">6.0042695084400517</cx:pt>
          <cx:pt idx="4880">5.636318443491958</cx:pt>
          <cx:pt idx="4881">6.1831619846636618</cx:pt>
          <cx:pt idx="4882">5.2380151942411022</cx:pt>
          <cx:pt idx="4883">5.4246399686199274</cx:pt>
          <cx:pt idx="4884">5.690695205544813</cx:pt>
          <cx:pt idx="4885">5.5463285009521943</cx:pt>
          <cx:pt idx="4886">5.9731653472911344</cx:pt>
          <cx:pt idx="4887">5.7631909178664653</cx:pt>
          <cx:pt idx="4888">5.7518944973746553</cx:pt>
          <cx:pt idx="4889">5.7141751470329272</cx:pt>
          <cx:pt idx="4890">5.4184195361238023</cx:pt>
          <cx:pt idx="4891">5.2628961689558249</cx:pt>
          <cx:pt idx="4892">5.6951844442148278</cx:pt>
          <cx:pt idx="4893">6.0152495444329537</cx:pt>
          <cx:pt idx="4894">6.3578490556842704</cx:pt>
          <cx:pt idx="4895">5.58071007882464</cx:pt>
          <cx:pt idx="4896">5.6267526443864657</cx:pt>
          <cx:pt idx="4897">5.693578805577765</cx:pt>
          <cx:pt idx="4898">5.6136099527145475</cx:pt>
          <cx:pt idx="4899">5.9329682176109912</cx:pt>
          <cx:pt idx="4900">5.4072925604397986</cx:pt>
          <cx:pt idx="4901">5.521819571555163</cx:pt>
          <cx:pt idx="4902">5.7534681052740195</cx:pt>
          <cx:pt idx="4903">6.8621530064455918</cx:pt>
          <cx:pt idx="4904">6.1644039412853999</cx:pt>
          <cx:pt idx="4905">5.9093126878064739</cx:pt>
          <cx:pt idx="4906">5.6210406609800376</cx:pt>
          <cx:pt idx="4907">5.8265319502387278</cx:pt>
          <cx:pt idx="4908">5.7654578418805089</cx:pt>
          <cx:pt idx="4909">6.1579735329914058</cx:pt>
          <cx:pt idx="4910">5.7342788241237983</cx:pt>
          <cx:pt idx="4911">6.1712407444686495</cx:pt>
          <cx:pt idx="4912">5.6920430944579836</cx:pt>
          <cx:pt idx="4913">5.9035970393230333</cx:pt>
          <cx:pt idx="4914">6.0226567039320296</cx:pt>
          <cx:pt idx="4915">5.3106965609187311</cx:pt>
          <cx:pt idx="4916">6.69587858496278</cx:pt>
          <cx:pt idx="4917">5.8204941567108852</cx:pt>
          <cx:pt idx="4918">5.8319122321206756</cx:pt>
          <cx:pt idx="4919">5.5510351230733201</cx:pt>
          <cx:pt idx="4920">5.7954578981511933</cx:pt>
          <cx:pt idx="4921">5.6854965816866976</cx:pt>
          <cx:pt idx="4922">5.3604852292561551</cx:pt>
          <cx:pt idx="4923">5.5434109080697276</cx:pt>
          <cx:pt idx="4924">5.4924168488527325</cx:pt>
          <cx:pt idx="4925">5.6759919151343272</cx:pt>
          <cx:pt idx="4926">5.5510592672859653</cx:pt>
          <cx:pt idx="4927">5.9729685699861648</cx:pt>
          <cx:pt idx="4928">6.0352725947935904</cx:pt>
          <cx:pt idx="4929">6.1089143664801657</cx:pt>
          <cx:pt idx="4930">5.7479344450664165</cx:pt>
          <cx:pt idx="4931">5.654112517435359</cx:pt>
          <cx:pt idx="4932">5.8362815853610339</cx:pt>
          <cx:pt idx="4933">6.242317483410444</cx:pt>
          <cx:pt idx="4934">5.8516681940188855</cx:pt>
          <cx:pt idx="4935">6.0503559539071405</cx:pt>
          <cx:pt idx="4936">5.3298808111368574</cx:pt>
          <cx:pt idx="4937">6.1046873200665477</cx:pt>
          <cx:pt idx="4938">5.285529001084603</cx:pt>
          <cx:pt idx="4939">5.4788492202039158</cx:pt>
          <cx:pt idx="4940">5.8315823514719636</cx:pt>
          <cx:pt idx="4941">5.8148613334815042</cx:pt>
          <cx:pt idx="4942">6.0401129889453049</cx:pt>
          <cx:pt idx="4943">5.9359941253278397</cx:pt>
          <cx:pt idx="4944">5.9541744152215967</cx:pt>
          <cx:pt idx="4945">5.6706174721919158</cx:pt>
          <cx:pt idx="4946">6.0164654793847481</cx:pt>
          <cx:pt idx="4947">5.5186795910811393</cx:pt>
          <cx:pt idx="4948">5.9405659597523561</cx:pt>
          <cx:pt idx="4949">5.8007546328839865</cx:pt>
          <cx:pt idx="4950">6.0469113877442986</cx:pt>
          <cx:pt idx="4951">5.7354885797829507</cx:pt>
          <cx:pt idx="4952">5.627349066197664</cx:pt>
          <cx:pt idx="4953">5.7545459417032117</cx:pt>
          <cx:pt idx="4954">5.8635132482443675</cx:pt>
          <cx:pt idx="4955">5.9088509942546912</cx:pt>
          <cx:pt idx="4956">5.5315106018776143</cx:pt>
          <cx:pt idx="4957">5.7117753670151004</cx:pt>
          <cx:pt idx="4958">5.6488345782595752</cx:pt>
          <cx:pt idx="4959">6.2727533161975053</cx:pt>
          <cx:pt idx="4960">6.4154944065886497</cx:pt>
          <cx:pt idx="4961">6.0786702717442651</cx:pt>
          <cx:pt idx="4962">5.4426881684727073</cx:pt>
          <cx:pt idx="4963">5.7986894456606546</cx:pt>
          <cx:pt idx="4964">5.5452626620878354</cx:pt>
          <cx:pt idx="4965">5.5699998061112126</cx:pt>
          <cx:pt idx="4966">5.5890040701946777</cx:pt>
          <cx:pt idx="4967">5.9613450289679726</cx:pt>
          <cx:pt idx="4968">6.2592116343765891</cx:pt>
          <cx:pt idx="4969">5.7313661114431182</cx:pt>
          <cx:pt idx="4970">6.2325292087746131</cx:pt>
          <cx:pt idx="4971">5.1113591702757439</cx:pt>
          <cx:pt idx="4972">5.2116120905033565</cx:pt>
          <cx:pt idx="4973">5.6275904286415557</cx:pt>
          <cx:pt idx="4974">5.6131669889410665</cx:pt>
          <cx:pt idx="4975">5.6463804921639156</cx:pt>
          <cx:pt idx="4976">5.8240069771816376</cx:pt>
          <cx:pt idx="4977">5.6443059394323907</cx:pt>
          <cx:pt idx="4978">5.4838232020120685</cx:pt>
          <cx:pt idx="4979">5.8677801609456246</cx:pt>
          <cx:pt idx="4980">5.4500753591038036</cx:pt>
          <cx:pt idx="4981">5.640685771202504</cx:pt>
          <cx:pt idx="4982">6.309310588316273</cx:pt>
          <cx:pt idx="4983">5.8850663855262884</cx:pt>
          <cx:pt idx="4984">5.6618921920153564</cx:pt>
          <cx:pt idx="4985">5.3201532508094678</cx:pt>
          <cx:pt idx="4986">5.7884442943479115</cx:pt>
          <cx:pt idx="4987">5.8496376809154373</cx:pt>
          <cx:pt idx="4988">5.7325360225816517</cx:pt>
          <cx:pt idx="4989">6.0715509338219906</cx:pt>
          <cx:pt idx="4990">6.0751671684023973</cx:pt>
          <cx:pt idx="4991">5.3819965434300174</cx:pt>
          <cx:pt idx="4992">5.6706585672748169</cx:pt>
          <cx:pt idx="4993">6.2293044665846136</cx:pt>
          <cx:pt idx="4994">5.4285761825928711</cx:pt>
          <cx:pt idx="4995">6.1673454874852851</cx:pt>
          <cx:pt idx="4996">5.8842165816062986</cx:pt>
          <cx:pt idx="4997">5.8129446192769771</cx:pt>
          <cx:pt idx="4998">5.7084893753476269</cx:pt>
          <cx:pt idx="4999">5.3560344447118542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dirty="0" smtClean="0"/>
              <a:t>Height</a:t>
            </a:r>
            <a:endParaRPr lang="en-US" dirty="0"/>
          </a:p>
        </cx:rich>
      </cx:tx>
    </cx:title>
    <cx:plotArea>
      <cx:plotAreaRegion>
        <cx:series layoutId="clusteredColumn" uniqueId="{00000000-AD73-4B2C-AE17-C0EA52DD2147}">
          <cx:tx>
            <cx:txData>
              <cx:f>'Large sample'!$B$1</cx:f>
              <cx:v>Height (ft)</cx:v>
            </cx:txData>
          </cx:tx>
          <cx:dataId val="0"/>
          <cx:layoutPr>
            <cx:binning intervalClosed="r">
              <cx:binSize val="0.020000000000000004"/>
            </cx:binning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'Large sample'!$B$2:$B$5001</cx:f>
        <cx:lvl ptCount="5000" formatCode="0.00">
          <cx:pt idx="0">5</cx:pt>
          <cx:pt idx="1">6.3353634280369127</cx:pt>
          <cx:pt idx="2">5.1562305884840818</cx:pt>
          <cx:pt idx="3">5.945769817557844</cx:pt>
          <cx:pt idx="4">5.4571332110217847</cx:pt>
          <cx:pt idx="5">5.7818108972611313</cx:pt>
          <cx:pt idx="6">5.8221117482005562</cx:pt>
          <cx:pt idx="7">6.0624773961326905</cx:pt>
          <cx:pt idx="8">5.5680008113287931</cx:pt>
          <cx:pt idx="9">5.9344730083007091</cx:pt>
          <cx:pt idx="10">5.0141815842480391</cx:pt>
          <cx:pt idx="11">5.7255236223157144</cx:pt>
          <cx:pt idx="12">5.8075946717984666</cx:pt>
          <cx:pt idx="13">5.7954465338248236</cx:pt>
          <cx:pt idx="14">5.5202245409065664</cx:pt>
          <cx:pt idx="15">5.6718293767182573</cx:pt>
          <cx:pt idx="16">5.9484947837885915</cx:pt>
          <cx:pt idx="17">5.4938905062144743</cx:pt>
          <cx:pt idx="18">6.0914556786317933</cx:pt>
          <cx:pt idx="19">5.4721926802949952</cx:pt>
          <cx:pt idx="20">5.7187164185984445</cx:pt>
          <cx:pt idx="21">5.7330125651563471</cx:pt>
          <cx:pt idx="22">5.4976531545612195</cx:pt>
          <cx:pt idx="23">5.476576328670232</cx:pt>
          <cx:pt idx="24">5.3912448722753945</cx:pt>
          <cx:pt idx="25">5.7017305715426634</cx:pt>
          <cx:pt idx="26">5.8412829700027</cx:pt>
          <cx:pt idx="27">5.5216767668288487</cx:pt>
          <cx:pt idx="28">6.0750847188802819</cx:pt>
          <cx:pt idx="29">5.744098530914151</cx:pt>
          <cx:pt idx="30">5.216814190936006</cx:pt>
          <cx:pt idx="31">5.1164053090693322</cx:pt>
          <cx:pt idx="32">5.9768398871314972</cx:pt>
          <cx:pt idx="33">5.5427974062076295</cx:pt>
          <cx:pt idx="34">5.9344232603662217</cx:pt>
          <cx:pt idx="35">5.6794743396309819</cx:pt>
          <cx:pt idx="36">5.6604999699601484</cx:pt>
          <cx:pt idx="37">5.9974476194793223</cx:pt>
          <cx:pt idx="38">5.6274310656306969</cx:pt>
          <cx:pt idx="39">5.1444734293713754</cx:pt>
          <cx:pt idx="40">6.4041657033816319</cx:pt>
          <cx:pt idx="41">6.0099618570411941</cx:pt>
          <cx:pt idx="42">5.2228395691137939</cx:pt>
          <cx:pt idx="43">5.9538298546200501</cx:pt>
          <cx:pt idx="44">5.2226403020849732</cx:pt>
          <cx:pt idx="45">5.5393270659678047</cx:pt>
          <cx:pt idx="46">5.2670144929046332</cx:pt>
          <cx:pt idx="47">5.4798420177949385</cx:pt>
          <cx:pt idx="48">6.1029372565333171</cx:pt>
          <cx:pt idx="49">5.5955578085704305</cx:pt>
          <cx:pt idx="50">5.2289480072053731</cx:pt>
          <cx:pt idx="51">5.6639447987768916</cx:pt>
          <cx:pt idx="52">5.8943613641579011</cx:pt>
          <cx:pt idx="53">5.7753651074826573</cx:pt>
          <cx:pt idx="54">6.0176395083813832</cx:pt>
          <cx:pt idx="55">5.6067850274155253</cx:pt>
          <cx:pt idx="56">6.5104302059315193</cx:pt>
          <cx:pt idx="57">5.7182957422385723</cx:pt>
          <cx:pt idx="58">5.9567924102218841</cx:pt>
          <cx:pt idx="59">6.218291256124771</cx:pt>
          <cx:pt idx="60">5.6281458909730642</cx:pt>
          <cx:pt idx="61">5.7768501492016586</cx:pt>
          <cx:pt idx="62">6.3142682396336207</cx:pt>
          <cx:pt idx="63">5.938671909781803</cx:pt>
          <cx:pt idx="64">5.7129450642623061</cx:pt>
          <cx:pt idx="65">5.6855443795236784</cx:pt>
          <cx:pt idx="66">5.4651522934462111</cx:pt>
          <cx:pt idx="67">5.5687586416199348</cx:pt>
          <cx:pt idx="68">5.9203176034190843</cx:pt>
          <cx:pt idx="69">5.5383539100726615</cx:pt>
          <cx:pt idx="70">5.7371851140488115</cx:pt>
          <cx:pt idx="71">5.9975822002500596</cx:pt>
          <cx:pt idx="72">6.230829739408537</cx:pt>
          <cx:pt idx="73">5.4375307176950933</cx:pt>
          <cx:pt idx="74">5.0237424495409639</cx:pt>
          <cx:pt idx="75">5.3694467275822522</cx:pt>
          <cx:pt idx="76">5.2918789837787017</cx:pt>
          <cx:pt idx="77">6.6507853666911094</cx:pt>
          <cx:pt idx="78">6.505507735959676</cx:pt>
          <cx:pt idx="79">6.1185865241063562</cx:pt>
          <cx:pt idx="80">5.6840114509641966</cx:pt>
          <cx:pt idx="81">5.9024608026161545</cx:pt>
          <cx:pt idx="82">5.1855437416324115</cx:pt>
          <cx:pt idx="83">5.5342480665530029</cx:pt>
          <cx:pt idx="84">6.3283689132946215</cx:pt>
          <cx:pt idx="85">5.3815780834149063</cx:pt>
          <cx:pt idx="86">5.4502963445913082</cx:pt>
          <cx:pt idx="87">5.9066188281483374</cx:pt>
          <cx:pt idx="88">5.7133596003533667</cx:pt>
          <cx:pt idx="89">5.7342499205014761</cx:pt>
          <cx:pt idx="90">5.2980170552626529</cx:pt>
          <cx:pt idx="91">5.8394848538058435</cx:pt>
          <cx:pt idx="92">5.5940269596265448</cx:pt>
          <cx:pt idx="93">5.4638819425428498</cx:pt>
          <cx:pt idx="94">5.7818223262028461</cx:pt>
          <cx:pt idx="95">6.0503803667247871</cx:pt>
          <cx:pt idx="96">4.9998379852516832</cx:pt>
          <cx:pt idx="97">5.5840691253150583</cx:pt>
          <cx:pt idx="98">5.8118605176545595</cx:pt>
          <cx:pt idx="99">6.1899213646966338</cx:pt>
          <cx:pt idx="100">5.070050376426539</cx:pt>
          <cx:pt idx="101">5.6121909612349699</cx:pt>
          <cx:pt idx="102">5.8720902379939099</cx:pt>
          <cx:pt idx="103">6.0123156966382734</cx:pt>
          <cx:pt idx="104">5.5801271409560069</cx:pt>
          <cx:pt idx="105">5.87603757298207</cx:pt>
          <cx:pt idx="106">5.9987606830467826</cx:pt>
          <cx:pt idx="107">5.5180516155932846</cx:pt>
          <cx:pt idx="108">5.4530053601824182</cx:pt>
          <cx:pt idx="109">5.1034905501506138</cx:pt>
          <cx:pt idx="110">5.6986791284273304</cx:pt>
          <cx:pt idx="111">4.9861424112033941</cx:pt>
          <cx:pt idx="112">5.8177112810456659</cx:pt>
          <cx:pt idx="113">5.5516893454221803</cx:pt>
          <cx:pt idx="114">5.6242998225829348</cx:pt>
          <cx:pt idx="115">5.487325213079937</cx:pt>
          <cx:pt idx="116">5.6548073400286309</cx:pt>
          <cx:pt idx="117">5.6259912959472382</cx:pt>
          <cx:pt idx="118">5.8803315787079722</cx:pt>
          <cx:pt idx="119">5.9356295938077164</cx:pt>
          <cx:pt idx="120">5.9037046150796257</cx:pt>
          <cx:pt idx="121">5.7122331558450394</cx:pt>
          <cx:pt idx="122">5.3753656239392633</cx:pt>
          <cx:pt idx="123">5.8939174740363107</cx:pt>
          <cx:pt idx="124">5.2996253537653688</cx:pt>
          <cx:pt idx="125">6.2129816913150329</cx:pt>
          <cx:pt idx="126">4.7583440725779633</cx:pt>
          <cx:pt idx="127">5.8837166465607043</cx:pt>
          <cx:pt idx="128">6.1359789614235494</cx:pt>
          <cx:pt idx="129">5.0986608017902189</cx:pt>
          <cx:pt idx="130">5.5774732903360515</cx:pt>
          <cx:pt idx="131">5.6406175307831958</cx:pt>
          <cx:pt idx="132">5.3000850109987461</cx:pt>
          <cx:pt idx="133">6.155226969174187</cx:pt>
          <cx:pt idx="134">6.0558944517851687</cx:pt>
          <cx:pt idx="135">5.909125326048148</cx:pt>
          <cx:pt idx="136">5.5519431585035406</cx:pt>
          <cx:pt idx="137">5.4503068542406732</cx:pt>
          <cx:pt idx="138">5.7991968401213745</cx:pt>
          <cx:pt idx="139">5.6187261137913671</cx:pt>
          <cx:pt idx="140">5.4076047045772206</cx:pt>
          <cx:pt idx="141">6.0578568835403592</cx:pt>
          <cx:pt idx="142">5.1845428539697078</cx:pt>
          <cx:pt idx="143">5.5578948151985825</cx:pt>
          <cx:pt idx="144">6.0724016383825585</cx:pt>
          <cx:pt idx="145">6.2459182566929012</cx:pt>
          <cx:pt idx="146">5.3991195672013035</cx:pt>
          <cx:pt idx="147">4.8983647544591591</cx:pt>
          <cx:pt idx="148">6.4026727898533018</cx:pt>
          <cx:pt idx="149">5.8379716716071721</cx:pt>
          <cx:pt idx="150">5.6764319820969487</cx:pt>
          <cx:pt idx="151">6.2336387759780427</cx:pt>
          <cx:pt idx="152">5.6133626168982804</cx:pt>
          <cx:pt idx="153">5.706281513767463</cx:pt>
          <cx:pt idx="154">5.3588637149392637</cx:pt>
          <cx:pt idx="155">5.777315984134864</cx:pt>
          <cx:pt idx="156">5.2486950838132582</cx:pt>
          <cx:pt idx="157">5.5433359201558927</cx:pt>
          <cx:pt idx="158">5.8813188417346991</cx:pt>
          <cx:pt idx="159">5.1429999642579443</cx:pt>
          <cx:pt idx="160">5.5062610949265673</cx:pt>
          <cx:pt idx="161">5.722092609710157</cx:pt>
          <cx:pt idx="162">5.6155105280784143</cx:pt>
          <cx:pt idx="163">5.8085782249237878</cx:pt>
          <cx:pt idx="164">5.8133472988904682</cx:pt>
          <cx:pt idx="165">5.4520263111164482</cx:pt>
          <cx:pt idx="166">5.9213350876564839</cx:pt>
          <cx:pt idx="167">6.2063283491323133</cx:pt>
          <cx:pt idx="168">5.5152252457771</cx:pt>
          <cx:pt idx="169">5.3583681809672719</cx:pt>
          <cx:pt idx="170">5.3143729298744713</cx:pt>
          <cx:pt idx="171">5.4303594074115935</cx:pt>
          <cx:pt idx="172">6.0142093179969605</cx:pt>
          <cx:pt idx="173">5.6966836414578719</cx:pt>
          <cx:pt idx="174">5.4707047382972149</cx:pt>
          <cx:pt idx="175">5.8228906509682039</cx:pt>
          <cx:pt idx="176">5.480677948321647</cx:pt>
          <cx:pt idx="177">6.0511931185409757</cx:pt>
          <cx:pt idx="178">5.4583666399074966</cx:pt>
          <cx:pt idx="179">5.6678677797410923</cx:pt>
          <cx:pt idx="180">6.024241752957189</cx:pt>
          <cx:pt idx="181">5.4871664324793548</cx:pt>
          <cx:pt idx="182">5.5804823552900977</cx:pt>
          <cx:pt idx="183">5.8438954291493106</cx:pt>
          <cx:pt idx="184">5.1969229965734938</cx:pt>
          <cx:pt idx="185">6.0321857294133538</cx:pt>
          <cx:pt idx="186">5.4250814122483808</cx:pt>
          <cx:pt idx="187">6.2201216207419625</cx:pt>
          <cx:pt idx="188">5.9360832558467083</cx:pt>
          <cx:pt idx="189">5.3935986011452357</cx:pt>
          <cx:pt idx="190">6.293785514606359</cx:pt>
          <cx:pt idx="191">5.7597958531565459</cx:pt>
          <cx:pt idx="192">5.4428990122172705</cx:pt>
          <cx:pt idx="193">6.3387556808889762</cx:pt>
          <cx:pt idx="194">6.5631995633674567</cx:pt>
          <cx:pt idx="195">5.5987426227639494</cx:pt>
          <cx:pt idx="196">5.233099174623371</cx:pt>
          <cx:pt idx="197">5.4511934276330383</cx:pt>
          <cx:pt idx="198">6.0033014149897941</cx:pt>
          <cx:pt idx="199">5.2585885730695301</cx:pt>
          <cx:pt idx="200">6.3585265783670986</cx:pt>
          <cx:pt idx="201">5.6590692698447551</cx:pt>
          <cx:pt idx="202">5.4270099398838632</cx:pt>
          <cx:pt idx="203">5.3458822381859088</cx:pt>
          <cx:pt idx="204">6.3516452357719624</cx:pt>
          <cx:pt idx="205">6.2091899491038616</cx:pt>
          <cx:pt idx="206">5.4928534546612742</cx:pt>
          <cx:pt idx="207">5.5740550731721461</cx:pt>
          <cx:pt idx="208">5.5619976782531584</cx:pt>
          <cx:pt idx="209">5.7814533109629256</cx:pt>
          <cx:pt idx="210">6.0158020509954868</cx:pt>
          <cx:pt idx="211">5.1376568980451136</cx:pt>
          <cx:pt idx="212">5.5012725513814829</cx:pt>
          <cx:pt idx="213">5.223982022116382</cx:pt>
          <cx:pt idx="214">5.0682090981496151</cx:pt>
          <cx:pt idx="215">5.1346056407902845</cx:pt>
          <cx:pt idx="216">6.4866139556766251</cx:pt>
          <cx:pt idx="217">5.7628581907489487</cx:pt>
          <cx:pt idx="218">5.4822337323096191</cx:pt>
          <cx:pt idx="219">5.6334371866048416</cx:pt>
          <cx:pt idx="220">5.3332654817701401</cx:pt>
          <cx:pt idx="221">6.0329601660761165</cx:pt>
          <cx:pt idx="222">5.9831722856894967</cx:pt>
          <cx:pt idx="223">5.8234766815688843</cx:pt>
          <cx:pt idx="224">5.2154234109184898</cx:pt>
          <cx:pt idx="225">5.337322699257947</cx:pt>
          <cx:pt idx="226">5.5013054944828621</cx:pt>
          <cx:pt idx="227">5.9038648497184072</cx:pt>
          <cx:pt idx="228">5.5182512302599971</cx:pt>
          <cx:pt idx="229">5.2350753971330484</cx:pt>
          <cx:pt idx="230">6.0380179581174982</cx:pt>
          <cx:pt idx="231">5.6346739806771069</cx:pt>
          <cx:pt idx="232">5.5734181811245964</cx:pt>
          <cx:pt idx="233">5.7385524684496625</cx:pt>
          <cx:pt idx="234">6.0797404814100409</cx:pt>
          <cx:pt idx="235">6.2097822517148211</cx:pt>
          <cx:pt idx="236">5.4231087460588308</cx:pt>
          <cx:pt idx="237">5.0461807765045661</cx:pt>
          <cx:pt idx="238">5.9291201295084299</cx:pt>
          <cx:pt idx="239">6.0734986743903727</cx:pt>
          <cx:pt idx="240">5.5160507018979832</cx:pt>
          <cx:pt idx="241">5.5963166725969709</cx:pt>
          <cx:pt idx="242">6.1999643322446323</cx:pt>
          <cx:pt idx="243">5.519252024400255</cx:pt>
          <cx:pt idx="244">5.5090579687275518</cx:pt>
          <cx:pt idx="245">5.4555766841657816</cx:pt>
          <cx:pt idx="246">5.2669228961497829</cx:pt>
          <cx:pt idx="247">5.6914303772147647</cx:pt>
          <cx:pt idx="248">6.2635843418638402</cx:pt>
          <cx:pt idx="249">6.1687610704471094</cx:pt>
          <cx:pt idx="250">6.193937203959087</cx:pt>
          <cx:pt idx="251">5.59704731309421</cx:pt>
          <cx:pt idx="252">5.5797096914826483</cx:pt>
          <cx:pt idx="253">6.2268419093326877</cx:pt>
          <cx:pt idx="254">5.4575913628417512</cx:pt>
          <cx:pt idx="255">5.8245060119731926</cx:pt>
          <cx:pt idx="256">5.8391869092840274</cx:pt>
          <cx:pt idx="257">5.3932966102383029</cx:pt>
          <cx:pt idx="258">6.0269192090278469</cx:pt>
          <cx:pt idx="259">5.822134428654941</cx:pt>
          <cx:pt idx="260">5.7954844131589587</cx:pt>
          <cx:pt idx="261">5.8556110372212622</cx:pt>
          <cx:pt idx="262">5.9808672639601204</cx:pt>
          <cx:pt idx="263">6.0443812299396535</cx:pt>
          <cx:pt idx="264">6.7990591299300949</cx:pt>
          <cx:pt idx="265">5.5087620655811271</cx:pt>
          <cx:pt idx="266">5.4957771992586633</cx:pt>
          <cx:pt idx="267">6.1525920668409668</cx:pt>
          <cx:pt idx="268">5.981807914508428</cx:pt>
          <cx:pt idx="269">5.7072293542609227</cx:pt>
          <cx:pt idx="270">6.1383698916998855</cx:pt>
          <cx:pt idx="271">5.7458643031387782</cx:pt>
          <cx:pt idx="272">6.0725939720129132</cx:pt>
          <cx:pt idx="273">5.8511609326900373</cx:pt>
          <cx:pt idx="274">5.2403302295971823</cx:pt>
          <cx:pt idx="275">6.0932925621626577</cx:pt>
          <cx:pt idx="276">6.0061428217583517</cx:pt>
          <cx:pt idx="277">5.2725910339226516</cx:pt>
          <cx:pt idx="278">5.5211769768450294</cx:pt>
          <cx:pt idx="279">5.8465094355161931</cx:pt>
          <cx:pt idx="280">6.0652777441516497</cx:pt>
          <cx:pt idx="281">5.4237116362667459</cx:pt>
          <cx:pt idx="282">5.6814867373750015</cx:pt>
          <cx:pt idx="283">5.7644820438126629</cx:pt>
          <cx:pt idx="284">4.7998100272492144</cx:pt>
          <cx:pt idx="285">5.2185377500208991</cx:pt>
          <cx:pt idx="286">5.7964757961597702</cx:pt>
          <cx:pt idx="287">5.8170424568992507</cx:pt>
          <cx:pt idx="288">5.320801575252248</cx:pt>
          <cx:pt idx="289">5.8920819251793537</cx:pt>
          <cx:pt idx="290">6.0518871395808542</cx:pt>
          <cx:pt idx="291">6.2274143948765506</cx:pt>
          <cx:pt idx="292">6.2608646970964434</cx:pt>
          <cx:pt idx="293">5.5386431486143017</cx:pt>
          <cx:pt idx="294">5.4189984935917916</cx:pt>
          <cx:pt idx="295">6.1349592835877083</cx:pt>
          <cx:pt idx="296">5.7222156294109823</cx:pt>
          <cx:pt idx="297">5.5138759381050875</cx:pt>
          <cx:pt idx="298">6.1196914431077234</cx:pt>
          <cx:pt idx="299">5.8940340022111837</cx:pt>
          <cx:pt idx="300">5.5558720795399976</cx:pt>
          <cx:pt idx="301">5.7933812308716846</cx:pt>
          <cx:pt idx="302">5.4243154047398621</cx:pt>
          <cx:pt idx="303">5.7938852694823115</cx:pt>
          <cx:pt idx="304">5.6573099339047657</cx:pt>
          <cx:pt idx="305">6.2007617473787322</cx:pt>
          <cx:pt idx="306">6.0376566425031601</cx:pt>
          <cx:pt idx="307">4.9380548857341751</cx:pt>
          <cx:pt idx="308">5.2909430393955432</cx:pt>
          <cx:pt idx="309">5.4685407612244088</cx:pt>
          <cx:pt idx="310">5.6834231574871295</cx:pt>
          <cx:pt idx="311">5.1442381862134896</cx:pt>
          <cx:pt idx="312">5.8414223409688768</cx:pt>
          <cx:pt idx="313">5.5153390526813428</cx:pt>
          <cx:pt idx="314">6.1847208094340669</cx:pt>
          <cx:pt idx="315">5.4542159092696227</cx:pt>
          <cx:pt idx="316">5.3782089120850332</cx:pt>
          <cx:pt idx="317">5.7488602737124701</cx:pt>
          <cx:pt idx="318">5.7192807052425181</cx:pt>
          <cx:pt idx="319">6.0216037934546787</cx:pt>
          <cx:pt idx="320">5.9704700306880021</cx:pt>
          <cx:pt idx="321">5.8313820143121973</cx:pt>
          <cx:pt idx="322">5.7637478217668443</cx:pt>
          <cx:pt idx="323">6.3370637071979132</cx:pt>
          <cx:pt idx="324">6.1400126230024306</cx:pt>
          <cx:pt idx="325">5.8085990900111772</cx:pt>
          <cx:pt idx="326">5.4321683902401379</cx:pt>
          <cx:pt idx="327">5.951933054979472</cx:pt>
          <cx:pt idx="328">5.288700721027503</cx:pt>
          <cx:pt idx="329">5.9525795013404776</cx:pt>
          <cx:pt idx="330">5.792410783386388</cx:pt>
          <cx:pt idx="331">6.4101134583557773</cx:pt>
          <cx:pt idx="332">5.9137660559501963</cx:pt>
          <cx:pt idx="333">5.9839397961474479</cx:pt>
          <cx:pt idx="334">5.4463467039315363</cx:pt>
          <cx:pt idx="335">6.3592002562153809</cx:pt>
          <cx:pt idx="336">6.4743045782511581</cx:pt>
          <cx:pt idx="337">5.8047837228389607</cx:pt>
          <cx:pt idx="338">5.5459634982006856</cx:pt>
          <cx:pt idx="339">5.6690144214188543</cx:pt>
          <cx:pt idx="340">5.9481304132173376</cx:pt>
          <cx:pt idx="341">6.0902598754077459</cx:pt>
          <cx:pt idx="342">6.0918573020363747</cx:pt>
          <cx:pt idx="343">5.9568218369377979</cx:pt>
          <cx:pt idx="344">5.8023030426187923</cx:pt>
          <cx:pt idx="345">5.5626848593018758</cx:pt>
          <cx:pt idx="346">5.7950090547865587</cx:pt>
          <cx:pt idx="347">6.1924483286535885</cx:pt>
          <cx:pt idx="348">5.9257457925855634</cx:pt>
          <cx:pt idx="349">5.5726992912120412</cx:pt>
          <cx:pt idx="350">5.4311231810347254</cx:pt>
          <cx:pt idx="351">5.7448063823260886</cx:pt>
          <cx:pt idx="352">5.9411962636435334</cx:pt>
          <cx:pt idx="353">6.0269658813953235</cx:pt>
          <cx:pt idx="354">5.9980575155552689</cx:pt>
          <cx:pt idx="355">5.835868609026404</cx:pt>
          <cx:pt idx="356">5.9841035171841073</cx:pt>
          <cx:pt idx="357">5.5371599608100492</cx:pt>
          <cx:pt idx="358">5.7546217557076051</cx:pt>
          <cx:pt idx="359">5.7547612730403452</cx:pt>
          <cx:pt idx="360">6.5653363011354644</cx:pt>
          <cx:pt idx="361">5.4317096985555189</cx:pt>
          <cx:pt idx="362">5.8100153185152283</cx:pt>
          <cx:pt idx="363">5.3875567779111773</cx:pt>
          <cx:pt idx="364">5.3667168176728586</cx:pt>
          <cx:pt idx="365">5.8513673865112796</cx:pt>
          <cx:pt idx="366">6.2064896686880804</cx:pt>
          <cx:pt idx="367">5.8004932247544909</cx:pt>
          <cx:pt idx="368">5.2945971244767946</cx:pt>
          <cx:pt idx="369">6.1493544259298432</cx:pt>
          <cx:pt idx="370">5.7933658200014202</cx:pt>
          <cx:pt idx="371">6.3923479742994509</cx:pt>
          <cx:pt idx="372">5.4163769182658639</cx:pt>
          <cx:pt idx="373">5.1952746332098538</cx:pt>
          <cx:pt idx="374">6.3510116619176076</cx:pt>
          <cx:pt idx="375">5.9179256323200162</cx:pt>
          <cx:pt idx="376">5.7688972536700067</cx:pt>
          <cx:pt idx="377">5.2088348570755061</cx:pt>
          <cx:pt idx="378">5.4017897208122001</cx:pt>
          <cx:pt idx="379">6.2097306255977935</cx:pt>
          <cx:pt idx="380">5.9121875957636023</cx:pt>
          <cx:pt idx="381">5.1503058762522347</cx:pt>
          <cx:pt idx="382">5.6503144837187174</cx:pt>
          <cx:pt idx="383">5.6356199997028424</cx:pt>
          <cx:pt idx="384">5.8764771764856061</cx:pt>
          <cx:pt idx="385">5.936833518199502</cx:pt>
          <cx:pt idx="386">6.0609610227809831</cx:pt>
          <cx:pt idx="387">5.7410181963944238</cx:pt>
          <cx:pt idx="388">5.1017435836852512</cx:pt>
          <cx:pt idx="389">5.8806875794855298</cx:pt>
          <cx:pt idx="390">5.914407583534028</cx:pt>
          <cx:pt idx="391">5.1896983306797519</cx:pt>
          <cx:pt idx="392">6.4950058535385065</cx:pt>
          <cx:pt idx="393">5.5201382048417456</cx:pt>
          <cx:pt idx="394">5.9478410875260179</cx:pt>
          <cx:pt idx="395">5.2496475787799461</cx:pt>
          <cx:pt idx="396">5.3608036950527982</cx:pt>
          <cx:pt idx="397">5.9530128337761274</cx:pt>
          <cx:pt idx="398">6.0299699251774781</cx:pt>
          <cx:pt idx="399">5.8881768667996983</cx:pt>
          <cx:pt idx="400">6.3177448182920646</cx:pt>
          <cx:pt idx="401">4.938060875677575</cx:pt>
          <cx:pt idx="402">5.7085004182742765</cx:pt>
          <cx:pt idx="403">6.0600357943740581</cx:pt>
          <cx:pt idx="404">5.6238417179768438</cx:pt>
          <cx:pt idx="405">6.2600380525782757</cx:pt>
          <cx:pt idx="406">5.6650909360153276</cx:pt>
          <cx:pt idx="407">5.7661542495645799</cx:pt>
          <cx:pt idx="408">5.3035071085712246</cx:pt>
          <cx:pt idx="409">5.9604409681687169</cx:pt>
          <cx:pt idx="410">5.538968623249815</cx:pt>
          <cx:pt idx="411">5.2854838545766532</cx:pt>
          <cx:pt idx="412">5.4601673068129282</cx:pt>
          <cx:pt idx="413">5.0555853341016155</cx:pt>
          <cx:pt idx="414">5.0856573032223045</cx:pt>
          <cx:pt idx="415">5.663959061552319</cx:pt>
          <cx:pt idx="416">5.8285965300124962</cx:pt>
          <cx:pt idx="417">5.8092998696460088</cx:pt>
          <cx:pt idx="418">6.1256874682779054</cx:pt>
          <cx:pt idx="419">5.7183197834182833</cx:pt>
          <cx:pt idx="420">5.5597131141647802</cx:pt>
          <cx:pt idx="421">6.0101495454502194</cx:pt>
          <cx:pt idx="422">6.0438951594430339</cx:pt>
          <cx:pt idx="423">5.4229375649872029</cx:pt>
          <cx:pt idx="424">5.5357461124356195</cx:pt>
          <cx:pt idx="425">6.096430753270174</cx:pt>
          <cx:pt idx="426">5.4456336030035555</cx:pt>
          <cx:pt idx="427">5.7874160128250809</cx:pt>
          <cx:pt idx="428">5.575096167662835</cx:pt>
          <cx:pt idx="429">5.4768466369013282</cx:pt>
          <cx:pt idx="430">6.1724068315837926</cx:pt>
          <cx:pt idx="431">5.6941088025012538</cx:pt>
          <cx:pt idx="432">6.4751520924278436</cx:pt>
          <cx:pt idx="433">5.5797322693362101</cx:pt>
          <cx:pt idx="434">6.0256277527463595</cx:pt>
          <cx:pt idx="435">5.7274070388067466</cx:pt>
          <cx:pt idx="436">5.3108221322640539</cx:pt>
          <cx:pt idx="437">5.8816524859243371</cx:pt>
          <cx:pt idx="438">5.7497530255458349</cx:pt>
          <cx:pt idx="439">5.5787484779477499</cx:pt>
          <cx:pt idx="440">6.0368719977677365</cx:pt>
          <cx:pt idx="441">5.5173266333844149</cx:pt>
          <cx:pt idx="442">6.0586924193650846</cx:pt>
          <cx:pt idx="443">5.8964131305517897</cx:pt>
          <cx:pt idx="444">6.6152246033640942</cx:pt>
          <cx:pt idx="445">5.8427251438080292</cx:pt>
          <cx:pt idx="446">6.3612124877923506</cx:pt>
          <cx:pt idx="447">5.6230527581770176</cx:pt>
          <cx:pt idx="448">6.2841510037875601</cx:pt>
          <cx:pt idx="449">5.8082874674483387</cx:pt>
          <cx:pt idx="450">5.6369520385097633</cx:pt>
          <cx:pt idx="451">5.4186207902035282</cx:pt>
          <cx:pt idx="452">6.2473278211623047</cx:pt>
          <cx:pt idx="453">5.8816870874310903</cx:pt>
          <cx:pt idx="454">5.6201467783262693</cx:pt>
          <cx:pt idx="455">5.853788696130569</cx:pt>
          <cx:pt idx="456">5.614793233831131</cx:pt>
          <cx:pt idx="457">5.2600410876254884</cx:pt>
          <cx:pt idx="458">5.9410000421861424</cx:pt>
          <cx:pt idx="459">5.4202985846970089</cx:pt>
          <cx:pt idx="460">5.6734002156714398</cx:pt>
          <cx:pt idx="461">6.028097544899147</cx:pt>
          <cx:pt idx="462">6.0176485917462381</cx:pt>
          <cx:pt idx="463">5.0174870763684671</cx:pt>
          <cx:pt idx="464">5.8210849854369835</cx:pt>
          <cx:pt idx="465">5.6366970278356554</cx:pt>
          <cx:pt idx="466">5.9197367513760852</cx:pt>
          <cx:pt idx="467">5.5120886545609862</cx:pt>
          <cx:pt idx="468">5.7783300977094738</cx:pt>
          <cx:pt idx="469">5.8198104440690681</cx:pt>
          <cx:pt idx="470">5.6637116270050818</cx:pt>
          <cx:pt idx="471">6.2748322004713888</cx:pt>
          <cx:pt idx="472">5.3642768290651199</cx:pt>
          <cx:pt idx="473">5.8049282972610756</cx:pt>
          <cx:pt idx="474">6.0485480165591019</cx:pt>
          <cx:pt idx="475">6.0267233360711003</cx:pt>
          <cx:pt idx="476">5.5049339447155727</cx:pt>
          <cx:pt idx="477">6.1126450696739854</cx:pt>
          <cx:pt idx="478">4.886308802688899</cx:pt>
          <cx:pt idx="479">5.8004373244792253</cx:pt>
          <cx:pt idx="480">5.9163058370908752</cx:pt>
          <cx:pt idx="481">6.1288676334288592</cx:pt>
          <cx:pt idx="482">5.5408515476141016</cx:pt>
          <cx:pt idx="483">5.5326057466966398</cx:pt>
          <cx:pt idx="484">5.3458482373924667</cx:pt>
          <cx:pt idx="485">6.3533746226405112</cx:pt>
          <cx:pt idx="486">5.0928888570503217</cx:pt>
          <cx:pt idx="487">5.9945491570955802</cx:pt>
          <cx:pt idx="488">5.9759025691973839</cx:pt>
          <cx:pt idx="489">5.9627742592361788</cx:pt>
          <cx:pt idx="490">5.7789281105949817</cx:pt>
          <cx:pt idx="491">5.4262652384054109</cx:pt>
          <cx:pt idx="492">6.4289305878606742</cx:pt>
          <cx:pt idx="493">5.8101226858308603</cx:pt>
          <cx:pt idx="494">5.8695247249855109</cx:pt>
          <cx:pt idx="495">6.4725440713881017</cx:pt>
          <cx:pt idx="496">6.1046137494229038</cx:pt>
          <cx:pt idx="497">6.3796560647004936</cx:pt>
          <cx:pt idx="498">5.4676498736977388</cx:pt>
          <cx:pt idx="499">6.2605913677278346</cx:pt>
          <cx:pt idx="500">6.3389520872624576</cx:pt>
          <cx:pt idx="501">5.597754292006158</cx:pt>
          <cx:pt idx="502">5.3832744690539291</cx:pt>
          <cx:pt idx="503">5.8167814387842132</cx:pt>
          <cx:pt idx="504">5.4963012896626671</cx:pt>
          <cx:pt idx="505">5.3813809804873847</cx:pt>
          <cx:pt idx="506">5.9490298354800526</cx:pt>
          <cx:pt idx="507">5.7452402489350689</cx:pt>
          <cx:pt idx="508">5.3870874019264114</cx:pt>
          <cx:pt idx="509">5.5844114282740662</cx:pt>
          <cx:pt idx="510">6.0751026326374857</cx:pt>
          <cx:pt idx="511">5.7565571571650942</cx:pt>
          <cx:pt idx="512">5.4506953428319305</cx:pt>
          <cx:pt idx="513">5.6136454959104372</cx:pt>
          <cx:pt idx="514">5.8422299437756164</cx:pt>
          <cx:pt idx="515">5.8351513785905196</cx:pt>
          <cx:pt idx="516">5.5370272892448265</cx:pt>
          <cx:pt idx="517">5.7225188852929367</cx:pt>
          <cx:pt idx="518">5.5241294570958903</cx:pt>
          <cx:pt idx="519">6.1831929485624908</cx:pt>
          <cx:pt idx="520">5.6025740691215082</cx:pt>
          <cx:pt idx="521">5.445662336033581</cx:pt>
          <cx:pt idx="522">6.0603901833392779</cx:pt>
          <cx:pt idx="523">5.3983061816570217</cx:pt>
          <cx:pt idx="524">5.9874863591739995</cx:pt>
          <cx:pt idx="525">5.7128834849942773</cx:pt>
          <cx:pt idx="526">5.8771815615782952</cx:pt>
          <cx:pt idx="527">5.9467858437061398</cx:pt>
          <cx:pt idx="528">5.8470353851653734</cx:pt>
          <cx:pt idx="529">5.6585449802987604</cx:pt>
          <cx:pt idx="530">5.8580628530732568</cx:pt>
          <cx:pt idx="531">5.9042609467766098</cx:pt>
          <cx:pt idx="532">5.5215144042937876</cx:pt>
          <cx:pt idx="533">5.2639999358575507</cx:pt>
          <cx:pt idx="534">5.8722366791888758</cx:pt>
          <cx:pt idx="535">5.2267942829005225</cx:pt>
          <cx:pt idx="536">6.2002410842377973</cx:pt>
          <cx:pt idx="537">5.6434903090152311</cx:pt>
          <cx:pt idx="538">6.2310958376030694</cx:pt>
          <cx:pt idx="539">6.2023969379793149</cx:pt>
          <cx:pt idx="540">5.5088840177328002</cx:pt>
          <cx:pt idx="541">6.3533510787580765</cx:pt>
          <cx:pt idx="542">5.5726128100418393</cx:pt>
          <cx:pt idx="543">5.7005051823438908</cx:pt>
          <cx:pt idx="544">5.4783960353023957</cx:pt>
          <cx:pt idx="545">5.8215653245498427</cx:pt>
          <cx:pt idx="546">6.4663729632048428</cx:pt>
          <cx:pt idx="547">5.8137147261243634</cx:pt>
          <cx:pt idx="548">5.534215133663813</cx:pt>
          <cx:pt idx="549">6.0840686775022057</cx:pt>
          <cx:pt idx="550">5.6944254257434608</cx:pt>
          <cx:pt idx="551">5.3638740328854135</cx:pt>
          <cx:pt idx="552">5.6714119384847308</cx:pt>
          <cx:pt idx="553">5.578819059895169</cx:pt>
          <cx:pt idx="554">5.6673639255307817</cx:pt>
          <cx:pt idx="555">5.8228602210627267</cx:pt>
          <cx:pt idx="556">6.0460657188600759</cx:pt>
          <cx:pt idx="557">5.4650241007811937</cx:pt>
          <cx:pt idx="558">5.7259383847122267</cx:pt>
          <cx:pt idx="559">6.0854643375938817</cx:pt>
          <cx:pt idx="560">6.086627017540895</cx:pt>
          <cx:pt idx="561">5.6914648958406504</cx:pt>
          <cx:pt idx="562">5.9962541838707075</cx:pt>
          <cx:pt idx="563">5.7918032660114225</cx:pt>
          <cx:pt idx="564">5.6012330249959152</cx:pt>
          <cx:pt idx="565">6.1341920521119633</cx:pt>
          <cx:pt idx="566">5.7490734047056531</cx:pt>
          <cx:pt idx="567">5.5641346161822387</cx:pt>
          <cx:pt idx="568">4.7927191180780326</cx:pt>
          <cx:pt idx="569">5.4876465947760655</cx:pt>
          <cx:pt idx="570">5.6896615094764122</cx:pt>
          <cx:pt idx="571">5.3913493978861311</cx:pt>
          <cx:pt idx="572">5.1739303005984656</cx:pt>
          <cx:pt idx="573">5.4866357068803833</cx:pt>
          <cx:pt idx="574">6.2929768437162918</cx:pt>
          <cx:pt idx="575">5.9132255554015734</cx:pt>
          <cx:pt idx="576">5.6983497615800616</cx:pt>
          <cx:pt idx="577">6.1530438373311132</cx:pt>
          <cx:pt idx="578">5.7381070749041347</cx:pt>
          <cx:pt idx="579">5.1511497992340161</cx:pt>
          <cx:pt idx="580">5.4200432224670534</cx:pt>
          <cx:pt idx="581">6.2320378719954448</cx:pt>
          <cx:pt idx="582">5.405727590860149</cx:pt>
          <cx:pt idx="583">5.5620929166279378</cx:pt>
          <cx:pt idx="584">5.4527998156667969</cx:pt>
          <cx:pt idx="585">5.9441535259985301</cx:pt>
          <cx:pt idx="586">5.9905492508348583</cx:pt>
          <cx:pt idx="587">5.7355578353786631</cx:pt>
          <cx:pt idx="588">5.7822094340028976</cx:pt>
          <cx:pt idx="589">5.8325394302735125</cx:pt>
          <cx:pt idx="590">5.4987143967874577</cx:pt>
          <cx:pt idx="591">5.5958909562959054</cx:pt>
          <cx:pt idx="592">5.4070771859431961</cx:pt>
          <cx:pt idx="593">5.5090876303935623</cx:pt>
          <cx:pt idx="594">5.7961282873726319</cx:pt>
          <cx:pt idx="595">5.6085730645816181</cx:pt>
          <cx:pt idx="596">5.7514046519948963</cx:pt>
          <cx:pt idx="597">5.8746342810202776</cx:pt>
          <cx:pt idx="598">5.5506091694155968</cx:pt>
          <cx:pt idx="599">5.930551882509139</cx:pt>
          <cx:pt idx="600">5.2971598625219816</cx:pt>
          <cx:pt idx="601">5.6149636149404101</cx:pt>
          <cx:pt idx="602">5.7891746621082598</cx:pt>
          <cx:pt idx="603">5.7289878423553606</cx:pt>
          <cx:pt idx="604">5.6743553570642549</cx:pt>
          <cx:pt idx="605">5.8254461034472751</cx:pt>
          <cx:pt idx="606">6.5019174557728103</cx:pt>
          <cx:pt idx="607">5.3605383753001394</cx:pt>
          <cx:pt idx="608">5.9341405789403785</cx:pt>
          <cx:pt idx="609">5.7715846960694543</cx:pt>
          <cx:pt idx="610">5.6251513227564596</cx:pt>
          <cx:pt idx="611">6.1926804927589938</cx:pt>
          <cx:pt idx="612">6.0023130671630263</cx:pt>
          <cx:pt idx="613">5.9239669183581114</cx:pt>
          <cx:pt idx="614">5.6879740446312628</cx:pt>
          <cx:pt idx="615">5.7948922020351263</cx:pt>
          <cx:pt idx="616">6.2833375529674278</cx:pt>
          <cx:pt idx="617">5.9136645533123291</cx:pt>
          <cx:pt idx="618">6.0815857948896532</cx:pt>
          <cx:pt idx="619">5.3736460203067145</cx:pt>
          <cx:pt idx="620">5.7534844436228845</cx:pt>
          <cx:pt idx="621">6.110037463795428</cx:pt>
          <cx:pt idx="622">5.3302648803163128</cx:pt>
          <cx:pt idx="623">6.2946315577455136</cx:pt>
          <cx:pt idx="624">6.2679084108837939</cx:pt>
          <cx:pt idx="625">6.0527673348928843</cx:pt>
          <cx:pt idx="626">5.6105253406002369</cx:pt>
          <cx:pt idx="627">5.74964266417531</cx:pt>
          <cx:pt idx="628">6.3524033851209714</cx:pt>
          <cx:pt idx="629">5.0577169621704687</cx:pt>
          <cx:pt idx="630">6.2615771844242714</cx:pt>
          <cx:pt idx="631">5.1748120354250915</cx:pt>
          <cx:pt idx="632">5.5084033989392722</cx:pt>
          <cx:pt idx="633">5.3860521437706108</cx:pt>
          <cx:pt idx="634">5.772840340922631</cx:pt>
          <cx:pt idx="635">5.6649411628583213</cx:pt>
          <cx:pt idx="636">5.7562812247587516</cx:pt>
          <cx:pt idx="637">5.3345071946051901</cx:pt>
          <cx:pt idx="638">5.8847873322932074</cx:pt>
          <cx:pt idx="639">5.7495186459624161</cx:pt>
          <cx:pt idx="640">5.4063770221642251</cx:pt>
          <cx:pt idx="641">6.3195976801591796</cx:pt>
          <cx:pt idx="642">6.1742133586726506</cx:pt>
          <cx:pt idx="643">5.6925027067277609</cx:pt>
          <cx:pt idx="644">5.4411424425632564</cx:pt>
          <cx:pt idx="645">5.3873414312715182</cx:pt>
          <cx:pt idx="646">5.5814358727159572</cx:pt>
          <cx:pt idx="647">5.8788009137406405</cx:pt>
          <cx:pt idx="648">5.4892600062247308</cx:pt>
          <cx:pt idx="649">6.4544827486200296</cx:pt>
          <cx:pt idx="650">5.9285304906693526</cx:pt>
          <cx:pt idx="651">5.5773551783614552</cx:pt>
          <cx:pt idx="652">5.8843974704861166</cx:pt>
          <cx:pt idx="653">6.1490077350108709</cx:pt>
          <cx:pt idx="654">6.2414491080813912</cx:pt>
          <cx:pt idx="655">5.9522269350217893</cx:pt>
          <cx:pt idx="656">5.4827557612055893</cx:pt>
          <cx:pt idx="657">5.976603112994046</cx:pt>
          <cx:pt idx="658">5.1157949279056281</cx:pt>
          <cx:pt idx="659">5.9527782445126611</cx:pt>
          <cx:pt idx="660">5.8223696402488336</cx:pt>
          <cx:pt idx="661">5.5288517515191131</cx:pt>
          <cx:pt idx="662">5.7431939937038621</cx:pt>
          <cx:pt idx="663">5.9542088010444116</cx:pt>
          <cx:pt idx="664">6.2067587389315477</cx:pt>
          <cx:pt idx="665">6.2834039460612221</cx:pt>
          <cx:pt idx="666">5.5657665117143571</cx:pt>
          <cx:pt idx="667">5.6270228131311333</cx:pt>
          <cx:pt idx="668">5.6778073366413686</cx:pt>
          <cx:pt idx="669">5.1308583039164501</cx:pt>
          <cx:pt idx="670">5.7517282807150787</cx:pt>
          <cx:pt idx="671">5.8583177924060079</cx:pt>
          <cx:pt idx="672">5.4070721164561375</cx:pt>
          <cx:pt idx="673">6.0235048872017867</cx:pt>
          <cx:pt idx="674">5.8251316321522664</cx:pt>
          <cx:pt idx="675">5.3392749729538078</cx:pt>
          <cx:pt idx="676">5.332517521214208</cx:pt>
          <cx:pt idx="677">5.4252208655395897</cx:pt>
          <cx:pt idx="678">6.0477807070343799</cx:pt>
          <cx:pt idx="679">5.4514841928989046</cx:pt>
          <cx:pt idx="680">5.7369599736064858</cx:pt>
          <cx:pt idx="681">6.3374733868478801</cx:pt>
          <cx:pt idx="682">5.5343569638385803</cx:pt>
          <cx:pt idx="683">5.2883897025673532</cx:pt>
          <cx:pt idx="684">5.6226579271229502</cx:pt>
          <cx:pt idx="685">6.1859892972157846</cx:pt>
          <cx:pt idx="686">5.4734893424578175</cx:pt>
          <cx:pt idx="687">5.959892062200975</cx:pt>
          <cx:pt idx="688">5.5158539400966689</cx:pt>
          <cx:pt idx="689">5.786361027907863</cx:pt>
          <cx:pt idx="690">5.9076502319357642</cx:pt>
          <cx:pt idx="691">5.3745777390661482</cx:pt>
          <cx:pt idx="692">5.4107624684242968</cx:pt>
          <cx:pt idx="693">6.1002757223783197</cx:pt>
          <cx:pt idx="694">5.8327401515322492</cx:pt>
          <cx:pt idx="695">5.2535362730549471</cx:pt>
          <cx:pt idx="696">5.6053314244496706</cx:pt>
          <cx:pt idx="697">5.9227834307066818</cx:pt>
          <cx:pt idx="698">6.0005921010755889</cx:pt>
          <cx:pt idx="699">5.7359952520318025</cx:pt>
          <cx:pt idx="700">5.715647808677943</cx:pt>
          <cx:pt idx="701">5.6478830761252681</cx:pt>
          <cx:pt idx="702">5.3329269761254743</cx:pt>
          <cx:pt idx="703">5.883008267950963</cx:pt>
          <cx:pt idx="704">5.4204616810535979</cx:pt>
          <cx:pt idx="705">6.3416701090591987</cx:pt>
          <cx:pt idx="706">6.1284587565684898</cx:pt>
          <cx:pt idx="707">5.6731401356588682</cx:pt>
          <cx:pt idx="708">6.0434080119135478</cx:pt>
          <cx:pt idx="709">5.4479978816869856</cx:pt>
          <cx:pt idx="710">5.7084258271688055</cx:pt>
          <cx:pt idx="711">5.6156005172972403</cx:pt>
          <cx:pt idx="712">5.6254303557356957</cx:pt>
          <cx:pt idx="713">6.4716018256290262</cx:pt>
          <cx:pt idx="714">6.1435521448708208</cx:pt>
          <cx:pt idx="715">6.1075070933183877</cx:pt>
          <cx:pt idx="716">5.4083758141433327</cx:pt>
          <cx:pt idx="717">6.0457638774680005</cx:pt>
          <cx:pt idx="718">5.1658899260561739</cx:pt>
          <cx:pt idx="719">6.7352688723959551</cx:pt>
          <cx:pt idx="720">5.4971466765326316</cx:pt>
          <cx:pt idx="721">5.1496166604786113</cx:pt>
          <cx:pt idx="722">5.7666122399079551</cx:pt>
          <cx:pt idx="723">5.8822768079583261</cx:pt>
          <cx:pt idx="724">5.9061876553512747</cx:pt>
          <cx:pt idx="725">5.5787235581699557</cx:pt>
          <cx:pt idx="726">5.282906223010408</cx:pt>
          <cx:pt idx="727">6.1627960710712824</cx:pt>
          <cx:pt idx="728">5.5897123712252945</cx:pt>
          <cx:pt idx="729">5.513423680466353</cx:pt>
          <cx:pt idx="730">5.9198695383055782</cx:pt>
          <cx:pt idx="731">5.8809787229148753</cx:pt>
          <cx:pt idx="732">5.7472578079747869</cx:pt>
          <cx:pt idx="733">5.8847187815802986</cx:pt>
          <cx:pt idx="734">5.8629522450955287</cx:pt>
          <cx:pt idx="735">4.9522785248967809</cx:pt>
          <cx:pt idx="736">5.5913791430189317</cx:pt>
          <cx:pt idx="737">6.019509213020906</cx:pt>
          <cx:pt idx="738">5.7326796007799787</cx:pt>
          <cx:pt idx="739">5.7021814018719743</cx:pt>
          <cx:pt idx="740">6.1190520024185977</cx:pt>
          <cx:pt idx="741">5.4630176316431776</cx:pt>
          <cx:pt idx="742">4.8681000208898046</cx:pt>
          <cx:pt idx="743">6.3721232467995161</cx:pt>
          <cx:pt idx="744">5.3915878317459347</cx:pt>
          <cx:pt idx="745">6.1847562003336813</cx:pt>
          <cx:pt idx="746">4.9841180131020426</cx:pt>
          <cx:pt idx="747">5.72148819933419</cx:pt>
          <cx:pt idx="748">6.0446008950860497</cx:pt>
          <cx:pt idx="749">6.1684433215527159</cx:pt>
          <cx:pt idx="750">5.7003493087553903</cx:pt>
          <cx:pt idx="751">5.7416576361180738</cx:pt>
          <cx:pt idx="752">5.3344678306636544</cx:pt>
          <cx:pt idx="753">5.6954612370211803</cx:pt>
          <cx:pt idx="754">6.0670940764580532</cx:pt>
          <cx:pt idx="755">5.6282521894080384</cx:pt>
          <cx:pt idx="756">5.8402040350093154</cx:pt>
          <cx:pt idx="757">5.6045376220342416</cx:pt>
          <cx:pt idx="758">5.9178964459786769</cx:pt>
          <cx:pt idx="759">6.0825620558609579</cx:pt>
          <cx:pt idx="760">5.888011148781521</cx:pt>
          <cx:pt idx="761">6.1491734482921325</cx:pt>
          <cx:pt idx="762">6.0741368687407364</cx:pt>
          <cx:pt idx="763">5.7106782047632727</cx:pt>
          <cx:pt idx="764">5.8087765039311563</cx:pt>
          <cx:pt idx="765">6.2915259666357315</cx:pt>
          <cx:pt idx="766">5.5093801732511913</cx:pt>
          <cx:pt idx="767">5.497384235675332</cx:pt>
          <cx:pt idx="768">5.1506649333761212</cx:pt>
          <cx:pt idx="769">6.0878102920435602</cx:pt>
          <cx:pt idx="770">5.5262881361192386</cx:pt>
          <cx:pt idx="771">5.1297862860633741</cx:pt>
          <cx:pt idx="772">5.7031867794443203</cx:pt>
          <cx:pt idx="773">5.9251674120975846</cx:pt>
          <cx:pt idx="774">5.9089616799269589</cx:pt>
          <cx:pt idx="775">5.3788153496816795</cx:pt>
          <cx:pt idx="776">5.7354508722388884</cx:pt>
          <cx:pt idx="777">4.8007436123821572</cx:pt>
          <cx:pt idx="778">5.5393361694031018</cx:pt>
          <cx:pt idx="779">6.0625031923258028</cx:pt>
          <cx:pt idx="780">6.1672791982992718</cx:pt>
          <cx:pt idx="781">5.5868154053971848</cx:pt>
          <cx:pt idx="782">5.4079805284161804</cx:pt>
          <cx:pt idx="783">5.8576152220406366</cx:pt>
          <cx:pt idx="784">5.9173293429998708</cx:pt>
          <cx:pt idx="785">6.0305343563884497</cx:pt>
          <cx:pt idx="786">5.9498291748072107</cx:pt>
          <cx:pt idx="787">5.8326802229678556</cx:pt>
          <cx:pt idx="788">6.2239266139063849</cx:pt>
          <cx:pt idx="789">6.0334836763004089</cx:pt>
          <cx:pt idx="790">5.708921063886617</cx:pt>
          <cx:pt idx="791">5.8600705868186855</cx:pt>
          <cx:pt idx="792">5.9144304994294732</cx:pt>
          <cx:pt idx="793">5.902326151659838</cx:pt>
          <cx:pt idx="794">5.3341677689325815</cx:pt>
          <cx:pt idx="795">5.7480646883476414</cx:pt>
          <cx:pt idx="796">5.3732939435721949</cx:pt>
          <cx:pt idx="797">5.1412900758132487</cx:pt>
          <cx:pt idx="798">6.1229065184931883</cx:pt>
          <cx:pt idx="799">5.7618656645328974</cx:pt>
          <cx:pt idx="800">6.1852610491189886</cx:pt>
          <cx:pt idx="801">5.5189646273026627</cx:pt>
          <cx:pt idx="802">5.8486309896130537</cx:pt>
          <cx:pt idx="803">5.9769428592589513</cx:pt>
          <cx:pt idx="804">5.4743052108848875</cx:pt>
          <cx:pt idx="805">5.504370000624716</cx:pt>
          <cx:pt idx="806">5.8443525032208594</cx:pt>
          <cx:pt idx="807">6.135521102383513</cx:pt>
          <cx:pt idx="808">5.7111895131855261</cx:pt>
          <cx:pt idx="809">5.78056166690852</cx:pt>
          <cx:pt idx="810">5.7356666368415032</cx:pt>
          <cx:pt idx="811">6.4284446021897725</cx:pt>
          <cx:pt idx="812">5.3744720260734269</cx:pt>
          <cx:pt idx="813">6.2654017485786389</cx:pt>
          <cx:pt idx="814">5.7184714358513027</cx:pt>
          <cx:pt idx="815">6.1100550840563601</cx:pt>
          <cx:pt idx="816">5.8846547242904208</cx:pt>
          <cx:pt idx="817">5.8701724799900745</cx:pt>
          <cx:pt idx="818">5.4100398095900717</cx:pt>
          <cx:pt idx="819">5.7787144224854394</cx:pt>
          <cx:pt idx="820">5.26545863832997</cx:pt>
          <cx:pt idx="821">5.6191211734856736</cx:pt>
          <cx:pt idx="822">5.8423191707009448</cx:pt>
          <cx:pt idx="823">5.6213030069541849</cx:pt>
          <cx:pt idx="824">5.2621550921825131</cx:pt>
          <cx:pt idx="825">5.5972444222561082</cx:pt>
          <cx:pt idx="826">5.732073142053447</cx:pt>
          <cx:pt idx="827">5.7266899937378488</cx:pt>
          <cx:pt idx="828">5.7890380286215644</cx:pt>
          <cx:pt idx="829">6.1744770884854621</cx:pt>
          <cx:pt idx="830">4.903306880811634</cx:pt>
          <cx:pt idx="831">5.417179001848158</cx:pt>
          <cx:pt idx="832">5.8040464383999497</cx:pt>
          <cx:pt idx="833">5.3189376178306151</cx:pt>
          <cx:pt idx="834">5.5150968128369424</cx:pt>
          <cx:pt idx="835">5.7048185236247138</cx:pt>
          <cx:pt idx="836">5.9421224589089006</cx:pt>
          <cx:pt idx="837">5.7151628841560713</cx:pt>
          <cx:pt idx="838">5.9181316753398097</cx:pt>
          <cx:pt idx="839">5.6919709884524163</cx:pt>
          <cx:pt idx="840">5.9750009351202227</cx:pt>
          <cx:pt idx="841">5.5180974294796004</cx:pt>
          <cx:pt idx="842">5.3362737868241341</cx:pt>
          <cx:pt idx="843">5.6290758216466141</cx:pt>
          <cx:pt idx="844">6.1872554027387006</cx:pt>
          <cx:pt idx="845">5.6789799674639845</cx:pt>
          <cx:pt idx="846">5.6432116367017349</cx:pt>
          <cx:pt idx="847">5.8525167431938474</cx:pt>
          <cx:pt idx="848">5.7510031070950323</cx:pt>
          <cx:pt idx="849">5.9623410035752915</cx:pt>
          <cx:pt idx="850">6.0166466910122933</cx:pt>
          <cx:pt idx="851">5.75412911619018</cx:pt>
          <cx:pt idx="852">5.8941079738446938</cx:pt>
          <cx:pt idx="853">6.2987125041972725</cx:pt>
          <cx:pt idx="854">5.6508386488263369</cx:pt>
          <cx:pt idx="855">5.9225408825281143</cx:pt>
          <cx:pt idx="856">5.7025192978001105</cx:pt>
          <cx:pt idx="857">5.4347169731970162</cx:pt>
          <cx:pt idx="858">5.8710311680735465</cx:pt>
          <cx:pt idx="859">5.811965200374134</cx:pt>
          <cx:pt idx="860">6.0250498520958047</cx:pt>
          <cx:pt idx="861">5.7025231629378101</cx:pt>
          <cx:pt idx="862">5.8584570135378016</cx:pt>
          <cx:pt idx="863">6.1904444936150931</cx:pt>
          <cx:pt idx="864">5.1998724221816417</cx:pt>
          <cx:pt idx="865">6.2826048006033552</cx:pt>
          <cx:pt idx="866">5.4056007424747667</cx:pt>
          <cx:pt idx="867">6.2776856434229744</cx:pt>
          <cx:pt idx="868">5.9270643572517256</cx:pt>
          <cx:pt idx="869">6.0467428664282235</cx:pt>
          <cx:pt idx="870">5.3633531415779085</cx:pt>
          <cx:pt idx="871">5.2702140715166941</cx:pt>
          <cx:pt idx="872">5.7664214974808905</cx:pt>
          <cx:pt idx="873">6.1165058204553144</cx:pt>
          <cx:pt idx="874">5.5640347946759654</cx:pt>
          <cx:pt idx="875">6.3151979311624551</cx:pt>
          <cx:pt idx="876">6.5044311839791344</cx:pt>
          <cx:pt idx="877">5.9046984330647492</cx:pt>
          <cx:pt idx="878">5.550836371085607</cx:pt>
          <cx:pt idx="879">5.2175272912950614</cx:pt>
          <cx:pt idx="880">5.6690787466643364</cx:pt>
          <cx:pt idx="881">5.4702969703024573</cx:pt>
          <cx:pt idx="882">6.3737642028882942</cx:pt>
          <cx:pt idx="883">5.7874570080245809</cx:pt>
          <cx:pt idx="884">5.6693016711919926</cx:pt>
          <cx:pt idx="885">5.3695972174345474</cx:pt>
          <cx:pt idx="886">6.2197071399390556</cx:pt>
          <cx:pt idx="887">5.5888019796536028</cx:pt>
          <cx:pt idx="888">5.2412537503312047</cx:pt>
          <cx:pt idx="889">5.1529948317965699</cx:pt>
          <cx:pt idx="890">6.235017607597074</cx:pt>
          <cx:pt idx="891">5.8421010619087577</cx:pt>
          <cx:pt idx="892">5.9363045420074103</cx:pt>
          <cx:pt idx="893">5.5560401209784587</cx:pt>
          <cx:pt idx="894">5.830044137931826</cx:pt>
          <cx:pt idx="895">5.91908845631235</cx:pt>
          <cx:pt idx="896">5.2263163614061421</cx:pt>
          <cx:pt idx="897">5.0566713169171758</cx:pt>
          <cx:pt idx="898">5.8067182991742312</cx:pt>
          <cx:pt idx="899">6.1916744774540176</cx:pt>
          <cx:pt idx="900">5.5640343325155719</cx:pt>
          <cx:pt idx="901">5.9253072777634976</cx:pt>
          <cx:pt idx="902">6.0474531503013997</cx:pt>
          <cx:pt idx="903">5.059086152001333</cx:pt>
          <cx:pt idx="904">5.8165932968693701</cx:pt>
          <cx:pt idx="905">5.9371958973075047</cx:pt>
          <cx:pt idx="906">6.2946875184832907</cx:pt>
          <cx:pt idx="907">6.0585514590356553</cx:pt>
          <cx:pt idx="908">6.2308408434190286</cx:pt>
          <cx:pt idx="909">6.2295808258278136</cx:pt>
          <cx:pt idx="910">6.1710335893423709</cx:pt>
          <cx:pt idx="911">5.9926016004451856</cx:pt>
          <cx:pt idx="912">5.5400651208593299</cx:pt>
          <cx:pt idx="913">5.9737929982547469</cx:pt>
          <cx:pt idx="914">5.6131972173508284</cx:pt>
          <cx:pt idx="915">5.5660973951208916</cx:pt>
          <cx:pt idx="916">5.7048681314616729</cx:pt>
          <cx:pt idx="917">5.5632176264695996</cx:pt>
          <cx:pt idx="918">5.5681877408340643</cx:pt>
          <cx:pt idx="919">5.6817689348375531</cx:pt>
          <cx:pt idx="920">5.6605147819504031</cx:pt>
          <cx:pt idx="921">5.9552926456380142</cx:pt>
          <cx:pt idx="922">5.5034253837216305</cx:pt>
          <cx:pt idx="923">6.0220409890547426</cx:pt>
          <cx:pt idx="924">5.2216050668932086</cx:pt>
          <cx:pt idx="925">6.2231797777240736</cx:pt>
          <cx:pt idx="926">5.5824482328682743</cx:pt>
          <cx:pt idx="927">5.6139149941388</cx:pt>
          <cx:pt idx="928">5.9177021226165376</cx:pt>
          <cx:pt idx="929">5.9520071849286298</cx:pt>
          <cx:pt idx="930">6.0052791935398213</cx:pt>
          <cx:pt idx="931">6.1713923752484963</cx:pt>
          <cx:pt idx="932">5.2971509943355564</cx:pt>
          <cx:pt idx="933">5.1749075690575026</cx:pt>
          <cx:pt idx="934">5.5561580966512532</cx:pt>
          <cx:pt idx="935">5.6308590529466773</cx:pt>
          <cx:pt idx="936">5.4141774326319174</cx:pt>
          <cx:pt idx="937">5.7389821378254249</cx:pt>
          <cx:pt idx="938">5.7676028409286886</cx:pt>
          <cx:pt idx="939">6.009312984002003</cx:pt>
          <cx:pt idx="940">5.6429438638545033</cx:pt>
          <cx:pt idx="941">6.4228568651897984</cx:pt>
          <cx:pt idx="942">5.7481912416793417</cx:pt>
          <cx:pt idx="943">5.6445377610796452</cx:pt>
          <cx:pt idx="944">5.0569174614373695</cx:pt>
          <cx:pt idx="945">6.0159566645009175</cx:pt>
          <cx:pt idx="946">5.8448244822197646</cx:pt>
          <cx:pt idx="947">5.9055331129514732</cx:pt>
          <cx:pt idx="948">5.7599510606954842</cx:pt>
          <cx:pt idx="949">5.7268240716842413</cx:pt>
          <cx:pt idx="950">5.7144270377450663</cx:pt>
          <cx:pt idx="951">6.2970392235266184</cx:pt>
          <cx:pt idx="952">6.0903507646221895</cx:pt>
          <cx:pt idx="953">6.4125520853697493</cx:pt>
          <cx:pt idx="954">5.9119949335971516</cx:pt>
          <cx:pt idx="955">5.674199838589665</cx:pt>
          <cx:pt idx="956">5.5446870724217163</cx:pt>
          <cx:pt idx="957">5.8544997528356069</cx:pt>
          <cx:pt idx="958">6.4208329031921245</cx:pt>
          <cx:pt idx="959">5.3965030638002798</cx:pt>
          <cx:pt idx="960">5.6331747729836312</cx:pt>
          <cx:pt idx="961">5.6468970635187095</cx:pt>
          <cx:pt idx="962">5.9862099816631202</cx:pt>
          <cx:pt idx="963">6.0150841626579075</cx:pt>
          <cx:pt idx="964">5.7037156635757302</cx:pt>
          <cx:pt idx="965">5.8389517374217625</cx:pt>
          <cx:pt idx="966">5.3231923734982427</cx:pt>
          <cx:pt idx="967">6.0181169519676061</cx:pt>
          <cx:pt idx="968">6.2967121670676338</cx:pt>
          <cx:pt idx="969">5.5982200586317923</cx:pt>
          <cx:pt idx="970">5.7424380782115927</cx:pt>
          <cx:pt idx="971">5.554635505465491</cx:pt>
          <cx:pt idx="972">4.8946469445949008</cx:pt>
          <cx:pt idx="973">5.8740382079273772</cx:pt>
          <cx:pt idx="974">5.3386710018590806</cx:pt>
          <cx:pt idx="975">5.4303307953769293</cx:pt>
          <cx:pt idx="976">5.6476813997815585</cx:pt>
          <cx:pt idx="977">6.0072747575409391</cx:pt>
          <cx:pt idx="978">5.9264201871649123</cx:pt>
          <cx:pt idx="979">5.9643000423501569</cx:pt>
          <cx:pt idx="980">5.5105113384593425</cx:pt>
          <cx:pt idx="981">5.3907768770696824</cx:pt>
          <cx:pt idx="982">5.8226985952960035</cx:pt>
          <cx:pt idx="983">5.9686731791148908</cx:pt>
          <cx:pt idx="984">5.6125181723342967</cx:pt>
          <cx:pt idx="985">5.7986002891677444</cx:pt>
          <cx:pt idx="986">5.463294610537071</cx:pt>
          <cx:pt idx="987">5.5403259618697662</cx:pt>
          <cx:pt idx="988">5.8938952201471952</cx:pt>
          <cx:pt idx="989">5.8828987090577973</cx:pt>
          <cx:pt idx="990">5.289650646723012</cx:pt>
          <cx:pt idx="991">5.7007188841409624</cx:pt>
          <cx:pt idx="992">6.0058877820832901</cx:pt>
          <cx:pt idx="993">5.9198959422283908</cx:pt>
          <cx:pt idx="994">5.8775031082599281</cx:pt>
          <cx:pt idx="995">5.9110742480293244</cx:pt>
          <cx:pt idx="996">5.5285668424247385</cx:pt>
          <cx:pt idx="997">6.0514011337055589</cx:pt>
          <cx:pt idx="998">5.9049120392213919</cx:pt>
          <cx:pt idx="999">5.896692259438491</cx:pt>
          <cx:pt idx="1000">5.55576672714135</cx:pt>
          <cx:pt idx="1001">5.5955379588200733</cx:pt>
          <cx:pt idx="1002">5.4029141063655937</cx:pt>
          <cx:pt idx="1003">5.5311651349079911</cx:pt>
          <cx:pt idx="1004">5.9254761659927659</cx:pt>
          <cx:pt idx="1005">4.902706508503341</cx:pt>
          <cx:pt idx="1006">5.5387218015269504</cx:pt>
          <cx:pt idx="1007">6.1010109979530149</cx:pt>
          <cx:pt idx="1008">5.3116781068041723</cx:pt>
          <cx:pt idx="1009">6.2308819380886353</cx:pt>
          <cx:pt idx="1010">5.8286134991686058</cx:pt>
          <cx:pt idx="1011">5.6942748471808606</cx:pt>
          <cx:pt idx="1012">5.852900174070693</cx:pt>
          <cx:pt idx="1013">5.2748842283133452</cx:pt>
          <cx:pt idx="1014">6.1583803142216498</cx:pt>
          <cx:pt idx="1015">5.8450858914540103</cx:pt>
          <cx:pt idx="1016">5.7568037733817263</cx:pt>
          <cx:pt idx="1017">5.8349473155829417</cx:pt>
          <cx:pt idx="1018">6.2758229638802847</cx:pt>
          <cx:pt idx="1019">5.8162054468239859</cx:pt>
          <cx:pt idx="1020">6.1514941966892778</cx:pt>
          <cx:pt idx="1021">6.1634660430254176</cx:pt>
          <cx:pt idx="1022">4.8639204056714043</cx:pt>
          <cx:pt idx="1023">5.452616368019588</cx:pt>
          <cx:pt idx="1024">6.3157474480195583</cx:pt>
          <cx:pt idx="1025">5.8802950888526997</cx:pt>
          <cx:pt idx="1026">5.2425983243617571</cx:pt>
          <cx:pt idx="1027">5.7169119310020351</cx:pt>
          <cx:pt idx="1028">5.624338508404743</cx:pt>
          <cx:pt idx="1029">5.8119468062681525</cx:pt>
          <cx:pt idx="1030">5.7412219923392112</cx:pt>
          <cx:pt idx="1031">6.2072732146058467</cx:pt>
          <cx:pt idx="1032">5.9807417325985419</cx:pt>
          <cx:pt idx="1033">5.8035312053055632</cx:pt>
          <cx:pt idx="1034">6.0288093371722065</cx:pt>
          <cx:pt idx="1035">5.7796430458014383</cx:pt>
          <cx:pt idx="1036">5.5697830090036673</cx:pt>
          <cx:pt idx="1037">6.0102770547188813</cx:pt>
          <cx:pt idx="1038">6.6120121132232601</cx:pt>
          <cx:pt idx="1039">5.1784934925553197</cx:pt>
          <cx:pt idx="1040">5.7234154360108143</cx:pt>
          <cx:pt idx="1041">6.0249856608746963</cx:pt>
          <cx:pt idx="1042">5.4982857928956594</cx:pt>
          <cx:pt idx="1043">5.780256005097983</cx:pt>
          <cx:pt idx="1044">5.3369521410730547</cx:pt>
          <cx:pt idx="1045">6.3655319184908139</cx:pt>
          <cx:pt idx="1046">5.8283046860992407</cx:pt>
          <cx:pt idx="1047">5.7115513779670417</cx:pt>
          <cx:pt idx="1048">6.082848241587123</cx:pt>
          <cx:pt idx="1049">5.5638526997603766</cx:pt>
          <cx:pt idx="1050">5.465619664567777</cx:pt>
          <cx:pt idx="1051">5.9439681074787378</cx:pt>
          <cx:pt idx="1052">5.8184576199540095</cx:pt>
          <cx:pt idx="1053">5.7505200320617647</cx:pt>
          <cx:pt idx="1054">6.2059976261449874</cx:pt>
          <cx:pt idx="1055">5.4122146259697574</cx:pt>
          <cx:pt idx="1056">5.9329124808072784</cx:pt>
          <cx:pt idx="1057">5.7160185683579865</cx:pt>
          <cx:pt idx="1058">5.0836140442337525</cx:pt>
          <cx:pt idx="1059">6.4177690853911891</cx:pt>
          <cx:pt idx="1060">5.5546324874474644</cx:pt>
          <cx:pt idx="1061">6.3077655489656408</cx:pt>
          <cx:pt idx="1062">5.8929097745935914</cx:pt>
          <cx:pt idx="1063">6.01955697224993</cx:pt>
          <cx:pt idx="1064">6.0182825421840986</cx:pt>
          <cx:pt idx="1065">5.6132865610589864</cx:pt>
          <cx:pt idx="1066">6.0209245382294938</cx:pt>
          <cx:pt idx="1067">5.872588959039712</cx:pt>
          <cx:pt idx="1068">6.2278388726651031</cx:pt>
          <cx:pt idx="1069">5.3565582358528818</cx:pt>
          <cx:pt idx="1070">5.7329278453648111</cx:pt>
          <cx:pt idx="1071">5.5626835421360479</cx:pt>
          <cx:pt idx="1072">6.1151476214663951</cx:pt>
          <cx:pt idx="1073">5.3471451664239646</cx:pt>
          <cx:pt idx="1074">5.9618283954806186</cx:pt>
          <cx:pt idx="1075">6.1471457056379171</cx:pt>
          <cx:pt idx="1076">5.5028205195584707</cx:pt>
          <cx:pt idx="1077">5.6052088253959402</cx:pt>
          <cx:pt idx="1078">5.3396455946335921</cx:pt>
          <cx:pt idx="1079">6.1620109489957233</cx:pt>
          <cx:pt idx="1080">5.7093959588057341</cx:pt>
          <cx:pt idx="1081">5.5697708913735298</cx:pt>
          <cx:pt idx="1082">6.1731788161768</cx:pt>
          <cx:pt idx="1083">5.3673314892692332</cx:pt>
          <cx:pt idx="1084">5.3833014150995986</cx:pt>
          <cx:pt idx="1085">5.9412276069822303</cx:pt>
          <cx:pt idx="1086">5.761454972037293</cx:pt>
          <cx:pt idx="1087">5.6941510583735289</cx:pt>
          <cx:pt idx="1088">5.4823303997135486</cx:pt>
          <cx:pt idx="1089">6.1654817438524194</cx:pt>
          <cx:pt idx="1090">5.1622365751888504</cx:pt>
          <cx:pt idx="1091">6.2903332454165053</cx:pt>
          <cx:pt idx="1092">5.9751639854845866</cx:pt>
          <cx:pt idx="1093">5.5826971030244668</cx:pt>
          <cx:pt idx="1094">6.4119945964754423</cx:pt>
          <cx:pt idx="1095">5.7198671104839578</cx:pt>
          <cx:pt idx="1096">5.9574160093766775</cx:pt>
          <cx:pt idx="1097">6.1732684756703158</cx:pt>
          <cx:pt idx="1098">6.0033482592342153</cx:pt>
          <cx:pt idx="1099">5.7235579566686976</cx:pt>
          <cx:pt idx="1100">6.0819067435893377</cx:pt>
          <cx:pt idx="1101">5.6960813366054657</cx:pt>
          <cx:pt idx="1102">5.6376833618770394</cx:pt>
          <cx:pt idx="1103">5.6218211770729027</cx:pt>
          <cx:pt idx="1104">5.7472368744481468</cx:pt>
          <cx:pt idx="1105">5.6609210601455988</cx:pt>
          <cx:pt idx="1106">6.0847733992203654</cx:pt>
          <cx:pt idx="1107">5.390219122197454</cx:pt>
          <cx:pt idx="1108">5.5982371987264923</cx:pt>
          <cx:pt idx="1109">6.0410123130442415</cx:pt>
          <cx:pt idx="1110">5.6441546878840319</cx:pt>
          <cx:pt idx="1111">5.1969408415546816</cx:pt>
          <cx:pt idx="1112">5.940737039235005</cx:pt>
          <cx:pt idx="1113">5.7873371281861568</cx:pt>
          <cx:pt idx="1114">6.0316736089486058</cx:pt>
          <cx:pt idx="1115">5.5691373306051588</cx:pt>
          <cx:pt idx="1116">5.8089517004988114</cx:pt>
          <cx:pt idx="1117">5.8428243839589724</cx:pt>
          <cx:pt idx="1118">5.6005978982162565</cx:pt>
          <cx:pt idx="1119">5.5234259833755912</cx:pt>
          <cx:pt idx="1120">5.1107836734458916</cx:pt>
          <cx:pt idx="1121">5.4250877771952464</cx:pt>
          <cx:pt idx="1122">5.4779333350343649</cx:pt>
          <cx:pt idx="1123">5.2220857893825894</cx:pt>
          <cx:pt idx="1124">5.3483439230105301</cx:pt>
          <cx:pt idx="1125">6.0290853247290919</cx:pt>
          <cx:pt idx="1126">5.7662630182510544</cx:pt>
          <cx:pt idx="1127">5.2838187134960366</cx:pt>
          <cx:pt idx="1128">5.380400299433334</cx:pt>
          <cx:pt idx="1129">6.0850669786422422</cx:pt>
          <cx:pt idx="1130">5.7708555193760276</cx:pt>
          <cx:pt idx="1131">5.9980569367531062</cx:pt>
          <cx:pt idx="1132">5.9252973035291268</cx:pt>
          <cx:pt idx="1133">5.3350252689435376</cx:pt>
          <cx:pt idx="1134">5.2857422648183752</cx:pt>
          <cx:pt idx="1135">5.7946402132876651</cx:pt>
          <cx:pt idx="1136">5.657890087484744</cx:pt>
          <cx:pt idx="1137">5.6654281844658154</cx:pt>
          <cx:pt idx="1138">6.0614823148507053</cx:pt>
          <cx:pt idx="1139">5.7726376078741781</cx:pt>
          <cx:pt idx="1140">6.5017068978512444</cx:pt>
          <cx:pt idx="1141">5.7847507834600957</cx:pt>
          <cx:pt idx="1142">5.6924210599312071</cx:pt>
          <cx:pt idx="1143">6.068704542323033</cx:pt>
          <cx:pt idx="1144">5.8265027173728292</cx:pt>
          <cx:pt idx="1145">6.2798250885300098</cx:pt>
          <cx:pt idx="1146">5.6768691621330687</cx:pt>
          <cx:pt idx="1147">5.5213939337655518</cx:pt>
          <cx:pt idx="1148">5.728291442174597</cx:pt>
          <cx:pt idx="1149">6.0434102723435963</cx:pt>
          <cx:pt idx="1150">5.2958329771804049</cx:pt>
          <cx:pt idx="1151">5.9494214984238347</cx:pt>
          <cx:pt idx="1152">5.4722892056938912</cx:pt>
          <cx:pt idx="1153">6.0321145924148576</cx:pt>
          <cx:pt idx="1154">5.6344780418496168</cx:pt>
          <cx:pt idx="1155">5.4493775029855005</cx:pt>
          <cx:pt idx="1156">5.8241787685651731</cx:pt>
          <cx:pt idx="1157">5.2995864714317369</cx:pt>
          <cx:pt idx="1158">5.3593919032405619</cx:pt>
          <cx:pt idx="1159">6.0757041975410395</cx:pt>
          <cx:pt idx="1160">5.8426865103241932</cx:pt>
          <cx:pt idx="1161">6.1359418768996923</cx:pt>
          <cx:pt idx="1162">6.3504480124723459</cx:pt>
          <cx:pt idx="1163">6.1746726221858674</cx:pt>
          <cx:pt idx="1164">5.0140894701876197</cx:pt>
          <cx:pt idx="1165">5.5055966390985596</cx:pt>
          <cx:pt idx="1166">5.7560288760660727</cx:pt>
          <cx:pt idx="1167">5.5636859958704008</cx:pt>
          <cx:pt idx="1168">5.7039151012276585</cx:pt>
          <cx:pt idx="1169">5.6368185464146894</cx:pt>
          <cx:pt idx="1170">6.1332030450169102</cx:pt>
          <cx:pt idx="1171">5.7198690005110242</cx:pt>
          <cx:pt idx="1172">5.6682374482439029</cx:pt>
          <cx:pt idx="1173">6.1182933181852945</cx:pt>
          <cx:pt idx="1174">5.9205452566584258</cx:pt>
          <cx:pt idx="1175">6.1742435654179681</cx:pt>
          <cx:pt idx="1176">5.2327694846979851</cx:pt>
          <cx:pt idx="1177">5.7228481100094903</cx:pt>
          <cx:pt idx="1178">5.2486773964560616</cx:pt>
          <cx:pt idx="1179">6.1341690584431072</cx:pt>
          <cx:pt idx="1180">5.3228055589330197</cx:pt>
          <cx:pt idx="1181">5.6562491453525805</cx:pt>
          <cx:pt idx="1182">5.2146397180709831</cx:pt>
          <cx:pt idx="1183">5.9802269769922365</cx:pt>
          <cx:pt idx="1184">5.8830738888611913</cx:pt>
          <cx:pt idx="1185">5.5222110337738259</cx:pt>
          <cx:pt idx="1186">5.6404041444828241</cx:pt>
          <cx:pt idx="1187">5.6805170551779831</cx:pt>
          <cx:pt idx="1188">5.2397007926714201</cx:pt>
          <cx:pt idx="1189">6.0894544853775745</cx:pt>
          <cx:pt idx="1190">5.7117059452045389</cx:pt>
          <cx:pt idx="1191">5.6093717943213415</cx:pt>
          <cx:pt idx="1192">6.4268149019525476</cx:pt>
          <cx:pt idx="1193">5.7746400369432163</cx:pt>
          <cx:pt idx="1194">5.512320721722384</cx:pt>
          <cx:pt idx="1195">5.9184904945542343</cx:pt>
          <cx:pt idx="1196">5.6244222467332801</cx:pt>
          <cx:pt idx="1197">5.481882361216722</cx:pt>
          <cx:pt idx="1198">5.4316822383809464</cx:pt>
          <cx:pt idx="1199">5.6800711135338</cx:pt>
          <cx:pt idx="1200">5.0259151053254456</cx:pt>
          <cx:pt idx="1201">6.3857279710793513</cx:pt>
          <cx:pt idx="1202">5.7941541121141595</cx:pt>
          <cx:pt idx="1203">5.8372175489685629</cx:pt>
          <cx:pt idx="1204">5.2665670279133296</cx:pt>
          <cx:pt idx="1205">6.0261420357203086</cx:pt>
          <cx:pt idx="1206">5.7107629621488032</cx:pt>
          <cx:pt idx="1207">5.91999731609069</cx:pt>
          <cx:pt idx="1208">5.4264492270782609</cx:pt>
          <cx:pt idx="1209">5.5122447533638805</cx:pt>
          <cx:pt idx="1210">5.666260116369183</cx:pt>
          <cx:pt idx="1211">6.0524235734287002</cx:pt>
          <cx:pt idx="1212">4.9779406486949274</cx:pt>
          <cx:pt idx="1213">5.7379052888556634</cx:pt>
          <cx:pt idx="1214">5.5985881477508945</cx:pt>
          <cx:pt idx="1215">6.4470306542346592</cx:pt>
          <cx:pt idx="1216">5.463940744763268</cx:pt>
          <cx:pt idx="1217">5.7792446439396024</cx:pt>
          <cx:pt idx="1218">6.0471749356931657</cx:pt>
          <cx:pt idx="1219">5.5348496396008535</cx:pt>
          <cx:pt idx="1220">5.7178225145653157</cx:pt>
          <cx:pt idx="1221">5.9581308317887496</cx:pt>
          <cx:pt idx="1222">5.5959178289623779</cx:pt>
          <cx:pt idx="1223">6.4522202567754796</cx:pt>
          <cx:pt idx="1224">6.1806999361079802</cx:pt>
          <cx:pt idx="1225">6.1938815473178126</cx:pt>
          <cx:pt idx="1226">6.125072686771488</cx:pt>
          <cx:pt idx="1227">6.069633674467541</cx:pt>
          <cx:pt idx="1228">5.9238027547410335</cx:pt>
          <cx:pt idx="1229">6.0975970247923259</cx:pt>
          <cx:pt idx="1230">6.032410197893685</cx:pt>
          <cx:pt idx="1231">5.527602548852216</cx:pt>
          <cx:pt idx="1232">5.4226155997698049</cx:pt>
          <cx:pt idx="1233">6.2012720939904318</cx:pt>
          <cx:pt idx="1234">5.2499896248797642</cx:pt>
          <cx:pt idx="1235">5.7218637796873173</cx:pt>
          <cx:pt idx="1236">6.1665757552175942</cx:pt>
          <cx:pt idx="1237">5.7008950517914014</cx:pt>
          <cx:pt idx="1238">5.4857589497219346</cx:pt>
          <cx:pt idx="1239">5.618429895611734</cx:pt>
          <cx:pt idx="1240">5.2471344113420582</cx:pt>
          <cx:pt idx="1241">5.485734523607789</cx:pt>
          <cx:pt idx="1242">5.6822395022918952</cx:pt>
          <cx:pt idx="1243">5.9300194501951902</cx:pt>
          <cx:pt idx="1244">6.1963431359824215</cx:pt>
          <cx:pt idx="1245">5.915585565777544</cx:pt>
          <cx:pt idx="1246">5.3894875269130464</cx:pt>
          <cx:pt idx="1247">5.632161805223598</cx:pt>
          <cx:pt idx="1248">5.8024968978746685</cx:pt>
          <cx:pt idx="1249">5.7359991375927937</cx:pt>
          <cx:pt idx="1250">5.9108093236101071</cx:pt>
          <cx:pt idx="1251">5.5135722539059939</cx:pt>
          <cx:pt idx="1252">5.6220227660066842</cx:pt>
          <cx:pt idx="1253">5.638583076468576</cx:pt>
          <cx:pt idx="1254">5.3005586755260126</cx:pt>
          <cx:pt idx="1255">5.5318313907528394</cx:pt>
          <cx:pt idx="1256">5.5067501753007058</cx:pt>
          <cx:pt idx="1257">6.2393360078945888</cx:pt>
          <cx:pt idx="1258">5.13953896489791</cx:pt>
          <cx:pt idx="1259">5.8072839772968319</cx:pt>
          <cx:pt idx="1260">5.2857657643799145</cx:pt>
          <cx:pt idx="1261">5.5438994199668867</cx:pt>
          <cx:pt idx="1262">5.7433580092280403</cx:pt>
          <cx:pt idx="1263">5.4473463412829268</cx:pt>
          <cx:pt idx="1264">6.0020589365348958</cx:pt>
          <cx:pt idx="1265">5.8551153545016517</cx:pt>
          <cx:pt idx="1266">5.687566891804873</cx:pt>
          <cx:pt idx="1267">5.4257976183997645</cx:pt>
          <cx:pt idx="1268">5.2706398609701219</cx:pt>
          <cx:pt idx="1269">5.810038410722985</cx:pt>
          <cx:pt idx="1270">5.7379275759529564</cx:pt>
          <cx:pt idx="1271">5.8026189609586947</cx:pt>
          <cx:pt idx="1272">4.9790934405861549</cx:pt>
          <cx:pt idx="1273">6.0527573247895647</cx:pt>
          <cx:pt idx="1274">5.5253968600697432</cx:pt>
          <cx:pt idx="1275">5.4731271655400162</cx:pt>
          <cx:pt idx="1276">5.356668636889343</cx:pt>
          <cx:pt idx="1277">6.1232904297834363</cx:pt>
          <cx:pt idx="1278">5.4500077127011037</cx:pt>
          <cx:pt idx="1279">5.1285145379626114</cx:pt>
          <cx:pt idx="1280">5.8464583756819346</cx:pt>
          <cx:pt idx="1281">5.5701797731202092</cx:pt>
          <cx:pt idx="1282">5.5051248222335261</cx:pt>
          <cx:pt idx="1283">5.8524142803729768</cx:pt>
          <cx:pt idx="1284">5.3926842465568656</cx:pt>
          <cx:pt idx="1285">5.9713423509279888</cx:pt>
          <cx:pt idx="1286">5.830367012804337</cx:pt>
          <cx:pt idx="1287">5.2755006205023172</cx:pt>
          <cx:pt idx="1288">5.0880957794296808</cx:pt>
          <cx:pt idx="1289">5.5121713200987079</cx:pt>
          <cx:pt idx="1290">5.7779464478775386</cx:pt>
          <cx:pt idx="1291">6.0499222968572273</cx:pt>
          <cx:pt idx="1292">5.5760970391737485</cx:pt>
          <cx:pt idx="1293">5.8609700103320321</cx:pt>
          <cx:pt idx="1294">5.7500318054556354</cx:pt>
          <cx:pt idx="1295">5.5678399274440942</cx:pt>
          <cx:pt idx="1296">5.3251613030472065</cx:pt>
          <cx:pt idx="1297">5.483758915946491</cx:pt>
          <cx:pt idx="1298">5.7691814837472464</cx:pt>
          <cx:pt idx="1299">5.6507782877052231</cx:pt>
          <cx:pt idx="1300">6.1656190922773613</cx:pt>
          <cx:pt idx="1301">5.7283002893916821</cx:pt>
          <cx:pt idx="1302">6.085932738196334</cx:pt>
          <cx:pt idx="1303">5.8703953942219087</cx:pt>
          <cx:pt idx="1304">5.793571689882711</cx:pt>
          <cx:pt idx="1305">5.3270896092300521</cx:pt>
          <cx:pt idx="1306">4.9635797221227467</cx:pt>
          <cx:pt idx="1307">5.8065142590583241</cx:pt>
          <cx:pt idx="1308">6.1592446867416175</cx:pt>
          <cx:pt idx="1309">5.8306564484509824</cx:pt>
          <cx:pt idx="1310">5.4981120825240497</cx:pt>
          <cx:pt idx="1311">5.5962640076175196</cx:pt>
          <cx:pt idx="1312">5.5457270892186399</cx:pt>
          <cx:pt idx="1313">6.1177543844619953</cx:pt>
          <cx:pt idx="1314">5.7892238106135672</cx:pt>
          <cx:pt idx="1315">5.7369351720837045</cx:pt>
          <cx:pt idx="1316">5.6454518275439103</cx:pt>
          <cx:pt idx="1317">6.107408929733805</cx:pt>
          <cx:pt idx="1318">5.3625388127841926</cx:pt>
          <cx:pt idx="1319">5.7283878542786795</cx:pt>
          <cx:pt idx="1320">5.8462965294241753</cx:pt>
          <cx:pt idx="1321">5.9389165740071448</cx:pt>
          <cx:pt idx="1322">5.4246069041928813</cx:pt>
          <cx:pt idx="1323">5.1342024632159253</cx:pt>
          <cx:pt idx="1324">5.2908784373230766</cx:pt>
          <cx:pt idx="1325">5.7820858225986145</cx:pt>
          <cx:pt idx="1326">5.9656236140879138</cx:pt>
          <cx:pt idx="1327">6.1483762733868943</cx:pt>
          <cx:pt idx="1328">5.9903342270895017</cx:pt>
          <cx:pt idx="1329">6.206403921393199</cx:pt>
          <cx:pt idx="1330">5.7575428331841563</cx:pt>
          <cx:pt idx="1331">5.864213955704618</cx:pt>
          <cx:pt idx="1332">5.726639395980385</cx:pt>
          <cx:pt idx="1333">5.3744667155881851</cx:pt>
          <cx:pt idx="1334">6.6489463488491412</cx:pt>
          <cx:pt idx="1335">6.2509423927216679</cx:pt>
          <cx:pt idx="1336">5.7163439896182693</cx:pt>
          <cx:pt idx="1337">5.8413730305351175</cx:pt>
          <cx:pt idx="1338">6.1905161431817914</cx:pt>
          <cx:pt idx="1339">6.3076143477218283</cx:pt>
          <cx:pt idx="1340">5.3101574967257879</cx:pt>
          <cx:pt idx="1341">5.6203222477859631</cx:pt>
          <cx:pt idx="1342">5.7755848683014932</cx:pt>
          <cx:pt idx="1343">5.471727664171679</cx:pt>
          <cx:pt idx="1344">6.0488702410897375</cx:pt>
          <cx:pt idx="1345">5.6362288436958812</cx:pt>
          <cx:pt idx="1346">5.3313139489982344</cx:pt>
          <cx:pt idx="1347">5.2003224418038689</cx:pt>
          <cx:pt idx="1348">5.776960692590702</cx:pt>
          <cx:pt idx="1349">5.5170293269421471</cx:pt>
          <cx:pt idx="1350">5.9182905480178656</cx:pt>
          <cx:pt idx="1351">5.7522921852574243</cx:pt>
          <cx:pt idx="1352">5.6614685691613005</cx:pt>
          <cx:pt idx="1353">5.6920741497845668</cx:pt>
          <cx:pt idx="1354">5.92304744287327</cx:pt>
          <cx:pt idx="1355">6.2898762323907365</cx:pt>
          <cx:pt idx="1356">5.6888877514854634</cx:pt>
          <cx:pt idx="1357">6.3045338903775674</cx:pt>
          <cx:pt idx="1358">5.4841457248573935</cx:pt>
          <cx:pt idx="1359">5.148147461601444</cx:pt>
          <cx:pt idx="1360">5.7471426099393321</cx:pt>
          <cx:pt idx="1361">5.6810717979775713</cx:pt>
          <cx:pt idx="1362">5.7023205799618149</cx:pt>
          <cx:pt idx="1363">6.0131396525121783</cx:pt>
          <cx:pt idx="1364">5.4967918740403627</cx:pt>
          <cx:pt idx="1365">6.0726083287185757</cx:pt>
          <cx:pt idx="1366">5.5974170178970564</cx:pt>
          <cx:pt idx="1367">5.7930720945344296</cx:pt>
          <cx:pt idx="1368">5.5498432221142382</cx:pt>
          <cx:pt idx="1369">5.8021169272016735</cx:pt>
          <cx:pt idx="1370">5.5657358332190112</cx:pt>
          <cx:pt idx="1371">5.7032539486103326</cx:pt>
          <cx:pt idx="1372">6.058787876724792</cx:pt>
          <cx:pt idx="1373">5.7770486574772972</cx:pt>
          <cx:pt idx="1374">5.5400163140613197</cx:pt>
          <cx:pt idx="1375">6.0532590021521049</cx:pt>
          <cx:pt idx="1376">5.2222192861789836</cx:pt>
          <cx:pt idx="1377">5.9226487884404726</cx:pt>
          <cx:pt idx="1378">6.0155583912789901</cx:pt>
          <cx:pt idx="1379">6.2241650444364769</cx:pt>
          <cx:pt idx="1380">5.1128029591021047</cx:pt>
          <cx:pt idx="1381">6.0052734172152356</cx:pt>
          <cx:pt idx="1382">5.8596221693966104</cx:pt>
          <cx:pt idx="1383">5.47436365977173</cx:pt>
          <cx:pt idx="1384">5.9557418403970805</cx:pt>
          <cx:pt idx="1385">5.8569546326161124</cx:pt>
          <cx:pt idx="1386">5.5873559977842593</cx:pt>
          <cx:pt idx="1387">5.8436428931538984</cx:pt>
          <cx:pt idx="1388">5.8154333342008826</cx:pt>
          <cx:pt idx="1389">5.6383760495450748</cx:pt>
          <cx:pt idx="1390">5.9024221565944117</cx:pt>
          <cx:pt idx="1391">5.4235338764811729</cx:pt>
          <cx:pt idx="1392">5.9601671411303352</cx:pt>
          <cx:pt idx="1393">6.3891213238934892</cx:pt>
          <cx:pt idx="1394">6.2161732308594386</cx:pt>
          <cx:pt idx="1395">5.6577209965968684</cx:pt>
          <cx:pt idx="1396">5.4632754316840986</cx:pt>
          <cx:pt idx="1397">5.4403570793918954</cx:pt>
          <cx:pt idx="1398">5.8604772537267404</cx:pt>
          <cx:pt idx="1399">5.7396807043676157</cx:pt>
          <cx:pt idx="1400">5.8224899111069481</cx:pt>
          <cx:pt idx="1401">5.5361346934308422</cx:pt>
          <cx:pt idx="1402">5.8282252635941552</cx:pt>
          <cx:pt idx="1403">5.5909944428998477</cx:pt>
          <cx:pt idx="1404">5.9126440371881204</cx:pt>
          <cx:pt idx="1405">5.2560816429046149</cx:pt>
          <cx:pt idx="1406">5.4736716877525007</cx:pt>
          <cx:pt idx="1407">5.5476503325381934</cx:pt>
          <cx:pt idx="1408">5.6107633261901064</cx:pt>
          <cx:pt idx="1409">5.6207323593672696</cx:pt>
          <cx:pt idx="1410">6.195423472214296</cx:pt>
          <cx:pt idx="1411">5.524285558391556</cx:pt>
          <cx:pt idx="1412">5.8866394952961487</cx:pt>
          <cx:pt idx="1413">6.3367113518130775</cx:pt>
          <cx:pt idx="1414">5.2250689325677682</cx:pt>
          <cx:pt idx="1415">5.8198878241168819</cx:pt>
          <cx:pt idx="1416">5.3899640144717376</cx:pt>
          <cx:pt idx="1417">5.1593782545917142</cx:pt>
          <cx:pt idx="1418">5.435150440896571</cx:pt>
          <cx:pt idx="1419">6.4720809978286917</cx:pt>
          <cx:pt idx="1420">6.0089622795732334</cx:pt>
          <cx:pt idx="1421">6.4626343759583804</cx:pt>
          <cx:pt idx="1422">5.3438387908103602</cx:pt>
          <cx:pt idx="1423">4.874556149699167</cx:pt>
          <cx:pt idx="1424">6.4941995175968295</cx:pt>
          <cx:pt idx="1425">5.2758568770279028</cx:pt>
          <cx:pt idx="1426">5.4388676558864626</cx:pt>
          <cx:pt idx="1427">6.1009573217804789</cx:pt>
          <cx:pt idx="1428">5.9677524549712482</cx:pt>
          <cx:pt idx="1429">5.8943346630117013</cx:pt>
          <cx:pt idx="1430">5.6752543814596352</cx:pt>
          <cx:pt idx="1431">5.706996220522897</cx:pt>
          <cx:pt idx="1432">5.5380271748656629</cx:pt>
          <cx:pt idx="1433">6.1737613240859224</cx:pt>
          <cx:pt idx="1434">6.0806119133597836</cx:pt>
          <cx:pt idx="1435">5.8655132726117944</cx:pt>
          <cx:pt idx="1436">5.5817021532212419</cx:pt>
          <cx:pt idx="1437">6.3096660929080457</cx:pt>
          <cx:pt idx="1438">6.0933389386118932</cx:pt>
          <cx:pt idx="1439">5.4110124752743589</cx:pt>
          <cx:pt idx="1440">5.3053884237304363</cx:pt>
          <cx:pt idx="1441">5.9042142134795412</cx:pt>
          <cx:pt idx="1442">6.4222904326528942</cx:pt>
          <cx:pt idx="1443">6.0183581009837575</cx:pt>
          <cx:pt idx="1444">5.9181602945321456</cx:pt>
          <cx:pt idx="1445">5.8632925821755464</cx:pt>
          <cx:pt idx="1446">5.5719648923344387</cx:pt>
          <cx:pt idx="1447">5.9327011152309463</cx:pt>
          <cx:pt idx="1448">5.5503354951423942</cx:pt>
          <cx:pt idx="1449">5.8099370797686261</cx:pt>
          <cx:pt idx="1450">5.7878806683077455</cx:pt>
          <cx:pt idx="1451">6.2998106884418679</cx:pt>
          <cx:pt idx="1452">6.0421965431014302</cx:pt>
          <cx:pt idx="1453">6.1813437161157054</cx:pt>
          <cx:pt idx="1454">5.7464092952422652</cx:pt>
          <cx:pt idx="1455">5.5564546492428759</cx:pt>
          <cx:pt idx="1456">5.6014848592799709</cx:pt>
          <cx:pt idx="1457">5.7240819926240816</cx:pt>
          <cx:pt idx="1458">5.6797241396657618</cx:pt>
          <cx:pt idx="1459">5.7491525533646675</cx:pt>
          <cx:pt idx="1460">6.0650439539728005</cx:pt>
          <cx:pt idx="1461">5.8210530416330508</cx:pt>
          <cx:pt idx="1462">5.721819192114646</cx:pt>
          <cx:pt idx="1463">5.6800228968624484</cx:pt>
          <cx:pt idx="1464">5.9690223560503597</cx:pt>
          <cx:pt idx="1465">4.9153057225928709</cx:pt>
          <cx:pt idx="1466">5.7891945073924953</cx:pt>
          <cx:pt idx="1467">5.8544737334693364</cx:pt>
          <cx:pt idx="1468">5.927826018274919</cx:pt>
          <cx:pt idx="1469">5.590742302893724</cx:pt>
          <cx:pt idx="1470">5.5494716021755011</cx:pt>
          <cx:pt idx="1471">5.5334303728242311</cx:pt>
          <cx:pt idx="1472">4.9965984879392016</cx:pt>
          <cx:pt idx="1473">5.7257194308798267</cx:pt>
          <cx:pt idx="1474">5.3735042591198834</cx:pt>
          <cx:pt idx="1475">5.9174965521771465</cx:pt>
          <cx:pt idx="1476">5.6008694507320147</cx:pt>
          <cx:pt idx="1477">5.1329672421358401</cx:pt>
          <cx:pt idx="1478">6.1069844482465161</cx:pt>
          <cx:pt idx="1479">5.7986912507955726</cx:pt>
          <cx:pt idx="1480">5.5731773787632788</cx:pt>
          <cx:pt idx="1481">5.5406074038950859</cx:pt>
          <cx:pt idx="1482">6.3597498365765928</cx:pt>
          <cx:pt idx="1483">5.7350258927572009</cx:pt>
          <cx:pt idx="1484">5.7627401599250998</cx:pt>
          <cx:pt idx="1485">6.1795510364906105</cx:pt>
          <cx:pt idx="1486">5.899737336508097</cx:pt>
          <cx:pt idx="1487">5.7267534677604948</cx:pt>
          <cx:pt idx="1488">6.3722078592655453</cx:pt>
          <cx:pt idx="1489">5.6486084234841192</cx:pt>
          <cx:pt idx="1490">6.3615844925734191</cx:pt>
          <cx:pt idx="1491">5.4927585238040324</cx:pt>
          <cx:pt idx="1492">5.4151321158214198</cx:pt>
          <cx:pt idx="1493">5.1262450776098403</cx:pt>
          <cx:pt idx="1494">6.1133344226533204</cx:pt>
          <cx:pt idx="1495">5.9377565975035749</cx:pt>
          <cx:pt idx="1496">5.6905912884279095</cx:pt>
          <cx:pt idx="1497">6.442542455841326</cx:pt>
          <cx:pt idx="1498">5.3062233940782759</cx:pt>
          <cx:pt idx="1499">5.690846527931714</cx:pt>
          <cx:pt idx="1500">5.8308204154591099</cx:pt>
          <cx:pt idx="1501">5.2099161279041679</cx:pt>
          <cx:pt idx="1502">5.5613612516911024</cx:pt>
          <cx:pt idx="1503">5.9837915945391318</cx:pt>
          <cx:pt idx="1504">4.9294806025902442</cx:pt>
          <cx:pt idx="1505">5.7012281065777684</cx:pt>
          <cx:pt idx="1506">6.1265311294158575</cx:pt>
          <cx:pt idx="1507">5.9369583315628853</cx:pt>
          <cx:pt idx="1508">6.2324989969076841</cx:pt>
          <cx:pt idx="1509">5.7182342268002451</cx:pt>
          <cx:pt idx="1510">5.6359589132610672</cx:pt>
          <cx:pt idx="1511">5.4441572888870216</cx:pt>
          <cx:pt idx="1512">5.5977761796262016</cx:pt>
          <cx:pt idx="1513">5.5268488196849548</cx:pt>
          <cx:pt idx="1514">5.9372192489419255</cx:pt>
          <cx:pt idx="1515">5.5880362648365001</cx:pt>
          <cx:pt idx="1516">5.3269962086148865</cx:pt>
          <cx:pt idx="1517">6.3446364277870835</cx:pt>
          <cx:pt idx="1518">5.9177664190157699</cx:pt>
          <cx:pt idx="1519">5.560251978076634</cx:pt>
          <cx:pt idx="1520">5.6765571024829908</cx:pt>
          <cx:pt idx="1521">5.4433607340952666</cx:pt>
          <cx:pt idx="1522">6.0441433543421299</cx:pt>
          <cx:pt idx="1523">5.5930064565807251</cx:pt>
          <cx:pt idx="1524">5.4181815454012865</cx:pt>
          <cx:pt idx="1525">5.5103325397024694</cx:pt>
          <cx:pt idx="1526">6.02501095661626</cx:pt>
          <cx:pt idx="1527">5.826159822792917</cx:pt>
          <cx:pt idx="1528">5.3430259839502598</cx:pt>
          <cx:pt idx="1529">5.99237819513373</cx:pt>
          <cx:pt idx="1530">5.2422311329211437</cx:pt>
          <cx:pt idx="1531">5.1264388364897542</cx:pt>
          <cx:pt idx="1532">5.9666490733754074</cx:pt>
          <cx:pt idx="1533">5.0762373457877104</cx:pt>
          <cx:pt idx="1534">5.7359129800282291</cx:pt>
          <cx:pt idx="1535">5.892366943705114</cx:pt>
          <cx:pt idx="1536">5.7056649858945283</cx:pt>
          <cx:pt idx="1537">6.1858769001739429</cx:pt>
          <cx:pt idx="1538">5.9699024630786717</cx:pt>
          <cx:pt idx="1539">5.5696364130906559</cx:pt>
          <cx:pt idx="1540">5.9072819304736193</cx:pt>
          <cx:pt idx="1541">5.9393952691014125</cx:pt>
          <cx:pt idx="1542">5.6465406666834861</cx:pt>
          <cx:pt idx="1543">5.9837583334437596</cx:pt>
          <cx:pt idx="1544">5.8690923833965121</cx:pt>
          <cx:pt idx="1545">5.0419980694181152</cx:pt>
          <cx:pt idx="1546">5.448443259339026</cx:pt>
          <cx:pt idx="1547">6.0189363385668671</cx:pt>
          <cx:pt idx="1548">6.3400745224909736</cx:pt>
          <cx:pt idx="1549">5.7527732807639005</cx:pt>
          <cx:pt idx="1550">5.7545339719937756</cx:pt>
          <cx:pt idx="1551">5.6697000695035698</cx:pt>
          <cx:pt idx="1552">5.7129832415463744</cx:pt>
          <cx:pt idx="1553">5.5075856336700433</cx:pt>
          <cx:pt idx="1554">5.993673952429047</cx:pt>
          <cx:pt idx="1555">6.3959687088906634</cx:pt>
          <cx:pt idx="1556">6.0114755937926727</cx:pt>
          <cx:pt idx="1557">5.905806399687175</cx:pt>
          <cx:pt idx="1558">6.0439589087521997</cx:pt>
          <cx:pt idx="1559">5.769692093819482</cx:pt>
          <cx:pt idx="1560">5.6905052135773548</cx:pt>
          <cx:pt idx="1561">5.3958126313974768</cx:pt>
          <cx:pt idx="1562">5.4181207821286996</cx:pt>
          <cx:pt idx="1563">5.8197105421219799</cx:pt>
          <cx:pt idx="1564">5.9681425914284603</cx:pt>
          <cx:pt idx="1565">4.8894774541641448</cx:pt>
          <cx:pt idx="1566">5.8203889262006827</cx:pt>
          <cx:pt idx="1567">5.5276795156598988</cx:pt>
          <cx:pt idx="1568">5.9538147655062197</cx:pt>
          <cx:pt idx="1569">5.7192223239345248</cx:pt>
          <cx:pt idx="1570">5.543370490648809</cx:pt>
          <cx:pt idx="1571">5.6806011410735398</cx:pt>
          <cx:pt idx="1572">6.3909671337870497</cx:pt>
          <cx:pt idx="1573">5.2710572691102549</cx:pt>
          <cx:pt idx="1574">5.6574658272695428</cx:pt>
          <cx:pt idx="1575">5.3622400668394841</cx:pt>
          <cx:pt idx="1576">5.6126400431420693</cx:pt>
          <cx:pt idx="1577">6.3950524393130914</cx:pt>
          <cx:pt idx="1578">5.1327868647585904</cx:pt>
          <cx:pt idx="1579">5.9854049950685129</cx:pt>
          <cx:pt idx="1580">5.776784351716735</cx:pt>
          <cx:pt idx="1581">5.9828481734251442</cx:pt>
          <cx:pt idx="1582">5.6640780342257084</cx:pt>
          <cx:pt idx="1583">5.441869556181465</cx:pt>
          <cx:pt idx="1584">5.993095800467362</cx:pt>
          <cx:pt idx="1585">5.7391352495263677</cx:pt>
          <cx:pt idx="1586">5.9383746350278894</cx:pt>
          <cx:pt idx="1587">6.1124691604967509</cx:pt>
          <cx:pt idx="1588">5.4544509094657254</cx:pt>
          <cx:pt idx="1589">5.5089481328450312</cx:pt>
          <cx:pt idx="1590">6.4415391411501854</cx:pt>
          <cx:pt idx="1591">5.9162150921796348</cx:pt>
          <cx:pt idx="1592">6.1504877983107535</cx:pt>
          <cx:pt idx="1593">5.5517078610355926</cx:pt>
          <cx:pt idx="1594">5.8663165565957156</cx:pt>
          <cx:pt idx="1595">5.6170382422961413</cx:pt>
          <cx:pt idx="1596">5.5654039026559534</cx:pt>
          <cx:pt idx="1597">5.7397780762041677</cx:pt>
          <cx:pt idx="1598">5.239202122122868</cx:pt>
          <cx:pt idx="1599">5.9413314393081897</cx:pt>
          <cx:pt idx="1600">6.0334026819906041</cx:pt>
          <cx:pt idx="1601">5.3291031968812792</cx:pt>
          <cx:pt idx="1602">5.8442280785282863</cx:pt>
          <cx:pt idx="1603">5.2731533176192498</cx:pt>
          <cx:pt idx="1604">6.0376999267748639</cx:pt>
          <cx:pt idx="1605">6.0139082591314992</cx:pt>
          <cx:pt idx="1606">5.9097246013062588</cx:pt>
          <cx:pt idx="1607">6.1606817496625474</cx:pt>
          <cx:pt idx="1608">5.6382354458910227</cx:pt>
          <cx:pt idx="1609">5.8413620120719401</cx:pt>
          <cx:pt idx="1610">6.1721953047038447</cx:pt>
          <cx:pt idx="1611">5.5768355951000759</cx:pt>
          <cx:pt idx="1612">5.3674896812977408</cx:pt>
          <cx:pt idx="1613">5.6902032193919965</cx:pt>
          <cx:pt idx="1614">5.8435050616921353</cx:pt>
          <cx:pt idx="1615">5.4933104712163185</cx:pt>
          <cx:pt idx="1616">6.07642729887064</cx:pt>
          <cx:pt idx="1617">6.4016494346643764</cx:pt>
          <cx:pt idx="1618">5.1888902060711288</cx:pt>
          <cx:pt idx="1619">5.7927839877112834</cx:pt>
          <cx:pt idx="1620">5.7419692723923053</cx:pt>
          <cx:pt idx="1621">5.540260435315834</cx:pt>
          <cx:pt idx="1622">5.3805376488735908</cx:pt>
          <cx:pt idx="1623">5.4684440581834446</cx:pt>
          <cx:pt idx="1624">5.5144725599840285</cx:pt>
          <cx:pt idx="1625">6.0125820448026808</cx:pt>
          <cx:pt idx="1626">5.3934174226132052</cx:pt>
          <cx:pt idx="1627">5.1516633095311528</cx:pt>
          <cx:pt idx="1628">5.6421268990305711</cx:pt>
          <cx:pt idx="1629">5.9763235164489759</cx:pt>
          <cx:pt idx="1630">5.6637874307996086</cx:pt>
          <cx:pt idx="1631">5.5886561464345652</cx:pt>
          <cx:pt idx="1632">5.6510764896784051</cx:pt>
          <cx:pt idx="1633">5.8657444922396529</cx:pt>
          <cx:pt idx="1634">6.1894062103498735</cx:pt>
          <cx:pt idx="1635">5.5982194502940672</cx:pt>
          <cx:pt idx="1636">5.787933953906828</cx:pt>
          <cx:pt idx="1637">5.4730648916690718</cx:pt>
          <cx:pt idx="1638">6.0181130973413053</cx:pt>
          <cx:pt idx="1639">5.5410375975139816</cx:pt>
          <cx:pt idx="1640">6.2753059478262418</cx:pt>
          <cx:pt idx="1641">5.5609983132541405</cx:pt>
          <cx:pt idx="1642">5.4976711515913195</cx:pt>
          <cx:pt idx="1643">5.4996175484729921</cx:pt>
          <cx:pt idx="1644">5.4732205580679381</cx:pt>
          <cx:pt idx="1645">5.2918637488978932</cx:pt>
          <cx:pt idx="1646">5.768761095946032</cx:pt>
          <cx:pt idx="1647">5.9352617836457719</cx:pt>
          <cx:pt idx="1648">5.5212535065752908</cx:pt>
          <cx:pt idx="1649">6.0275730601896118</cx:pt>
          <cx:pt idx="1650">6.2519877381097375</cx:pt>
          <cx:pt idx="1651">5.5910293664952322</cx:pt>
          <cx:pt idx="1652">5.3505820440206362</cx:pt>
          <cx:pt idx="1653">5.7521789101840275</cx:pt>
          <cx:pt idx="1654">5.6850661489556042</cx:pt>
          <cx:pt idx="1655">5.4350597920065056</cx:pt>
          <cx:pt idx="1656">5.4600724623669876</cx:pt>
          <cx:pt idx="1657">5.8039789119212069</cx:pt>
          <cx:pt idx="1658">5.8081918146862952</cx:pt>
          <cx:pt idx="1659">6.1106557026912132</cx:pt>
          <cx:pt idx="1660">5.7956392260050835</cx:pt>
          <cx:pt idx="1661">6.0855648002882461</cx:pt>
          <cx:pt idx="1662">5.762204118177455</cx:pt>
          <cx:pt idx="1663">5.9290064649173528</cx:pt>
          <cx:pt idx="1664">6.0831937159409248</cx:pt>
          <cx:pt idx="1665">6.0020091819168444</cx:pt>
          <cx:pt idx="1666">5.866412475186686</cx:pt>
          <cx:pt idx="1667">5.1807621202435223</cx:pt>
          <cx:pt idx="1668">5.4443373963076676</cx:pt>
          <cx:pt idx="1669">6.2655263735475302</cx:pt>
          <cx:pt idx="1670">5.29803694536787</cx:pt>
          <cx:pt idx="1671">5.6770578567728425</cx:pt>
          <cx:pt idx="1672">5.3857421312613702</cx:pt>
          <cx:pt idx="1673">5.9047445750755703</cx:pt>
          <cx:pt idx="1674">5.3978714005346466</cx:pt>
          <cx:pt idx="1675">5.9563101049020526</cx:pt>
          <cx:pt idx="1676">5.4373775500088035</cx:pt>
          <cx:pt idx="1677">6.471300451161019</cx:pt>
          <cx:pt idx="1678">5.103050396537677</cx:pt>
          <cx:pt idx="1679">5.7454674607069096</cx:pt>
          <cx:pt idx="1680">5.7812158488990741</cx:pt>
          <cx:pt idx="1681">5.4532531971943321</cx:pt>
          <cx:pt idx="1682">5.9189551343520037</cx:pt>
          <cx:pt idx="1683">5.603571003920611</cx:pt>
          <cx:pt idx="1684">5.6716925312053226</cx:pt>
          <cx:pt idx="1685">5.5460714693704158</cx:pt>
          <cx:pt idx="1686">5.8633777540367245</cx:pt>
          <cx:pt idx="1687">5.5511156323575115</cx:pt>
          <cx:pt idx="1688">5.4431638594762308</cx:pt>
          <cx:pt idx="1689">5.747142160061669</cx:pt>
          <cx:pt idx="1690">5.4173295367898824</cx:pt>
          <cx:pt idx="1691">6.1491161895295647</cx:pt>
          <cx:pt idx="1692">6.3097200081142235</cx:pt>
          <cx:pt idx="1693">6.1174928382344804</cx:pt>
          <cx:pt idx="1694">6.1578493531307918</cx:pt>
          <cx:pt idx="1695">5.8635501096903386</cx:pt>
          <cx:pt idx="1696">6.2593117545441759</cx:pt>
          <cx:pt idx="1697">5.4136479323729647</cx:pt>
          <cx:pt idx="1698">6.1101588196074381</cx:pt>
          <cx:pt idx="1699">5.8939025973866466</cx:pt>
          <cx:pt idx="1700">5.4178767324093329</cx:pt>
          <cx:pt idx="1701">5.333236836580924</cx:pt>
          <cx:pt idx="1702">5.3183195574473991</cx:pt>
          <cx:pt idx="1703">5.7620974904559592</cx:pt>
          <cx:pt idx="1704">5.2431175081452741</cx:pt>
          <cx:pt idx="1705">4.8103325125417786</cx:pt>
          <cx:pt idx="1706">5.1374637872008613</cx:pt>
          <cx:pt idx="1707">6.0594006742886313</cx:pt>
          <cx:pt idx="1708">6.133054039802146</cx:pt>
          <cx:pt idx="1709">5.569817487958872</cx:pt>
          <cx:pt idx="1710">5.6415723859555671</cx:pt>
          <cx:pt idx="1711">5.714208667469598</cx:pt>
          <cx:pt idx="1712">5.8256876008258898</cx:pt>
          <cx:pt idx="1713">6.1604213758616355</cx:pt>
          <cx:pt idx="1714">5.9102597997809827</cx:pt>
          <cx:pt idx="1715">5.7150325393708012</cx:pt>
          <cx:pt idx="1716">5.2891221271614457</cx:pt>
          <cx:pt idx="1717">5.5598524806988392</cx:pt>
          <cx:pt idx="1718">5.9556067127178629</cx:pt>
          <cx:pt idx="1719">5.6111254529282082</cx:pt>
          <cx:pt idx="1720">6.079015898096868</cx:pt>
          <cx:pt idx="1721">5.4412338748497788</cx:pt>
          <cx:pt idx="1722">6.3027130750466522</cx:pt>
          <cx:pt idx="1723">5.9415995860313515</cx:pt>
          <cx:pt idx="1724">6.100875693574177</cx:pt>
          <cx:pt idx="1725">6.2133498265524851</cx:pt>
          <cx:pt idx="1726">5.7313532166422121</cx:pt>
          <cx:pt idx="1727">6.1964976127267342</cx:pt>
          <cx:pt idx="1728">5.9736288666682347</cx:pt>
          <cx:pt idx="1729">5.6229721271723276</cx:pt>
          <cx:pt idx="1730">5.7358146178173754</cx:pt>
          <cx:pt idx="1731">5.379159501825618</cx:pt>
          <cx:pt idx="1732">5.8970300910609295</cx:pt>
          <cx:pt idx="1733">5.9901524439944236</cx:pt>
          <cx:pt idx="1734">5.8788737528737522</cx:pt>
          <cx:pt idx="1735">5.4220335380145013</cx:pt>
          <cx:pt idx="1736">5.7801099291499698</cx:pt>
          <cx:pt idx="1737">5.3437933843537557</cx:pt>
          <cx:pt idx="1738">5.8737291048155384</cx:pt>
          <cx:pt idx="1739">5.3855034672115414</cx:pt>
          <cx:pt idx="1740">6.1513318591298498</cx:pt>
          <cx:pt idx="1741">5.8782395188799494</cx:pt>
          <cx:pt idx="1742">5.86753652876929</cx:pt>
          <cx:pt idx="1743">5.8195469934836712</cx:pt>
          <cx:pt idx="1744">5.3690224674663662</cx:pt>
          <cx:pt idx="1745">5.6344077314697953</cx:pt>
          <cx:pt idx="1746">6.4456048279437059</cx:pt>
          <cx:pt idx="1747">5.6957439696493157</cx:pt>
          <cx:pt idx="1748">5.2821174816968295</cx:pt>
          <cx:pt idx="1749">5.9440400890437104</cx:pt>
          <cx:pt idx="1750">5.8564356099145982</cx:pt>
          <cx:pt idx="1751">5.5976801190815593</cx:pt>
          <cx:pt idx="1752">6.0135508931840089</cx:pt>
          <cx:pt idx="1753">5.1500628168705882</cx:pt>
          <cx:pt idx="1754">5.3381125552491318</cx:pt>
          <cx:pt idx="1755">5.8535031860832847</cx:pt>
          <cx:pt idx="1756">5.4237035049538376</cx:pt>
          <cx:pt idx="1757">5.0766448104320228</cx:pt>
          <cx:pt idx="1758">5.6292865092044444</cx:pt>
          <cx:pt idx="1759">6.2161957870012587</cx:pt>
          <cx:pt idx="1760">5.4535500315160377</cx:pt>
          <cx:pt idx="1761">5.3244230535568224</cx:pt>
          <cx:pt idx="1762">5.0163921455288554</cx:pt>
          <cx:pt idx="1763">5.8625649037743939</cx:pt>
          <cx:pt idx="1764">5.3969889788942806</cx:pt>
          <cx:pt idx="1765">5.7955720891626132</cx:pt>
          <cx:pt idx="1766">5.8051573476932647</cx:pt>
          <cx:pt idx="1767">5.4635239653672505</cx:pt>
          <cx:pt idx="1768">5.5359696077481866</cx:pt>
          <cx:pt idx="1769">5.7765357393590495</cx:pt>
          <cx:pt idx="1770">5.8432442851660698</cx:pt>
          <cx:pt idx="1771">6.0690943486844473</cx:pt>
          <cx:pt idx="1772">6.1782747940836389</cx:pt>
          <cx:pt idx="1773">5.7188981239200745</cx:pt>
          <cx:pt idx="1774">5.7328260966699656</cx:pt>
          <cx:pt idx="1775">5.9299338256219993</cx:pt>
          <cx:pt idx="1776">5.8617848095672471</cx:pt>
          <cx:pt idx="1777">5.6559290901795345</cx:pt>
          <cx:pt idx="1778">6.1072263322867952</cx:pt>
          <cx:pt idx="1779">6.2385053406805389</cx:pt>
          <cx:pt idx="1780">6.0637455851581441</cx:pt>
          <cx:pt idx="1781">5.6291127445922076</cx:pt>
          <cx:pt idx="1782">5.4239380459779882</cx:pt>
          <cx:pt idx="1783">5.5912669610379648</cx:pt>
          <cx:pt idx="1784">5.5710039249809462</cx:pt>
          <cx:pt idx="1785">5.9618442580486084</cx:pt>
          <cx:pt idx="1786">5.8659459521543846</cx:pt>
          <cx:pt idx="1787">5.518592691694904</cx:pt>
          <cx:pt idx="1788">5.3882185763219734</cx:pt>
          <cx:pt idx="1789">6.2459238097430356</cx:pt>
          <cx:pt idx="1790">5.603285511414164</cx:pt>
          <cx:pt idx="1791">5.5494573887315237</cx:pt>
          <cx:pt idx="1792">5.738471945542579</cx:pt>
          <cx:pt idx="1793">5.2784551724828566</cx:pt>
          <cx:pt idx="1794">5.6675557091840894</cx:pt>
          <cx:pt idx="1795">5.5138686441564468</cx:pt>
          <cx:pt idx="1796">5.3562649698305878</cx:pt>
          <cx:pt idx="1797">6.100135670199454</cx:pt>
          <cx:pt idx="1798">5.5262096049122578</cx:pt>
          <cx:pt idx="1799">6.0371743770388298</cx:pt>
          <cx:pt idx="1800">6.1222769505228918</cx:pt>
          <cx:pt idx="1801">5.7873984286034723</cx:pt>
          <cx:pt idx="1802">6.1872857929622143</cx:pt>
          <cx:pt idx="1803">5.7908441615131157</cx:pt>
          <cx:pt idx="1804">5.3930901439178456</cx:pt>
          <cx:pt idx="1805">5.6172293343096005</cx:pt>
          <cx:pt idx="1806">5.600553483765923</cx:pt>
          <cx:pt idx="1807">5.6035254793892042</cx:pt>
          <cx:pt idx="1808">6.140286135811925</cx:pt>
          <cx:pt idx="1809">6.0238532441911481</cx:pt>
          <cx:pt idx="1810">6.1514036129354341</cx:pt>
          <cx:pt idx="1811">5.5118360012072012</cx:pt>
          <cx:pt idx="1812">6.133910562564985</cx:pt>
          <cx:pt idx="1813">5.3160408325465198</cx:pt>
          <cx:pt idx="1814">5.335955055395563</cx:pt>
          <cx:pt idx="1815">5.735205543919573</cx:pt>
          <cx:pt idx="1816">6.0832927227999756</cx:pt>
          <cx:pt idx="1817">5.5889256418377888</cx:pt>
          <cx:pt idx="1818">5.5549413946829755</cx:pt>
          <cx:pt idx="1819">5.7263612673784188</cx:pt>
          <cx:pt idx="1820">5.3321425364156463</cx:pt>
          <cx:pt idx="1821">5.5457661354864758</cx:pt>
          <cx:pt idx="1822">5.7438933701231463</cx:pt>
          <cx:pt idx="1823">5.5373817047743863</cx:pt>
          <cx:pt idx="1824">5.6337745248760198</cx:pt>
          <cx:pt idx="1825">5.3608199059065864</cx:pt>
          <cx:pt idx="1826">6.4182619096284474</cx:pt>
          <cx:pt idx="1827">5.4330773203228739</cx:pt>
          <cx:pt idx="1828">5.4503400713688608</cx:pt>
          <cx:pt idx="1829">5.8468461741268412</cx:pt>
          <cx:pt idx="1830">5.8942941396798139</cx:pt>
          <cx:pt idx="1831">6.6769495458042059</cx:pt>
          <cx:pt idx="1832">5.668545727023937</cx:pt>
          <cx:pt idx="1833">5.8106713421591971</cx:pt>
          <cx:pt idx="1834">6.1199885381274033</cx:pt>
          <cx:pt idx="1835">5.7299341790471381</cx:pt>
          <cx:pt idx="1836">5.5537811915426465</cx:pt>
          <cx:pt idx="1837">5.5859852814940272</cx:pt>
          <cx:pt idx="1838">5.7710551844105007</cx:pt>
          <cx:pt idx="1839">5.5251096141033562</cx:pt>
          <cx:pt idx="1840">5.1252003009180758</cx:pt>
          <cx:pt idx="1841">6.0566057807654525</cx:pt>
          <cx:pt idx="1842">5.88384523583529</cx:pt>
          <cx:pt idx="1843">4.991725783071943</cx:pt>
          <cx:pt idx="1844">5.5015336722725063</cx:pt>
          <cx:pt idx="1845">5.5295032508956403</cx:pt>
          <cx:pt idx="1846">5.6256398862213226</cx:pt>
          <cx:pt idx="1847">5.9227682002836453</cx:pt>
          <cx:pt idx="1848">6.2079665893424663</cx:pt>
          <cx:pt idx="1849">5.9605931623883546</cx:pt>
          <cx:pt idx="1850">6.1574574825228341</cx:pt>
          <cx:pt idx="1851">5.6201084169872146</cx:pt>
          <cx:pt idx="1852">6.1820156996896483</cx:pt>
          <cx:pt idx="1853">6.2728061917167821</cx:pt>
          <cx:pt idx="1854">5.9877409696931903</cx:pt>
          <cx:pt idx="1855">5.5633156663323877</cx:pt>
          <cx:pt idx="1856">5.2284417650315067</cx:pt>
          <cx:pt idx="1857">5.1893562054248816</cx:pt>
          <cx:pt idx="1858">6.0134480680293629</cx:pt>
          <cx:pt idx="1859">5.5569940526848738</cx:pt>
          <cx:pt idx="1860">5.539434230302315</cx:pt>
          <cx:pt idx="1861">5.8630996684498689</cx:pt>
          <cx:pt idx="1862">5.5954334644483694</cx:pt>
          <cx:pt idx="1863">6.219122648098713</cx:pt>
          <cx:pt idx="1864">4.910495817463036</cx:pt>
          <cx:pt idx="1865">5.4411879796096345</cx:pt>
          <cx:pt idx="1866">6.068634462286691</cx:pt>
          <cx:pt idx="1867">6.2663347557633955</cx:pt>
          <cx:pt idx="1868">5.6277312343509163</cx:pt>
          <cx:pt idx="1869">5.8394238338949442</cx:pt>
          <cx:pt idx="1870">5.8798670988837056</cx:pt>
          <cx:pt idx="1871">5.609835568960305</cx:pt>
          <cx:pt idx="1872">5.6525633890150146</cx:pt>
          <cx:pt idx="1873">5.3372910309657717</cx:pt>
          <cx:pt idx="1874">5.3611338723847783</cx:pt>
          <cx:pt idx="1875">5.8274717922515711</cx:pt>
          <cx:pt idx="1876">5.6699966349795545</cx:pt>
          <cx:pt idx="1877">5.8556368203907994</cx:pt>
          <cx:pt idx="1878">5.9419038904316661</cx:pt>
          <cx:pt idx="1879">6.0862862548324745</cx:pt>
          <cx:pt idx="1880">5.2564805141588078</cx:pt>
          <cx:pt idx="1881">5.3952348026393704</cx:pt>
          <cx:pt idx="1882">5.7684711178680663</cx:pt>
          <cx:pt idx="1883">6.0841703353973671</cx:pt>
          <cx:pt idx="1884">5.7269785404531079</cx:pt>
          <cx:pt idx="1885">5.5104592582238237</cx:pt>
          <cx:pt idx="1886">5.7696977117437553</cx:pt>
          <cx:pt idx="1887">6.0973938620618648</cx:pt>
          <cx:pt idx="1888">6.011206465905083</cx:pt>
          <cx:pt idx="1889">5.5932118346188195</cx:pt>
          <cx:pt idx="1890">5.7808157632382651</cx:pt>
          <cx:pt idx="1891">5.6649182116132275</cx:pt>
          <cx:pt idx="1892">6.1677482595532824</cx:pt>
          <cx:pt idx="1893">6.2598987948739655</cx:pt>
          <cx:pt idx="1894">5.2741748072491479</cx:pt>
          <cx:pt idx="1895">5.7649130814088183</cx:pt>
          <cx:pt idx="1896">5.876708550666077</cx:pt>
          <cx:pt idx="1897">5.6316096227010899</cx:pt>
          <cx:pt idx="1898">5.6984884382938974</cx:pt>
          <cx:pt idx="1899">5.8551839828798213</cx:pt>
          <cx:pt idx="1900">5.2095290060970187</cx:pt>
          <cx:pt idx="1901">5.6709509227701416</cx:pt>
          <cx:pt idx="1902">5.8468606328011026</cx:pt>
          <cx:pt idx="1903">5.7335120442843115</cx:pt>
          <cx:pt idx="1904">5.4638243981111341</cx:pt>
          <cx:pt idx="1905">5.7987463734687861</cx:pt>
          <cx:pt idx="1906">5.8432428355021315</cx:pt>
          <cx:pt idx="1907">5.6879532798330263</cx:pt>
          <cx:pt idx="1908">5.7716738333681414</cx:pt>
          <cx:pt idx="1909">5.5966616814003336</cx:pt>
          <cx:pt idx="1910">5.8080936440976361</cx:pt>
          <cx:pt idx="1911">6.1029912649626255</cx:pt>
          <cx:pt idx="1912">6.5896064753042252</cx:pt>
          <cx:pt idx="1913">5.6482843869669299</cx:pt>
          <cx:pt idx="1914">5.7256758722307097</cx:pt>
          <cx:pt idx="1915">5.7468627762523194</cx:pt>
          <cx:pt idx="1916">6.1219870374692471</cx:pt>
          <cx:pt idx="1917">5.480489289849916</cx:pt>
          <cx:pt idx="1918">6.0818506941594856</cx:pt>
          <cx:pt idx="1919">5.9129076364183089</cx:pt>
          <cx:pt idx="1920">6.0156591101454753</cx:pt>
          <cx:pt idx="1921">5.6336270433588007</cx:pt>
          <cx:pt idx="1922">5.3825083474368105</cx:pt>
          <cx:pt idx="1923">5.22473725234941</cx:pt>
          <cx:pt idx="1924">5.6959742605368531</cx:pt>
          <cx:pt idx="1925">5.7384726822616656</cx:pt>
          <cx:pt idx="1926">5.9766359810308858</cx:pt>
          <cx:pt idx="1927">5.9403483755098945</cx:pt>
          <cx:pt idx="1928">5.8735370714569495</cx:pt>
          <cx:pt idx="1929">4.850076654859838</cx:pt>
          <cx:pt idx="1930">5.6621295944828054</cx:pt>
          <cx:pt idx="1931">6.1362900796762716</cx:pt>
          <cx:pt idx="1932">6.3407157096078777</cx:pt>
          <cx:pt idx="1933">5.4989342866495683</cx:pt>
          <cx:pt idx="1934">6.1187482842751209</cx:pt>
          <cx:pt idx="1935">5.5616650517378936</cx:pt>
          <cx:pt idx="1936">5.810971664397762</cx:pt>
          <cx:pt idx="1937">6.1250314816736378</cx:pt>
          <cx:pt idx="1938">5.6260430264976158</cx:pt>
          <cx:pt idx="1939">5.1673404285672717</cx:pt>
          <cx:pt idx="1940">5.910824752308117</cx:pt>
          <cx:pt idx="1941">5.4292552541905188</cx:pt>
          <cx:pt idx="1942">5.627455852123334</cx:pt>
          <cx:pt idx="1943">5.5909425929475409</cx:pt>
          <cx:pt idx="1944">4.9368333845796002</cx:pt>
          <cx:pt idx="1945">5.9315335878018081</cx:pt>
          <cx:pt idx="1946">5.8892689818283674</cx:pt>
          <cx:pt idx="1947">6.0490522528674688</cx:pt>
          <cx:pt idx="1948">5.3313105472016522</cx:pt>
          <cx:pt idx="1949">5.4385099510821675</cx:pt>
          <cx:pt idx="1950">5.4955216815830061</cx:pt>
          <cx:pt idx="1951">5.7161841398190667</cx:pt>
          <cx:pt idx="1952">5.6288914665494332</cx:pt>
          <cx:pt idx="1953">5.5479972430527136</cx:pt>
          <cx:pt idx="1954">5.6333812551907307</cx:pt>
          <cx:pt idx="1955">5.8089586023362116</cx:pt>
          <cx:pt idx="1956">5.4283361795010823</cx:pt>
          <cx:pt idx="1957">6.0875344755303189</cx:pt>
          <cx:pt idx="1958">6.0922042572471637</cx:pt>
          <cx:pt idx="1959">6.213433628136837</cx:pt>
          <cx:pt idx="1960">5.979583789214912</cx:pt>
          <cx:pt idx="1961">5.9866006961591847</cx:pt>
          <cx:pt idx="1962">5.4265379674176879</cx:pt>
          <cx:pt idx="1963">6.0959242111169445</cx:pt>
          <cx:pt idx="1964">5.4383414050448966</cx:pt>
          <cx:pt idx="1965">5.960963491542743</cx:pt>
          <cx:pt idx="1966">5.9728054235753163</cx:pt>
          <cx:pt idx="1967">5.5825849229476612</cx:pt>
          <cx:pt idx="1968">6.5800527266692654</cx:pt>
          <cx:pt idx="1969">5.5418492996917488</cx:pt>
          <cx:pt idx="1970">5.5488661561177821</cx:pt>
          <cx:pt idx="1971">6.2100133383092402</cx:pt>
          <cx:pt idx="1972">5.2834689218227924</cx:pt>
          <cx:pt idx="1973">5.9274959871201602</cx:pt>
          <cx:pt idx="1974">6.2352470298920215</cx:pt>
          <cx:pt idx="1975">5.5710705225025103</cx:pt>
          <cx:pt idx="1976">5.0756964181098541</cx:pt>
          <cx:pt idx="1977">5.5339363864416811</cx:pt>
          <cx:pt idx="1978">5.8115330103095717</cx:pt>
          <cx:pt idx="1979">5.5725097834559216</cx:pt>
          <cx:pt idx="1980">6.0384463288021992</cx:pt>
          <cx:pt idx="1981">5.8753389954723474</cx:pt>
          <cx:pt idx="1982">5.9015888886660024</cx:pt>
          <cx:pt idx="1983">5.4264607350393916</cx:pt>
          <cx:pt idx="1984">5.0321619410921468</cx:pt>
          <cx:pt idx="1985">5.2131916507780103</cx:pt>
          <cx:pt idx="1986">5.4770268322676436</cx:pt>
          <cx:pt idx="1987">6.0474945682559573</cx:pt>
          <cx:pt idx="1988">5.8770731955115041</cx:pt>
          <cx:pt idx="1989">5.898595182565721</cx:pt>
          <cx:pt idx="1990">5.6647834546358018</cx:pt>
          <cx:pt idx="1991">6.1997577505188284</cx:pt>
          <cx:pt idx="1992">5.2988593834048334</cx:pt>
          <cx:pt idx="1993">5.6005260757645061</cx:pt>
          <cx:pt idx="1994">5.5004328207410458</cx:pt>
          <cx:pt idx="1995">5.9943343039111943</cx:pt>
          <cx:pt idx="1996">4.9827458036750949</cx:pt>
          <cx:pt idx="1997">5.7997749331318742</cx:pt>
          <cx:pt idx="1998">5.2981826301586157</cx:pt>
          <cx:pt idx="1999">5.7138665612568662</cx:pt>
          <cx:pt idx="2000">5.8649486495276015</cx:pt>
          <cx:pt idx="2001">5.9416698822390179</cx:pt>
          <cx:pt idx="2002">6.0576404240618666</cx:pt>
          <cx:pt idx="2003">5.7378063335335483</cx:pt>
          <cx:pt idx="2004">5.5502165781479542</cx:pt>
          <cx:pt idx="2005">5.2642396225949266</cx:pt>
          <cx:pt idx="2006">5.3277903802214412</cx:pt>
          <cx:pt idx="2007">5.3209899538312371</cx:pt>
          <cx:pt idx="2008">5.8563429394003901</cx:pt>
          <cx:pt idx="2009">5.2153507514824948</cx:pt>
          <cx:pt idx="2010">5.6120983199090517</cx:pt>
          <cx:pt idx="2011">5.6071787843505101</cx:pt>
          <cx:pt idx="2012">5.8609040014712734</cx:pt>
          <cx:pt idx="2013">5.9418992101332444</cx:pt>
          <cx:pt idx="2014">5.5232015345216148</cx:pt>
          <cx:pt idx="2015">6.0023562361110194</cx:pt>
          <cx:pt idx="2016">5.9265277066103534</cx:pt>
          <cx:pt idx="2017">5.9169235611179634</cx:pt>
          <cx:pt idx="2018">6.0407926971407626</cx:pt>
          <cx:pt idx="2019">5.834770299150315</cx:pt>
          <cx:pt idx="2020">6.2708150843853083</cx:pt>
          <cx:pt idx="2021">5.2071006875669346</cx:pt>
          <cx:pt idx="2022">5.7288795010275031</cx:pt>
          <cx:pt idx="2023">5.8635887091437437</cx:pt>
          <cx:pt idx="2024">5.4676116995159099</cx:pt>
          <cx:pt idx="2025">5.8882949796252886</cx:pt>
          <cx:pt idx="2026">6.180093009948159</cx:pt>
          <cx:pt idx="2027">5.6425859217319108</cx:pt>
          <cx:pt idx="2028">5.8675897091188212</cx:pt>
          <cx:pt idx="2029">5.9272458559698471</cx:pt>
          <cx:pt idx="2030">5.6093375185517846</cx:pt>
          <cx:pt idx="2031">5.9446518539551567</cx:pt>
          <cx:pt idx="2032">5.8892948680191388</cx:pt>
          <cx:pt idx="2033">5.7726280989294976</cx:pt>
          <cx:pt idx="2034">5.9372316168358203</cx:pt>
          <cx:pt idx="2035">5.7477459563284912</cx:pt>
          <cx:pt idx="2036">5.9378238261480574</cx:pt>
          <cx:pt idx="2037">5.0663587832208323</cx:pt>
          <cx:pt idx="2038">5.6562699264731444</cx:pt>
          <cx:pt idx="2039">5.5760911749717081</cx:pt>
          <cx:pt idx="2040">5.7213363582172407</cx:pt>
          <cx:pt idx="2041">5.5492474126542612</cx:pt>
          <cx:pt idx="2042">6.036197233678946</cx:pt>
          <cx:pt idx="2043">5.8995192614109619</cx:pt>
          <cx:pt idx="2044">4.9214748844706584</cx:pt>
          <cx:pt idx="2045">5.6801850745745526</cx:pt>
          <cx:pt idx="2046">6.1652199300803847</cx:pt>
          <cx:pt idx="2047">5.438159325571041</cx:pt>
          <cx:pt idx="2048">6.1734272210499528</cx:pt>
          <cx:pt idx="2049">5.8517958935867371</cx:pt>
          <cx:pt idx="2050">5.6957651582272346</cx:pt>
          <cx:pt idx="2051">5.937212561368618</cx:pt>
          <cx:pt idx="2052">5.741786003919497</cx:pt>
          <cx:pt idx="2053">5.8670890212837934</cx:pt>
          <cx:pt idx="2054">5.3886858191526521</cx:pt>
          <cx:pt idx="2055">6.0325334550003618</cx:pt>
          <cx:pt idx="2056">6.3669723364086295</cx:pt>
          <cx:pt idx="2057">5.4440334650060676</cx:pt>
          <cx:pt idx="2058">6.0113550301834522</cx:pt>
          <cx:pt idx="2059">5.2994490031659263</cx:pt>
          <cx:pt idx="2060">6.3335860569055455</cx:pt>
          <cx:pt idx="2061">5.8530757411456014</cx:pt>
          <cx:pt idx="2062">5.5627352423363918</cx:pt>
          <cx:pt idx="2063">5.825452564809507</cx:pt>
          <cx:pt idx="2064">5.8305297395619249</cx:pt>
          <cx:pt idx="2065">5.3449880648031325</cx:pt>
          <cx:pt idx="2066">5.5094670098928926</cx:pt>
          <cx:pt idx="2067">5.5041347113887289</cx:pt>
          <cx:pt idx="2068">5.6452746677463335</cx:pt>
          <cx:pt idx="2069">6.0633445545766111</cx:pt>
          <cx:pt idx="2070">5.9900635579681367</cx:pt>
          <cx:pt idx="2071">6.0310857587237212</cx:pt>
          <cx:pt idx="2072">5.6327534763953171</cx:pt>
          <cx:pt idx="2073">6.2718297884655749</cx:pt>
          <cx:pt idx="2074">6.2213094082653431</cx:pt>
          <cx:pt idx="2075">5.7647375706601194</cx:pt>
          <cx:pt idx="2076">5.5555164682183502</cx:pt>
          <cx:pt idx="2077">5.9571077857345172</cx:pt>
          <cx:pt idx="2078">5.9239334520821139</cx:pt>
          <cx:pt idx="2079">5.6800405952534163</cx:pt>
          <cx:pt idx="2080">5.6872680046231103</cx:pt>
          <cx:pt idx="2081">5.6979840198887901</cx:pt>
          <cx:pt idx="2082">5.2512785562869437</cx:pt>
          <cx:pt idx="2083">5.8274044772919664</cx:pt>
          <cx:pt idx="2084">6.1259215959317066</cx:pt>
          <cx:pt idx="2085">5.9387879445489835</cx:pt>
          <cx:pt idx="2086">5.5772513492612363</cx:pt>
          <cx:pt idx="2087">5.6475344545366575</cx:pt>
          <cx:pt idx="2088">5.4957222856265329</cx:pt>
          <cx:pt idx="2089">5.2872728224558072</cx:pt>
          <cx:pt idx="2090">5.4219015477858985</cx:pt>
          <cx:pt idx="2091">5.4430679649044755</cx:pt>
          <cx:pt idx="2092">5.9233696744678737</cx:pt>
          <cx:pt idx="2093">5.5476940663032037</cx:pt>
          <cx:pt idx="2094">5.721498171023506</cx:pt>
          <cx:pt idx="2095">6.1386867669931728</cx:pt>
          <cx:pt idx="2096">5.6589207724405783</cx:pt>
          <cx:pt idx="2097">5.7752071417470887</cx:pt>
          <cx:pt idx="2098">6.3697361007865165</cx:pt>
          <cx:pt idx="2099">5.8377102593962933</cx:pt>
          <cx:pt idx="2100">5.888924673970978</cx:pt>
          <cx:pt idx="2101">5.8393100586817335</cx:pt>
          <cx:pt idx="2102">5.3512816117700757</cx:pt>
          <cx:pt idx="2103">5.4554406986256883</cx:pt>
          <cx:pt idx="2104">5.9743745171672007</cx:pt>
          <cx:pt idx="2105">5.6878028171105672</cx:pt>
          <cx:pt idx="2106">5.3188368952354264</cx:pt>
          <cx:pt idx="2107">5.3549832888425133</cx:pt>
          <cx:pt idx="2108">5.4856297368469384</cx:pt>
          <cx:pt idx="2109">5.2048145365368121</cx:pt>
          <cx:pt idx="2110">5.6037816055298713</cx:pt>
          <cx:pt idx="2111">4.9809811953871739</cx:pt>
          <cx:pt idx="2112">6.1135374913872873</cx:pt>
          <cx:pt idx="2113">6.0162235059061695</cx:pt>
          <cx:pt idx="2114">5.7031381407828992</cx:pt>
          <cx:pt idx="2115">5.3242016854652592</cx:pt>
          <cx:pt idx="2116">6.0807326632400818</cx:pt>
          <cx:pt idx="2117">6.0373677161145363</cx:pt>
          <cx:pt idx="2118">6.3992519839310198</cx:pt>
          <cx:pt idx="2119">5.9530035908864605</cx:pt>
          <cx:pt idx="2120">5.6166683289710644</cx:pt>
          <cx:pt idx="2121">5.9442965583780714</cx:pt>
          <cx:pt idx="2122">5.6991041646001914</cx:pt>
          <cx:pt idx="2123">6.1236455828198881</cx:pt>
          <cx:pt idx="2124">5.8967384034378556</cx:pt>
          <cx:pt idx="2125">5.6947496640610877</cx:pt>
          <cx:pt idx="2126">5.8760809292513079</cx:pt>
          <cx:pt idx="2127">6.1984296288684444</cx:pt>
          <cx:pt idx="2128">6.0832370299537555</cx:pt>
          <cx:pt idx="2129">6.7174296677076946</cx:pt>
          <cx:pt idx="2130">6.0735946975598107</cx:pt>
          <cx:pt idx="2131">5.7753411732100446</cx:pt>
          <cx:pt idx="2132">5.4649694227289931</cx:pt>
          <cx:pt idx="2133">6.2400620269707394</cx:pt>
          <cx:pt idx="2134">5.2267168937419566</cx:pt>
          <cx:pt idx="2135">5.6474896856587407</cx:pt>
          <cx:pt idx="2136">5.8982975323962048</cx:pt>
          <cx:pt idx="2137">5.5595026313087565</cx:pt>
          <cx:pt idx="2138">5.9503732961920512</cx:pt>
          <cx:pt idx="2139">5.3225526269458481</cx:pt>
          <cx:pt idx="2140">5.4086722398209748</cx:pt>
          <cx:pt idx="2141">5.654059583139615</cx:pt>
          <cx:pt idx="2142">5.8428788191771881</cx:pt>
          <cx:pt idx="2143">5.6046431304757718</cx:pt>
          <cx:pt idx="2144">5.7572921413453653</cx:pt>
          <cx:pt idx="2145">5.9086716025442509</cx:pt>
          <cx:pt idx="2146">5.5900163020834128</cx:pt>
          <cx:pt idx="2147">5.8078726485724221</cx:pt>
          <cx:pt idx="2148">6.3976069708744854</cx:pt>
          <cx:pt idx="2149">5.6278002100485054</cx:pt>
          <cx:pt idx="2150">5.6337193350924846</cx:pt>
          <cx:pt idx="2151">5.9129072455723266</cx:pt>
          <cx:pt idx="2152">6.1904424506801465</cx:pt>
          <cx:pt idx="2153">5.6859022456854698</cx:pt>
          <cx:pt idx="2154">6.5199011466368884</cx:pt>
          <cx:pt idx="2155">5.4996573094399368</cx:pt>
          <cx:pt idx="2156">5.8008852773712301</cx:pt>
          <cx:pt idx="2157">5.6218583922677787</cx:pt>
          <cx:pt idx="2158">5.4982214396408278</cx:pt>
          <cx:pt idx="2159">6.2529899895790395</cx:pt>
          <cx:pt idx="2160">6.0166929015453849</cx:pt>
          <cx:pt idx="2161">6.1068206519593708</cx:pt>
          <cx:pt idx="2162">5.7905441129223831</cx:pt>
          <cx:pt idx="2163">6.0138429424044473</cx:pt>
          <cx:pt idx="2164">5.9803052198454338</cx:pt>
          <cx:pt idx="2165">5.4485092633414425</cx:pt>
          <cx:pt idx="2166">6.061449682215768</cx:pt>
          <cx:pt idx="2167">5.9426908250831749</cx:pt>
          <cx:pt idx="2168">6.1295011207744823</cx:pt>
          <cx:pt idx="2169">6.1864468125335375</cx:pt>
          <cx:pt idx="2170">5.9442021474414766</cx:pt>
          <cx:pt idx="2171">6.0070591136290137</cx:pt>
          <cx:pt idx="2172">6.3426928772046027</cx:pt>
          <cx:pt idx="2173">5.8764570343051536</cx:pt>
          <cx:pt idx="2174">5.4972874762344057</cx:pt>
          <cx:pt idx="2175">5.717657366034671</cx:pt>
          <cx:pt idx="2176">5.5071943774271013</cx:pt>
          <cx:pt idx="2177">5.6982594714151578</cx:pt>
          <cx:pt idx="2178">6.1009662942282112</cx:pt>
          <cx:pt idx="2179">5.6697755942964827</cx:pt>
          <cx:pt idx="2180">6.2650568054412297</cx:pt>
          <cx:pt idx="2181">5.8050165303089072</cx:pt>
          <cx:pt idx="2182">5.7491048911940066</cx:pt>
          <cx:pt idx="2183">5.8924803965830383</cx:pt>
          <cx:pt idx="2184">5.9855378934531949</cx:pt>
          <cx:pt idx="2185">5.534924104480675</cx:pt>
          <cx:pt idx="2186">5.5450689889686302</cx:pt>
          <cx:pt idx="2187">5.7745209736255454</cx:pt>
          <cx:pt idx="2188">5.2570275475812407</cx:pt>
          <cx:pt idx="2189">5.1490461775431982</cx:pt>
          <cx:pt idx="2190">5.7821368603078769</cx:pt>
          <cx:pt idx="2191">6.0484356316310786</cx:pt>
          <cx:pt idx="2192">6.0288241365985646</cx:pt>
          <cx:pt idx="2193">5.753023537186758</cx:pt>
          <cx:pt idx="2194">5.5084063064271085</cx:pt>
          <cx:pt idx="2195">5.9087407278821864</cx:pt>
          <cx:pt idx="2196">6.3056385609732617</cx:pt>
          <cx:pt idx="2197">6.2621876413272464</cx:pt>
          <cx:pt idx="2198">6.0919823520916605</cx:pt>
          <cx:pt idx="2199">5.5539762494966158</cx:pt>
          <cx:pt idx="2200">5.4870325032040306</cx:pt>
          <cx:pt idx="2201">5.1486985269824279</cx:pt>
          <cx:pt idx="2202">5.6131053340042945</cx:pt>
          <cx:pt idx="2203">5.5078476774119309</cx:pt>
          <cx:pt idx="2204">5.0656350154695176</cx:pt>
          <cx:pt idx="2205">5.4879850402888</cx:pt>
          <cx:pt idx="2206">5.3186375628810971</cx:pt>
          <cx:pt idx="2207">5.7310794573016777</cx:pt>
          <cx:pt idx="2208">5.8459583558414066</cx:pt>
          <cx:pt idx="2209">5.8888956239543973</cx:pt>
          <cx:pt idx="2210">5.3906994645070281</cx:pt>
          <cx:pt idx="2211">6.3274884365627848</cx:pt>
          <cx:pt idx="2212">5.9418839584246674</cx:pt>
          <cx:pt idx="2213">5.862231377513706</cx:pt>
          <cx:pt idx="2214">5.9238877643932275</cx:pt>
          <cx:pt idx="2215">5.7914414455272931</cx:pt>
          <cx:pt idx="2216">5.9135578442078343</cx:pt>
          <cx:pt idx="2217">5.8645566477109705</cx:pt>
          <cx:pt idx="2218">5.2152406966748046</cx:pt>
          <cx:pt idx="2219">5.3166198247568097</cx:pt>
          <cx:pt idx="2220">5.4992722448468498</cx:pt>
          <cx:pt idx="2221">6.2085095379219286</cx:pt>
          <cx:pt idx="2222">5.9114158292698651</cx:pt>
          <cx:pt idx="2223">5.6965658815505389</cx:pt>
          <cx:pt idx="2224">5.7457065887134382</cx:pt>
          <cx:pt idx="2225">5.4389434874272835</cx:pt>
          <cx:pt idx="2226">6.597305592847909</cx:pt>
          <cx:pt idx="2227">5.828872438811243</cx:pt>
          <cx:pt idx="2228">5.7875398672056519</cx:pt>
          <cx:pt idx="2229">5.85011669560269</cx:pt>
          <cx:pt idx="2230">5.6897012834462153</cx:pt>
          <cx:pt idx="2231">6.1696195533636624</cx:pt>
          <cx:pt idx="2232">5.9907830705942215</cx:pt>
          <cx:pt idx="2233">5.9042944138342559</cx:pt>
          <cx:pt idx="2234">5.5283390475818912</cx:pt>
          <cx:pt idx="2235">6.2059195721962306</cx:pt>
          <cx:pt idx="2236">5.7244313422386526</cx:pt>
          <cx:pt idx="2237">6.1149663952202813</cx:pt>
          <cx:pt idx="2238">5.7381809663852437</cx:pt>
          <cx:pt idx="2239">5.4055607228109652</cx:pt>
          <cx:pt idx="2240">6.0508094533342636</cx:pt>
          <cx:pt idx="2241">5.7950419044100272</cx:pt>
          <cx:pt idx="2242">6.0333083254654678</cx:pt>
          <cx:pt idx="2243">6.1929692359537638</cx:pt>
          <cx:pt idx="2244">5.8404649143680221</cx:pt>
          <cx:pt idx="2245">5.8556064839732738</cx:pt>
          <cx:pt idx="2246">5.9596216921205629</cx:pt>
          <cx:pt idx="2247">5.4147259982707414</cx:pt>
          <cx:pt idx="2248">5.5509228767678751</cx:pt>
          <cx:pt idx="2249">5.5384330397560753</cx:pt>
          <cx:pt idx="2250">6.1729117053304092</cx:pt>
          <cx:pt idx="2251">6.347589783806626</cx:pt>
          <cx:pt idx="2252">6.1131346767681185</cx:pt>
          <cx:pt idx="2253">5.9353716869397939</cx:pt>
          <cx:pt idx="2254">5.9033512436982409</cx:pt>
          <cx:pt idx="2255">5.3722515619351325</cx:pt>
          <cx:pt idx="2256">6.2211611125635402</cx:pt>
          <cx:pt idx="2257">5.1217959535228843</cx:pt>
          <cx:pt idx="2258">5.7125599293428495</cx:pt>
          <cx:pt idx="2259">5.4363756132669998</cx:pt>
          <cx:pt idx="2260">6.3240510302301916</cx:pt>
          <cx:pt idx="2261">5.9857917432798109</cx:pt>
          <cx:pt idx="2262">5.9844020613021707</cx:pt>
          <cx:pt idx="2263">6.3589428644730868</cx:pt>
          <cx:pt idx="2264">5.8778231134829229</cx:pt>
          <cx:pt idx="2265">5.6561601209005605</cx:pt>
          <cx:pt idx="2266">5.940242267895667</cx:pt>
          <cx:pt idx="2267">5.9003982071790801</cx:pt>
          <cx:pt idx="2268">5.713679703863126</cx:pt>
          <cx:pt idx="2269">5.8152994014826156</cx:pt>
          <cx:pt idx="2270">5.8235658277001816</cx:pt>
          <cx:pt idx="2271">5.6665800379289433</cx:pt>
          <cx:pt idx="2272">5.5613744540942296</cx:pt>
          <cx:pt idx="2273">6.3875439400363563</cx:pt>
          <cx:pt idx="2274">6.2309623144799318</cx:pt>
          <cx:pt idx="2275">5.9582299055999481</cx:pt>
          <cx:pt idx="2276">5.2305592835881667</cx:pt>
          <cx:pt idx="2277">5.9207283555926606</cx:pt>
          <cx:pt idx="2278">6.1198503240269115</cx:pt>
          <cx:pt idx="2279">6.500079597946959</cx:pt>
          <cx:pt idx="2280">5.7763261255202814</cx:pt>
          <cx:pt idx="2281">5.8051611065766462</cx:pt>
          <cx:pt idx="2282">5.98809505675636</cx:pt>
          <cx:pt idx="2283">6.0196148698543359</cx:pt>
          <cx:pt idx="2284">6.3106923206240735</cx:pt>
          <cx:pt idx="2285">5.8702035282640077</cx:pt>
          <cx:pt idx="2286">5.8678335375453985</cx:pt>
          <cx:pt idx="2287">5.9786319506691541</cx:pt>
          <cx:pt idx="2288">5.9109720866236577</cx:pt>
          <cx:pt idx="2289">5.5886394594294186</cx:pt>
          <cx:pt idx="2290">5.4213044456578903</cx:pt>
          <cx:pt idx="2291">5.8249554656914277</cx:pt>
          <cx:pt idx="2292">5.8822258712384485</cx:pt>
          <cx:pt idx="2293">5.5092778881138589</cx:pt>
          <cx:pt idx="2294">5.7635863042708237</cx:pt>
          <cx:pt idx="2295">6.2992582407839333</cx:pt>
          <cx:pt idx="2296">5.292061063454252</cx:pt>
          <cx:pt idx="2297">5.5290708551998167</cx:pt>
          <cx:pt idx="2298">6.2055861371313892</cx:pt>
          <cx:pt idx="2299">6.0416309485557438</cx:pt>
          <cx:pt idx="2300">6.0621626236431272</cx:pt>
          <cx:pt idx="2301">5.9847707222277577</cx:pt>
          <cx:pt idx="2302">5.8979386217786161</cx:pt>
          <cx:pt idx="2303">5.6068891084985193</cx:pt>
          <cx:pt idx="2304">5.557421499302273</cx:pt>
          <cx:pt idx="2305">5.5668077400092306</cx:pt>
          <cx:pt idx="2306">6.3827290138403319</cx:pt>
          <cx:pt idx="2307">5.9060871169718281</cx:pt>
          <cx:pt idx="2308">5.6149358792534469</cx:pt>
          <cx:pt idx="2309">5.8782623438300625</cx:pt>
          <cx:pt idx="2310">5.5554156878057572</cx:pt>
          <cx:pt idx="2311">5.2915361862095001</cx:pt>
          <cx:pt idx="2312">5.2029271074312158</cx:pt>
          <cx:pt idx="2313">5.6052580632636797</cx:pt>
          <cx:pt idx="2314">6.1216424363160158</cx:pt>
          <cx:pt idx="2315">6.4623676648089194</cx:pt>
          <cx:pt idx="2316">5.3368144067811745</cx:pt>
          <cx:pt idx="2317">4.8564659821772613</cx:pt>
          <cx:pt idx="2318">5.7906070236557694</cx:pt>
          <cx:pt idx="2319">5.6236873237116312</cx:pt>
          <cx:pt idx="2320">5.817202558973313</cx:pt>
          <cx:pt idx="2321">5.8180402073452697</cx:pt>
          <cx:pt idx="2322">6.0373097852403079</cx:pt>
          <cx:pt idx="2323">5.8033599309610109</cx:pt>
          <cx:pt idx="2324">5.8541158103031279</cx:pt>
          <cx:pt idx="2325">5.6274089172222155</cx:pt>
          <cx:pt idx="2326">5.81258683489866</cx:pt>
          <cx:pt idx="2327">5.8495598798904087</cx:pt>
          <cx:pt idx="2328">6.0003751406378258</cx:pt>
          <cx:pt idx="2329">6.4400567134196667</cx:pt>
          <cx:pt idx="2330">6.1388356112965381</cx:pt>
          <cx:pt idx="2331">5.9877589315326416</cx:pt>
          <cx:pt idx="2332">5.9540855288176919</cx:pt>
          <cx:pt idx="2333">5.7190346551300637</cx:pt>
          <cx:pt idx="2334">6.0366656437415536</cx:pt>
          <cx:pt idx="2335">5.7540447566782413</cx:pt>
          <cx:pt idx="2336">6.1331155825938879</cx:pt>
          <cx:pt idx="2337">5.5622805320657047</cx:pt>
          <cx:pt idx="2338">5.5904535808317375</cx:pt>
          <cx:pt idx="2339">5.5588781183071552</cx:pt>
          <cx:pt idx="2340">6.3134720762943637</cx:pt>
          <cx:pt idx="2341">5.1206536366757351</cx:pt>
          <cx:pt idx="2342">5.1690422845386834</cx:pt>
          <cx:pt idx="2343">6.0189354797816925</cx:pt>
          <cx:pt idx="2344">5.5541876150512444</cx:pt>
          <cx:pt idx="2345">5.767914562480593</cx:pt>
          <cx:pt idx="2346">6.3828762651010393</cx:pt>
          <cx:pt idx="2347">5.1768707078698775</cx:pt>
          <cx:pt idx="2348">5.6723188481652631</cx:pt>
          <cx:pt idx="2349">6.0922545017405225</cx:pt>
          <cx:pt idx="2350">5.7999569121405949</cx:pt>
          <cx:pt idx="2351">5.826559620414268</cx:pt>
          <cx:pt idx="2352">5.8446674222288326</cx:pt>
          <cx:pt idx="2353">6.1802419354010016</cx:pt>
          <cx:pt idx="2354">6.0258054006031045</cx:pt>
          <cx:pt idx="2355">6.2488640255254007</cx:pt>
          <cx:pt idx="2356">5.606710659106958</cx:pt>
          <cx:pt idx="2357">5.6357813735286078</cx:pt>
          <cx:pt idx="2358">5.7442774800135581</cx:pt>
          <cx:pt idx="2359">6.2387829505511085</cx:pt>
          <cx:pt idx="2360">5.7136581887813049</cx:pt>
          <cx:pt idx="2361">5.7803048443889544</cx:pt>
          <cx:pt idx="2362">5.4940493678933908</cx:pt>
          <cx:pt idx="2363">6.0629030949703742</cx:pt>
          <cx:pt idx="2364">5.5816541972965226</cx:pt>
          <cx:pt idx="2365">5.9774848129957814</cx:pt>
          <cx:pt idx="2366">5.4246717670972782</cx:pt>
          <cx:pt idx="2367">5.8642107704838144</cx:pt>
          <cx:pt idx="2368">6.0893906510559841</cx:pt>
          <cx:pt idx="2369">5.1991722645136864</cx:pt>
          <cx:pt idx="2370">5.5762382128438723</cx:pt>
          <cx:pt idx="2371">6.5536123913428828</cx:pt>
          <cx:pt idx="2372">6.1078321447082757</cx:pt>
          <cx:pt idx="2373">5.8210647770293997</cx:pt>
          <cx:pt idx="2374">5.7894814561964258</cx:pt>
          <cx:pt idx="2375">5.4119581366289244</cx:pt>
          <cx:pt idx="2376">5.5720710975627066</cx:pt>
          <cx:pt idx="2377">6.1741397900096153</cx:pt>
          <cx:pt idx="2378">5.9092899357183297</cx:pt>
          <cx:pt idx="2379">6.2974172875346568</cx:pt>
          <cx:pt idx="2380">5.2975803690202321</cx:pt>
          <cx:pt idx="2381">5.8313800844513253</cx:pt>
          <cx:pt idx="2382">5.2013534440438809</cx:pt>
          <cx:pt idx="2383">5.8909255468266659</cx:pt>
          <cx:pt idx="2384">5.2424260961924745</cx:pt>
          <cx:pt idx="2385">5.7967722333976948</cx:pt>
          <cx:pt idx="2386">5.9596173122178211</cx:pt>
          <cx:pt idx="2387">6.2655160511589312</cx:pt>
          <cx:pt idx="2388">5.980815747103879</cx:pt>
          <cx:pt idx="2389">5.5171708325124174</cx:pt>
          <cx:pt idx="2390">6.3719509427202921</cx:pt>
          <cx:pt idx="2391">5.7016638393089885</cx:pt>
          <cx:pt idx="2392">5.1260567193301707</cx:pt>
          <cx:pt idx="2393">6.0515559483820258</cx:pt>
          <cx:pt idx="2394">5.4148843467329968</cx:pt>
          <cx:pt idx="2395">5.2466533487086693</cx:pt>
          <cx:pt idx="2396">5.9427765983064669</cx:pt>
          <cx:pt idx="2397">5.9270925540340444</cx:pt>
          <cx:pt idx="2398">6.1928717366894412</cx:pt>
          <cx:pt idx="2399">5.668641372724049</cx:pt>
          <cx:pt idx="2400">6.0167477665922799</cx:pt>
          <cx:pt idx="2401">5.8761580806563805</cx:pt>
          <cx:pt idx="2402">5.9022733924174524</cx:pt>
          <cx:pt idx="2403">6.4873280631358812</cx:pt>
          <cx:pt idx="2404">5.9726475026842136</cx:pt>
          <cx:pt idx="2405">6.0496213711652871</cx:pt>
          <cx:pt idx="2406">5.8013157599226028</cx:pt>
          <cx:pt idx="2407">5.0258024173155489</cx:pt>
          <cx:pt idx="2408">5.3279493936394982</cx:pt>
          <cx:pt idx="2409">5.1959096479966966</cx:pt>
          <cx:pt idx="2410">5.5900951671893804</cx:pt>
          <cx:pt idx="2411">5.241023627412039</cx:pt>
          <cx:pt idx="2412">6.0402258175122689</cx:pt>
          <cx:pt idx="2413">5.7649071481882448</cx:pt>
          <cx:pt idx="2414">5.8420685795256215</cx:pt>
          <cx:pt idx="2415">5.7670881075863667</cx:pt>
          <cx:pt idx="2416">6.0399775338758426</cx:pt>
          <cx:pt idx="2417">5.3422829746339895</cx:pt>
          <cx:pt idx="2418">5.8766918849405672</cx:pt>
          <cx:pt idx="2419">5.7103246733850437</cx:pt>
          <cx:pt idx="2420">6.1734306420120371</cx:pt>
          <cx:pt idx="2421">6.6303785832101942</cx:pt>
          <cx:pt idx="2422">5.7555242098733208</cx:pt>
          <cx:pt idx="2423">6.4465562702284371</cx:pt>
          <cx:pt idx="2424">5.4394124176297858</cx:pt>
          <cx:pt idx="2425">5.709821976296559</cx:pt>
          <cx:pt idx="2426">5.937166699003618</cx:pt>
          <cx:pt idx="2427">5.3286778201911611</cx:pt>
          <cx:pt idx="2428">5.9989329717669762</cx:pt>
          <cx:pt idx="2429">6.2350768000337276</cx:pt>
          <cx:pt idx="2430">6.0878892511050582</cx:pt>
          <cx:pt idx="2431">5.5519399084734031</cx:pt>
          <cx:pt idx="2432">5.7361466960100813</cx:pt>
          <cx:pt idx="2433">5.8299628897522062</cx:pt>
          <cx:pt idx="2434">5.8757786638853746</cx:pt>
          <cx:pt idx="2435">5.5626929352404915</cx:pt>
          <cx:pt idx="2436">6.0552640558955098</cx:pt>
          <cx:pt idx="2437">5.3608246672420687</cx:pt>
          <cx:pt idx="2438">5.8955689935847566</cx:pt>
          <cx:pt idx="2439">5.299697593002592</cx:pt>
          <cx:pt idx="2440">5.4433093952018634</cx:pt>
          <cx:pt idx="2441">5.8026628177933182</cx:pt>
          <cx:pt idx="2442">5.6399135276182211</cx:pt>
          <cx:pt idx="2443">5.7811520382027695</cx:pt>
          <cx:pt idx="2444">6.1042789537176914</cx:pt>
          <cx:pt idx="2445">5.5810853809720777</cx:pt>
          <cx:pt idx="2446">5.9776924729906717</cx:pt>
          <cx:pt idx="2447">6.0282781697344996</cx:pt>
          <cx:pt idx="2448">5.8857054174338321</cx:pt>
          <cx:pt idx="2449">5.8027401507274847</cx:pt>
          <cx:pt idx="2450">5.2715792709692995</cx:pt>
          <cx:pt idx="2451">6.0853390126114633</cx:pt>
          <cx:pt idx="2452">5.4715269059552982</cx:pt>
          <cx:pt idx="2453">6.0872390289903864</cx:pt>
          <cx:pt idx="2454">5.4797062702230201</cx:pt>
          <cx:pt idx="2455">6.121753060333976</cx:pt>
          <cx:pt idx="2456">6.0318605512700865</cx:pt>
          <cx:pt idx="2457">5.5409202820483099</cx:pt>
          <cx:pt idx="2458">5.5070654913973964</cx:pt>
          <cx:pt idx="2459">6.067694250664128</cx:pt>
          <cx:pt idx="2460">5.5065066034098828</cx:pt>
          <cx:pt idx="2461">5.7612382388087582</cx:pt>
          <cx:pt idx="2462">5.6974442706631399</cx:pt>
          <cx:pt idx="2463">5.7862545225318467</cx:pt>
          <cx:pt idx="2464">5.8780836572783191</cx:pt>
          <cx:pt idx="2465">5.5324405978721369</cx:pt>
          <cx:pt idx="2466">5.489487517724454</cx:pt>
          <cx:pt idx="2467">5.8740411949786813</cx:pt>
          <cx:pt idx="2468">6.0698671632949539</cx:pt>
          <cx:pt idx="2469">5.7436556689867464</cx:pt>
          <cx:pt idx="2470">5.6907703388024657</cx:pt>
          <cx:pt idx="2471">6.2655795546564406</cx:pt>
          <cx:pt idx="2472">5.4773368479824152</cx:pt>
          <cx:pt idx="2473">5.6617239001609567</cx:pt>
          <cx:pt idx="2474">5.8921560876679244</cx:pt>
          <cx:pt idx="2475">6.5559168595033039</cx:pt>
          <cx:pt idx="2476">5.8536085652552536</cx:pt>
          <cx:pt idx="2477">6.3322917605133373</cx:pt>
          <cx:pt idx="2478">5.6168898782752859</cx:pt>
          <cx:pt idx="2479">5.9220227796952329</cx:pt>
          <cx:pt idx="2480">5.2295254469793093</cx:pt>
          <cx:pt idx="2481">5.7485954459143533</cx:pt>
          <cx:pt idx="2482">5.246365044891518</cx:pt>
          <cx:pt idx="2483">5.8188677361439325</cx:pt>
          <cx:pt idx="2484">5.9517686836021468</cx:pt>
          <cx:pt idx="2485">5.5030115326886317</cx:pt>
          <cx:pt idx="2486">6.0092680659349496</cx:pt>
          <cx:pt idx="2487">6.0463007194009899</cx:pt>
          <cx:pt idx="2488">5.3329765702341403</cx:pt>
          <cx:pt idx="2489">5.4017110055030502</cx:pt>
          <cx:pt idx="2490">5.9574891286219236</cx:pt>
          <cx:pt idx="2491">5.5673301814265068</cx:pt>
          <cx:pt idx="2492">5.49499639405993</cx:pt>
          <cx:pt idx="2493">5.6899169279951511</cx:pt>
          <cx:pt idx="2494">6.0218707986271705</cx:pt>
          <cx:pt idx="2495">5.7670721421676747</cx:pt>
          <cx:pt idx="2496">5.753487663282411</cx:pt>
          <cx:pt idx="2497">5.9467214712797327</cx:pt>
          <cx:pt idx="2498">5.5427155007003659</cx:pt>
          <cx:pt idx="2499">5.7339833935738671</cx:pt>
          <cx:pt idx="2500">6.109080883032048</cx:pt>
          <cx:pt idx="2501">5.7973680295971253</cx:pt>
          <cx:pt idx="2502">5.9917075776741253</cx:pt>
          <cx:pt idx="2503">5.2753328086872227</cx:pt>
          <cx:pt idx="2504">5.7030391207936129</cx:pt>
          <cx:pt idx="2505">5.9045739128186012</cx:pt>
          <cx:pt idx="2506">6.1262446345896002</cx:pt>
          <cx:pt idx="2507">5.3896796079054718</cx:pt>
          <cx:pt idx="2508">5.5034877564380134</cx:pt>
          <cx:pt idx="2509">5.6469929628908444</cx:pt>
          <cx:pt idx="2510">5.9553955004793613</cx:pt>
          <cx:pt idx="2511">5.6000153550114335</cx:pt>
          <cx:pt idx="2512">5.8046472051415989</cx:pt>
          <cx:pt idx="2513">6.5649031176032135</cx:pt>
          <cx:pt idx="2514">5.9306881818515764</cx:pt>
          <cx:pt idx="2515">6.2367774355420478</cx:pt>
          <cx:pt idx="2516">5.9972674840936779</cx:pt>
          <cx:pt idx="2517">5.5601264096696461</cx:pt>
          <cx:pt idx="2518">5.5412899247284768</cx:pt>
          <cx:pt idx="2519">5.0458206080249361</cx:pt>
          <cx:pt idx="2520">5.3113764192011308</cx:pt>
          <cx:pt idx="2521">5.8201767449689914</cx:pt>
          <cx:pt idx="2522">6.2541657032305267</cx:pt>
          <cx:pt idx="2523">5.7291162159380562</cx:pt>
          <cx:pt idx="2524">6.1241193868299755</cx:pt>
          <cx:pt idx="2525">5.4220093240554821</cx:pt>
          <cx:pt idx="2526">6.3028528414257501</cx:pt>
          <cx:pt idx="2527">5.5017578178913533</cx:pt>
          <cx:pt idx="2528">6.2521327802553861</cx:pt>
          <cx:pt idx="2529">6.0102930828460819</cx:pt>
          <cx:pt idx="2530">5.2433223007242189</cx:pt>
          <cx:pt idx="2531">6.0387307610826149</cx:pt>
          <cx:pt idx="2532">5.2494119465928559</cx:pt>
          <cx:pt idx="2533">5.3281028785576785</cx:pt>
          <cx:pt idx="2534">5.8308470002943649</cx:pt>
          <cx:pt idx="2535">6.0385214429637433</cx:pt>
          <cx:pt idx="2536">5.919218663860649</cx:pt>
          <cx:pt idx="2537">5.8458376538692285</cx:pt>
          <cx:pt idx="2538">5.8135289479765024</cx:pt>
          <cx:pt idx="2539">5.8590291644107211</cx:pt>
          <cx:pt idx="2540">5.267970106864091</cx:pt>
          <cx:pt idx="2541">5.7177487160471969</cx:pt>
          <cx:pt idx="2542">6.3430533464091363</cx:pt>
          <cx:pt idx="2543">5.7683502827858923</cx:pt>
          <cx:pt idx="2544">5.5154090029452405</cx:pt>
          <cx:pt idx="2545">5.7100713011343744</cx:pt>
          <cx:pt idx="2546">5.8593941738222428</cx:pt>
          <cx:pt idx="2547">5.9309431859002864</cx:pt>
          <cx:pt idx="2548">5.8986866128594118</cx:pt>
          <cx:pt idx="2549">5.7015571640269167</cx:pt>
          <cx:pt idx="2550">6.1257677439002949</cx:pt>
          <cx:pt idx="2551">5.9600321391580549</cx:pt>
          <cx:pt idx="2552">5.4501690472682842</cx:pt>
          <cx:pt idx="2553">5.6575255808625071</cx:pt>
          <cx:pt idx="2554">5.7759068547929981</cx:pt>
          <cx:pt idx="2555">5.478441455621013</cx:pt>
          <cx:pt idx="2556">5.9465110175294029</cx:pt>
          <cx:pt idx="2557">5.6484928067469102</cx:pt>
          <cx:pt idx="2558">6.0147725622141497</cx:pt>
          <cx:pt idx="2559">5.6739453800203865</cx:pt>
          <cx:pt idx="2560">5.7208848959104612</cx:pt>
          <cx:pt idx="2561">6.2915019668169645</cx:pt>
          <cx:pt idx="2562">5.7494782439649752</cx:pt>
          <cx:pt idx="2563">5.7737798370231639</cx:pt>
          <cx:pt idx="2564">6.0103338639814137</cx:pt>
          <cx:pt idx="2565">5.5562440205935779</cx:pt>
          <cx:pt idx="2566">5.3402866796707107</cx:pt>
          <cx:pt idx="2567">6.4421807786955432</cx:pt>
          <cx:pt idx="2568">6.0190905400959958</cx:pt>
          <cx:pt idx="2569">6.5583408107677741</cx:pt>
          <cx:pt idx="2570">6.5056012115373338</cx:pt>
          <cx:pt idx="2571">6.1014440482162291</cx:pt>
          <cx:pt idx="2572">5.6534733136413715</cx:pt>
          <cx:pt idx="2573">6.1637375882706191</cx:pt>
          <cx:pt idx="2574">5.9983558254091021</cx:pt>
          <cx:pt idx="2575">5.7997756249500254</cx:pt>
          <cx:pt idx="2576">5.8424549363659075</cx:pt>
          <cx:pt idx="2577">6.6193180292062106</cx:pt>
          <cx:pt idx="2578">5.4065328248325448</cx:pt>
          <cx:pt idx="2579">5.6850977773854314</cx:pt>
          <cx:pt idx="2580">5.6942885627239725</cx:pt>
          <cx:pt idx="2581">5.4118146605605055</cx:pt>
          <cx:pt idx="2582">6.3007517011265142</cx:pt>
          <cx:pt idx="2583">5.5897772710878959</cx:pt>
          <cx:pt idx="2584">6.0985869647747668</cx:pt>
          <cx:pt idx="2585">5.7347944281011571</cx:pt>
          <cx:pt idx="2586">5.7563454217626582</cx:pt>
          <cx:pt idx="2587">5.2811856553211518</cx:pt>
          <cx:pt idx="2588">5.9448704486552</cx:pt>
          <cx:pt idx="2589">5.5387900438712618</cx:pt>
          <cx:pt idx="2590">5.6164131257023371</cx:pt>
          <cx:pt idx="2591">5.8205861167447406</cx:pt>
          <cx:pt idx="2592">5.4626422433938835</cx:pt>
          <cx:pt idx="2593">5.8004939050085076</cx:pt>
          <cx:pt idx="2594">5.5514410804737988</cx:pt>
          <cx:pt idx="2595">5.7055959752157257</cx:pt>
          <cx:pt idx="2596">6.3038619276426457</cx:pt>
          <cx:pt idx="2597">6.1817928955685408</cx:pt>
          <cx:pt idx="2598">5.3737470490550932</cx:pt>
          <cx:pt idx="2599">5.9387595757063449</cx:pt>
          <cx:pt idx="2600">5.7925242792456624</cx:pt>
          <cx:pt idx="2601">5.9503292737099143</cx:pt>
          <cx:pt idx="2602">5.4899903874092146</cx:pt>
          <cx:pt idx="2603">5.9617521915518195</cx:pt>
          <cx:pt idx="2604">5.8820248057399684</cx:pt>
          <cx:pt idx="2605">5.7290494932534113</cx:pt>
          <cx:pt idx="2606">6.1802114870922154</cx:pt>
          <cx:pt idx="2607">5.6189304047443311</cx:pt>
          <cx:pt idx="2608">4.9228981494407895</cx:pt>
          <cx:pt idx="2609">5.1622721698716392</cx:pt>
          <cx:pt idx="2610">5.5641413387459551</cx:pt>
          <cx:pt idx="2611">5.5983806694739826</cx:pt>
          <cx:pt idx="2612">5.8593872072333681</cx:pt>
          <cx:pt idx="2613">6.1681374841963024</cx:pt>
          <cx:pt idx="2614">5.9541028734354633</cx:pt>
          <cx:pt idx="2615">6.0083055433643118</cx:pt>
          <cx:pt idx="2616">5.129742668777328</cx:pt>
          <cx:pt idx="2617">5.6804981631274138</cx:pt>
          <cx:pt idx="2618">5.8606197127090276</cx:pt>
          <cx:pt idx="2619">5.5425651026730582</cx:pt>
          <cx:pt idx="2620">5.8133868305195131</cx:pt>
          <cx:pt idx="2621">5.9643285749849841</cx:pt>
          <cx:pt idx="2622">4.9694863866360812</cx:pt>
          <cx:pt idx="2623">5.5114058816451275</cx:pt>
          <cx:pt idx="2624">5.7978220395348554</cx:pt>
          <cx:pt idx="2625">6.2288305025290338</cx:pt>
          <cx:pt idx="2626">5.5640355433420972</cx:pt>
          <cx:pt idx="2627">6.0576596327232277</cx:pt>
          <cx:pt idx="2628">5.852830367066856</cx:pt>
          <cx:pt idx="2629">6.0725108895743158</cx:pt>
          <cx:pt idx="2630">5.8956902247075664</cx:pt>
          <cx:pt idx="2631">5.3888102777118414</cx:pt>
          <cx:pt idx="2632">6.0769332665980444</cx:pt>
          <cx:pt idx="2633">5.7130534600140512</cx:pt>
          <cx:pt idx="2634">5.6429300431108755</cx:pt>
          <cx:pt idx="2635">5.9530629459554394</cx:pt>
          <cx:pt idx="2636">6.2941190051400833</cx:pt>
          <cx:pt idx="2637">5.7442462759082904</cx:pt>
          <cx:pt idx="2638">5.6934738587846674</cx:pt>
          <cx:pt idx="2639">5.9746545022694679</cx:pt>
          <cx:pt idx="2640">5.2810063618325547</cx:pt>
          <cx:pt idx="2641">6.0228666597669269</cx:pt>
          <cx:pt idx="2642">5.9692407995187491</cx:pt>
          <cx:pt idx="2643">5.3543961292177826</cx:pt>
          <cx:pt idx="2644">5.4995253728877911</cx:pt>
          <cx:pt idx="2645">6.0629498311785133</cx:pt>
          <cx:pt idx="2646">5.787778269508264</cx:pt>
          <cx:pt idx="2647">6.2333525168139454</cx:pt>
          <cx:pt idx="2648">6.3311911826895004</cx:pt>
          <cx:pt idx="2649">5.7833367013967525</cx:pt>
          <cx:pt idx="2650">5.7266424121158712</cx:pt>
          <cx:pt idx="2651">5.871707287776375</cx:pt>
          <cx:pt idx="2652">6.0086873486680217</cx:pt>
          <cx:pt idx="2653">6.4959465823414773</cx:pt>
          <cx:pt idx="2654">5.3141547054939871</cx:pt>
          <cx:pt idx="2655">5.8305235499935826</cx:pt>
          <cx:pt idx="2656">5.6716856996178748</cx:pt>
          <cx:pt idx="2657">5.7572516270210032</cx:pt>
          <cx:pt idx="2658">5.7718497758984242</cx:pt>
          <cx:pt idx="2659">6.0520375665930999</cx:pt>
          <cx:pt idx="2660">5.41671612771641</cx:pt>
          <cx:pt idx="2661">5.7850797961367046</cx:pt>
          <cx:pt idx="2662">6.3752879691078546</cx:pt>
          <cx:pt idx="2663">5.5446392129962989</cx:pt>
          <cx:pt idx="2664">5.8771864396991633</cx:pt>
          <cx:pt idx="2665">5.5894950354625728</cx:pt>
          <cx:pt idx="2666">5.4213227791613994</cx:pt>
          <cx:pt idx="2667">5.8379968912590199</cx:pt>
          <cx:pt idx="2668">6.1875490952394241</cx:pt>
          <cx:pt idx="2669">5.5387270119029672</cx:pt>
          <cx:pt idx="2670">6.7193507536579844</cx:pt>
          <cx:pt idx="2671">5.7461658473093014</cx:pt>
          <cx:pt idx="2672">5.6164676513405141</cx:pt>
          <cx:pt idx="2673">5.5544345882852975</cx:pt>
          <cx:pt idx="2674">5.4929648816129504</cx:pt>
          <cx:pt idx="2675">5.3979614208745703</cx:pt>
          <cx:pt idx="2676">6.2836904239737343</cx:pt>
          <cx:pt idx="2677">5.966799384527727</cx:pt>
          <cx:pt idx="2678">5.9401389789961083</cx:pt>
          <cx:pt idx="2679">5.6954959954964171</cx:pt>
          <cx:pt idx="2680">6.0810993208898392</cx:pt>
          <cx:pt idx="2681">5.8134226770057298</cx:pt>
          <cx:pt idx="2682">6.2186312799796379</cx:pt>
          <cx:pt idx="2683">6.1029462408296826</cx:pt>
          <cx:pt idx="2684">5.7526049161636594</cx:pt>
          <cx:pt idx="2685">5.0887546725305945</cx:pt>
          <cx:pt idx="2686">5.8626123115019295</cx:pt>
          <cx:pt idx="2687">5.8261445396441092</cx:pt>
          <cx:pt idx="2688">6.3191926212625127</cx:pt>
          <cx:pt idx="2689">5.9628441678105428</cx:pt>
          <cx:pt idx="2690">5.4392566150308612</cx:pt>
          <cx:pt idx="2691">5.5337248638221563</cx:pt>
          <cx:pt idx="2692">5.4076938190736747</cx:pt>
          <cx:pt idx="2693">6.2696207393133347</cx:pt>
          <cx:pt idx="2694">5.6312996045963111</cx:pt>
          <cx:pt idx="2695">5.6135423721526854</cx:pt>
          <cx:pt idx="2696">5.5085833572346798</cx:pt>
          <cx:pt idx="2697">5.6391775246070033</cx:pt>
          <cx:pt idx="2698">5.4525461529377131</cx:pt>
          <cx:pt idx="2699">6.1348257728978686</cx:pt>
          <cx:pt idx="2700">5.6447228698793523</cx:pt>
          <cx:pt idx="2701">5.7571688358642055</cx:pt>
          <cx:pt idx="2702">5.2334725959542894</cx:pt>
          <cx:pt idx="2703">5.410374288500142</cx:pt>
          <cx:pt idx="2704">4.9417829035112497</cx:pt>
          <cx:pt idx="2705">5.5084222998748515</cx:pt>
          <cx:pt idx="2706">5.962672460289304</cx:pt>
          <cx:pt idx="2707">5.4398216614461292</cx:pt>
          <cx:pt idx="2708">5.7703327192033287</cx:pt>
          <cx:pt idx="2709">5.7332009934423569</cx:pt>
          <cx:pt idx="2710">6.240887554350107</cx:pt>
          <cx:pt idx="2711">5.7610490818400963</cx:pt>
          <cx:pt idx="2712">5.6786559064457203</cx:pt>
          <cx:pt idx="2713">5.4335685136488028</cx:pt>
          <cx:pt idx="2714">5.7760769394235609</cx:pt>
          <cx:pt idx="2715">6.4685680494340323</cx:pt>
          <cx:pt idx="2716">6.2138057378181388</cx:pt>
          <cx:pt idx="2717">6.1724652051041664</cx:pt>
          <cx:pt idx="2718">5.7100401064261375</cx:pt>
          <cx:pt idx="2719">5.6479866501883613</cx:pt>
          <cx:pt idx="2720">5.9876109910874193</cx:pt>
          <cx:pt idx="2721">5.6428340628156537</cx:pt>
          <cx:pt idx="2722">5.2968413108027708</cx:pt>
          <cx:pt idx="2723">5.989599570071567</cx:pt>
          <cx:pt idx="2724">5.9268262782405898</cx:pt>
          <cx:pt idx="2725">5.5398796596006461</cx:pt>
          <cx:pt idx="2726">5.6612924573316112</cx:pt>
          <cx:pt idx="2727">5.466641300893091</cx:pt>
          <cx:pt idx="2728">5.9462727964482482</cx:pt>
          <cx:pt idx="2729">5.7298983234968164</cx:pt>
          <cx:pt idx="2730">5.7125401451687923</cx:pt>
          <cx:pt idx="2731">5.8499844668385972</cx:pt>
          <cx:pt idx="2732">6.255435922570916</cx:pt>
          <cx:pt idx="2733">5.8676467088990671</cx:pt>
          <cx:pt idx="2734">6.0242256383286019</cx:pt>
          <cx:pt idx="2735">5.5620195653311377</cx:pt>
          <cx:pt idx="2736">5.7077600873098318</cx:pt>
          <cx:pt idx="2737">5.9345934334265058</cx:pt>
          <cx:pt idx="2738">5.7826082484778984</cx:pt>
          <cx:pt idx="2739">6.226673832407819</cx:pt>
          <cx:pt idx="2740">6.4361914834782699</cx:pt>
          <cx:pt idx="2741">6.1284161667104105</cx:pt>
          <cx:pt idx="2742">6.0487685846591761</cx:pt>
          <cx:pt idx="2743">6.0367402956881424</cx:pt>
          <cx:pt idx="2744">5.2173984016616402</cx:pt>
          <cx:pt idx="2745">5.9051983505018031</cx:pt>
          <cx:pt idx="2746">5.5862399481924765</cx:pt>
          <cx:pt idx="2747">5.2442772790080587</cx:pt>
          <cx:pt idx="2748">5.5370883904979724</cx:pt>
          <cx:pt idx="2749">6.0905957599693652</cx:pt>
          <cx:pt idx="2750">5.7574430560008976</cx:pt>
          <cx:pt idx="2751">5.5881355027647448</cx:pt>
          <cx:pt idx="2752">5.5235637234804615</cx:pt>
          <cx:pt idx="2753">5.6661145262734056</cx:pt>
          <cx:pt idx="2754">5.1869855238694278</cx:pt>
          <cx:pt idx="2755">5.9452439868127405</cx:pt>
          <cx:pt idx="2756">5.7293839306539827</cx:pt>
          <cx:pt idx="2757">5.5687598085953525</cx:pt>
          <cx:pt idx="2758">5.3982583488912192</cx:pt>
          <cx:pt idx="2759">5.4640725541600181</cx:pt>
          <cx:pt idx="2760">5.4512746499881217</cx:pt>
          <cx:pt idx="2761">6.5169758866551168</cx:pt>
          <cx:pt idx="2762">5.3765026506914033</cx:pt>
          <cx:pt idx="2763">5.9566054837317761</cx:pt>
          <cx:pt idx="2764">5.8458081519373879</cx:pt>
          <cx:pt idx="2765">5.9035434609325632</cx:pt>
          <cx:pt idx="2766">5.7719682649784252</cx:pt>
          <cx:pt idx="2767">6.0103187868691546</cx:pt>
          <cx:pt idx="2768">5.8714753509858904</cx:pt>
          <cx:pt idx="2769">5.9276789957551062</cx:pt>
          <cx:pt idx="2770">5.1948771879102651</cx:pt>
          <cx:pt idx="2771">5.884637986430965</cx:pt>
          <cx:pt idx="2772">5.9137934901829921</cx:pt>
          <cx:pt idx="2773">5.5519431046896317</cx:pt>
          <cx:pt idx="2774">5.8375610461634002</cx:pt>
          <cx:pt idx="2775">6.5983207874171912</cx:pt>
          <cx:pt idx="2776">5.8096835870018433</cx:pt>
          <cx:pt idx="2777">6.2089598195090776</cx:pt>
          <cx:pt idx="2778">5.6535261258134986</cx:pt>
          <cx:pt idx="2779">5.4568055234548254</cx:pt>
          <cx:pt idx="2780">5.5539858507118778</cx:pt>
          <cx:pt idx="2781">5.6651926470019021</cx:pt>
          <cx:pt idx="2782">5.3327579067073758</cx:pt>
          <cx:pt idx="2783">5.6413146530693687</cx:pt>
          <cx:pt idx="2784">5.79184962089876</cx:pt>
          <cx:pt idx="2785">5.2819211811297508</cx:pt>
          <cx:pt idx="2786">6.0249409745964737</cx:pt>
          <cx:pt idx="2787">5.8182071503462343</cx:pt>
          <cx:pt idx="2788">6.1638541136556384</cx:pt>
          <cx:pt idx="2789">5.6826699877612805</cx:pt>
          <cx:pt idx="2790">5.6366181026248876</cx:pt>
          <cx:pt idx="2791">5.6498703255544651</cx:pt>
          <cx:pt idx="2792">5.9126704097795644</cx:pt>
          <cx:pt idx="2793">5.410982012435122</cx:pt>
          <cx:pt idx="2794">5.2297430636603384</cx:pt>
          <cx:pt idx="2795">5.6715473753855292</cx:pt>
          <cx:pt idx="2796">5.5531650492361022</cx:pt>
          <cx:pt idx="2797">5.5123828151301932</cx:pt>
          <cx:pt idx="2798">5.6378141242533504</cx:pt>
          <cx:pt idx="2799">5.3868709036480045</cx:pt>
          <cx:pt idx="2800">5.8786092152576721</cx:pt>
          <cx:pt idx="2801">5.3450285573661862</cx:pt>
          <cx:pt idx="2802">5.5341439880976964</cx:pt>
          <cx:pt idx="2803">5.7423801980669369</cx:pt>
          <cx:pt idx="2804">5.9832786685491408</cx:pt>
          <cx:pt idx="2805">6.1109281103417477</cx:pt>
          <cx:pt idx="2806">5.9016217212143998</cx:pt>
          <cx:pt idx="2807">5.3402274607279683</cx:pt>
          <cx:pt idx="2808">5.9275068558403801</cx:pt>
          <cx:pt idx="2809">5.7688471782579533</cx:pt>
          <cx:pt idx="2810">5.9305236033325173</cx:pt>
          <cx:pt idx="2811">5.6297877747778564</cx:pt>
          <cx:pt idx="2812">6.2100438313376358</cx:pt>
          <cx:pt idx="2813">5.2198979990732202</cx:pt>
          <cx:pt idx="2814">5.4782649121936107</cx:pt>
          <cx:pt idx="2815">5.9247323207582729</cx:pt>
          <cx:pt idx="2816">5.3646341379637592</cx:pt>
          <cx:pt idx="2817">5.4118194270555344</cx:pt>
          <cx:pt idx="2818">6.2207522609738657</cx:pt>
          <cx:pt idx="2819">5.6833753770459268</cx:pt>
          <cx:pt idx="2820">5.1971862256925956</cx:pt>
          <cx:pt idx="2821">5.9254112732701198</cx:pt>
          <cx:pt idx="2822">5.8305186641218096</cx:pt>
          <cx:pt idx="2823">6.3169176527267581</cx:pt>
          <cx:pt idx="2824">5.6937218832721843</cx:pt>
          <cx:pt idx="2825">6.0846014725062147</cx:pt>
          <cx:pt idx="2826">6.3126910611476781</cx:pt>
          <cx:pt idx="2827">5.6878259147847636</cx:pt>
          <cx:pt idx="2828">5.8086123709209909</cx:pt>
          <cx:pt idx="2829">5.5145382188018468</cx:pt>
          <cx:pt idx="2830">5.3390333184091991</cx:pt>
          <cx:pt idx="2831">5.4136226568982462</cx:pt>
          <cx:pt idx="2832">5.628786737879885</cx:pt>
          <cx:pt idx="2833">4.9072725009244049</cx:pt>
          <cx:pt idx="2834">5.6679760481539398</cx:pt>
          <cx:pt idx="2835">6.0676448688517093</cx:pt>
          <cx:pt idx="2836">5.6983480383937675</cx:pt>
          <cx:pt idx="2837">5.9583619641520364</cx:pt>
          <cx:pt idx="2838">5.8970649999322564</cx:pt>
          <cx:pt idx="2839">5.9197441287067827</cx:pt>
          <cx:pt idx="2840">4.9947712727836242</cx:pt>
          <cx:pt idx="2841">5.4417181047388539</cx:pt>
          <cx:pt idx="2842">5.647024397208507</cx:pt>
          <cx:pt idx="2843">5.598943305689712</cx:pt>
          <cx:pt idx="2844">6.0316400486091934</cx:pt>
          <cx:pt idx="2845">5.7228616724635</cx:pt>
          <cx:pt idx="2846">5.6926550876989754</cx:pt>
          <cx:pt idx="2847">5.2483128026960273</cx:pt>
          <cx:pt idx="2848">5.8234559186515895</cx:pt>
          <cx:pt idx="2849">5.8358742109637722</cx:pt>
          <cx:pt idx="2850">5.6702319329274138</cx:pt>
          <cx:pt idx="2851">5.5232121813031911</cx:pt>
          <cx:pt idx="2852">5.9596024215924146</cx:pt>
          <cx:pt idx="2853">5.6680945460981667</cx:pt>
          <cx:pt idx="2854">5.42006892835954</cx:pt>
          <cx:pt idx="2855">5.7189537641591022</cx:pt>
          <cx:pt idx="2856">5.6158071037541957</cx:pt>
          <cx:pt idx="2857">5.4244259617016404</cx:pt>
          <cx:pt idx="2858">5.6494798570305598</cx:pt>
          <cx:pt idx="2859">5.6447780543785058</cx:pt>
          <cx:pt idx="2860">5.4443701891758378</cx:pt>
          <cx:pt idx="2861">5.0552897483865511</cx:pt>
          <cx:pt idx="2862">5.5779200094787909</cx:pt>
          <cx:pt idx="2863">6.008687626261648</cx:pt>
          <cx:pt idx="2864">6.1410893125382957</cx:pt>
          <cx:pt idx="2865">5.4565670401455515</cx:pt>
          <cx:pt idx="2866">5.1581535729324628</cx:pt>
          <cx:pt idx="2867">5.9257167137086926</cx:pt>
          <cx:pt idx="2868">5.4909869941230429</cx:pt>
          <cx:pt idx="2869">5.9638930437827646</cx:pt>
          <cx:pt idx="2870">5.8841314586549398</cx:pt>
          <cx:pt idx="2871">5.8234529086309292</cx:pt>
          <cx:pt idx="2872">5.6280141802804069</cx:pt>
          <cx:pt idx="2873">5.5146474231008993</cx:pt>
          <cx:pt idx="2874">5.4568852707884581</cx:pt>
          <cx:pt idx="2875">5.7127169918415879</cx:pt>
          <cx:pt idx="2876">5.7263756066469327</cx:pt>
          <cx:pt idx="2877">6.2656097041912986</cx:pt>
          <cx:pt idx="2878">5.5217853337255312</cx:pt>
          <cx:pt idx="2879">5.9318273620604645</cx:pt>
          <cx:pt idx="2880">5.6846392495526459</cx:pt>
          <cx:pt idx="2881">6.0004125195924969</cx:pt>
          <cx:pt idx="2882">6.1317052844897511</cx:pt>
          <cx:pt idx="2883">6.0516281108860257</cx:pt>
          <cx:pt idx="2884">5.7004935230310538</cx:pt>
          <cx:pt idx="2885">5.7666861772019926</cx:pt>
          <cx:pt idx="2886">5.7763961188430066</cx:pt>
          <cx:pt idx="2887">5.5159445191728125</cx:pt>
          <cx:pt idx="2888">5.9609820517455834</cx:pt>
          <cx:pt idx="2889">6.1955540252333394</cx:pt>
          <cx:pt idx="2890">5.3112416783262191</cx:pt>
          <cx:pt idx="2891">5.7602243362132848</cx:pt>
          <cx:pt idx="2892">5.6075538761047756</cx:pt>
          <cx:pt idx="2893">5.3835337701499126</cx:pt>
          <cx:pt idx="2894">5.8159543919481589</cx:pt>
          <cx:pt idx="2895">5.6056071176503854</cx:pt>
          <cx:pt idx="2896">5.7578843572425962</cx:pt>
          <cx:pt idx="2897">5.4878519782564492</cx:pt>
          <cx:pt idx="2898">6.1507080782896733</cx:pt>
          <cx:pt idx="2899">6.411334277734074</cx:pt>
          <cx:pt idx="2900">5.5838172758145959</cx:pt>
          <cx:pt idx="2901">6.499074363966252</cx:pt>
          <cx:pt idx="2902">5.5797034028162162</cx:pt>
          <cx:pt idx="2903">5.579355531052884</cx:pt>
          <cx:pt idx="2904">5.9735829044710771</cx:pt>
          <cx:pt idx="2905">6.0243076779927787</cx:pt>
          <cx:pt idx="2906">6.4809013890260259</cx:pt>
          <cx:pt idx="2907">5.1654226407716743</cx:pt>
          <cx:pt idx="2908">6.0918358297843129</cx:pt>
          <cx:pt idx="2909">5.864231123307361</cx:pt>
          <cx:pt idx="2910">5.7859606026884016</cx:pt>
          <cx:pt idx="2911">6.2397076734443644</cx:pt>
          <cx:pt idx="2912">5.9652283187979389</cx:pt>
          <cx:pt idx="2913">5.6640007503412013</cx:pt>
          <cx:pt idx="2914">5.819357644243027</cx:pt>
          <cx:pt idx="2915">5.7354328510390404</cx:pt>
          <cx:pt idx="2916">5.8377103318761243</cx:pt>
          <cx:pt idx="2917">5.9151004479093956</cx:pt>
          <cx:pt idx="2918">5.2395720168189497</cx:pt>
          <cx:pt idx="2919">5.4771568071622614</cx:pt>
          <cx:pt idx="2920">6.1262405720021835</cx:pt>
          <cx:pt idx="2921">6.3455875551141894</cx:pt>
          <cx:pt idx="2922">5.4538390040512716</cx:pt>
          <cx:pt idx="2923">5.684546168271333</cx:pt>
          <cx:pt idx="2924">6.7783073426858067</cx:pt>
          <cx:pt idx="2925">6.0909895702397394</cx:pt>
          <cx:pt idx="2926">5.7448411391459233</cx:pt>
          <cx:pt idx="2927">6.1165701153397816</cx:pt>
          <cx:pt idx="2928">5.1527414493551875</cx:pt>
          <cx:pt idx="2929">5.8372046946494587</cx:pt>
          <cx:pt idx="2930">6.06247287845025</cx:pt>
          <cx:pt idx="2931">6.5425975077933654</cx:pt>
          <cx:pt idx="2932">5.722910187613496</cx:pt>
          <cx:pt idx="2933">5.4034990591034804</cx:pt>
          <cx:pt idx="2934">5.8731598426356504</cx:pt>
          <cx:pt idx="2935">5.5501075045929946</cx:pt>
          <cx:pt idx="2936">5.6381558054369876</cx:pt>
          <cx:pt idx="2937">5.5093434505435006</cx:pt>
          <cx:pt idx="2938">5.4360392536414457</cx:pt>
          <cx:pt idx="2939">5.2347905219926458</cx:pt>
          <cx:pt idx="2940">5.7035258872216472</cx:pt>
          <cx:pt idx="2941">5.7420413887746413</cx:pt>
          <cx:pt idx="2942">6.2446888677453369</cx:pt>
          <cx:pt idx="2943">5.7019296893569544</cx:pt>
          <cx:pt idx="2944">5.6569069162787891</cx:pt>
          <cx:pt idx="2945">5.147680750309128</cx:pt>
          <cx:pt idx="2946">5.5541480209159104</cx:pt>
          <cx:pt idx="2947">5.8995472987159792</cx:pt>
          <cx:pt idx="2948">6.0428941065409463</cx:pt>
          <cx:pt idx="2949">5.9040701909617894</cx:pt>
          <cx:pt idx="2950">5.6805134852314829</cx:pt>
          <cx:pt idx="2951">6.1801409337779658</cx:pt>
          <cx:pt idx="2952">5.6501436409273831</cx:pt>
          <cx:pt idx="2953">5.9493072329962802</cx:pt>
          <cx:pt idx="2954">5.5515195816676171</cx:pt>
          <cx:pt idx="2955">6.0364060501220358</cx:pt>
          <cx:pt idx="2956">5.6045425707788414</cx:pt>
          <cx:pt idx="2957">5.9838523470139071</cx:pt>
          <cx:pt idx="2958">6.1217299994784824</cx:pt>
          <cx:pt idx="2959">6.2303771035522413</cx:pt>
          <cx:pt idx="2960">5.4915673583213866</cx:pt>
          <cx:pt idx="2961">5.9871060595177763</cx:pt>
          <cx:pt idx="2962">5.9854339799278176</cx:pt>
          <cx:pt idx="2963">5.7770989610382575</cx:pt>
          <cx:pt idx="2964">5.1794630616031316</cx:pt>
          <cx:pt idx="2965">5.4959397464466093</cx:pt>
          <cx:pt idx="2966">5.2890356460666617</cx:pt>
          <cx:pt idx="2967">5.7496923012348296</cx:pt>
          <cx:pt idx="2968">6.2904118020074451</cx:pt>
          <cx:pt idx="2969">5.8953420854858933</cx:pt>
          <cx:pt idx="2970">5.6676935669944841</cx:pt>
          <cx:pt idx="2971">6.2372664517809406</cx:pt>
          <cx:pt idx="2972">6.3537727796975689</cx:pt>
          <cx:pt idx="2973">5.8286727690066806</cx:pt>
          <cx:pt idx="2974">6.0256716880590426</cx:pt>
          <cx:pt idx="2975">5.7856841746774839</cx:pt>
          <cx:pt idx="2976">5.329852040161752</cx:pt>
          <cx:pt idx="2977">6.120285143505896</cx:pt>
          <cx:pt idx="2978">5.5285198529313773</cx:pt>
          <cx:pt idx="2979">5.8896947530576762</cx:pt>
          <cx:pt idx="2980">5.2307628141688189</cx:pt>
          <cx:pt idx="2981">5.0494864750581314</cx:pt>
          <cx:pt idx="2982">6.1349183676168968</cx:pt>
          <cx:pt idx="2983">5.402554475866217</cx:pt>
          <cx:pt idx="2984">5.811391785474644</cx:pt>
          <cx:pt idx="2985">5.8408535276330156</cx:pt>
          <cx:pt idx="2986">6.3072610830097178</cx:pt>
          <cx:pt idx="2987">5.7046744062143624</cx:pt>
          <cx:pt idx="2988">5.9772505613087841</cx:pt>
          <cx:pt idx="2989">5.547504762049372</cx:pt>
          <cx:pt idx="2990">5.2048906095194187</cx:pt>
          <cx:pt idx="2991">5.9642442371496429</cx:pt>
          <cx:pt idx="2992">5.9037696091916114</cx:pt>
          <cx:pt idx="2993">5.8406129573605261</cx:pt>
          <cx:pt idx="2994">5.3804687300535754</cx:pt>
          <cx:pt idx="2995">5.749893967017452</cx:pt>
          <cx:pt idx="2996">6.2827526034019927</cx:pt>
          <cx:pt idx="2997">6.1185834789531883</cx:pt>
          <cx:pt idx="2998">5.7986066271403667</cx:pt>
          <cx:pt idx="2999">6.0896188985326694</cx:pt>
          <cx:pt idx="3000">5.5017508999039357</cx:pt>
          <cx:pt idx="3001">6.5208478432524215</cx:pt>
          <cx:pt idx="3002">6.3108921455322342</cx:pt>
          <cx:pt idx="3003">5.3432069537163773</cx:pt>
          <cx:pt idx="3004">5.4201294921237118</cx:pt>
          <cx:pt idx="3005">5.1732383076847279</cx:pt>
          <cx:pt idx="3006">5.8233082325761085</cx:pt>
          <cx:pt idx="3007">6.1621861643708797</cx:pt>
          <cx:pt idx="3008">5.6006105747982389</cx:pt>
          <cx:pt idx="3009">5.8552479931099111</cx:pt>
          <cx:pt idx="3010">5.2205443233874842</cx:pt>
          <cx:pt idx="3011">5.582113554399565</cx:pt>
          <cx:pt idx="3012">5.7100851301987818</cx:pt>
          <cx:pt idx="3013">5.6776718199552683</cx:pt>
          <cx:pt idx="3014">5.3020806357368748</cx:pt>
          <cx:pt idx="3015">5.7751814319580435</cx:pt>
          <cx:pt idx="3016">5.4981296543008984</cx:pt>
          <cx:pt idx="3017">6.1833725938842932</cx:pt>
          <cx:pt idx="3018">6.1582970338452103</cx:pt>
          <cx:pt idx="3019">5.4506150960504209</cx:pt>
          <cx:pt idx="3020">5.7613280040251285</cx:pt>
          <cx:pt idx="3021">5.3278969824811773</cx:pt>
          <cx:pt idx="3022">5.6861517855010151</cx:pt>
          <cx:pt idx="3023">5.3528570353767524</cx:pt>
          <cx:pt idx="3024">5.8710217448781306</cx:pt>
          <cx:pt idx="3025">5.7631142490238156</cx:pt>
          <cx:pt idx="3026">5.6779874736775096</cx:pt>
          <cx:pt idx="3027">5.4803384673936328</cx:pt>
          <cx:pt idx="3028">5.6875161510804588</cx:pt>
          <cx:pt idx="3029">5.7098157161466698</cx:pt>
          <cx:pt idx="3030">5.7969943004995477</cx:pt>
          <cx:pt idx="3031">5.7298909399465581</cx:pt>
          <cx:pt idx="3032">6.0969597735582077</cx:pt>
          <cx:pt idx="3033">5.3264626515725464</cx:pt>
          <cx:pt idx="3034">5.7154758924596711</cx:pt>
          <cx:pt idx="3035">5.7458459426147472</cx:pt>
          <cx:pt idx="3036">4.8409245119212176</cx:pt>
          <cx:pt idx="3037">6.1223255303696504</cx:pt>
          <cx:pt idx="3038">5.953092848509872</cx:pt>
          <cx:pt idx="3039">5.4646837742499041</cx:pt>
          <cx:pt idx="3040">5.6822386081803993</cx:pt>
          <cx:pt idx="3041">5.5330840451398107</cx:pt>
          <cx:pt idx="3042">6.3466965684441234</cx:pt>
          <cx:pt idx="3043">5.3871855981762007</cx:pt>
          <cx:pt idx="3044">5.3189639574966296</cx:pt>
          <cx:pt idx="3045">5.718974595087257</cx:pt>
          <cx:pt idx="3046">5.8299570611484679</cx:pt>
          <cx:pt idx="3047">5.7259585920510867</cx:pt>
          <cx:pt idx="3048">5.8187217890428071</cx:pt>
          <cx:pt idx="3049">6.3485824227985734</cx:pt>
          <cx:pt idx="3050">5.512697267281931</cx:pt>
          <cx:pt idx="3051">4.9752137080996475</cx:pt>
          <cx:pt idx="3052">5.2694231121352226</cx:pt>
          <cx:pt idx="3053">5.8904147987196733</cx:pt>
          <cx:pt idx="3054">5.9243312227890117</cx:pt>
          <cx:pt idx="3055">5.8854111637499287</cx:pt>
          <cx:pt idx="3056">5.6020428764700272</cx:pt>
          <cx:pt idx="3057">5.797200899907871</cx:pt>
          <cx:pt idx="3058">5.3144156448302189</cx:pt>
          <cx:pt idx="3059">5.4163297686929575</cx:pt>
          <cx:pt idx="3060">6.0227805381013013</cx:pt>
          <cx:pt idx="3061">5.7311930698255402</cx:pt>
          <cx:pt idx="3062">5.5660706354471872</cx:pt>
          <cx:pt idx="3063">5.7928695877516416</cx:pt>
          <cx:pt idx="3064">6.0853915371979808</cx:pt>
          <cx:pt idx="3065">5.6171529534830986</cx:pt>
          <cx:pt idx="3066">5.7197597785162095</cx:pt>
          <cx:pt idx="3067">5.5355732476194417</cx:pt>
          <cx:pt idx="3068">6.3547435888043404</cx:pt>
          <cx:pt idx="3069">6.0840947792713971</cx:pt>
          <cx:pt idx="3070">6.0769125102856911</cx:pt>
          <cx:pt idx="3071">5.7258470038054909</cx:pt>
          <cx:pt idx="3072">6.2566344797222211</cx:pt>
          <cx:pt idx="3073">5.4233898017699262</cx:pt>
          <cx:pt idx="3074">5.8784699863797929</cx:pt>
          <cx:pt idx="3075">5.6682427607366535</cx:pt>
          <cx:pt idx="3076">5.9304139867624688</cx:pt>
          <cx:pt idx="3077">6.3741146995943714</cx:pt>
          <cx:pt idx="3078">5.5505912853914001</cx:pt>
          <cx:pt idx="3079">5.8722897644848242</cx:pt>
          <cx:pt idx="3080">5.6986186142048876</cx:pt>
          <cx:pt idx="3081">6.1124315783672403</cx:pt>
          <cx:pt idx="3082">5.1697716741566415</cx:pt>
          <cx:pt idx="3083">5.9833905049184724</cx:pt>
          <cx:pt idx="3084">6.7983700587135178</cx:pt>
          <cx:pt idx="3085">6.0403804197368514</cx:pt>
          <cx:pt idx="3086">5.4751468219512969</cx:pt>
          <cx:pt idx="3087">5.5264138968486058</cx:pt>
          <cx:pt idx="3088">5.5206711474524583</cx:pt>
          <cx:pt idx="3089">5.7691285584474743</cx:pt>
          <cx:pt idx="3090">5.4839783064673897</cx:pt>
          <cx:pt idx="3091">5.3857873896995523</cx:pt>
          <cx:pt idx="3092">5.6266588159252038</cx:pt>
          <cx:pt idx="3093">5.7729792714313506</cx:pt>
          <cx:pt idx="3094">5.8784044619696516</cx:pt>
          <cx:pt idx="3095">5.8173911811288423</cx:pt>
          <cx:pt idx="3096">5.8383000036100139</cx:pt>
          <cx:pt idx="3097">5.8820938125806501</cx:pt>
          <cx:pt idx="3098">5.5563102230958012</cx:pt>
          <cx:pt idx="3099">6.235008488373861</cx:pt>
          <cx:pt idx="3100">5.2934955636576762</cx:pt>
          <cx:pt idx="3101">5.5848347983434934</cx:pt>
          <cx:pt idx="3102">5.4529543042165916</cx:pt>
          <cx:pt idx="3103">6.112527666082463</cx:pt>
          <cx:pt idx="3104">5.7953109673216767</cx:pt>
          <cx:pt idx="3105">6.5675722789982576</cx:pt>
          <cx:pt idx="3106">5.9667360637328528</cx:pt>
          <cx:pt idx="3107">5.6850040969076012</cx:pt>
          <cx:pt idx="3108">5.5103248461379781</cx:pt>
          <cx:pt idx="3109">5.3831428802631676</cx:pt>
          <cx:pt idx="3110">5.7985435466297846</cx:pt>
          <cx:pt idx="3111">6.2291470997090288</cx:pt>
          <cx:pt idx="3112">5.8159344661707069</cx:pt>
          <cx:pt idx="3113">5.8054294518903582</cx:pt>
          <cx:pt idx="3114">5.4561732416696023</cx:pt>
          <cx:pt idx="3115">6.1029343703848182</cx:pt>
          <cx:pt idx="3116">4.8930992630290957</cx:pt>
          <cx:pt idx="3117">5.8686018454779481</cx:pt>
          <cx:pt idx="3118">5.9774098424869244</cx:pt>
          <cx:pt idx="3119">5.3993556428388905</cx:pt>
          <cx:pt idx="3120">5.9580421286928926</cx:pt>
          <cx:pt idx="3121">5.391437247815543</cx:pt>
          <cx:pt idx="3122">5.9684843097501199</cx:pt>
          <cx:pt idx="3123">5.4829160887671033</cx:pt>
          <cx:pt idx="3124">5.4167374978128198</cx:pt>
          <cx:pt idx="3125">5.6031421631816345</cx:pt>
          <cx:pt idx="3126">6.2290748039574586</cx:pt>
          <cx:pt idx="3127">5.6387436584584254</cx:pt>
          <cx:pt idx="3128">5.3569247300175515</cx:pt>
          <cx:pt idx="3129">5.2456323729151277</cx:pt>
          <cx:pt idx="3130">6.0274342025639855</cx:pt>
          <cx:pt idx="3131">5.8205993359222914</cx:pt>
          <cx:pt idx="3132">5.3219006731076455</cx:pt>
          <cx:pt idx="3133">5.3978520070145741</cx:pt>
          <cx:pt idx="3134">5.6973377922061088</cx:pt>
          <cx:pt idx="3135">5.9629880091356249</cx:pt>
          <cx:pt idx="3136">5.2078107808499512</cx:pt>
          <cx:pt idx="3137">5.4835949543477485</cx:pt>
          <cx:pt idx="3138">5.4729719776339492</cx:pt>
          <cx:pt idx="3139">5.7496133357801957</cx:pt>
          <cx:pt idx="3140">5.5439888770614978</cx:pt>
          <cx:pt idx="3141">5.7670185702187116</cx:pt>
          <cx:pt idx="3142">5.8201733942339526</cx:pt>
          <cx:pt idx="3143">5.9664222355719891</cx:pt>
          <cx:pt idx="3144">5.9618696253043826</cx:pt>
          <cx:pt idx="3145">5.4831997915463173</cx:pt>
          <cx:pt idx="3146">5.8966041426342848</cx:pt>
          <cx:pt idx="3147">5.8092973288204242</cx:pt>
          <cx:pt idx="3148">5.9246983583426269</cx:pt>
          <cx:pt idx="3149">5.8564182132563554</cx:pt>
          <cx:pt idx="3150">5.6796813263058592</cx:pt>
          <cx:pt idx="3151">6.1238424108015863</cx:pt>
          <cx:pt idx="3152">5.7608176657296664</cx:pt>
          <cx:pt idx="3153">5.9147128842693597</cx:pt>
          <cx:pt idx="3154">5.7053594789593447</cx:pt>
          <cx:pt idx="3155">5.3416003208720548</cx:pt>
          <cx:pt idx="3156">5.821388886142759</cx:pt>
          <cx:pt idx="3157">6.2248334051530394</cx:pt>
          <cx:pt idx="3158">5.8324889464031218</cx:pt>
          <cx:pt idx="3159">5.7908028433617398</cx:pt>
          <cx:pt idx="3160">5.7922733566767501</cx:pt>
          <cx:pt idx="3161">5.4875779382993324</cx:pt>
          <cx:pt idx="3162">6.3740641479880198</cx:pt>
          <cx:pt idx="3163">6.1557191565674545</cx:pt>
          <cx:pt idx="3164">5.5180473333335707</cx:pt>
          <cx:pt idx="3165">6.1693780262768305</cx:pt>
          <cx:pt idx="3166">5.9977080737036363</cx:pt>
          <cx:pt idx="3167">6.1851452229086474</cx:pt>
          <cx:pt idx="3168">6.2821687846078342</cx:pt>
          <cx:pt idx="3169">5.4870224166479211</cx:pt>
          <cx:pt idx="3170">5.5818174584524884</cx:pt>
          <cx:pt idx="3171">6.160736187527732</cx:pt>
          <cx:pt idx="3172">5.9869378232005204</cx:pt>
          <cx:pt idx="3173">5.5915200355931667</cx:pt>
          <cx:pt idx="3174">5.3126143238336034</cx:pt>
          <cx:pt idx="3175">5.4863649249483153</cx:pt>
          <cx:pt idx="3176">6.2127858134797433</cx:pt>
          <cx:pt idx="3177">5.5005969021111216</cx:pt>
          <cx:pt idx="3178">5.8176427250315008</cx:pt>
          <cx:pt idx="3179">5.9706694381868237</cx:pt>
          <cx:pt idx="3180">5.6017865868656962</cx:pt>
          <cx:pt idx="3181">5.771888129214914</cx:pt>
          <cx:pt idx="3182">5.7539409429467927</cx:pt>
          <cx:pt idx="3183">5.5752326086177098</cx:pt>
          <cx:pt idx="3184">5.266268356564046</cx:pt>
          <cx:pt idx="3185">6.4843696186848927</cx:pt>
          <cx:pt idx="3186">5.8433629424392644</cx:pt>
          <cx:pt idx="3187">5.4559223347864698</cx:pt>
          <cx:pt idx="3188">5.5650550342504541</cx:pt>
          <cx:pt idx="3189">5.5438453753805863</cx:pt>
          <cx:pt idx="3190">6.2116616104199585</cx:pt>
          <cx:pt idx="3191">5.9316429027154616</cx:pt>
          <cx:pt idx="3192">5.6667481834709745</cx:pt>
          <cx:pt idx="3193">5.4304000829907633</cx:pt>
          <cx:pt idx="3194">5.2779648729273037</cx:pt>
          <cx:pt idx="3195">5.4643607336028417</cx:pt>
          <cx:pt idx="3196">5.4808835720211224</cx:pt>
          <cx:pt idx="3197">5.5196758917268491</cx:pt>
          <cx:pt idx="3198">5.4538662471465846</cx:pt>
          <cx:pt idx="3199">5.7410873310428912</cx:pt>
          <cx:pt idx="3200">5.3121958428761431</cx:pt>
          <cx:pt idx="3201">6.1612517121622279</cx:pt>
          <cx:pt idx="3202">6.0893654008819684</cx:pt>
          <cx:pt idx="3203">6.0341143986888799</cx:pt>
          <cx:pt idx="3204">5.5761328803361483</cx:pt>
          <cx:pt idx="3205">5.6126325796245</cx:pt>
          <cx:pt idx="3206">5.7441310838166721</cx:pt>
          <cx:pt idx="3207">6.3771737978512926</cx:pt>
          <cx:pt idx="3208">5.3422544130682841</cx:pt>
          <cx:pt idx="3209">5.3080572038568858</cx:pt>
          <cx:pt idx="3210">6.1888607933755999</cx:pt>
          <cx:pt idx="3211">5.1751780806822936</cx:pt>
          <cx:pt idx="3212">5.194315176107466</cx:pt>
          <cx:pt idx="3213">6.2994590637524546</cx:pt>
          <cx:pt idx="3214">5.9407342848963385</cx:pt>
          <cx:pt idx="3215">5.4662899725334384</cx:pt>
          <cx:pt idx="3216">6.1810764659632156</cx:pt>
          <cx:pt idx="3217">5.8546765460084789</cx:pt>
          <cx:pt idx="3218">6.1590326723996167</cx:pt>
          <cx:pt idx="3219">5.5673482783044399</cx:pt>
          <cx:pt idx="3220">5.6880172572045318</cx:pt>
          <cx:pt idx="3221">5.8099936413104496</cx:pt>
          <cx:pt idx="3222">6.1623588730714536</cx:pt>
          <cx:pt idx="3223">5.7134652148745886</cx:pt>
          <cx:pt idx="3224">5.6699396201468488</cx:pt>
          <cx:pt idx="3225">6.3900409747243758</cx:pt>
          <cx:pt idx="3226">5.2015610351129959</cx:pt>
          <cx:pt idx="3227">5.8903869251624643</cx:pt>
          <cx:pt idx="3228">6.2045626560693119</cx:pt>
          <cx:pt idx="3229">5.8217397847907009</cx:pt>
          <cx:pt idx="3230">5.9603037359918654</cx:pt>
          <cx:pt idx="3231">6.1474406333341802</cx:pt>
          <cx:pt idx="3232">5.4037475283931888</cx:pt>
          <cx:pt idx="3233">6.1986444958386366</cx:pt>
          <cx:pt idx="3234">5.590608713425457</cx:pt>
          <cx:pt idx="3235">6.0637520524451674</cx:pt>
          <cx:pt idx="3236">5.7044956084481981</cx:pt>
          <cx:pt idx="3237">6.1698887308846588</cx:pt>
          <cx:pt idx="3238">5.739964081671129</cx:pt>
          <cx:pt idx="3239">6.0199662446084963</cx:pt>
          <cx:pt idx="3240">5.9439350041177228</cx:pt>
          <cx:pt idx="3241">5.9100551349379904</cx:pt>
          <cx:pt idx="3242">6.3232239072248682</cx:pt>
          <cx:pt idx="3243">6.1100210494837377</cx:pt>
          <cx:pt idx="3244">5.7866585294925867</cx:pt>
          <cx:pt idx="3245">5.646491391650386</cx:pt>
          <cx:pt idx="3246">5.962052441186648</cx:pt>
          <cx:pt idx="3247">5.5646576335133764</cx:pt>
          <cx:pt idx="3248">5.288336778684914</cx:pt>
          <cx:pt idx="3249">5.8708159215144615</cx:pt>
          <cx:pt idx="3250">5.8960135405241703</cx:pt>
          <cx:pt idx="3251">5.0551604109248096</cx:pt>
          <cx:pt idx="3252">5.7221485576572499</cx:pt>
          <cx:pt idx="3253">5.5168860283028307</cx:pt>
          <cx:pt idx="3254">5.8750253109598596</cx:pt>
          <cx:pt idx="3255">5.6910399136335332</cx:pt>
          <cx:pt idx="3256">6.3306555525411499</cx:pt>
          <cx:pt idx="3257">5.8036846634514809</cx:pt>
          <cx:pt idx="3258">5.5030100253024861</cx:pt>
          <cx:pt idx="3259">5.9839584618681805</cx:pt>
          <cx:pt idx="3260">6.1107491393879343</cx:pt>
          <cx:pt idx="3261">5.3773435038029636</cx:pt>
          <cx:pt idx="3262">6.2980832265704416</cx:pt>
          <cx:pt idx="3263">5.8383900256061754</cx:pt>
          <cx:pt idx="3264">4.9985883727669593</cx:pt>
          <cx:pt idx="3265">6.0484889413528293</cx:pt>
          <cx:pt idx="3266">5.5485220723944577</cx:pt>
          <cx:pt idx="3267">5.2502660729780146</cx:pt>
          <cx:pt idx="3268">5.6114029334945013</cx:pt>
          <cx:pt idx="3269">5.4501905727565285</cx:pt>
          <cx:pt idx="3270">5.3120242186433426</cx:pt>
          <cx:pt idx="3271">5.6133874252536451</cx:pt>
          <cx:pt idx="3272">6.0592799024782229</cx:pt>
          <cx:pt idx="3273">5.9804819701865668</cx:pt>
          <cx:pt idx="3274">5.2530243670312604</cx:pt>
          <cx:pt idx="3275">5.8951251401765292</cx:pt>
          <cx:pt idx="3276">5.734902062169029</cx:pt>
          <cx:pt idx="3277">5.9205243174959188</cx:pt>
          <cx:pt idx="3278">5.7399099644282332</cx:pt>
          <cx:pt idx="3279">5.0535257010322923</cx:pt>
          <cx:pt idx="3280">5.2002577892407738</cx:pt>
          <cx:pt idx="3281">5.3129939465790379</cx:pt>
          <cx:pt idx="3282">5.0531370731966954</cx:pt>
          <cx:pt idx="3283">5.3277417061418628</cx:pt>
          <cx:pt idx="3284">5.7424692530906469</cx:pt>
          <cx:pt idx="3285">6.1888951900676066</cx:pt>
          <cx:pt idx="3286">6.2329026843506883</cx:pt>
          <cx:pt idx="3287">5.4429216192537861</cx:pt>
          <cx:pt idx="3288">6.0267557668327116</cx:pt>
          <cx:pt idx="3289">5.3340090222063017</cx:pt>
          <cx:pt idx="3290">6.0053631708975228</cx:pt>
          <cx:pt idx="3291">5.9200148149276197</cx:pt>
          <cx:pt idx="3292">5.2296529243262118</cx:pt>
          <cx:pt idx="3293">5.4302749781426174</cx:pt>
          <cx:pt idx="3294">6.2015726041926023</cx:pt>
          <cx:pt idx="3295">6.0205186224948415</cx:pt>
          <cx:pt idx="3296">5.6591170198539915</cx:pt>
          <cx:pt idx="3297">6.5637896483644269</cx:pt>
          <cx:pt idx="3298">5.5281163911099283</cx:pt>
          <cx:pt idx="3299">6.1614798008374354</cx:pt>
          <cx:pt idx="3300">5.6305008734700364</cx:pt>
          <cx:pt idx="3301">5.4958557732029307</cx:pt>
          <cx:pt idx="3302">6.2016722545151204</cx:pt>
          <cx:pt idx="3303">5.5628316714611037</cx:pt>
          <cx:pt idx="3304">6.1520984769037552</cx:pt>
          <cx:pt idx="3305">6.2401053006271088</cx:pt>
          <cx:pt idx="3306">5.9601094428470107</cx:pt>
          <cx:pt idx="3307">5.4073706991561403</cx:pt>
          <cx:pt idx="3308">5.3590344865205175</cx:pt>
          <cx:pt idx="3309">5.5282917093534119</cx:pt>
          <cx:pt idx="3310">6.1756993363550468</cx:pt>
          <cx:pt idx="3311">5.421424068736254</cx:pt>
          <cx:pt idx="3312">6.1347668446921517</cx:pt>
          <cx:pt idx="3313">6.056465822067933</cx:pt>
          <cx:pt idx="3314">5.8753043341923155</cx:pt>
          <cx:pt idx="3315">5.6547110397757399</cx:pt>
          <cx:pt idx="3316">5.935508244921377</cx:pt>
          <cx:pt idx="3317">6.0596944698794033</cx:pt>
          <cx:pt idx="3318">5.9236154903599427</cx:pt>
          <cx:pt idx="3319">5.6855139905395102</cx:pt>
          <cx:pt idx="3320">5.8588632977523849</cx:pt>
          <cx:pt idx="3321">6.4499949207675948</cx:pt>
          <cx:pt idx="3322">5.5037018854517523</cx:pt>
          <cx:pt idx="3323">6.0185953883410273</cx:pt>
          <cx:pt idx="3324">5.6253176805353533</cx:pt>
          <cx:pt idx="3325">5.6503853140794948</cx:pt>
          <cx:pt idx="3326">5.5764387370681439</cx:pt>
          <cx:pt idx="3327">4.8184532966919678</cx:pt>
          <cx:pt idx="3328">5.3718555709860834</cx:pt>
          <cx:pt idx="3329">5.4891554003934679</cx:pt>
          <cx:pt idx="3330">5.9589753056704566</cx:pt>
          <cx:pt idx="3331">5.7501462893310427</cx:pt>
          <cx:pt idx="3332">5.9208596820871842</cx:pt>
          <cx:pt idx="3333">5.7052514344533227</cx:pt>
          <cx:pt idx="3334">6.0176593946274055</cx:pt>
          <cx:pt idx="3335">5.4524864269378144</cx:pt>
          <cx:pt idx="3336">5.7437467645864206</cx:pt>
          <cx:pt idx="3337">5.6219198887124016</cx:pt>
          <cx:pt idx="3338">5.7571837168698856</cx:pt>
          <cx:pt idx="3339">5.3136536449885687</cx:pt>
          <cx:pt idx="3340">5.6324398578049406</cx:pt>
          <cx:pt idx="3341">6.5962973620261112</cx:pt>
          <cx:pt idx="3342">5.6559957549575088</cx:pt>
          <cx:pt idx="3343">5.7508836160599195</cx:pt>
          <cx:pt idx="3344">5.820160821918086</cx:pt>
          <cx:pt idx="3345">5.5970582692244077</cx:pt>
          <cx:pt idx="3346">5.4633463417739039</cx:pt>
          <cx:pt idx="3347">5.7884232260235349</cx:pt>
          <cx:pt idx="3348">5.5301701167851949</cx:pt>
          <cx:pt idx="3349">5.790383899478508</cx:pt>
          <cx:pt idx="3350">5.6442610347095918</cx:pt>
          <cx:pt idx="3351">5.3209645177518805</cx:pt>
          <cx:pt idx="3352">6.1276948675754221</cx:pt>
          <cx:pt idx="3353">5.4154015121335846</cx:pt>
          <cx:pt idx="3354">5.9598968869115252</cx:pt>
          <cx:pt idx="3355">5.788810378999429</cx:pt>
          <cx:pt idx="3356">5.9684407756998175</cx:pt>
          <cx:pt idx="3357">5.6820750735072973</cx:pt>
          <cx:pt idx="3358">5.90311237915774</cx:pt>
          <cx:pt idx="3359">5.9183831734125221</cx:pt>
          <cx:pt idx="3360">6.0694061419222898</cx:pt>
          <cx:pt idx="3361">5.488469759566903</cx:pt>
          <cx:pt idx="3362">6.3381371695037512</cx:pt>
          <cx:pt idx="3363">5.3393825927425649</cx:pt>
          <cx:pt idx="3364">5.7360617334480493</cx:pt>
          <cx:pt idx="3365">6.1949582516442705</cx:pt>
          <cx:pt idx="3366">5.492919179974824</cx:pt>
          <cx:pt idx="3367">5.3356959088355325</cx:pt>
          <cx:pt idx="3368">5.6893496230497185</cx:pt>
          <cx:pt idx="3369">6.0450108640122933</cx:pt>
          <cx:pt idx="3370">5.8364487029518974</cx:pt>
          <cx:pt idx="3371">5.3416006902854392</cx:pt>
          <cx:pt idx="3372">5.8799462126700544</cx:pt>
          <cx:pt idx="3373">5.6685176045363423</cx:pt>
          <cx:pt idx="3374">5.7447166846576883</cx:pt>
          <cx:pt idx="3375">6.0740535162879219</cx:pt>
          <cx:pt idx="3376">5.8011906402044708</cx:pt>
          <cx:pt idx="3377">6.1778711159577844</cx:pt>
          <cx:pt idx="3378">5.4670754605688714</cx:pt>
          <cx:pt idx="3379">5.9479487304728274</cx:pt>
          <cx:pt idx="3380">5.4394261734140761</cx:pt>
          <cx:pt idx="3381">6.1395081527562763</cx:pt>
          <cx:pt idx="3382">5.0247232469989314</cx:pt>
          <cx:pt idx="3383">6.1177589659432137</cx:pt>
          <cx:pt idx="3384">5.2791386048276152</cx:pt>
          <cx:pt idx="3385">5.7033337743988319</cx:pt>
          <cx:pt idx="3386">5.3641601558382979</cx:pt>
          <cx:pt idx="3387">5.6044150798353654</cx:pt>
          <cx:pt idx="3388">5.1228900896905163</cx:pt>
          <cx:pt idx="3389">5.4880454777026788</cx:pt>
          <cx:pt idx="3390">5.2227899405792604</cx:pt>
          <cx:pt idx="3391">5.6579246721531646</cx:pt>
          <cx:pt idx="3392">6.2497349461620599</cx:pt>
          <cx:pt idx="3393">5.7654270008298036</cx:pt>
          <cx:pt idx="3394">5.3932299386532154</cx:pt>
          <cx:pt idx="3395">6.0741204537780433</cx:pt>
          <cx:pt idx="3396">5.1258856740040262</cx:pt>
          <cx:pt idx="3397">5.8364199497515008</cx:pt>
          <cx:pt idx="3398">5.5001516700054243</cx:pt>
          <cx:pt idx="3399">6.0017569962388064</cx:pt>
          <cx:pt idx="3400">6.1216601141447855</cx:pt>
          <cx:pt idx="3401">5.8749421145847824</cx:pt>
          <cx:pt idx="3402">5.6933479464671848</cx:pt>
          <cx:pt idx="3403">5.5527627828817074</cx:pt>
          <cx:pt idx="3404">5.9612449120351076</cx:pt>
          <cx:pt idx="3405">5.8083404500737474</cx:pt>
          <cx:pt idx="3406">6.3356383840319728</cx:pt>
          <cx:pt idx="3407">6.1612941978893474</cx:pt>
          <cx:pt idx="3408">6.1115489724868599</cx:pt>
          <cx:pt idx="3409">5.7369991424036</cx:pt>
          <cx:pt idx="3410">5.3956133853291632</cx:pt>
          <cx:pt idx="3411">5.8170721223496944</cx:pt>
          <cx:pt idx="3412">5.8698733249950985</cx:pt>
          <cx:pt idx="3413">6.0359315782250818</cx:pt>
          <cx:pt idx="3414">5.8458136646306063</cx:pt>
          <cx:pt idx="3415">6.0838064455648428</cx:pt>
          <cx:pt idx="3416">5.8529196853922363</cx:pt>
          <cx:pt idx="3417">5.8705552300709538</cx:pt>
          <cx:pt idx="3418">5.8763413515762473</cx:pt>
          <cx:pt idx="3419">5.891619101105694</cx:pt>
          <cx:pt idx="3420">5.150892730880237</cx:pt>
          <cx:pt idx="3421">5.8648244124569926</cx:pt>
          <cx:pt idx="3422">5.467400222856571</cx:pt>
          <cx:pt idx="3423">5.6420573201015785</cx:pt>
          <cx:pt idx="3424">5.3874320847622581</cx:pt>
          <cx:pt idx="3425">5.5117791709401098</cx:pt>
          <cx:pt idx="3426">5.0192008946675166</cx:pt>
          <cx:pt idx="3427">5.4381912965947921</cx:pt>
          <cx:pt idx="3428">5.9057787954667136</cx:pt>
          <cx:pt idx="3429">5.7388657014655582</cx:pt>
          <cx:pt idx="3430">5.6157390445504394</cx:pt>
          <cx:pt idx="3431">5.5244652454889174</cx:pt>
          <cx:pt idx="3432">5.5000238443082727</cx:pt>
          <cx:pt idx="3433">5.5310111260644943</cx:pt>
          <cx:pt idx="3434">5.8560360840150585</cx:pt>
          <cx:pt idx="3435">6.0687655167334302</cx:pt>
          <cx:pt idx="3436">5.6180017600155985</cx:pt>
          <cx:pt idx="3437">5.8520545925152208</cx:pt>
          <cx:pt idx="3438">6.3031003880092911</cx:pt>
          <cx:pt idx="3439">6.4853097036964691</cx:pt>
          <cx:pt idx="3440">5.8957328807098985</cx:pt>
          <cx:pt idx="3441">6.0314681261038565</cx:pt>
          <cx:pt idx="3442">5.7355579012962306</cx:pt>
          <cx:pt idx="3443">5.5837699554897808</cx:pt>
          <cx:pt idx="3444">5.0937403025801409</cx:pt>
          <cx:pt idx="3445">6.0095040516761227</cx:pt>
          <cx:pt idx="3446">5.3829548385500665</cx:pt>
          <cx:pt idx="3447">6.0037805439374408</cx:pt>
          <cx:pt idx="3448">5.341144029743651</cx:pt>
          <cx:pt idx="3449">5.9346329490826824</cx:pt>
          <cx:pt idx="3450">5.7737511513166657</cx:pt>
          <cx:pt idx="3451">5.4220648313618938</cx:pt>
          <cx:pt idx="3452">5.0454669174890947</cx:pt>
          <cx:pt idx="3453">5.9249641339358607</cx:pt>
          <cx:pt idx="3454">5.8128877799545728</cx:pt>
          <cx:pt idx="3455">5.6574975130640395</cx:pt>
          <cx:pt idx="3456">6.2474705898696534</cx:pt>
          <cx:pt idx="3457">5.4266906232419849</cx:pt>
          <cx:pt idx="3458">6.0048692884976553</cx:pt>
          <cx:pt idx="3459">5.9816791374553748</cx:pt>
          <cx:pt idx="3460">5.824730583385695</cx:pt>
          <cx:pt idx="3461">5.5109568220744025</cx:pt>
          <cx:pt idx="3462">5.8315992895594446</cx:pt>
          <cx:pt idx="3463">5.9265555243002153</cx:pt>
          <cx:pt idx="3464">5.7058000964995497</cx:pt>
          <cx:pt idx="3465">6.0616013510277211</cx:pt>
          <cx:pt idx="3466">6.2209125042972495</cx:pt>
          <cx:pt idx="3467">5.8885937321084354</cx:pt>
          <cx:pt idx="3468">5.9057714211078727</cx:pt>
          <cx:pt idx="3469">5.8177661905723177</cx:pt>
          <cx:pt idx="3470">6.2521708169416508</cx:pt>
          <cx:pt idx="3471">5.6945143697271456</cx:pt>
          <cx:pt idx="3472">6.2777712747305694</cx:pt>
          <cx:pt idx="3473">5.9395179982745434</cx:pt>
          <cx:pt idx="3474">5.6337503614092803</cx:pt>
          <cx:pt idx="3475">5.7181547524952494</cx:pt>
          <cx:pt idx="3476">4.7280039560393465</cx:pt>
          <cx:pt idx="3477">6.2980835844322476</cx:pt>
          <cx:pt idx="3478">5.5512988208189711</cx:pt>
          <cx:pt idx="3479">5.8673245489660752</cx:pt>
          <cx:pt idx="3480">5.6046710473658585</cx:pt>
          <cx:pt idx="3481">5.767807405364703</cx:pt>
          <cx:pt idx="3482">5.254142699453543</cx:pt>
          <cx:pt idx="3483">5.3278016680637679</cx:pt>
          <cx:pt idx="3484">5.8988749506774942</cx:pt>
          <cx:pt idx="3485">5.0129594638304029</cx:pt>
          <cx:pt idx="3486">5.4930933826366246</cx:pt>
          <cx:pt idx="3487">5.5216607158937814</cx:pt>
          <cx:pt idx="3488">5.9110170571144289</cx:pt>
          <cx:pt idx="3489">5.6870886944289021</cx:pt>
          <cx:pt idx="3490">6.3827470750761339</cx:pt>
          <cx:pt idx="3491">5.8046534593426635</cx:pt>
          <cx:pt idx="3492">6.2060265156118346</cx:pt>
          <cx:pt idx="3493">5.7747985294954258</cx:pt>
          <cx:pt idx="3494">5.3239960299831175</cx:pt>
          <cx:pt idx="3495">5.7076822680086652</cx:pt>
          <cx:pt idx="3496">5.5136294569309223</cx:pt>
          <cx:pt idx="3497">5.888641950595062</cx:pt>
          <cx:pt idx="3498">5.0076932492343644</cx:pt>
          <cx:pt idx="3499">5.6174122967293743</cx:pt>
          <cx:pt idx="3500">5.8292282773639155</cx:pt>
          <cx:pt idx="3501">5.7974811696802826</cx:pt>
          <cx:pt idx="3502">5.8895944559284086</cx:pt>
          <cx:pt idx="3503">6.320107165247002</cx:pt>
          <cx:pt idx="3504">5.3906865615950652</cx:pt>
          <cx:pt idx="3505">5.4209455393268966</cx:pt>
          <cx:pt idx="3506">6.2930317747393705</cx:pt>
          <cx:pt idx="3507">5.7403262645979289</cx:pt>
          <cx:pt idx="3508">5.9736990927013194</cx:pt>
          <cx:pt idx="3509">5.6433413872598139</cx:pt>
          <cx:pt idx="3510">5.5907568032288673</cx:pt>
          <cx:pt idx="3511">6.2645155446035634</cx:pt>
          <cx:pt idx="3512">6.0725939696029405</cx:pt>
          <cx:pt idx="3513">4.9735538992332895</cx:pt>
          <cx:pt idx="3514">5.6592764412182426</cx:pt>
          <cx:pt idx="3515">5.7338921753257557</cx:pt>
          <cx:pt idx="3516">5.6002732798869008</cx:pt>
          <cx:pt idx="3517">5.9120812226633053</cx:pt>
          <cx:pt idx="3518">5.3079740453196305</cx:pt>
          <cx:pt idx="3519">5.5397438257078013</cx:pt>
          <cx:pt idx="3520">5.9152129176290984</cx:pt>
          <cx:pt idx="3521">5.5818158964441285</cx:pt>
          <cx:pt idx="3522">5.5171289966576031</cx:pt>
          <cx:pt idx="3523">5.3867911325540714</cx:pt>
          <cx:pt idx="3524">5.4777724295512611</cx:pt>
          <cx:pt idx="3525">5.3482785994625699</cx:pt>
          <cx:pt idx="3526">6.3170045589287467</cx:pt>
          <cx:pt idx="3527">5.7005013245395402</cx:pt>
          <cx:pt idx="3528">6.1784489109267913</cx:pt>
          <cx:pt idx="3529">5.8875102719851613</cx:pt>
          <cx:pt idx="3530">5.9079974134954103</cx:pt>
          <cx:pt idx="3531">5.2102087915450461</cx:pt>
          <cx:pt idx="3532">6.1052284733837574</cx:pt>
          <cx:pt idx="3533">5.3369122287596467</cx:pt>
          <cx:pt idx="3534">5.3010447501057136</cx:pt>
          <cx:pt idx="3535">5.9922959184296465</cx:pt>
          <cx:pt idx="3536">5.5377258282945032</cx:pt>
          <cx:pt idx="3537">5.54388915859818</cx:pt>
          <cx:pt idx="3538">5.3405351729698376</cx:pt>
          <cx:pt idx="3539">5.6843883978503076</cx:pt>
          <cx:pt idx="3540">5.7666153091853269</cx:pt>
          <cx:pt idx="3541">6.1663561848426713</cx:pt>
          <cx:pt idx="3542">5.607806220840355</cx:pt>
          <cx:pt idx="3543">5.3146286473314408</cx:pt>
          <cx:pt idx="3544">6.2289325426430855</cx:pt>
          <cx:pt idx="3545">5.9060678470003349</cx:pt>
          <cx:pt idx="3546">6.1152355215114467</cx:pt>
          <cx:pt idx="3547">6.0220396470328188</cx:pt>
          <cx:pt idx="3548">5.8214983849783826</cx:pt>
          <cx:pt idx="3549">6.0799403956019225</cx:pt>
          <cx:pt idx="3550">6.1843015465315547</cx:pt>
          <cx:pt idx="3551">5.6515648557121665</cx:pt>
          <cx:pt idx="3552">5.8099937542373858</cx:pt>
          <cx:pt idx="3553">6.0215914504134016</cx:pt>
          <cx:pt idx="3554">5.2733852228617453</cx:pt>
          <cx:pt idx="3555">5.8478133744251952</cx:pt>
          <cx:pt idx="3556">5.5044931395206271</cx:pt>
          <cx:pt idx="3557">5.1385206027657055</cx:pt>
          <cx:pt idx="3558">6.0609186560321637</cx:pt>
          <cx:pt idx="3559">5.5662144790040156</cx:pt>
          <cx:pt idx="3560">5.3540492011474861</cx:pt>
          <cx:pt idx="3561">5.2973785117866425</cx:pt>
          <cx:pt idx="3562">6.5527599941125194</cx:pt>
          <cx:pt idx="3563">6.2506790544141833</cx:pt>
          <cx:pt idx="3564">5.5763502591015444</cx:pt>
          <cx:pt idx="3565">6.0130037063306192</cx:pt>
          <cx:pt idx="3566">6.2390846181722672</cx:pt>
          <cx:pt idx="3567">5.7950776018153016</cx:pt>
          <cx:pt idx="3568">5.3878692877927845</cx:pt>
          <cx:pt idx="3569">5.7745291664446219</cx:pt>
          <cx:pt idx="3570">5.7649298927057169</cx:pt>
          <cx:pt idx="3571">5.0596248157771511</cx:pt>
          <cx:pt idx="3572">6.3831102965930997</cx:pt>
          <cx:pt idx="3573">5.4491119399227941</cx:pt>
          <cx:pt idx="3574">6.046111776744107</cx:pt>
          <cx:pt idx="3575">6.095833159554636</cx:pt>
          <cx:pt idx="3576">5.3866515036649218</cx:pt>
          <cx:pt idx="3577">6.2315877683103569</cx:pt>
          <cx:pt idx="3578">6.0841414782149581</cx:pt>
          <cx:pt idx="3579">5.5744977705791667</cx:pt>
          <cx:pt idx="3580">5.6215867800219419</cx:pt>
          <cx:pt idx="3581">5.6979589239024087</cx:pt>
          <cx:pt idx="3582">5.7972081432313853</cx:pt>
          <cx:pt idx="3583">5.3326752715728372</cx:pt>
          <cx:pt idx="3584">5.2707299166370767</cx:pt>
          <cx:pt idx="3585">6.1447473952712901</cx:pt>
          <cx:pt idx="3586">5.7382386803488279</cx:pt>
          <cx:pt idx="3587">5.2382162726880939</cx:pt>
          <cx:pt idx="3588">5.6004454975911999</cx:pt>
          <cx:pt idx="3589">5.1905688703879278</cx:pt>
          <cx:pt idx="3590">5.7689835569762566</cx:pt>
          <cx:pt idx="3591">5.473906367404342</cx:pt>
          <cx:pt idx="3592">5.7540708236571163</cx:pt>
          <cx:pt idx="3593">5.39624590412296</cx:pt>
          <cx:pt idx="3594">5.5085273109035322</cx:pt>
          <cx:pt idx="3595">6.1393327590624569</cx:pt>
          <cx:pt idx="3596">5.6403999369083939</cx:pt>
          <cx:pt idx="3597">5.5492730187084787</cx:pt>
          <cx:pt idx="3598">6.0065427510431535</cx:pt>
          <cx:pt idx="3599">5.7748605163663314</cx:pt>
          <cx:pt idx="3600">5.6730883220253867</cx:pt>
          <cx:pt idx="3601">5.7725794034046034</cx:pt>
          <cx:pt idx="3602">5.5502655517714858</cx:pt>
          <cx:pt idx="3603">5.9653921423810026</cx:pt>
          <cx:pt idx="3604">5.8185094330775966</cx:pt>
          <cx:pt idx="3605">5.8643811831057908</cx:pt>
          <cx:pt idx="3606">5.7868968905208362</cx:pt>
          <cx:pt idx="3607">5.1397141389973369</cx:pt>
          <cx:pt idx="3608">6.0688018004804087</cx:pt>
          <cx:pt idx="3609">5.6817191947330263</cx:pt>
          <cx:pt idx="3610">5.7820948092890037</cx:pt>
          <cx:pt idx="3611">5.62086216974871</cx:pt>
          <cx:pt idx="3612">6.5361054449754459</cx:pt>
          <cx:pt idx="3613">5.6529318806724937</cx:pt>
          <cx:pt idx="3614">5.7739111892599313</cx:pt>
          <cx:pt idx="3615">5.2000233459399174</cx:pt>
          <cx:pt idx="3616">5.7351762016419334</cx:pt>
          <cx:pt idx="3617">6.0011214292852886</cx:pt>
          <cx:pt idx="3618">5.5273020853594783</cx:pt>
          <cx:pt idx="3619">5.7400594384139634</cx:pt>
          <cx:pt idx="3620">6.2993090028868304</cx:pt>
          <cx:pt idx="3621">5.5911982888720244</cx:pt>
          <cx:pt idx="3622">5.8208382395886158</cx:pt>
          <cx:pt idx="3623">5.7799866208949355</cx:pt>
          <cx:pt idx="3624">5.9706926685600132</cx:pt>
          <cx:pt idx="3625">5.8660358117520461</cx:pt>
          <cx:pt idx="3626">5.4343520646678405</cx:pt>
          <cx:pt idx="3627">5.5576778225331589</cx:pt>
          <cx:pt idx="3628">5.8889421671024529</cx:pt>
          <cx:pt idx="3629">6.2292551118614892</cx:pt>
          <cx:pt idx="3630">5.9763193983189868</cx:pt>
          <cx:pt idx="3631">5.1742406984695064</cx:pt>
          <cx:pt idx="3632">5.3083823799305163</cx:pt>
          <cx:pt idx="3633">5.4522261063670925</cx:pt>
          <cx:pt idx="3634">5.7567413577041124</cx:pt>
          <cx:pt idx="3635">5.5094581257770923</cx:pt>
          <cx:pt idx="3636">5.7498672402766102</cx:pt>
          <cx:pt idx="3637">5.6591719347887297</cx:pt>
          <cx:pt idx="3638">6.251386957484244</cx:pt>
          <cx:pt idx="3639">5.4763403709154659</cx:pt>
          <cx:pt idx="3640">5.6958993257427215</cx:pt>
          <cx:pt idx="3641">5.5086301729603022</cx:pt>
          <cx:pt idx="3642">5.293643526934563</cx:pt>
          <cx:pt idx="3643">5.5169728456892324</cx:pt>
          <cx:pt idx="3644">5.4949376783445505</cx:pt>
          <cx:pt idx="3645">4.8996767355358255</cx:pt>
          <cx:pt idx="3646">5.3755941701162087</cx:pt>
          <cx:pt idx="3647">6.5200109011025376</cx:pt>
          <cx:pt idx="3648">6.0065208530159575</cx:pt>
          <cx:pt idx="3649">5.7889441967975088</cx:pt>
          <cx:pt idx="3650">5.9431354085234798</cx:pt>
          <cx:pt idx="3651">5.2898219996701421</cx:pt>
          <cx:pt idx="3652">6.0672957971525774</cx:pt>
          <cx:pt idx="3653">5.4001086411981145</cx:pt>
          <cx:pt idx="3654">5.7329801773602149</cx:pt>
          <cx:pt idx="3655">6.4338830414227992</cx:pt>
          <cx:pt idx="3656">6.2061904197418212</cx:pt>
          <cx:pt idx="3657">5.1228846516700903</cx:pt>
          <cx:pt idx="3658">5.4459124857153194</cx:pt>
          <cx:pt idx="3659">5.7087794601397297</cx:pt>
          <cx:pt idx="3660">5.5361684222885446</cx:pt>
          <cx:pt idx="3661">5.9361195524887824</cx:pt>
          <cx:pt idx="3662">6.269584324772941</cx:pt>
          <cx:pt idx="3663">6.2089174218905816</cx:pt>
          <cx:pt idx="3664">5.6392114030492086</cx:pt>
          <cx:pt idx="3665">5.9064643101489835</cx:pt>
          <cx:pt idx="3666">5.7120656674359465</cx:pt>
          <cx:pt idx="3667">5.8212932475577457</cx:pt>
          <cx:pt idx="3668">5.8895518241895299</cx:pt>
          <cx:pt idx="3669">5.8839323761948048</cx:pt>
          <cx:pt idx="3670">5.8104792642926002</cx:pt>
          <cx:pt idx="3671">5.9432135244973736</cx:pt>
          <cx:pt idx="3672">5.8721741588563576</cx:pt>
          <cx:pt idx="3673">6.5520419092358129</cx:pt>
          <cx:pt idx="3674">5.9440455495787274</cx:pt>
          <cx:pt idx="3675">6.0735499700310713</cx:pt>
          <cx:pt idx="3676">5.597969083242063</cx:pt>
          <cx:pt idx="3677">5.5898862075958524</cx:pt>
          <cx:pt idx="3678">5.8796886293996113</cx:pt>
          <cx:pt idx="3679">6.2401815307298039</cx:pt>
          <cx:pt idx="3680">6.0909221818287911</cx:pt>
          <cx:pt idx="3681">5.9876736635585655</cx:pt>
          <cx:pt idx="3682">5.9130828776541851</cx:pt>
          <cx:pt idx="3683">5.6724814598528397</cx:pt>
          <cx:pt idx="3684">5.8296843781229342</cx:pt>
          <cx:pt idx="3685">5.5329751884491811</cx:pt>
          <cx:pt idx="3686">6.030849126664708</cx:pt>
          <cx:pt idx="3687">5.1867129710235291</cx:pt>
          <cx:pt idx="3688">5.9837682485328383</cx:pt>
          <cx:pt idx="3689">5.3951167214157998</cx:pt>
          <cx:pt idx="3690">5.0880490279964281</cx:pt>
          <cx:pt idx="3691">6.0101632991608174</cx:pt>
          <cx:pt idx="3692">5.6188182102000415</cx:pt>
          <cx:pt idx="3693">5.8395293098690084</cx:pt>
          <cx:pt idx="3694">6.2415908861132046</cx:pt>
          <cx:pt idx="3695">6.0164563269367619</cx:pt>
          <cx:pt idx="3696">5.7152488650657771</cx:pt>
          <cx:pt idx="3697">5.9187276081770532</cx:pt>
          <cx:pt idx="3698">5.3743525560489527</cx:pt>
          <cx:pt idx="3699">5.1810378002830264</cx:pt>
          <cx:pt idx="3700">5.2941776151141831</cx:pt>
          <cx:pt idx="3701">5.9126211081685325</cx:pt>
          <cx:pt idx="3702">6.1559818878697898</cx:pt>
          <cx:pt idx="3703">5.9558455314350871</cx:pt>
          <cx:pt idx="3704">5.9273824563838913</cx:pt>
          <cx:pt idx="3705">6.0433064668075023</cx:pt>
          <cx:pt idx="3706">5.3676578946874409</cx:pt>
          <cx:pt idx="3707">5.2383534147216828</cx:pt>
          <cx:pt idx="3708">6.2151113577721233</cx:pt>
          <cx:pt idx="3709">4.9835498420632236</cx:pt>
          <cx:pt idx="3710">5.851740730706358</cx:pt>
          <cx:pt idx="3711">5.8574042877702874</cx:pt>
          <cx:pt idx="3712">5.393541590658641</cx:pt>
          <cx:pt idx="3713">6.0392387813273665</cx:pt>
          <cx:pt idx="3714">5.8638650163280195</cx:pt>
          <cx:pt idx="3715">5.698843831525009</cx:pt>
          <cx:pt idx="3716">6.2171446093705391</cx:pt>
          <cx:pt idx="3717">6.1434371014119016</cx:pt>
          <cx:pt idx="3718">5.8563280050402664</cx:pt>
          <cx:pt idx="3719">5.711580043856177</cx:pt>
          <cx:pt idx="3720">5.6215671320766791</cx:pt>
          <cx:pt idx="3721">5.9335906993247258</cx:pt>
          <cx:pt idx="3722">5.8227243687655008</cx:pt>
          <cx:pt idx="3723">5.6313452660297463</cx:pt>
          <cx:pt idx="3724">6.1787668908547317</cx:pt>
          <cx:pt idx="3725">5.7908833757419558</cx:pt>
          <cx:pt idx="3726">5.3848004234755873</cx:pt>
          <cx:pt idx="3727">5.9170409472177123</cx:pt>
          <cx:pt idx="3728">5.7360284705701403</cx:pt>
          <cx:pt idx="3729">5.3109314405398313</cx:pt>
          <cx:pt idx="3730">5.4176024768952082</cx:pt>
          <cx:pt idx="3731">5.5486641101621546</cx:pt>
          <cx:pt idx="3732">5.6995452943616316</cx:pt>
          <cx:pt idx="3733">4.92970969978838</cx:pt>
          <cx:pt idx="3734">5.2575653687476764</cx:pt>
          <cx:pt idx="3735">5.4369354551777835</cx:pt>
          <cx:pt idx="3736">5.7559935142586305</cx:pt>
          <cx:pt idx="3737">5.8479149702614786</cx:pt>
          <cx:pt idx="3738">6.4783137040519829</cx:pt>
          <cx:pt idx="3739">6.1506136086586292</cx:pt>
          <cx:pt idx="3740">5.9160682922490908</cx:pt>
          <cx:pt idx="3741">6.0616929732427378</cx:pt>
          <cx:pt idx="3742">6.1141130304478661</cx:pt>
          <cx:pt idx="3743">5.3375151434182353</cx:pt>
          <cx:pt idx="3744">5.5626414430176858</cx:pt>
          <cx:pt idx="3745">5.7510276235466078</cx:pt>
          <cx:pt idx="3746">6.212247683795006</cx:pt>
          <cx:pt idx="3747">5.9247815172045266</cx:pt>
          <cx:pt idx="3748">5.1453558289082055</cx:pt>
          <cx:pt idx="3749">5.6356287414484001</cx:pt>
          <cx:pt idx="3750">5.9402634476347362</cx:pt>
          <cx:pt idx="3751">5.3614945333735227</cx:pt>
          <cx:pt idx="3752">5.9781474983693332</cx:pt>
          <cx:pt idx="3753">6.4907972914866301</cx:pt>
          <cx:pt idx="3754">5.7189283562007702</cx:pt>
          <cx:pt idx="3755">5.4185520728894341</cx:pt>
          <cx:pt idx="3756">5.6902394534335405</cx:pt>
          <cx:pt idx="3757">5.9198400319936626</cx:pt>
          <cx:pt idx="3758">5.5575154921559253</cx:pt>
          <cx:pt idx="3759">5.6553145822070086</cx:pt>
          <cx:pt idx="3760">5.8681187180151895</cx:pt>
          <cx:pt idx="3761">6.7714082567675007</cx:pt>
          <cx:pt idx="3762">4.9256525149493955</cx:pt>
          <cx:pt idx="3763">6.2913797768331348</cx:pt>
          <cx:pt idx="3764">6.1504417247657015</cx:pt>
          <cx:pt idx="3765">5.1862533474739108</cx:pt>
          <cx:pt idx="3766">5.989337449903843</cx:pt>
          <cx:pt idx="3767">5.8427326599558533</cx:pt>
          <cx:pt idx="3768">5.3091545875341994</cx:pt>
          <cx:pt idx="3769">6.0492607715824072</cx:pt>
          <cx:pt idx="3770">5.2036577130911654</cx:pt>
          <cx:pt idx="3771">5.5727731676274566</cx:pt>
          <cx:pt idx="3772">6.1090242309867637</cx:pt>
          <cx:pt idx="3773">5.8574519754603935</cx:pt>
          <cx:pt idx="3774">5.6353348304844841</cx:pt>
          <cx:pt idx="3775">5.7042752888831654</cx:pt>
          <cx:pt idx="3776">5.9258607278399253</cx:pt>
          <cx:pt idx="3777">5.5186588029724915</cx:pt>
          <cx:pt idx="3778">5.7482546022153906</cx:pt>
          <cx:pt idx="3779">5.6920380290835944</cx:pt>
          <cx:pt idx="3780">5.2796551880272169</cx:pt>
          <cx:pt idx="3781">6.4534264906132464</cx:pt>
          <cx:pt idx="3782">5.8439503219824012</cx:pt>
          <cx:pt idx="3783">5.8528940545073649</cx:pt>
          <cx:pt idx="3784">5.6094201702192787</cx:pt>
          <cx:pt idx="3785">5.9313177718287351</cx:pt>
          <cx:pt idx="3786">5.6990584045712991</cx:pt>
          <cx:pt idx="3787">5.4018497610230636</cx:pt>
          <cx:pt idx="3788">6.4742005823663886</cx:pt>
          <cx:pt idx="3789">5.9563280466378377</cx:pt>
          <cx:pt idx="3790">6.0474078684543713</cx:pt>
          <cx:pt idx="3791">5.7082612124649144</cx:pt>
          <cx:pt idx="3792">5.560437557107373</cx:pt>
          <cx:pt idx="3793">5.6770965701507752</cx:pt>
          <cx:pt idx="3794">5.8936317975924037</cx:pt>
          <cx:pt idx="3795">5.9223314569470089</cx:pt>
          <cx:pt idx="3796">4.9894323543956727</cx:pt>
          <cx:pt idx="3797">5.9361196462733892</cx:pt>
          <cx:pt idx="3798">6.2840704848446336</cx:pt>
          <cx:pt idx="3799">5.3883643858561721</cx:pt>
          <cx:pt idx="3800">6.2153956885787354</cx:pt>
          <cx:pt idx="3801">5.6317759449217668</cx:pt>
          <cx:pt idx="3802">5.6068254408983194</cx:pt>
          <cx:pt idx="3803">5.8609092708303701</cx:pt>
          <cx:pt idx="3804">5.2328054970103368</cx:pt>
          <cx:pt idx="3805">5.3720009105619155</cx:pt>
          <cx:pt idx="3806">6.201684038694494</cx:pt>
          <cx:pt idx="3807">5.6006941635289014</cx:pt>
          <cx:pt idx="3808">5.6978251431772851</cx:pt>
          <cx:pt idx="3809">5.5941593271777448</cx:pt>
          <cx:pt idx="3810">5.7901509391226886</cx:pt>
          <cx:pt idx="3811">5.3077487147689562</cx:pt>
          <cx:pt idx="3812">6.4042539866615433</cx:pt>
          <cx:pt idx="3813">5.9127121754235548</cx:pt>
          <cx:pt idx="3814">6.0569786963014423</cx:pt>
          <cx:pt idx="3815">6.3678377943152551</cx:pt>
          <cx:pt idx="3816">6.0737288948755017</cx:pt>
          <cx:pt idx="3817">5.9123870096297777</cx:pt>
          <cx:pt idx="3818">5.1789601274832471</cx:pt>
          <cx:pt idx="3819">6.4679274884058575</cx:pt>
          <cx:pt idx="3820">5.6761129394845797</cx:pt>
          <cx:pt idx="3821">6.3912430191303828</cx:pt>
          <cx:pt idx="3822">5.620174891825914</cx:pt>
          <cx:pt idx="3823">5.8237852434553803</cx:pt>
          <cx:pt idx="3824">6.0921006038440906</cx:pt>
          <cx:pt idx="3825">5.4877513730559322</cx:pt>
          <cx:pt idx="3826">6.0485445323477576</cx:pt>
          <cx:pt idx="3827">5.7080611581484311</cx:pt>
          <cx:pt idx="3828">6.0014299425735986</cx:pt>
          <cx:pt idx="3829">6.0114047582716141</cx:pt>
          <cx:pt idx="3830">5.8069097469459052</cx:pt>
          <cx:pt idx="3831">5.9349597915751566</cx:pt>
          <cx:pt idx="3832">5.2254438042806148</cx:pt>
          <cx:pt idx="3833">5.3024976008948439</cx:pt>
          <cx:pt idx="3834">5.6416439036744688</cx:pt>
          <cx:pt idx="3835">5.9825688320079946</cx:pt>
          <cx:pt idx="3836">5.2644072205095931</cx:pt>
          <cx:pt idx="3837">5.4100743060223575</cx:pt>
          <cx:pt idx="3838">4.897485954554563</cx:pt>
          <cx:pt idx="3839">5.270890257768075</cx:pt>
          <cx:pt idx="3840">5.9917126944221462</cx:pt>
          <cx:pt idx="3841">4.8603086509557123</cx:pt>
          <cx:pt idx="3842">6.1653159824373773</cx:pt>
          <cx:pt idx="3843">5.868339579496733</cx:pt>
          <cx:pt idx="3844">5.6976721157015753</cx:pt>
          <cx:pt idx="3845">5.8475839742868301</cx:pt>
          <cx:pt idx="3846">6.0245572322163241</cx:pt>
          <cx:pt idx="3847">6.1483381417698793</cx:pt>
          <cx:pt idx="3848">5.8771034304259651</cx:pt>
          <cx:pt idx="3849">5.5245890690578632</cx:pt>
          <cx:pt idx="3850">5.652892606653146</cx:pt>
          <cx:pt idx="3851">5.6954323753720049</cx:pt>
          <cx:pt idx="3852">5.9051422360678636</cx:pt>
          <cx:pt idx="3853">5.9019292358292201</cx:pt>
          <cx:pt idx="3854">5.1182793164358502</cx:pt>
          <cx:pt idx="3855">5.9441114907012214</cx:pt>
          <cx:pt idx="3856">5.9361296133041686</cx:pt>
          <cx:pt idx="3857">5.3727891377259986</cx:pt>
          <cx:pt idx="3858">5.5400083160081479</cx:pt>
          <cx:pt idx="3859">5.726816277450415</cx:pt>
          <cx:pt idx="3860">5.45121060794306</cx:pt>
          <cx:pt idx="3861">6.1389997543866297</cx:pt>
          <cx:pt idx="3862">5.4678257391297889</cx:pt>
          <cx:pt idx="3863">5.7810744035273087</cx:pt>
          <cx:pt idx="3864">5.5214448041891995</cx:pt>
          <cx:pt idx="3865">5.0139925085421719</cx:pt>
          <cx:pt idx="3866">5.9937397963936263</cx:pt>
          <cx:pt idx="3867">5.7996950899498598</cx:pt>
          <cx:pt idx="3868">5.7003025888223107</cx:pt>
          <cx:pt idx="3869">5.6286603192172784</cx:pt>
          <cx:pt idx="3870">6.1921728839772108</cx:pt>
          <cx:pt idx="3871">5.6820534013145956</cx:pt>
          <cx:pt idx="3872">6.2288681726521258</cx:pt>
          <cx:pt idx="3873">5.9816011541782474</cx:pt>
          <cx:pt idx="3874">5.9662862644488408</cx:pt>
          <cx:pt idx="3875">6.853504562005595</cx:pt>
          <cx:pt idx="3876">6.1290965630038023</cx:pt>
          <cx:pt idx="3877">5.9563962426975152</cx:pt>
          <cx:pt idx="3878">5.8637285009884543</cx:pt>
          <cx:pt idx="3879">6.591368846886061</cx:pt>
          <cx:pt idx="3880">5.4334776741833561</cx:pt>
          <cx:pt idx="3881">6.3363558854126687</cx:pt>
          <cx:pt idx="3882">6.3153682085193381</cx:pt>
          <cx:pt idx="3883">5.6933653684163987</cx:pt>
          <cx:pt idx="3884">5.8280476529040897</cx:pt>
          <cx:pt idx="3885">6.6069689062433303</cx:pt>
          <cx:pt idx="3886">6.3133004606817238</cx:pt>
          <cx:pt idx="3887">5.8876764453871955</cx:pt>
          <cx:pt idx="3888">5.6522197277699231</cx:pt>
          <cx:pt idx="3889">5.5055138690035426</cx:pt>
          <cx:pt idx="3890">6.1328287128508396</cx:pt>
          <cx:pt idx="3891">5.1433817508576336</cx:pt>
          <cx:pt idx="3892">5.561883533545501</cx:pt>
          <cx:pt idx="3893">5.547280744787467</cx:pt>
          <cx:pt idx="3894">5.8485932128747553</cx:pt>
          <cx:pt idx="3895">6.5613865404779235</cx:pt>
          <cx:pt idx="3896">6.4299281808263951</cx:pt>
          <cx:pt idx="3897">5.59823977965842</cx:pt>
          <cx:pt idx="3898">5.7402869842981383</cx:pt>
          <cx:pt idx="3899">6.2670023507308219</cx:pt>
          <cx:pt idx="3900">5.4280542000605765</cx:pt>
          <cx:pt idx="3901">5.3064792470898663</cx:pt>
          <cx:pt idx="3902">5.5885416637052634</cx:pt>
          <cx:pt idx="3903">5.3571091374634268</cx:pt>
          <cx:pt idx="3904">5.8159489304519054</cx:pt>
          <cx:pt idx="3905">5.7316068686681572</cx:pt>
          <cx:pt idx="3906">6.29084464414907</cx:pt>
          <cx:pt idx="3907">6.1406928978950983</cx:pt>
          <cx:pt idx="3908">5.959062031952743</cx:pt>
          <cx:pt idx="3909">6.2897042904765978</cx:pt>
          <cx:pt idx="3910">5.1761746196598164</cx:pt>
          <cx:pt idx="3911">5.5828309275332257</cx:pt>
          <cx:pt idx="3912">5.5815109254181996</cx:pt>
          <cx:pt idx="3913">5.4302178449867862</cx:pt>
          <cx:pt idx="3914">5.5245351966556271</cx:pt>
          <cx:pt idx="3915">5.7335740447316113</cx:pt>
          <cx:pt idx="3916">5.2238595378011645</cx:pt>
          <cx:pt idx="3917">5.9497820845996143</cx:pt>
          <cx:pt idx="3918">5.8558958328808117</cx:pt>
          <cx:pt idx="3919">5.5850450380264656</cx:pt>
          <cx:pt idx="3920">5.9006721072166037</cx:pt>
          <cx:pt idx="3921">5.6736704448323527</cx:pt>
          <cx:pt idx="3922">5.8850743430332191</cx:pt>
          <cx:pt idx="3923">5.6906860885306338</cx:pt>
          <cx:pt idx="3924">5.5293447096313493</cx:pt>
          <cx:pt idx="3925">5.7736989744217659</cx:pt>
          <cx:pt idx="3926">5.8008623967085287</cx:pt>
          <cx:pt idx="3927">6.1424748212840177</cx:pt>
          <cx:pt idx="3928">5.6589294070613798</cx:pt>
          <cx:pt idx="3929">5.6866151865462902</cx:pt>
          <cx:pt idx="3930">5.0912651479380315</cx:pt>
          <cx:pt idx="3931">5.7329067905892099</cx:pt>
          <cx:pt idx="3932">6.1724503261829149</cx:pt>
          <cx:pt idx="3933">5.5740839404642371</cx:pt>
          <cx:pt idx="3934">5.7252947213738041</cx:pt>
          <cx:pt idx="3935">5.9386357623756947</cx:pt>
          <cx:pt idx="3936">6.0439600005426461</cx:pt>
          <cx:pt idx="3937">5.7039484453743672</cx:pt>
          <cx:pt idx="3938">5.7582208183289367</cx:pt>
          <cx:pt idx="3939">5.5672768669773438</cx:pt>
          <cx:pt idx="3940">5.4018521784832263</cx:pt>
          <cx:pt idx="3941">5.6174717489368966</cx:pt>
          <cx:pt idx="3942">5.022079905269635</cx:pt>
          <cx:pt idx="3943">5.8920840853735115</cx:pt>
          <cx:pt idx="3944">6.2609606184146296</cx:pt>
          <cx:pt idx="3945">5.8136084261887984</cx:pt>
          <cx:pt idx="3946">6.0502081370164085</cx:pt>
          <cx:pt idx="3947">5.7348041384749164</cx:pt>
          <cx:pt idx="3948">5.7792478896247328</cx:pt>
          <cx:pt idx="3949">5.7366948229757435</cx:pt>
          <cx:pt idx="3950">5.7900685589687333</cx:pt>
          <cx:pt idx="3951">6.2275337080571553</cx:pt>
          <cx:pt idx="3952">5.6097857203156467</cx:pt>
          <cx:pt idx="3953">5.9727006181957512</cx:pt>
          <cx:pt idx="3954">5.5200273264322171</cx:pt>
          <cx:pt idx="3955">5.4504339575408807</cx:pt>
          <cx:pt idx="3956">6.043846931432638</cx:pt>
          <cx:pt idx="3957">5.3423982369255425</cx:pt>
          <cx:pt idx="3958">6.1296401533271148</cx:pt>
          <cx:pt idx="3959">5.9558715000990645</cx:pt>
          <cx:pt idx="3960">6.1666277345898814</cx:pt>
          <cx:pt idx="3961">6.101822175727988</cx:pt>
          <cx:pt idx="3962">5.4529596932081299</cx:pt>
          <cx:pt idx="3963">5.856065726720785</cx:pt>
          <cx:pt idx="3964">6.0978523298695029</cx:pt>
          <cx:pt idx="3965">4.9273811998601014</cx:pt>
          <cx:pt idx="3966">5.6790584244924291</cx:pt>
          <cx:pt idx="3967">5.895471589523158</cx:pt>
          <cx:pt idx="3968">6.2446087966873884</cx:pt>
          <cx:pt idx="3969">6.1145798778629299</cx:pt>
          <cx:pt idx="3970">5.7139507507912537</cx:pt>
          <cx:pt idx="3971">5.8047113189271187</cx:pt>
          <cx:pt idx="3972">6.1716209195278848</cx:pt>
          <cx:pt idx="3973">5.9752087593517924</cx:pt>
          <cx:pt idx="3974">6.2045077477036035</cx:pt>
          <cx:pt idx="3975">5.6675981678720442</cx:pt>
          <cx:pt idx="3976">5.3817156434202014</cx:pt>
          <cx:pt idx="3977">5.9823469693479199</cx:pt>
          <cx:pt idx="3978">5.9605212422421276</cx:pt>
          <cx:pt idx="3979">5.8656677743602392</cx:pt>
          <cx:pt idx="3980">5.0940119032289486</cx:pt>
          <cx:pt idx="3981">6.0465671750651024</cx:pt>
          <cx:pt idx="3982">6.3238111844520422</cx:pt>
          <cx:pt idx="3983">5.9083741821993518</cx:pt>
          <cx:pt idx="3984">6.0377278418529619</cx:pt>
          <cx:pt idx="3985">5.876607422982894</cx:pt>
          <cx:pt idx="3986">6.1542330617335246</cx:pt>
          <cx:pt idx="3987">5.9953664707218275</cx:pt>
          <cx:pt idx="3988">5.8063480346487486</cx:pt>
          <cx:pt idx="3989">5.1721805581701314</cx:pt>
          <cx:pt idx="3990">5.9322742772905768</cx:pt>
          <cx:pt idx="3991">5.9139324077281774</cx:pt>
          <cx:pt idx="3992">5.7075753798719022</cx:pt>
          <cx:pt idx="3993">6.3260794864931356</cx:pt>
          <cx:pt idx="3994">5.8852137293614906</cx:pt>
          <cx:pt idx="3995">5.6763889202421378</cx:pt>
          <cx:pt idx="3996">5.9883577194775492</cx:pt>
          <cx:pt idx="3997">5.8122642612662005</cx:pt>
          <cx:pt idx="3998">5.6141448119780861</cx:pt>
          <cx:pt idx="3999">5.6896967794260256</cx:pt>
          <cx:pt idx="4000">5.20934379090607</cx:pt>
          <cx:pt idx="4001">5.3436910776120223</cx:pt>
          <cx:pt idx="4002">5.4276140738297798</cx:pt>
          <cx:pt idx="4003">5.9395586074774052</cx:pt>
          <cx:pt idx="4004">5.4647500156973079</cx:pt>
          <cx:pt idx="4005">5.7798439493237233</cx:pt>
          <cx:pt idx="4006">5.963685388937261</cx:pt>
          <cx:pt idx="4007">5.3941604608204425</cx:pt>
          <cx:pt idx="4008">6.198605409046098</cx:pt>
          <cx:pt idx="4009">5.5943598129332512</cx:pt>
          <cx:pt idx="4010">5.9625081749237498</cx:pt>
          <cx:pt idx="4011">5.3978295809172927</cx:pt>
          <cx:pt idx="4012">5.9399910793495687</cx:pt>
          <cx:pt idx="4013">5.7859771832550955</cx:pt>
          <cx:pt idx="4014">5.5801247711928514</cx:pt>
          <cx:pt idx="4015">5.2071734422102116</cx:pt>
          <cx:pt idx="4016">5.993403918674896</cx:pt>
          <cx:pt idx="4017">5.3362729992429205</cx:pt>
          <cx:pt idx="4018">5.5948696827963014</cx:pt>
          <cx:pt idx="4019">5.0549392510022448</cx:pt>
          <cx:pt idx="4020">5.5903743981549407</cx:pt>
          <cx:pt idx="4021">6.1498353803867509</cx:pt>
          <cx:pt idx="4022">5.6506426471638198</cx:pt>
          <cx:pt idx="4023">5.5705304216115188</cx:pt>
          <cx:pt idx="4024">5.4713596431883742</cx:pt>
          <cx:pt idx="4025">5.777370645782038</cx:pt>
          <cx:pt idx="4026">5.8635162970810226</cx:pt>
          <cx:pt idx="4027">5.9507683343069919</cx:pt>
          <cx:pt idx="4028">5.1564562514370147</cx:pt>
          <cx:pt idx="4029">6.0803971443494458</cx:pt>
          <cx:pt idx="4030">5.9214554789073466</cx:pt>
          <cx:pt idx="4031">5.3769360514878821</cx:pt>
          <cx:pt idx="4032">6.2697115180452716</cx:pt>
          <cx:pt idx="4033">5.7583651973056504</cx:pt>
          <cx:pt idx="4034">6.3684557041207226</cx:pt>
          <cx:pt idx="4035">5.8777359185600542</cx:pt>
          <cx:pt idx="4036">5.5978116899932155</cx:pt>
          <cx:pt idx="4037">5.8441935612659313</cx:pt>
          <cx:pt idx="4038">5.9122733268355558</cx:pt>
          <cx:pt idx="4039">6.0020457319502132</cx:pt>
          <cx:pt idx="4040">5.6387725164645186</cx:pt>
          <cx:pt idx="4041">5.6684482548896558</cx:pt>
          <cx:pt idx="4042">5.4045033324029301</cx:pt>
          <cx:pt idx="4043">5.8719551952797513</cx:pt>
          <cx:pt idx="4044">5.6806332160433888</cx:pt>
          <cx:pt idx="4045">5.9846221013679237</cx:pt>
          <cx:pt idx="4046">5.7971810737297043</cx:pt>
          <cx:pt idx="4047">5.8178233038331317</cx:pt>
          <cx:pt idx="4048">5.9488470987103748</cx:pt>
          <cx:pt idx="4049">5.8142701783030288</cx:pt>
          <cx:pt idx="4050">5.9203010746001334</cx:pt>
          <cx:pt idx="4051">5.4663292963720798</cx:pt>
          <cx:pt idx="4052">5.2903769159207732</cx:pt>
          <cx:pt idx="4053">5.8261394559599715</cx:pt>
          <cx:pt idx="4054">5.6817997196516901</cx:pt>
          <cx:pt idx="4055">5.1723397407006528</cx:pt>
          <cx:pt idx="4056">5.7452802489971129</cx:pt>
          <cx:pt idx="4057">5.6603011197961592</cx:pt>
          <cx:pt idx="4058">6.12238159651067</cx:pt>
          <cx:pt idx="4059">5.4564622532693265</cx:pt>
          <cx:pt idx="4060">6.1548612517880441</cx:pt>
          <cx:pt idx="4061">5.8313926172253758</cx:pt>
          <cx:pt idx="4062">5.3607259765940922</cx:pt>
          <cx:pt idx="4063">5.5350368449146492</cx:pt>
          <cx:pt idx="4064">5.931005147384707</cx:pt>
          <cx:pt idx="4065">5.3826555865128478</cx:pt>
          <cx:pt idx="4066">5.4354586647243393</cx:pt>
          <cx:pt idx="4067">5.6869868684394485</cx:pt>
          <cx:pt idx="4068">6.0681181351982962</cx:pt>
          <cx:pt idx="4069">6.1515134675562901</cx:pt>
          <cx:pt idx="4070">6.1274109496167712</cx:pt>
          <cx:pt idx="4071">5.8963424534334576</cx:pt>
          <cx:pt idx="4072">5.181707627198409</cx:pt>
          <cx:pt idx="4073">6.2623729462227065</cx:pt>
          <cx:pt idx="4074">5.8716080970076128</cx:pt>
          <cx:pt idx="4075">5.4545926838167782</cx:pt>
          <cx:pt idx="4076">5.7397089029918558</cx:pt>
          <cx:pt idx="4077">5.8014755029235996</cx:pt>
          <cx:pt idx="4078">6.158040039583196</cx:pt>
          <cx:pt idx="4079">6.0406582643416717</cx:pt>
          <cx:pt idx="4080">5.5293636216020001</cx:pt>
          <cx:pt idx="4081">6.0516196552907475</cx:pt>
          <cx:pt idx="4082">5.5259968823882772</cx:pt>
          <cx:pt idx="4083">5.3180429540373488</cx:pt>
          <cx:pt idx="4084">5.6909908903334916</cx:pt>
          <cx:pt idx="4085">6.2318742752905552</cx:pt>
          <cx:pt idx="4086">6.1718765842529022</cx:pt>
          <cx:pt idx="4087">6.177538102743501</cx:pt>
          <cx:pt idx="4088">5.3172440705520474</cx:pt>
          <cx:pt idx="4089">5.8136042892746218</cx:pt>
          <cx:pt idx="4090">6.0397005511642901</cx:pt>
          <cx:pt idx="4091">5.8890797495201372</cx:pt>
          <cx:pt idx="4092">6.0616313383501463</cx:pt>
          <cx:pt idx="4093">5.5305099823398001</cx:pt>
          <cx:pt idx="4094">5.7326447645717806</cx:pt>
          <cx:pt idx="4095">5.5580456108609315</cx:pt>
          <cx:pt idx="4096">5.6606985987053715</cx:pt>
          <cx:pt idx="4097">5.9926044627034569</cx:pt>
          <cx:pt idx="4098">5.7050114906810085</cx:pt>
          <cx:pt idx="4099">5.6529430410676653</cx:pt>
          <cx:pt idx="4100">5.9473524580785107</cx:pt>
          <cx:pt idx="4101">5.5873637757160521</cx:pt>
          <cx:pt idx="4102">5.8936483214285964</cx:pt>
          <cx:pt idx="4103">5.4846440214141969</cx:pt>
          <cx:pt idx="4104">5.5119061142798085</cx:pt>
          <cx:pt idx="4105">5.8489098001783848</cx:pt>
          <cx:pt idx="4106">6.0063191820384887</cx:pt>
          <cx:pt idx="4107">5.7524959040476924</cx:pt>
          <cx:pt idx="4108">5.928718263988296</cx:pt>
          <cx:pt idx="4109">6.112637949725376</cx:pt>
          <cx:pt idx="4110">5.2232861884869752</cx:pt>
          <cx:pt idx="4111">6.1035451685734836</cx:pt>
          <cx:pt idx="4112">5.5148022961912906</cx:pt>
          <cx:pt idx="4113">5.7750998661180608</cx:pt>
          <cx:pt idx="4114">5.9814958384697654</cx:pt>
          <cx:pt idx="4115">5.7602669549971068</cx:pt>
          <cx:pt idx="4116">5.9480643283987646</cx:pt>
          <cx:pt idx="4117">5.0231271465317233</cx:pt>
          <cx:pt idx="4118">5.1999407850790877</cx:pt>
          <cx:pt idx="4119">6.1682836797657048</cx:pt>
          <cx:pt idx="4120">6.0891208457061268</cx:pt>
          <cx:pt idx="4121">5.7860767921922278</cx:pt>
          <cx:pt idx="4122">5.9841739359044821</cx:pt>
          <cx:pt idx="4123">5.4975236698457497</cx:pt>
          <cx:pt idx="4124">6.3620421513738963</cx:pt>
          <cx:pt idx="4125">6.042849975241392</cx:pt>
          <cx:pt idx="4126">5.6793478945709266</cx:pt>
          <cx:pt idx="4127">5.7000516993015546</cx:pt>
          <cx:pt idx="4128">5.7187690102867643</cx:pt>
          <cx:pt idx="4129">5.9688325641957585</cx:pt>
          <cx:pt idx="4130">5.702477899872366</cx:pt>
          <cx:pt idx="4131">5.9534758666769223</cx:pt>
          <cx:pt idx="4132">5.6012402157923251</cx:pt>
          <cx:pt idx="4133">6.1247713358864955</cx:pt>
          <cx:pt idx="4134">5.7139257094297786</cx:pt>
          <cx:pt idx="4135">5.5776578583416665</cx:pt>
          <cx:pt idx="4136">5.6360504259649691</cx:pt>
          <cx:pt idx="4137">5.4468813518101591</cx:pt>
          <cx:pt idx="4138">5.9247367000099551</cx:pt>
          <cx:pt idx="4139">5.971063727943096</cx:pt>
          <cx:pt idx="4140">5.7310180006552187</cx:pt>
          <cx:pt idx="4141">5.3765104840396267</cx:pt>
          <cx:pt idx="4142">5.5945288960791322</cx:pt>
          <cx:pt idx="4143">5.4831498083152121</cx:pt>
          <cx:pt idx="4144">5.6478012979633343</cx:pt>
          <cx:pt idx="4145">5.9427591024600384</cx:pt>
          <cx:pt idx="4146">5.7553687691613797</cx:pt>
          <cx:pt idx="4147">5.5686088988906102</cx:pt>
          <cx:pt idx="4148">4.9158296946457032</cx:pt>
          <cx:pt idx="4149">5.8884349285627433</cx:pt>
          <cx:pt idx="4150">5.7481497482972301</cx:pt>
          <cx:pt idx="4151">5.9305740428228697</cx:pt>
          <cx:pt idx="4152">6.049963013044465</cx:pt>
          <cx:pt idx="4153">5.7421167958212633</cx:pt>
          <cx:pt idx="4154">5.4993695264234832</cx:pt>
          <cx:pt idx="4155">5.4460010754861399</cx:pt>
          <cx:pt idx="4156">5.7099067434773554</cx:pt>
          <cx:pt idx="4157">6.1835992574524408</cx:pt>
          <cx:pt idx="4158">6.174856324585642</cx:pt>
          <cx:pt idx="4159">6.1158707496569207</cx:pt>
          <cx:pt idx="4160">6.2822661872734544</cx:pt>
          <cx:pt idx="4161">5.9296906975462811</cx:pt>
          <cx:pt idx="4162">6.4881359325011099</cx:pt>
          <cx:pt idx="4163">6.0289517449301275</cx:pt>
          <cx:pt idx="4164">5.6524231383013515</cx:pt>
          <cx:pt idx="4165">5.7623696354315284</cx:pt>
          <cx:pt idx="4166">5.5261560150341822</cx:pt>
          <cx:pt idx="4167">5.9568536864407857</cx:pt>
          <cx:pt idx="4168">5.7182430935374793</cx:pt>
          <cx:pt idx="4169">5.7261451220991431</cx:pt>
          <cx:pt idx="4170">5.4343706395869873</cx:pt>
          <cx:pt idx="4171">5.7374594102827947</cx:pt>
          <cx:pt idx="4172">5.5026827991194702</cx:pt>
          <cx:pt idx="4173">6.2487374155613491</cx:pt>
          <cx:pt idx="4174">6.1711686595944295</cx:pt>
          <cx:pt idx="4175">5.5175180630761753</cx:pt>
          <cx:pt idx="4176">5.5470409110498764</cx:pt>
          <cx:pt idx="4177">5.5538860185189325</cx:pt>
          <cx:pt idx="4178">5.6119576665102651</cx:pt>
          <cx:pt idx="4179">6.1783764296633583</cx:pt>
          <cx:pt idx="4180">6.0886825049524553</cx:pt>
          <cx:pt idx="4181">5.1125526541494892</cx:pt>
          <cx:pt idx="4182">6.031656169886034</cx:pt>
          <cx:pt idx="4183">5.6220044338495985</cx:pt>
          <cx:pt idx="4184">5.8692858053533445</cx:pt>
          <cx:pt idx="4185">5.9135672699100974</cx:pt>
          <cx:pt idx="4186">6.2098261210965653</cx:pt>
          <cx:pt idx="4187">5.8489388671385303</cx:pt>
          <cx:pt idx="4188">5.8938248464522678</cx:pt>
          <cx:pt idx="4189">5.8225595131047347</cx:pt>
          <cx:pt idx="4190">6.1809965205339292</cx:pt>
          <cx:pt idx="4191">5.6528080895530168</cx:pt>
          <cx:pt idx="4192">5.4111926418346812</cx:pt>
          <cx:pt idx="4193">5.784656458659124</cx:pt>
          <cx:pt idx="4194">5.7252777907671222</cx:pt>
          <cx:pt idx="4195">5.6333047448756561</cx:pt>
          <cx:pt idx="4196">6.3133209010207469</cx:pt>
          <cx:pt idx="4197">5.4856937784679296</cx:pt>
          <cx:pt idx="4198">5.9370796434305291</cx:pt>
          <cx:pt idx="4199">5.7311959338497065</cx:pt>
          <cx:pt idx="4200">5.5415961516685366</cx:pt>
          <cx:pt idx="4201">5.2973230971408656</cx:pt>
          <cx:pt idx="4202">5.2381147456770911</cx:pt>
          <cx:pt idx="4203">5.6129959144659933</cx:pt>
          <cx:pt idx="4204">6.0393030482314156</cx:pt>
          <cx:pt idx="4205">6.4337630818463936</cx:pt>
          <cx:pt idx="4206">5.5790803472849628</cx:pt>
          <cx:pt idx="4207">5.6204826541188364</cx:pt>
          <cx:pt idx="4208">5.5644021808723041</cx:pt>
          <cx:pt idx="4209">5.474905198515744</cx:pt>
          <cx:pt idx="4210">5.9436252751186256</cx:pt>
          <cx:pt idx="4211">5.8365198507894025</cx:pt>
          <cx:pt idx="4212">5.709123142789629</cx:pt>
          <cx:pt idx="4213">5.9165257560536313</cx:pt>
          <cx:pt idx="4214">6.1131756473159005</cx:pt>
          <cx:pt idx="4215">5.3794101807617185</cx:pt>
          <cx:pt idx="4216">6.0555301554827743</cx:pt>
          <cx:pt idx="4217">6.0580723589089702</cx:pt>
          <cx:pt idx="4218">5.3881630964754379</cx:pt>
          <cx:pt idx="4219">5.7130833046747318</cx:pt>
          <cx:pt idx="4220">6.0646279110346963</cx:pt>
          <cx:pt idx="4221">5.5568854799799121</cx:pt>
          <cx:pt idx="4222">5.7929213780151176</cx:pt>
          <cx:pt idx="4223">6.0906129117104593</cx:pt>
          <cx:pt idx="4224">5.7527212459595365</cx:pt>
          <cx:pt idx="4225">5.9967891861484981</cx:pt>
          <cx:pt idx="4226">6.0556517206594558</cx:pt>
          <cx:pt idx="4227">6.0741553386094944</cx:pt>
          <cx:pt idx="4228">5.5877967775134865</cx:pt>
          <cx:pt idx="4229">5.610863543391611</cx:pt>
          <cx:pt idx="4230">5.8583036919949496</cx:pt>
          <cx:pt idx="4231">5.8006698509452894</cx:pt>
          <cx:pt idx="4232">5.0960693839949567</cx:pt>
          <cx:pt idx="4233">5.5198178960346524</cx:pt>
          <cx:pt idx="4234">5.9283864986275567</cx:pt>
          <cx:pt idx="4235">6.2507340547432362</cx:pt>
          <cx:pt idx="4236">5.4460822087001173</cx:pt>
          <cx:pt idx="4237">5.9672379785212648</cx:pt>
          <cx:pt idx="4238">5.6859102346559593</cx:pt>
          <cx:pt idx="4239">6.0521220927284061</cx:pt>
          <cx:pt idx="4240">5.8882020274580738</cx:pt>
          <cx:pt idx="4241">5.6100257807555316</cx:pt>
          <cx:pt idx="4242">5.4823536273195117</cx:pt>
          <cx:pt idx="4243">6.0657523186958846</cx:pt>
          <cx:pt idx="4244">5.7998350953210052</cx:pt>
          <cx:pt idx="4245">5.7790858667012692</cx:pt>
          <cx:pt idx="4246">5.7402057649832905</cx:pt>
          <cx:pt idx="4247">6.2584546660794418</cx:pt>
          <cx:pt idx="4248">5.7361552764066612</cx:pt>
          <cx:pt idx="4249">5.6273186512148579</cx:pt>
          <cx:pt idx="4250">5.669659434479474</cx:pt>
          <cx:pt idx="4251">5.5527965324574327</cx:pt>
          <cx:pt idx="4252">5.8149930774041554</cx:pt>
          <cx:pt idx="4253">5.8342102578788495</cx:pt>
          <cx:pt idx="4254">5.1864057581621026</cx:pt>
          <cx:pt idx="4255">5.8546774107466391</cx:pt>
          <cx:pt idx="4256">5.6251030727877787</cx:pt>
          <cx:pt idx="4257">5.5017845146297804</cx:pt>
          <cx:pt idx="4258">5.5792456608329548</cx:pt>
          <cx:pt idx="4259">5.9775031186324172</cx:pt>
          <cx:pt idx="4260">5.7155535389095471</cx:pt>
          <cx:pt idx="4261">5.7425067750575556</cx:pt>
          <cx:pt idx="4262">5.8213080179895007</cx:pt>
          <cx:pt idx="4263">5.9993967714398897</cx:pt>
          <cx:pt idx="4264">5.8378952430295179</cx:pt>
          <cx:pt idx="4265">5.8092672483666981</cx:pt>
          <cx:pt idx="4266">5.7761067939285278</cx:pt>
          <cx:pt idx="4267">5.5782421411335017</cx:pt>
          <cx:pt idx="4268">5.8388166878984995</cx:pt>
          <cx:pt idx="4269">6.3601634125611239</cx:pt>
          <cx:pt idx="4270">5.6195714320064134</cx:pt>
          <cx:pt idx="4271">6.1822447271792589</cx:pt>
          <cx:pt idx="4272">5.7189013523826242</cx:pt>
          <cx:pt idx="4273">5.6415800176449364</cx:pt>
          <cx:pt idx="4274">6.0784748837526434</cx:pt>
          <cx:pt idx="4275">6.2916451113204372</cx:pt>
          <cx:pt idx="4276">6.4198668945701467</cx:pt>
          <cx:pt idx="4277">5.8304569541389535</cx:pt>
          <cx:pt idx="4278">6.6394413829795429</cx:pt>
          <cx:pt idx="4279">6.1663144430306867</cx:pt>
          <cx:pt idx="4280">6.0125962878720607</cx:pt>
          <cx:pt idx="4281">5.8463426476450238</cx:pt>
          <cx:pt idx="4282">6.2504949762371815</cx:pt>
          <cx:pt idx="4283">5.8971631610556532</cx:pt>
          <cx:pt idx="4284">5.250358676450559</cx:pt>
          <cx:pt idx="4285">6.1151332184809704</cx:pt>
          <cx:pt idx="4286">5.715170621385889</cx:pt>
          <cx:pt idx="4287">5.4097960449017988</cx:pt>
          <cx:pt idx="4288">6.0254565292275801</cx:pt>
          <cx:pt idx="4289">6.0553972356359997</cx:pt>
          <cx:pt idx="4290">6.1076807191915483</cx:pt>
          <cx:pt idx="4291">5.8379653605055912</cx:pt>
          <cx:pt idx="4292">5.2649741194365802</cx:pt>
          <cx:pt idx="4293">5.4562696412810148</cx:pt>
          <cx:pt idx="4294">6.3913832392094925</cx:pt>
          <cx:pt idx="4295">5.9717465246488919</cx:pt>
          <cx:pt idx="4296">5.7307022642297634</cx:pt>
          <cx:pt idx="4297">5.7314714208500446</cx:pt>
          <cx:pt idx="4298">6.1382404899349403</cx:pt>
          <cx:pt idx="4299">5.7676221976501365</cx:pt>
          <cx:pt idx="4300">5.4514307523340486</cx:pt>
          <cx:pt idx="4301">5.8404597250692589</cx:pt>
          <cx:pt idx="4302">6.0324274729189789</cx:pt>
          <cx:pt idx="4303">5.8820784666913219</cx:pt>
          <cx:pt idx="4304">5.482574646563366</cx:pt>
          <cx:pt idx="4305">5.6460931372415564</cx:pt>
          <cx:pt idx="4306">5.5358258984576905</cx:pt>
          <cx:pt idx="4307">5.5241582735029375</cx:pt>
          <cx:pt idx="4308">5.5052870928983983</cx:pt>
          <cx:pt idx="4309">5.8533694830750376</cx:pt>
          <cx:pt idx="4310">5.7515689703198465</cx:pt>
          <cx:pt idx="4311">5.8547443183457215</cx:pt>
          <cx:pt idx="4312">5.4788919078335514</cx:pt>
          <cx:pt idx="4313">5.4872581592795617</cx:pt>
          <cx:pt idx="4314">5.6547123631139193</cx:pt>
          <cx:pt idx="4315">5.9057900555072491</cx:pt>
          <cx:pt idx="4316">5.5857825636005511</cx:pt>
          <cx:pt idx="4317">6.0337555376680871</cx:pt>
          <cx:pt idx="4318">5.8335892665451379</cx:pt>
          <cx:pt idx="4319">5.3554385082184996</cx:pt>
          <cx:pt idx="4320">6.0945835956007182</cx:pt>
          <cx:pt idx="4321">5.4926106425828722</cx:pt>
          <cx:pt idx="4322">5.6560297022202652</cx:pt>
          <cx:pt idx="4323">5.7841784295213365</cx:pt>
          <cx:pt idx="4324">5.4989497498960818</cx:pt>
          <cx:pt idx="4325">5.9195575340693631</cx:pt>
          <cx:pt idx="4326">5.68456095511279</cx:pt>
          <cx:pt idx="4327">5.622701194201408</cx:pt>
          <cx:pt idx="4328">5.9974489003491493</cx:pt>
          <cx:pt idx="4329">5.7055321565355159</cx:pt>
          <cx:pt idx="4330">5.4718428644898962</cx:pt>
          <cx:pt idx="4331">5.8254721413783663</cx:pt>
          <cx:pt idx="4332">5.62108403093037</cx:pt>
          <cx:pt idx="4333">5.9047824815732008</cx:pt>
          <cx:pt idx="4334">5.618689610571109</cx:pt>
          <cx:pt idx="4335">5.4639369872020325</cx:pt>
          <cx:pt idx="4336">5.8840780690054375</cx:pt>
          <cx:pt idx="4337">5.7677122503670919</cx:pt>
          <cx:pt idx="4338">6.039442442769313</cx:pt>
          <cx:pt idx="4339">5.6711584501355272</cx:pt>
          <cx:pt idx="4340">6.1186749372092013</cx:pt>
          <cx:pt idx="4341">5.6363857468960079</cx:pt>
          <cx:pt idx="4342">6.1009572665987957</cx:pt>
          <cx:pt idx="4343">6.1589747090591862</cx:pt>
          <cx:pt idx="4344">6.1007325738112161</cx:pt>
          <cx:pt idx="4345">5.6880790315508527</cx:pt>
          <cx:pt idx="4346">6.4701697989219067</cx:pt>
          <cx:pt idx="4347">6.1696536368938775</cx:pt>
          <cx:pt idx="4348">5.3609636570833397</cx:pt>
          <cx:pt idx="4349">5.4974835237187198</cx:pt>
          <cx:pt idx="4350">6.3209703879812462</cx:pt>
          <cx:pt idx="4351">5.5624100307536093</cx:pt>
          <cx:pt idx="4352">5.5102134822342368</cx:pt>
          <cx:pt idx="4353">5.8995995316848004</cx:pt>
          <cx:pt idx="4354">5.6763928334161857</cx:pt>
          <cx:pt idx="4355">5.5450135927750388</cx:pt>
          <cx:pt idx="4356">6.0216470221251388</cx:pt>
          <cx:pt idx="4357">5.4361407178674348</cx:pt>
          <cx:pt idx="4358">5.7986804632769351</cx:pt>
          <cx:pt idx="4359">6.0812109485314405</cx:pt>
          <cx:pt idx="4360">6.3778607405691021</cx:pt>
          <cx:pt idx="4361">5.9748329513211624</cx:pt>
          <cx:pt idx="4362">5.668039833286536</cx:pt>
          <cx:pt idx="4363">5.7465257595812611</cx:pt>
          <cx:pt idx="4364">5.490210489025821</cx:pt>
          <cx:pt idx="4365">5.5462424308354255</cx:pt>
          <cx:pt idx="4366">5.1841339860601297</cx:pt>
          <cx:pt idx="4367">5.0678578101201719</cx:pt>
          <cx:pt idx="4368">5.1745765322803274</cx:pt>
          <cx:pt idx="4369">6.2274624012071476</cx:pt>
          <cx:pt idx="4370">5.7828024434685927</cx:pt>
          <cx:pt idx="4371">5.3280210083502935</cx:pt>
          <cx:pt idx="4372">6.0030107037922651</cx:pt>
          <cx:pt idx="4373">5.9028651159419905</cx:pt>
          <cx:pt idx="4374">5.509908535755903</cx:pt>
          <cx:pt idx="4375">5.8394299420193585</cx:pt>
          <cx:pt idx="4376">5.5895330384120125</cx:pt>
          <cx:pt idx="4377">5.5856291046179614</cx:pt>
          <cx:pt idx="4378">5.4736903468901641</cx:pt>
          <cx:pt idx="4379">5.7455962369731077</cx:pt>
          <cx:pt idx="4380">5.5586745701112497</cx:pt>
          <cx:pt idx="4381">5.4483507686740946</cx:pt>
          <cx:pt idx="4382">5.5289140017740408</cx:pt>
          <cx:pt idx="4383">5.2963164151931919</cx:pt>
          <cx:pt idx="4384">5.7594879187422556</cx:pt>
          <cx:pt idx="4385">6.4177656242896788</cx:pt>
          <cx:pt idx="4386">6.2744635618314923</cx:pt>
          <cx:pt idx="4387">5.7051058530857253</cx:pt>
          <cx:pt idx="4388">5.5849980174107632</cx:pt>
          <cx:pt idx="4389">5.9450693712044629</cx:pt>
          <cx:pt idx="4390">5.7883721748978534</cx:pt>
          <cx:pt idx="4391">6.2257057463091749</cx:pt>
          <cx:pt idx="4392">5.3240139556153281</cx:pt>
          <cx:pt idx="4393">6.0472887260988912</cx:pt>
          <cx:pt idx="4394">5.8674401617210776</cx:pt>
          <cx:pt idx="4395">6.1631706555757164</cx:pt>
          <cx:pt idx="4396">5.6349920816486287</cx:pt>
          <cx:pt idx="4397">5.4560187632702251</cx:pt>
          <cx:pt idx="4398">5.8886597142939721</cx:pt>
          <cx:pt idx="4399">6.103769599560473</cx:pt>
          <cx:pt idx="4400">6.0261031748700713</cx:pt>
          <cx:pt idx="4401">5.9341369380222968</cx:pt>
          <cx:pt idx="4402">5.6750569008968466</cx:pt>
          <cx:pt idx="4403">5.5992969407576405</cx:pt>
          <cx:pt idx="4404">5.9059382965921969</cx:pt>
          <cx:pt idx="4405">6.0368803913725584</cx:pt>
          <cx:pt idx="4406">5.5292302421268529</cx:pt>
          <cx:pt idx="4407">5.6001423664062084</cx:pt>
          <cx:pt idx="4408">5.628853847702147</cx:pt>
          <cx:pt idx="4409">5.1749714375100613</cx:pt>
          <cx:pt idx="4410">5.9142935818776836</cx:pt>
          <cx:pt idx="4411">5.4456554583538761</cx:pt>
          <cx:pt idx="4412">5.5172004920416633</cx:pt>
          <cx:pt idx="4413">5.1817384916224034</cx:pt>
          <cx:pt idx="4414">6.0343325368065814</cx:pt>
          <cx:pt idx="4415">5.5992778400293801</cx:pt>
          <cx:pt idx="4416">5.5972329231556905</cx:pt>
          <cx:pt idx="4417">5.6841206328197798</cx:pt>
          <cx:pt idx="4418">6.2645267227209089</cx:pt>
          <cx:pt idx="4419">5.7979071155618014</cx:pt>
          <cx:pt idx="4420">5.6777318267663688</cx:pt>
          <cx:pt idx="4421">6.263528857801222</cx:pt>
          <cx:pt idx="4422">5.4460169019428362</cx:pt>
          <cx:pt idx="4423">5.8261679879722221</cx:pt>
          <cx:pt idx="4424">6.1820835629723501</cx:pt>
          <cx:pt idx="4425">5.5483795936875264</cx:pt>
          <cx:pt idx="4426">5.7500388800175459</cx:pt>
          <cx:pt idx="4427">5.674836027465509</cx:pt>
          <cx:pt idx="4428">6.015681374362166</cx:pt>
          <cx:pt idx="4429">5.8191402704646746</cx:pt>
          <cx:pt idx="4430">5.8285885793486045</cx:pt>
          <cx:pt idx="4431">6.1344105407092444</cx:pt>
          <cx:pt idx="4432">5.712376937208119</cx:pt>
          <cx:pt idx="4433">6.2056684384442136</cx:pt>
          <cx:pt idx="4434">5.9962232729489964</cx:pt>
          <cx:pt idx="4435">5.9464359422369188</cx:pt>
          <cx:pt idx="4436">5.8186775162283437</cx:pt>
          <cx:pt idx="4437">5.4895231798856088</cx:pt>
          <cx:pt idx="4438">5.778426981946085</cx:pt>
          <cx:pt idx="4439">5.6927646654549369</cx:pt>
          <cx:pt idx="4440">5.7080187291552562</cx:pt>
          <cx:pt idx="4441">5.5353539527103015</cx:pt>
          <cx:pt idx="4442">5.3951361014588244</cx:pt>
          <cx:pt idx="4443">6.0991542317839995</cx:pt>
          <cx:pt idx="4444">6.1881067097622973</cx:pt>
          <cx:pt idx="4445">5.7418206378653593</cx:pt>
          <cx:pt idx="4446">6.1107198930220434</cx:pt>
          <cx:pt idx="4447">5.7197566913062357</cx:pt>
          <cx:pt idx="4448">5.045766085435945</cx:pt>
          <cx:pt idx="4449">6.0910510089371757</cx:pt>
          <cx:pt idx="4450">5.7481383174543614</cx:pt>
          <cx:pt idx="4451">5.9951333656368364</cx:pt>
          <cx:pt idx="4452">5.6350917109127092</cx:pt>
          <cx:pt idx="4453">5.7445887592968914</cx:pt>
          <cx:pt idx="4454">5.6900928054461071</cx:pt>
          <cx:pt idx="4455">6.0617723238908541</cx:pt>
          <cx:pt idx="4456">5.4123351929713106</cx:pt>
          <cx:pt idx="4457">5.6200586218227366</cx:pt>
          <cx:pt idx="4458">6.0200113460238933</cx:pt>
          <cx:pt idx="4459">5.1943430363011256</cx:pt>
          <cx:pt idx="4460">5.616827401506673</cx:pt>
          <cx:pt idx="4461">5.2490046612671506</cx:pt>
          <cx:pt idx="4462">6.0363614120739424</cx:pt>
          <cx:pt idx="4463">5.1952575705140918</cx:pt>
          <cx:pt idx="4464">6.1882104982413297</cx:pt>
          <cx:pt idx="4465">5.3712538780369181</cx:pt>
          <cx:pt idx="4466">6.020794488015337</cx:pt>
          <cx:pt idx="4467">6.1518072774347479</cx:pt>
          <cx:pt idx="4468">6.1281603937980442</cx:pt>
          <cx:pt idx="4469">5.4242281203896914</cx:pt>
          <cx:pt idx="4470">5.300010728099938</cx:pt>
          <cx:pt idx="4471">5.7630388414566518</cx:pt>
          <cx:pt idx="4472">5.7153283782934299</cx:pt>
          <cx:pt idx="4473">5.2968153780611873</cx:pt>
          <cx:pt idx="4474">5.8232298060218968</cx:pt>
          <cx:pt idx="4475">5.36932801734992</cx:pt>
          <cx:pt idx="4476">6.230783561848531</cx:pt>
          <cx:pt idx="4477">5.8331311706909199</cx:pt>
          <cx:pt idx="4478">5.5701674267249093</cx:pt>
          <cx:pt idx="4479">5.3302681135231929</cx:pt>
          <cx:pt idx="4480">4.8605879150536353</cx:pt>
          <cx:pt idx="4481">5.8867586840425803</cx:pt>
          <cx:pt idx="4482">5.4917247377316087</cx:pt>
          <cx:pt idx="4483">5.9430029250144614</cx:pt>
          <cx:pt idx="4484">6.0071808945355931</cx:pt>
          <cx:pt idx="4485">5.6481513754866306</cx:pt>
          <cx:pt idx="4486">6.1258978538977855</cx:pt>
          <cx:pt idx="4487">5.3844227350218672</cx:pt>
          <cx:pt idx="4488">5.8407417753008088</cx:pt>
          <cx:pt idx="4489">5.7743407215952613</cx:pt>
          <cx:pt idx="4490">5.9733785167917945</cx:pt>
          <cx:pt idx="4491">5.7182204538394323</cx:pt>
          <cx:pt idx="4492">6.0702541404368482</cx:pt>
          <cx:pt idx="4493">5.9091205811103125</cx:pt>
          <cx:pt idx="4494">6.2826643391935075</cx:pt>
          <cx:pt idx="4495">5.6718655312027195</cx:pt>
          <cx:pt idx="4496">5.9835813097847561</cx:pt>
          <cx:pt idx="4497">5.9512634918465812</cx:pt>
          <cx:pt idx="4498">4.9173243270297773</cx:pt>
          <cx:pt idx="4499">5.7611114794967433</cx:pt>
          <cx:pt idx="4500">5.9085929476285264</cx:pt>
          <cx:pt idx="4501">6.2080079865724116</cx:pt>
          <cx:pt idx="4502">6.5455266793354268</cx:pt>
          <cx:pt idx="4503">5.5354627153970606</cx:pt>
          <cx:pt idx="4504">5.3433960649028558</cx:pt>
          <cx:pt idx="4505">5.8493189976166047</cx:pt>
          <cx:pt idx="4506">6.3154830551610335</cx:pt>
          <cx:pt idx="4507">5.8476666775729251</cx:pt>
          <cx:pt idx="4508">5.6271489503966059</cx:pt>
          <cx:pt idx="4509">6.0055515106842581</cx:pt>
          <cx:pt idx="4510">5.7695253206913195</cx:pt>
          <cx:pt idx="4511">5.7020885115345132</cx:pt>
          <cx:pt idx="4512">5.8091195866632832</cx:pt>
          <cx:pt idx="4513">5.8945403935066851</cx:pt>
          <cx:pt idx="4514">5.5340142616108583</cx:pt>
          <cx:pt idx="4515">6.0380639254544546</cx:pt>
          <cx:pt idx="4516">6.1983341597124477</cx:pt>
          <cx:pt idx="4517">6.1053917206987016</cx:pt>
          <cx:pt idx="4518">5.5164962210204491</cx:pt>
          <cx:pt idx="4519">5.8190753954407617</cx:pt>
          <cx:pt idx="4520">5.4714082233180044</cx:pt>
          <cx:pt idx="4521">5.4183722196784743</cx:pt>
          <cx:pt idx="4522">6.2453030673003616</cx:pt>
          <cx:pt idx="4523">5.2592196891473861</cx:pt>
          <cx:pt idx="4524">5.5272916035499993</cx:pt>
          <cx:pt idx="4525">5.7195701285580638</cx:pt>
          <cx:pt idx="4526">5.9922345670326491</cx:pt>
          <cx:pt idx="4527">5.2117148650910057</cx:pt>
          <cx:pt idx="4528">5.922029731721695</cx:pt>
          <cx:pt idx="4529">5.7757047498649792</cx:pt>
          <cx:pt idx="4530">5.6670752388970485</cx:pt>
          <cx:pt idx="4531">5.965794583667881</cx:pt>
          <cx:pt idx="4532">5.8823051204692147</cx:pt>
          <cx:pt idx="4533">5.9108829919440877</cx:pt>
          <cx:pt idx="4534">6.0097446796045624</cx:pt>
          <cx:pt idx="4535">5.9791467534191067</cx:pt>
          <cx:pt idx="4536">5.5519014109873543</cx:pt>
          <cx:pt idx="4537">5.6697136589382797</cx:pt>
          <cx:pt idx="4538">5.1619289810425286</cx:pt>
          <cx:pt idx="4539">6.0297536446304028</cx:pt>
          <cx:pt idx="4540">5.3119451550707062</cx:pt>
          <cx:pt idx="4541">5.5029824027629592</cx:pt>
          <cx:pt idx="4542">5.3537038481827137</cx:pt>
          <cx:pt idx="4543">5.5507043365426201</cx:pt>
          <cx:pt idx="4544">5.3912515198211199</cx:pt>
          <cx:pt idx="4545">6.0193686360549474</cx:pt>
          <cx:pt idx="4546">5.5357098788448482</cx:pt>
          <cx:pt idx="4547">5.4727194053291814</cx:pt>
          <cx:pt idx="4548">5.7341759547447575</cx:pt>
          <cx:pt idx="4549">5.9654249188779165</cx:pt>
          <cx:pt idx="4550">5.7635204930518613</cx:pt>
          <cx:pt idx="4551">5.7401902283638915</cx:pt>
          <cx:pt idx="4552">5.1843206994909554</cx:pt>
          <cx:pt idx="4553">5.2482182826147801</cx:pt>
          <cx:pt idx="4554">5.939496313173124</cx:pt>
          <cx:pt idx="4555">5.9103344020419364</cx:pt>
          <cx:pt idx="4556">5.9680616727558853</cx:pt>
          <cx:pt idx="4557">6.1109752158901038</cx:pt>
          <cx:pt idx="4558">5.6271803616554728</cx:pt>
          <cx:pt idx="4559">5.9916355897137024</cx:pt>
          <cx:pt idx="4560">5.6985745648025112</cx:pt>
          <cx:pt idx="4561">6.0433202963711805</cx:pt>
          <cx:pt idx="4562">5.8948432511860807</cx:pt>
          <cx:pt idx="4563">5.4836099615720002</cx:pt>
          <cx:pt idx="4564">5.8073076043998411</cx:pt>
          <cx:pt idx="4565">5.3657545643577871</cx:pt>
          <cx:pt idx="4566">5.5310613607993533</cx:pt>
          <cx:pt idx="4567">5.9317608305357181</cx:pt>
          <cx:pt idx="4568">5.6357774416330004</cx:pt>
          <cx:pt idx="4569">5.0339038211810854</cx:pt>
          <cx:pt idx="4570">5.3380542032371538</cx:pt>
          <cx:pt idx="4571">5.7630637982294788</cx:pt>
          <cx:pt idx="4572">5.0786957832641342</cx:pt>
          <cx:pt idx="4573">5.5083832067571681</cx:pt>
          <cx:pt idx="4574">6.6685380204808604</cx:pt>
          <cx:pt idx="4575">5.3334525147198368</cx:pt>
          <cx:pt idx="4576">5.8169965886285588</cx:pt>
          <cx:pt idx="4577">5.6173152889875171</cx:pt>
          <cx:pt idx="4578">5.9577643547070354</cx:pt>
          <cx:pt idx="4579">5.6783110336412932</cx:pt>
          <cx:pt idx="4580">5.9323903402678857</cx:pt>
          <cx:pt idx="4581">5.6371089712668319</cx:pt>
          <cx:pt idx="4582">6.0028898274052622</cx:pt>
          <cx:pt idx="4583">5.4640691602314684</cx:pt>
          <cx:pt idx="4584">5.6022783563439633</cx:pt>
          <cx:pt idx="4585">5.8752511171701443</cx:pt>
          <cx:pt idx="4586">5.5267095801839359</cx:pt>
          <cx:pt idx="4587">5.5367948020398083</cx:pt>
          <cx:pt idx="4588">5.6684630070444308</cx:pt>
          <cx:pt idx="4589">5.2662647271494079</cx:pt>
          <cx:pt idx="4590">5.4099890678538936</cx:pt>
          <cx:pt idx="4591">5.5054716688749465</cx:pt>
          <cx:pt idx="4592">6.0559488636141525</cx:pt>
          <cx:pt idx="4593">5.8768162342111099</cx:pt>
          <cx:pt idx="4594">5.8189439335357491</cx:pt>
          <cx:pt idx="4595">5.5343936921395382</cx:pt>
          <cx:pt idx="4596">5.4685841267856903</cx:pt>
          <cx:pt idx="4597">5.6351882244369156</cx:pt>
          <cx:pt idx="4598">5.89361454538186</cx:pt>
          <cx:pt idx="4599">5.8630026234452437</cx:pt>
          <cx:pt idx="4600">5.8686067903096566</cx:pt>
          <cx:pt idx="4601">5.5675492852967849</cx:pt>
          <cx:pt idx="4602">6.6622399689594269</cx:pt>
          <cx:pt idx="4603">5.4028960452840904</cx:pt>
          <cx:pt idx="4604">6.3770232162881531</cx:pt>
          <cx:pt idx="4605">5.5078584533273229</cx:pt>
          <cx:pt idx="4606">5.9800048075586441</cx:pt>
          <cx:pt idx="4607">4.9832073776202455</cx:pt>
          <cx:pt idx="4608">5.7845631410283351</cx:pt>
          <cx:pt idx="4609">6.5159583730403794</cx:pt>
          <cx:pt idx="4610">5.5662010788541467</cx:pt>
          <cx:pt idx="4611">5.6577802584815311</cx:pt>
          <cx:pt idx="4612">5.6179230619411058</cx:pt>
          <cx:pt idx="4613">6.0595536889351926</cx:pt>
          <cx:pt idx="4614">5.4067890680334347</cx:pt>
          <cx:pt idx="4615">5.9684470624622232</cx:pt>
          <cx:pt idx="4616">5.891031866073571</cx:pt>
          <cx:pt idx="4617">5.7321294548941291</cx:pt>
          <cx:pt idx="4618">5.9486171126332517</cx:pt>
          <cx:pt idx="4619">6.1282004126391421</cx:pt>
          <cx:pt idx="4620">5.9230717565642665</cx:pt>
          <cx:pt idx="4621">5.6228272192890456</cx:pt>
          <cx:pt idx="4622">5.9033198899019839</cx:pt>
          <cx:pt idx="4623">5.458852245493663</cx:pt>
          <cx:pt idx="4624">6.2267098486039112</cx:pt>
          <cx:pt idx="4625">5.9038705636221973</cx:pt>
          <cx:pt idx="4626">5.9577071123333702</cx:pt>
          <cx:pt idx="4627">5.7745738995539622</cx:pt>
          <cx:pt idx="4628">5.9254424065385969</cx:pt>
          <cx:pt idx="4629">5.585842998737018</cx:pt>
          <cx:pt idx="4630">5.2187763946995398</cx:pt>
          <cx:pt idx="4631">6.0575620049322429</cx:pt>
          <cx:pt idx="4632">5.6441409120029258</cx:pt>
          <cx:pt idx="4633">5.1662384042449103</cx:pt>
          <cx:pt idx="4634">5.9638647030845524</cx:pt>
          <cx:pt idx="4635">5.8262665504945099</cx:pt>
          <cx:pt idx="4636">5.8057517458143586</cx:pt>
          <cx:pt idx="4637">5.5612029910511085</cx:pt>
          <cx:pt idx="4638">5.2709437531022303</cx:pt>
          <cx:pt idx="4639">5.4558742583814182</cx:pt>
          <cx:pt idx="4640">5.9580779757098368</cx:pt>
          <cx:pt idx="4641">5.7994473097922992</cx:pt>
          <cx:pt idx="4642">5.5206740218355126</cx:pt>
          <cx:pt idx="4643">5.8792761790771317</cx:pt>
          <cx:pt idx="4644">5.9272474921012286</cx:pt>
          <cx:pt idx="4645">5.6859135120297015</cx:pt>
          <cx:pt idx="4646">6.4654418175446775</cx:pt>
          <cx:pt idx="4647">5.1183139727325466</cx:pt>
          <cx:pt idx="4648">5.9113094771993921</cx:pt>
          <cx:pt idx="4649">5.6009917236352003</cx:pt>
          <cx:pt idx="4650">6.064788911491692</cx:pt>
          <cx:pt idx="4651">5.5412718350370671</cx:pt>
          <cx:pt idx="4652">5.7457788221434543</cx:pt>
          <cx:pt idx="4653">5.6812884743658518</cx:pt>
          <cx:pt idx="4654">5.049521276391161</cx:pt>
          <cx:pt idx="4655">5.2646831601859407</cx:pt>
          <cx:pt idx="4656">6.0071543213476568</cx:pt>
          <cx:pt idx="4657">5.4301931429792223</cx:pt>
          <cx:pt idx="4658">5.7223501799710625</cx:pt>
          <cx:pt idx="4659">5.9970530349698308</cx:pt>
          <cx:pt idx="4660">6.0763079768550226</cx:pt>
          <cx:pt idx="4661">5.7780442648966321</cx:pt>
          <cx:pt idx="4662">5.6256339788043874</cx:pt>
          <cx:pt idx="4663">5.1823955674550053</cx:pt>
          <cx:pt idx="4664">5.946109816353438</cx:pt>
          <cx:pt idx="4665">5.8550481653258091</cx:pt>
          <cx:pt idx="4666">5.2904689762793033</cx:pt>
          <cx:pt idx="4667">6.2679961347393158</cx:pt>
          <cx:pt idx="4668">5.5007033065614737</cx:pt>
          <cx:pt idx="4669">6.0398676853879429</cx:pt>
          <cx:pt idx="4670">6.0275901158118499</cx:pt>
          <cx:pt idx="4671">6.0641451544802836</cx:pt>
          <cx:pt idx="4672">5.4147906063237077</cx:pt>
          <cx:pt idx="4673">6.1995104200908395</cx:pt>
          <cx:pt idx="4674">5.3866462997787483</cx:pt>
          <cx:pt idx="4675">5.1633309111362236</cx:pt>
          <cx:pt idx="4676">5.7361290241397418</cx:pt>
          <cx:pt idx="4677">6.1118404345250301</cx:pt>
          <cx:pt idx="4678">5.767251338565953</cx:pt>
          <cx:pt idx="4679">5.6963724682031565</cx:pt>
          <cx:pt idx="4680">6.0054658806428236</cx:pt>
          <cx:pt idx="4681">5.75764137880057</cx:pt>
          <cx:pt idx="4682">5.881591745708759</cx:pt>
          <cx:pt idx="4683">5.8346995327817766</cx:pt>
          <cx:pt idx="4684">5.9121622900728861</cx:pt>
          <cx:pt idx="4685">5.7218395170708565</cx:pt>
          <cx:pt idx="4686">5.7580895893014494</cx:pt>
          <cx:pt idx="4687">5.7570706791688986</cx:pt>
          <cx:pt idx="4688">5.3499523948939807</cx:pt>
          <cx:pt idx="4689">5.170551952208001</cx:pt>
          <cx:pt idx="4690">5.4318686330388157</cx:pt>
          <cx:pt idx="4691">6.0216911820659353</cx:pt>
          <cx:pt idx="4692">6.309725764909496</cx:pt>
          <cx:pt idx="4693">5.7730107056796154</cx:pt>
          <cx:pt idx="4694">5.2769186132816257</cx:pt>
          <cx:pt idx="4695">5.676130981533059</cx:pt>
          <cx:pt idx="4696">5.602926219121775</cx:pt>
          <cx:pt idx="4697">5.8184174306983145</cx:pt>
          <cx:pt idx="4698">6.6440021261646312</cx:pt>
          <cx:pt idx="4699">6.1431129843603278</cx:pt>
          <cx:pt idx="4700">5.9161101945099857</cx:pt>
          <cx:pt idx="4701">6.2189954231395115</cx:pt>
          <cx:pt idx="4702">5.77554505976671</cx:pt>
          <cx:pt idx="4703">5.3120922080777913</cx:pt>
          <cx:pt idx="4704">5.6998483850250592</cx:pt>
          <cx:pt idx="4705">5.6189939031591587</cx:pt>
          <cx:pt idx="4706">6.0401215505301371</cx:pt>
          <cx:pt idx="4707">5.9159638455363677</cx:pt>
          <cx:pt idx="4708">5.677658916660163</cx:pt>
          <cx:pt idx="4709">5.5283388849686137</cx:pt>
          <cx:pt idx="4710">5.7214474126931911</cx:pt>
          <cx:pt idx="4711">5.8835493510188774</cx:pt>
          <cx:pt idx="4712">6.0322711061233836</cx:pt>
          <cx:pt idx="4713">5.5772865425367693</cx:pt>
          <cx:pt idx="4714">5.6287514443786124</cx:pt>
          <cx:pt idx="4715">5.468946626584458</cx:pt>
          <cx:pt idx="4716">5.423631473049535</cx:pt>
          <cx:pt idx="4717">5.2735517679898356</cx:pt>
          <cx:pt idx="4718">5.6340145076235446</cx:pt>
          <cx:pt idx="4719">5.5760261785307419</cx:pt>
          <cx:pt idx="4720">5.8773751376828347</cx:pt>
          <cx:pt idx="4721">6.2765035766494135</cx:pt>
          <cx:pt idx="4722">6.0200009048674161</cx:pt>
          <cx:pt idx="4723">5.851013344145616</cx:pt>
          <cx:pt idx="4724">5.4498300378128031</cx:pt>
          <cx:pt idx="4725">5.5083450540368162</cx:pt>
          <cx:pt idx="4726">5.5040947698062226</cx:pt>
          <cx:pt idx="4727">6.3132865089885133</cx:pt>
          <cx:pt idx="4728">6.5123173092654643</cx:pt>
          <cx:pt idx="4729">5.4728875029753263</cx:pt>
          <cx:pt idx="4730">5.418582780297708</cx:pt>
          <cx:pt idx="4731">5.6431801494288534</cx:pt>
          <cx:pt idx="4732">6.2174334305192023</cx:pt>
          <cx:pt idx="4733">5.4788561111132532</cx:pt>
          <cx:pt idx="4734">5.7602316383471086</cx:pt>
          <cx:pt idx="4735">6.3911424452505274</cx:pt>
          <cx:pt idx="4736">5.3824513649579639</cx:pt>
          <cx:pt idx="4737">5.8844049055245335</cx:pt>
          <cx:pt idx="4738">5.8494365965422164</cx:pt>
          <cx:pt idx="4739">5.9532442158911483</cx:pt>
          <cx:pt idx="4740">5.5870487951352557</cx:pt>
          <cx:pt idx="4741">5.375648411120725</cx:pt>
          <cx:pt idx="4742">6.317797378587672</cx:pt>
          <cx:pt idx="4743">6.1916390885472019</cx:pt>
          <cx:pt idx="4744">6.3077777713378955</cx:pt>
          <cx:pt idx="4745">5.5952327567254523</cx:pt>
          <cx:pt idx="4746">5.9979789806314185</cx:pt>
          <cx:pt idx="4747">6.2486482894885427</cx:pt>
          <cx:pt idx="4748">6.3008852719235939</cx:pt>
          <cx:pt idx="4749">6.1128192286292009</cx:pt>
          <cx:pt idx="4750">5.8095469411406873</cx:pt>
          <cx:pt idx="4751">6.1184623108281855</cx:pt>
          <cx:pt idx="4752">5.381396884861025</cx:pt>
          <cx:pt idx="4753">5.8410203194468737</cx:pt>
          <cx:pt idx="4754">5.6207430509133429</cx:pt>
          <cx:pt idx="4755">6.1456036505140172</cx:pt>
          <cx:pt idx="4756">5.8943411509215542</cx:pt>
          <cx:pt idx="4757">5.6653276267970982</cx:pt>
          <cx:pt idx="4758">5.7055636232456095</cx:pt>
          <cx:pt idx="4759">5.8917852064949772</cx:pt>
          <cx:pt idx="4760">5.2380747227038773</cx:pt>
          <cx:pt idx="4761">5.7811367202821691</cx:pt>
          <cx:pt idx="4762">5.5473831945573435</cx:pt>
          <cx:pt idx="4763">5.5357345787458279</cx:pt>
          <cx:pt idx="4764">5.9170835767566174</cx:pt>
          <cx:pt idx="4765">5.8853898708880674</cx:pt>
          <cx:pt idx="4766">5.5560571810278541</cx:pt>
          <cx:pt idx="4767">6.0203863157060393</cx:pt>
          <cx:pt idx="4768">5.5108839554033882</cx:pt>
          <cx:pt idx="4769">6.1255177093901665</cx:pt>
          <cx:pt idx="4770">5.4921153639773532</cx:pt>
          <cx:pt idx="4771">5.815524728384144</cx:pt>
          <cx:pt idx="4772">5.4078582767290904</cx:pt>
          <cx:pt idx="4773">6.1219806720159253</cx:pt>
          <cx:pt idx="4774">5.575454013072628</cx:pt>
          <cx:pt idx="4775">5.2236264461218003</cx:pt>
          <cx:pt idx="4776">5.6409608816430543</cx:pt>
          <cx:pt idx="4777">5.1853726135776252</cx:pt>
          <cx:pt idx="4778">5.4190446399866543</cx:pt>
          <cx:pt idx="4779">5.8731287860936474</cx:pt>
          <cx:pt idx="4780">5.7917978723934169</cx:pt>
          <cx:pt idx="4781">6.0708133853609381</cx:pt>
          <cx:pt idx="4782">5.9388669769413456</cx:pt>
          <cx:pt idx="4783">5.6613758120386155</cx:pt>
          <cx:pt idx="4784">5.6270558035891529</cx:pt>
          <cx:pt idx="4785">5.7388094462705626</cx:pt>
          <cx:pt idx="4786">5.5110437677266457</cx:pt>
          <cx:pt idx="4787">5.6312082596091342</cx:pt>
          <cx:pt idx="4788">6.2252893515753902</cx:pt>
          <cx:pt idx="4789">6.4681578604629149</cx:pt>
          <cx:pt idx="4790">5.8226203237723704</cx:pt>
          <cx:pt idx="4791">5.7819056980240608</cx:pt>
          <cx:pt idx="4792">5.4403806838194981</cx:pt>
          <cx:pt idx="4793">5.8545269185711373</cx:pt>
          <cx:pt idx="4794">5.7791836417871805</cx:pt>
          <cx:pt idx="4795">5.5511382296483243</cx:pt>
          <cx:pt idx="4796">6.1117948281417078</cx:pt>
          <cx:pt idx="4797">5.8431035237811244</cx:pt>
          <cx:pt idx="4798">5.5144349868892215</cx:pt>
          <cx:pt idx="4799">5.690442157074262</cx:pt>
          <cx:pt idx="4800">5.4351287460936142</cx:pt>
          <cx:pt idx="4801">5.2971349461651016</cx:pt>
          <cx:pt idx="4802">6.3519356254355142</cx:pt>
          <cx:pt idx="4803">5.852315003775912</cx:pt>
          <cx:pt idx="4804">5.5573627801158576</cx:pt>
          <cx:pt idx="4805">5.4629043353881972</cx:pt>
          <cx:pt idx="4806">6.1456063271013379</cx:pt>
          <cx:pt idx="4807">5.5576742669063455</cx:pt>
          <cx:pt idx="4808">5.6766190177224161</cx:pt>
          <cx:pt idx="4809">6.1276452828186549</cx:pt>
          <cx:pt idx="4810">5.6194413450451846</cx:pt>
          <cx:pt idx="4811">5.1839647611814179</cx:pt>
          <cx:pt idx="4812">5.5390822938842597</cx:pt>
          <cx:pt idx="4813">6.1477540819146785</cx:pt>
          <cx:pt idx="4814">6.3680112707917669</cx:pt>
          <cx:pt idx="4815">5.8197568653958145</cx:pt>
          <cx:pt idx="4816">5.8152500260694762</cx:pt>
          <cx:pt idx="4817">5.5340924094905652</cx:pt>
          <cx:pt idx="4818">5.3061925166039021</cx:pt>
          <cx:pt idx="4819">5.9232094778323381</cx:pt>
          <cx:pt idx="4820">6.0604727116354482</cx:pt>
          <cx:pt idx="4821">5.5298771221807765</cx:pt>
          <cx:pt idx="4822">5.6487646671857101</cx:pt>
          <cx:pt idx="4823">6.3400028759858742</cx:pt>
          <cx:pt idx="4824">5.9494721030203266</cx:pt>
          <cx:pt idx="4825">5.9847573607240134</cx:pt>
          <cx:pt idx="4826">5.446436188491794</cx:pt>
          <cx:pt idx="4827">5.6599319783014366</cx:pt>
          <cx:pt idx="4828">5.7764038665034034</cx:pt>
          <cx:pt idx="4829">5.9517824886682753</cx:pt>
          <cx:pt idx="4830">5.1482420170477887</cx:pt>
          <cx:pt idx="4831">5.8427082353897077</cx:pt>
          <cx:pt idx="4832">6.0617155197918651</cx:pt>
          <cx:pt idx="4833">5.5184343304471222</cx:pt>
          <cx:pt idx="4834">6.0377296972903896</cx:pt>
          <cx:pt idx="4835">5.6716007816776717</cx:pt>
          <cx:pt idx="4836">5.8841174933810336</cx:pt>
          <cx:pt idx="4837">6.0906623319088649</cx:pt>
          <cx:pt idx="4838">4.6409766986859982</cx:pt>
          <cx:pt idx="4839">5.8020075933602397</cx:pt>
          <cx:pt idx="4840">5.7967051917161863</cx:pt>
          <cx:pt idx="4841">5.4022209253718732</cx:pt>
          <cx:pt idx="4842">6.0366982641748379</cx:pt>
          <cx:pt idx="4843">5.7568540415427085</cx:pt>
          <cx:pt idx="4844">5.5332446986115427</cx:pt>
          <cx:pt idx="4845">5.8530765716817648</cx:pt>
          <cx:pt idx="4846">5.569462092365125</cx:pt>
          <cx:pt idx="4847">6.1936427036455415</cx:pt>
          <cx:pt idx="4848">5.2925377062327765</cx:pt>
          <cx:pt idx="4849">6.0995595384734091</cx:pt>
          <cx:pt idx="4850">4.8143702138072175</cx:pt>
          <cx:pt idx="4851">5.6651771256996772</cx:pt>
          <cx:pt idx="4852">5.8369097107816481</cx:pt>
          <cx:pt idx="4853">5.3049368654020368</cx:pt>
          <cx:pt idx="4854">5.8124494273484046</cx:pt>
          <cx:pt idx="4855">6.1013013376317993</cx:pt>
          <cx:pt idx="4856">6.2209221456488804</cx:pt>
          <cx:pt idx="4857">5.8517293166780115</cx:pt>
          <cx:pt idx="4858">6.0609730107427264</cx:pt>
          <cx:pt idx="4859">5.523426712155179</cx:pt>
          <cx:pt idx="4860">6.0387195032786503</cx:pt>
          <cx:pt idx="4861">6.2056485824738266</cx:pt>
          <cx:pt idx="4862">6.1179565731906296</cx:pt>
          <cx:pt idx="4863">6.1649140128598408</cx:pt>
          <cx:pt idx="4864">5.7999187582923479</cx:pt>
          <cx:pt idx="4865">5.608892643581977</cx:pt>
          <cx:pt idx="4866">6.0852327122155154</cx:pt>
          <cx:pt idx="4867">5.7461870774791644</cx:pt>
          <cx:pt idx="4868">6.066591087137045</cx:pt>
          <cx:pt idx="4869">5.5843362034915547</cx:pt>
          <cx:pt idx="4870">6.0805094255390806</cx:pt>
          <cx:pt idx="4871">6.3518747420060855</cx:pt>
          <cx:pt idx="4872">5.3564443768265004</cx:pt>
          <cx:pt idx="4873">5.570885541363646</cx:pt>
          <cx:pt idx="4874">6.1749067225665595</cx:pt>
          <cx:pt idx="4875">6.247891163395618</cx:pt>
          <cx:pt idx="4876">5.7868515355865373</cx:pt>
          <cx:pt idx="4877">5.3592340382454555</cx:pt>
          <cx:pt idx="4878">5.0276004508436012</cx:pt>
          <cx:pt idx="4879">6.0042695084400517</cx:pt>
          <cx:pt idx="4880">5.636318443491958</cx:pt>
          <cx:pt idx="4881">6.1831619846636618</cx:pt>
          <cx:pt idx="4882">5.2380151942411022</cx:pt>
          <cx:pt idx="4883">5.4246399686199274</cx:pt>
          <cx:pt idx="4884">5.690695205544813</cx:pt>
          <cx:pt idx="4885">5.5463285009521943</cx:pt>
          <cx:pt idx="4886">5.9731653472911344</cx:pt>
          <cx:pt idx="4887">5.7631909178664653</cx:pt>
          <cx:pt idx="4888">5.7518944973746553</cx:pt>
          <cx:pt idx="4889">5.7141751470329272</cx:pt>
          <cx:pt idx="4890">5.4184195361238023</cx:pt>
          <cx:pt idx="4891">5.2628961689558249</cx:pt>
          <cx:pt idx="4892">5.6951844442148278</cx:pt>
          <cx:pt idx="4893">6.0152495444329537</cx:pt>
          <cx:pt idx="4894">6.3578490556842704</cx:pt>
          <cx:pt idx="4895">5.58071007882464</cx:pt>
          <cx:pt idx="4896">5.6267526443864657</cx:pt>
          <cx:pt idx="4897">5.693578805577765</cx:pt>
          <cx:pt idx="4898">5.6136099527145475</cx:pt>
          <cx:pt idx="4899">5.9329682176109912</cx:pt>
          <cx:pt idx="4900">5.4072925604397986</cx:pt>
          <cx:pt idx="4901">5.521819571555163</cx:pt>
          <cx:pt idx="4902">5.7534681052740195</cx:pt>
          <cx:pt idx="4903">6.8621530064455918</cx:pt>
          <cx:pt idx="4904">6.1644039412853999</cx:pt>
          <cx:pt idx="4905">5.9093126878064739</cx:pt>
          <cx:pt idx="4906">5.6210406609800376</cx:pt>
          <cx:pt idx="4907">5.8265319502387278</cx:pt>
          <cx:pt idx="4908">5.7654578418805089</cx:pt>
          <cx:pt idx="4909">6.1579735329914058</cx:pt>
          <cx:pt idx="4910">5.7342788241237983</cx:pt>
          <cx:pt idx="4911">6.1712407444686495</cx:pt>
          <cx:pt idx="4912">5.6920430944579836</cx:pt>
          <cx:pt idx="4913">5.9035970393230333</cx:pt>
          <cx:pt idx="4914">6.0226567039320296</cx:pt>
          <cx:pt idx="4915">5.3106965609187311</cx:pt>
          <cx:pt idx="4916">6.69587858496278</cx:pt>
          <cx:pt idx="4917">5.8204941567108852</cx:pt>
          <cx:pt idx="4918">5.8319122321206756</cx:pt>
          <cx:pt idx="4919">5.5510351230733201</cx:pt>
          <cx:pt idx="4920">5.7954578981511933</cx:pt>
          <cx:pt idx="4921">5.6854965816866976</cx:pt>
          <cx:pt idx="4922">5.3604852292561551</cx:pt>
          <cx:pt idx="4923">5.5434109080697276</cx:pt>
          <cx:pt idx="4924">5.4924168488527325</cx:pt>
          <cx:pt idx="4925">5.6759919151343272</cx:pt>
          <cx:pt idx="4926">5.5510592672859653</cx:pt>
          <cx:pt idx="4927">5.9729685699861648</cx:pt>
          <cx:pt idx="4928">6.0352725947935904</cx:pt>
          <cx:pt idx="4929">6.1089143664801657</cx:pt>
          <cx:pt idx="4930">5.7479344450664165</cx:pt>
          <cx:pt idx="4931">5.654112517435359</cx:pt>
          <cx:pt idx="4932">5.8362815853610339</cx:pt>
          <cx:pt idx="4933">6.242317483410444</cx:pt>
          <cx:pt idx="4934">5.8516681940188855</cx:pt>
          <cx:pt idx="4935">6.0503559539071405</cx:pt>
          <cx:pt idx="4936">5.3298808111368574</cx:pt>
          <cx:pt idx="4937">6.1046873200665477</cx:pt>
          <cx:pt idx="4938">5.285529001084603</cx:pt>
          <cx:pt idx="4939">5.4788492202039158</cx:pt>
          <cx:pt idx="4940">5.8315823514719636</cx:pt>
          <cx:pt idx="4941">5.8148613334815042</cx:pt>
          <cx:pt idx="4942">6.0401129889453049</cx:pt>
          <cx:pt idx="4943">5.9359941253278397</cx:pt>
          <cx:pt idx="4944">5.9541744152215967</cx:pt>
          <cx:pt idx="4945">5.6706174721919158</cx:pt>
          <cx:pt idx="4946">6.0164654793847481</cx:pt>
          <cx:pt idx="4947">5.5186795910811393</cx:pt>
          <cx:pt idx="4948">5.9405659597523561</cx:pt>
          <cx:pt idx="4949">5.8007546328839865</cx:pt>
          <cx:pt idx="4950">6.0469113877442986</cx:pt>
          <cx:pt idx="4951">5.7354885797829507</cx:pt>
          <cx:pt idx="4952">5.627349066197664</cx:pt>
          <cx:pt idx="4953">5.7545459417032117</cx:pt>
          <cx:pt idx="4954">5.8635132482443675</cx:pt>
          <cx:pt idx="4955">5.9088509942546912</cx:pt>
          <cx:pt idx="4956">5.5315106018776143</cx:pt>
          <cx:pt idx="4957">5.7117753670151004</cx:pt>
          <cx:pt idx="4958">5.6488345782595752</cx:pt>
          <cx:pt idx="4959">6.2727533161975053</cx:pt>
          <cx:pt idx="4960">6.4154944065886497</cx:pt>
          <cx:pt idx="4961">6.0786702717442651</cx:pt>
          <cx:pt idx="4962">5.4426881684727073</cx:pt>
          <cx:pt idx="4963">5.7986894456606546</cx:pt>
          <cx:pt idx="4964">5.5452626620878354</cx:pt>
          <cx:pt idx="4965">5.5699998061112126</cx:pt>
          <cx:pt idx="4966">5.5890040701946777</cx:pt>
          <cx:pt idx="4967">5.9613450289679726</cx:pt>
          <cx:pt idx="4968">6.2592116343765891</cx:pt>
          <cx:pt idx="4969">5.7313661114431182</cx:pt>
          <cx:pt idx="4970">6.2325292087746131</cx:pt>
          <cx:pt idx="4971">5.1113591702757439</cx:pt>
          <cx:pt idx="4972">5.2116120905033565</cx:pt>
          <cx:pt idx="4973">5.6275904286415557</cx:pt>
          <cx:pt idx="4974">5.6131669889410665</cx:pt>
          <cx:pt idx="4975">5.6463804921639156</cx:pt>
          <cx:pt idx="4976">5.8240069771816376</cx:pt>
          <cx:pt idx="4977">5.6443059394323907</cx:pt>
          <cx:pt idx="4978">5.4838232020120685</cx:pt>
          <cx:pt idx="4979">5.8677801609456246</cx:pt>
          <cx:pt idx="4980">5.4500753591038036</cx:pt>
          <cx:pt idx="4981">5.640685771202504</cx:pt>
          <cx:pt idx="4982">6.309310588316273</cx:pt>
          <cx:pt idx="4983">5.8850663855262884</cx:pt>
          <cx:pt idx="4984">5.6618921920153564</cx:pt>
          <cx:pt idx="4985">5.3201532508094678</cx:pt>
          <cx:pt idx="4986">5.7884442943479115</cx:pt>
          <cx:pt idx="4987">5.8496376809154373</cx:pt>
          <cx:pt idx="4988">5.7325360225816517</cx:pt>
          <cx:pt idx="4989">6.0715509338219906</cx:pt>
          <cx:pt idx="4990">6.0751671684023973</cx:pt>
          <cx:pt idx="4991">5.3819965434300174</cx:pt>
          <cx:pt idx="4992">5.6706585672748169</cx:pt>
          <cx:pt idx="4993">6.2293044665846136</cx:pt>
          <cx:pt idx="4994">5.4285761825928711</cx:pt>
          <cx:pt idx="4995">6.1673454874852851</cx:pt>
          <cx:pt idx="4996">5.8842165816062986</cx:pt>
          <cx:pt idx="4997">5.8129446192769771</cx:pt>
          <cx:pt idx="4998">5.7084893753476269</cx:pt>
          <cx:pt idx="4999">5.3560344447118542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en-US" dirty="0"/>
          </a:p>
        </cx:rich>
      </cx:tx>
    </cx:title>
    <cx:plotArea>
      <cx:plotAreaRegion>
        <cx:series layoutId="clusteredColumn" uniqueId="{00000000-AD73-4B2C-AE17-C0EA52DD2147}">
          <cx:tx>
            <cx:txData>
              <cx:f>'Large sample'!$B$1</cx:f>
              <cx:v>Height (ft)</cx:v>
            </cx:txData>
          </cx:tx>
          <cx:dataId val="0"/>
          <cx:layoutPr>
            <cx:binning intervalClosed="r">
              <cx:binSize val="0.020000000000000004"/>
            </cx:binning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0.30979</cdr:x>
      <cdr:y>0.20038</cdr:y>
    </cdr:from>
    <cdr:to>
      <cdr:x>0.43715</cdr:x>
      <cdr:y>0.83259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1476925" y="460834"/>
          <a:ext cx="607193" cy="1453969"/>
        </a:xfrm>
        <a:custGeom xmlns:a="http://schemas.openxmlformats.org/drawingml/2006/main">
          <a:avLst/>
          <a:gdLst>
            <a:gd name="connsiteX0" fmla="*/ 614448 w 614448"/>
            <a:gd name="connsiteY0" fmla="*/ 0 h 1203445"/>
            <a:gd name="connsiteX1" fmla="*/ 596269 w 614448"/>
            <a:gd name="connsiteY1" fmla="*/ 25450 h 1203445"/>
            <a:gd name="connsiteX2" fmla="*/ 592633 w 614448"/>
            <a:gd name="connsiteY2" fmla="*/ 41811 h 1203445"/>
            <a:gd name="connsiteX3" fmla="*/ 590815 w 614448"/>
            <a:gd name="connsiteY3" fmla="*/ 47265 h 1203445"/>
            <a:gd name="connsiteX4" fmla="*/ 583543 w 614448"/>
            <a:gd name="connsiteY4" fmla="*/ 58172 h 1203445"/>
            <a:gd name="connsiteX5" fmla="*/ 576272 w 614448"/>
            <a:gd name="connsiteY5" fmla="*/ 79987 h 1203445"/>
            <a:gd name="connsiteX6" fmla="*/ 574454 w 614448"/>
            <a:gd name="connsiteY6" fmla="*/ 85441 h 1203445"/>
            <a:gd name="connsiteX7" fmla="*/ 570818 w 614448"/>
            <a:gd name="connsiteY7" fmla="*/ 90894 h 1203445"/>
            <a:gd name="connsiteX8" fmla="*/ 563547 w 614448"/>
            <a:gd name="connsiteY8" fmla="*/ 101802 h 1203445"/>
            <a:gd name="connsiteX9" fmla="*/ 559911 w 614448"/>
            <a:gd name="connsiteY9" fmla="*/ 112709 h 1203445"/>
            <a:gd name="connsiteX10" fmla="*/ 556275 w 614448"/>
            <a:gd name="connsiteY10" fmla="*/ 123617 h 1203445"/>
            <a:gd name="connsiteX11" fmla="*/ 552639 w 614448"/>
            <a:gd name="connsiteY11" fmla="*/ 134524 h 1203445"/>
            <a:gd name="connsiteX12" fmla="*/ 550821 w 614448"/>
            <a:gd name="connsiteY12" fmla="*/ 141795 h 1203445"/>
            <a:gd name="connsiteX13" fmla="*/ 547185 w 614448"/>
            <a:gd name="connsiteY13" fmla="*/ 152703 h 1203445"/>
            <a:gd name="connsiteX14" fmla="*/ 543550 w 614448"/>
            <a:gd name="connsiteY14" fmla="*/ 163610 h 1203445"/>
            <a:gd name="connsiteX15" fmla="*/ 541732 w 614448"/>
            <a:gd name="connsiteY15" fmla="*/ 169064 h 1203445"/>
            <a:gd name="connsiteX16" fmla="*/ 538096 w 614448"/>
            <a:gd name="connsiteY16" fmla="*/ 183607 h 1203445"/>
            <a:gd name="connsiteX17" fmla="*/ 536278 w 614448"/>
            <a:gd name="connsiteY17" fmla="*/ 190879 h 1203445"/>
            <a:gd name="connsiteX18" fmla="*/ 532642 w 614448"/>
            <a:gd name="connsiteY18" fmla="*/ 198150 h 1203445"/>
            <a:gd name="connsiteX19" fmla="*/ 525371 w 614448"/>
            <a:gd name="connsiteY19" fmla="*/ 209058 h 1203445"/>
            <a:gd name="connsiteX20" fmla="*/ 519917 w 614448"/>
            <a:gd name="connsiteY20" fmla="*/ 219965 h 1203445"/>
            <a:gd name="connsiteX21" fmla="*/ 518099 w 614448"/>
            <a:gd name="connsiteY21" fmla="*/ 225419 h 1203445"/>
            <a:gd name="connsiteX22" fmla="*/ 510828 w 614448"/>
            <a:gd name="connsiteY22" fmla="*/ 236326 h 1203445"/>
            <a:gd name="connsiteX23" fmla="*/ 505374 w 614448"/>
            <a:gd name="connsiteY23" fmla="*/ 252687 h 1203445"/>
            <a:gd name="connsiteX24" fmla="*/ 503556 w 614448"/>
            <a:gd name="connsiteY24" fmla="*/ 258141 h 1203445"/>
            <a:gd name="connsiteX25" fmla="*/ 501738 w 614448"/>
            <a:gd name="connsiteY25" fmla="*/ 265412 h 1203445"/>
            <a:gd name="connsiteX26" fmla="*/ 498102 w 614448"/>
            <a:gd name="connsiteY26" fmla="*/ 276320 h 1203445"/>
            <a:gd name="connsiteX27" fmla="*/ 496284 w 614448"/>
            <a:gd name="connsiteY27" fmla="*/ 281773 h 1203445"/>
            <a:gd name="connsiteX28" fmla="*/ 481741 w 614448"/>
            <a:gd name="connsiteY28" fmla="*/ 303588 h 1203445"/>
            <a:gd name="connsiteX29" fmla="*/ 478106 w 614448"/>
            <a:gd name="connsiteY29" fmla="*/ 309042 h 1203445"/>
            <a:gd name="connsiteX30" fmla="*/ 472652 w 614448"/>
            <a:gd name="connsiteY30" fmla="*/ 319949 h 1203445"/>
            <a:gd name="connsiteX31" fmla="*/ 469016 w 614448"/>
            <a:gd name="connsiteY31" fmla="*/ 330856 h 1203445"/>
            <a:gd name="connsiteX32" fmla="*/ 461745 w 614448"/>
            <a:gd name="connsiteY32" fmla="*/ 352671 h 1203445"/>
            <a:gd name="connsiteX33" fmla="*/ 458109 w 614448"/>
            <a:gd name="connsiteY33" fmla="*/ 363578 h 1203445"/>
            <a:gd name="connsiteX34" fmla="*/ 449019 w 614448"/>
            <a:gd name="connsiteY34" fmla="*/ 374486 h 1203445"/>
            <a:gd name="connsiteX35" fmla="*/ 445383 w 614448"/>
            <a:gd name="connsiteY35" fmla="*/ 385393 h 1203445"/>
            <a:gd name="connsiteX36" fmla="*/ 443566 w 614448"/>
            <a:gd name="connsiteY36" fmla="*/ 390847 h 1203445"/>
            <a:gd name="connsiteX37" fmla="*/ 439930 w 614448"/>
            <a:gd name="connsiteY37" fmla="*/ 396300 h 1203445"/>
            <a:gd name="connsiteX38" fmla="*/ 436294 w 614448"/>
            <a:gd name="connsiteY38" fmla="*/ 407208 h 1203445"/>
            <a:gd name="connsiteX39" fmla="*/ 429022 w 614448"/>
            <a:gd name="connsiteY39" fmla="*/ 418115 h 1203445"/>
            <a:gd name="connsiteX40" fmla="*/ 427205 w 614448"/>
            <a:gd name="connsiteY40" fmla="*/ 425387 h 1203445"/>
            <a:gd name="connsiteX41" fmla="*/ 423569 w 614448"/>
            <a:gd name="connsiteY41" fmla="*/ 436294 h 1203445"/>
            <a:gd name="connsiteX42" fmla="*/ 421751 w 614448"/>
            <a:gd name="connsiteY42" fmla="*/ 441748 h 1203445"/>
            <a:gd name="connsiteX43" fmla="*/ 419933 w 614448"/>
            <a:gd name="connsiteY43" fmla="*/ 449019 h 1203445"/>
            <a:gd name="connsiteX44" fmla="*/ 418115 w 614448"/>
            <a:gd name="connsiteY44" fmla="*/ 458109 h 1203445"/>
            <a:gd name="connsiteX45" fmla="*/ 414479 w 614448"/>
            <a:gd name="connsiteY45" fmla="*/ 474470 h 1203445"/>
            <a:gd name="connsiteX46" fmla="*/ 410844 w 614448"/>
            <a:gd name="connsiteY46" fmla="*/ 479924 h 1203445"/>
            <a:gd name="connsiteX47" fmla="*/ 407208 w 614448"/>
            <a:gd name="connsiteY47" fmla="*/ 490831 h 1203445"/>
            <a:gd name="connsiteX48" fmla="*/ 403572 w 614448"/>
            <a:gd name="connsiteY48" fmla="*/ 496285 h 1203445"/>
            <a:gd name="connsiteX49" fmla="*/ 398118 w 614448"/>
            <a:gd name="connsiteY49" fmla="*/ 512646 h 1203445"/>
            <a:gd name="connsiteX50" fmla="*/ 396300 w 614448"/>
            <a:gd name="connsiteY50" fmla="*/ 518099 h 1203445"/>
            <a:gd name="connsiteX51" fmla="*/ 389029 w 614448"/>
            <a:gd name="connsiteY51" fmla="*/ 529007 h 1203445"/>
            <a:gd name="connsiteX52" fmla="*/ 378121 w 614448"/>
            <a:gd name="connsiteY52" fmla="*/ 550821 h 1203445"/>
            <a:gd name="connsiteX53" fmla="*/ 367214 w 614448"/>
            <a:gd name="connsiteY53" fmla="*/ 558093 h 1203445"/>
            <a:gd name="connsiteX54" fmla="*/ 365396 w 614448"/>
            <a:gd name="connsiteY54" fmla="*/ 563547 h 1203445"/>
            <a:gd name="connsiteX55" fmla="*/ 356307 w 614448"/>
            <a:gd name="connsiteY55" fmla="*/ 576272 h 1203445"/>
            <a:gd name="connsiteX56" fmla="*/ 354489 w 614448"/>
            <a:gd name="connsiteY56" fmla="*/ 581726 h 1203445"/>
            <a:gd name="connsiteX57" fmla="*/ 352671 w 614448"/>
            <a:gd name="connsiteY57" fmla="*/ 588997 h 1203445"/>
            <a:gd name="connsiteX58" fmla="*/ 349035 w 614448"/>
            <a:gd name="connsiteY58" fmla="*/ 594451 h 1203445"/>
            <a:gd name="connsiteX59" fmla="*/ 343582 w 614448"/>
            <a:gd name="connsiteY59" fmla="*/ 605358 h 1203445"/>
            <a:gd name="connsiteX60" fmla="*/ 339946 w 614448"/>
            <a:gd name="connsiteY60" fmla="*/ 618083 h 1203445"/>
            <a:gd name="connsiteX61" fmla="*/ 334492 w 614448"/>
            <a:gd name="connsiteY61" fmla="*/ 636262 h 1203445"/>
            <a:gd name="connsiteX62" fmla="*/ 330856 w 614448"/>
            <a:gd name="connsiteY62" fmla="*/ 647170 h 1203445"/>
            <a:gd name="connsiteX63" fmla="*/ 329038 w 614448"/>
            <a:gd name="connsiteY63" fmla="*/ 652623 h 1203445"/>
            <a:gd name="connsiteX64" fmla="*/ 325403 w 614448"/>
            <a:gd name="connsiteY64" fmla="*/ 659895 h 1203445"/>
            <a:gd name="connsiteX65" fmla="*/ 319949 w 614448"/>
            <a:gd name="connsiteY65" fmla="*/ 679892 h 1203445"/>
            <a:gd name="connsiteX66" fmla="*/ 318131 w 614448"/>
            <a:gd name="connsiteY66" fmla="*/ 685345 h 1203445"/>
            <a:gd name="connsiteX67" fmla="*/ 310859 w 614448"/>
            <a:gd name="connsiteY67" fmla="*/ 696253 h 1203445"/>
            <a:gd name="connsiteX68" fmla="*/ 303588 w 614448"/>
            <a:gd name="connsiteY68" fmla="*/ 710796 h 1203445"/>
            <a:gd name="connsiteX69" fmla="*/ 301770 w 614448"/>
            <a:gd name="connsiteY69" fmla="*/ 719885 h 1203445"/>
            <a:gd name="connsiteX70" fmla="*/ 290863 w 614448"/>
            <a:gd name="connsiteY70" fmla="*/ 734428 h 1203445"/>
            <a:gd name="connsiteX71" fmla="*/ 289045 w 614448"/>
            <a:gd name="connsiteY71" fmla="*/ 739882 h 1203445"/>
            <a:gd name="connsiteX72" fmla="*/ 285409 w 614448"/>
            <a:gd name="connsiteY72" fmla="*/ 745336 h 1203445"/>
            <a:gd name="connsiteX73" fmla="*/ 283591 w 614448"/>
            <a:gd name="connsiteY73" fmla="*/ 752607 h 1203445"/>
            <a:gd name="connsiteX74" fmla="*/ 279955 w 614448"/>
            <a:gd name="connsiteY74" fmla="*/ 758061 h 1203445"/>
            <a:gd name="connsiteX75" fmla="*/ 276319 w 614448"/>
            <a:gd name="connsiteY75" fmla="*/ 765333 h 1203445"/>
            <a:gd name="connsiteX76" fmla="*/ 274502 w 614448"/>
            <a:gd name="connsiteY76" fmla="*/ 770786 h 1203445"/>
            <a:gd name="connsiteX77" fmla="*/ 270866 w 614448"/>
            <a:gd name="connsiteY77" fmla="*/ 776240 h 1203445"/>
            <a:gd name="connsiteX78" fmla="*/ 265412 w 614448"/>
            <a:gd name="connsiteY78" fmla="*/ 790783 h 1203445"/>
            <a:gd name="connsiteX79" fmla="*/ 261776 w 614448"/>
            <a:gd name="connsiteY79" fmla="*/ 798055 h 1203445"/>
            <a:gd name="connsiteX80" fmla="*/ 256323 w 614448"/>
            <a:gd name="connsiteY80" fmla="*/ 808962 h 1203445"/>
            <a:gd name="connsiteX81" fmla="*/ 254505 w 614448"/>
            <a:gd name="connsiteY81" fmla="*/ 816234 h 1203445"/>
            <a:gd name="connsiteX82" fmla="*/ 247233 w 614448"/>
            <a:gd name="connsiteY82" fmla="*/ 827141 h 1203445"/>
            <a:gd name="connsiteX83" fmla="*/ 239962 w 614448"/>
            <a:gd name="connsiteY83" fmla="*/ 839866 h 1203445"/>
            <a:gd name="connsiteX84" fmla="*/ 236326 w 614448"/>
            <a:gd name="connsiteY84" fmla="*/ 850774 h 1203445"/>
            <a:gd name="connsiteX85" fmla="*/ 229054 w 614448"/>
            <a:gd name="connsiteY85" fmla="*/ 861681 h 1203445"/>
            <a:gd name="connsiteX86" fmla="*/ 225418 w 614448"/>
            <a:gd name="connsiteY86" fmla="*/ 867135 h 1203445"/>
            <a:gd name="connsiteX87" fmla="*/ 223601 w 614448"/>
            <a:gd name="connsiteY87" fmla="*/ 872588 h 1203445"/>
            <a:gd name="connsiteX88" fmla="*/ 210875 w 614448"/>
            <a:gd name="connsiteY88" fmla="*/ 879860 h 1203445"/>
            <a:gd name="connsiteX89" fmla="*/ 205422 w 614448"/>
            <a:gd name="connsiteY89" fmla="*/ 887131 h 1203445"/>
            <a:gd name="connsiteX90" fmla="*/ 199968 w 614448"/>
            <a:gd name="connsiteY90" fmla="*/ 901675 h 1203445"/>
            <a:gd name="connsiteX91" fmla="*/ 189061 w 614448"/>
            <a:gd name="connsiteY91" fmla="*/ 919854 h 1203445"/>
            <a:gd name="connsiteX92" fmla="*/ 185425 w 614448"/>
            <a:gd name="connsiteY92" fmla="*/ 930761 h 1203445"/>
            <a:gd name="connsiteX93" fmla="*/ 183607 w 614448"/>
            <a:gd name="connsiteY93" fmla="*/ 936215 h 1203445"/>
            <a:gd name="connsiteX94" fmla="*/ 179971 w 614448"/>
            <a:gd name="connsiteY94" fmla="*/ 941668 h 1203445"/>
            <a:gd name="connsiteX95" fmla="*/ 176335 w 614448"/>
            <a:gd name="connsiteY95" fmla="*/ 952576 h 1203445"/>
            <a:gd name="connsiteX96" fmla="*/ 165428 w 614448"/>
            <a:gd name="connsiteY96" fmla="*/ 963483 h 1203445"/>
            <a:gd name="connsiteX97" fmla="*/ 161792 w 614448"/>
            <a:gd name="connsiteY97" fmla="*/ 974390 h 1203445"/>
            <a:gd name="connsiteX98" fmla="*/ 159974 w 614448"/>
            <a:gd name="connsiteY98" fmla="*/ 979844 h 1203445"/>
            <a:gd name="connsiteX99" fmla="*/ 152703 w 614448"/>
            <a:gd name="connsiteY99" fmla="*/ 990751 h 1203445"/>
            <a:gd name="connsiteX100" fmla="*/ 147249 w 614448"/>
            <a:gd name="connsiteY100" fmla="*/ 1001659 h 1203445"/>
            <a:gd name="connsiteX101" fmla="*/ 141795 w 614448"/>
            <a:gd name="connsiteY101" fmla="*/ 1012566 h 1203445"/>
            <a:gd name="connsiteX102" fmla="*/ 136342 w 614448"/>
            <a:gd name="connsiteY102" fmla="*/ 1016202 h 1203445"/>
            <a:gd name="connsiteX103" fmla="*/ 121799 w 614448"/>
            <a:gd name="connsiteY103" fmla="*/ 1038017 h 1203445"/>
            <a:gd name="connsiteX104" fmla="*/ 114527 w 614448"/>
            <a:gd name="connsiteY104" fmla="*/ 1048924 h 1203445"/>
            <a:gd name="connsiteX105" fmla="*/ 112709 w 614448"/>
            <a:gd name="connsiteY105" fmla="*/ 1054378 h 1203445"/>
            <a:gd name="connsiteX106" fmla="*/ 101802 w 614448"/>
            <a:gd name="connsiteY106" fmla="*/ 1070739 h 1203445"/>
            <a:gd name="connsiteX107" fmla="*/ 98166 w 614448"/>
            <a:gd name="connsiteY107" fmla="*/ 1076192 h 1203445"/>
            <a:gd name="connsiteX108" fmla="*/ 90894 w 614448"/>
            <a:gd name="connsiteY108" fmla="*/ 1087100 h 1203445"/>
            <a:gd name="connsiteX109" fmla="*/ 87259 w 614448"/>
            <a:gd name="connsiteY109" fmla="*/ 1092553 h 1203445"/>
            <a:gd name="connsiteX110" fmla="*/ 81805 w 614448"/>
            <a:gd name="connsiteY110" fmla="*/ 1099825 h 1203445"/>
            <a:gd name="connsiteX111" fmla="*/ 74533 w 614448"/>
            <a:gd name="connsiteY111" fmla="*/ 1110732 h 1203445"/>
            <a:gd name="connsiteX112" fmla="*/ 63626 w 614448"/>
            <a:gd name="connsiteY112" fmla="*/ 1118004 h 1203445"/>
            <a:gd name="connsiteX113" fmla="*/ 52719 w 614448"/>
            <a:gd name="connsiteY113" fmla="*/ 1127093 h 1203445"/>
            <a:gd name="connsiteX114" fmla="*/ 43629 w 614448"/>
            <a:gd name="connsiteY114" fmla="*/ 1138001 h 1203445"/>
            <a:gd name="connsiteX115" fmla="*/ 38176 w 614448"/>
            <a:gd name="connsiteY115" fmla="*/ 1141636 h 1203445"/>
            <a:gd name="connsiteX116" fmla="*/ 27268 w 614448"/>
            <a:gd name="connsiteY116" fmla="*/ 1152544 h 1203445"/>
            <a:gd name="connsiteX117" fmla="*/ 23632 w 614448"/>
            <a:gd name="connsiteY117" fmla="*/ 1165269 h 1203445"/>
            <a:gd name="connsiteX118" fmla="*/ 19997 w 614448"/>
            <a:gd name="connsiteY118" fmla="*/ 1176176 h 1203445"/>
            <a:gd name="connsiteX119" fmla="*/ 12725 w 614448"/>
            <a:gd name="connsiteY119" fmla="*/ 1187084 h 1203445"/>
            <a:gd name="connsiteX120" fmla="*/ 7271 w 614448"/>
            <a:gd name="connsiteY120" fmla="*/ 1190720 h 1203445"/>
            <a:gd name="connsiteX121" fmla="*/ 3636 w 614448"/>
            <a:gd name="connsiteY121" fmla="*/ 1196173 h 1203445"/>
            <a:gd name="connsiteX122" fmla="*/ 0 w 614448"/>
            <a:gd name="connsiteY122" fmla="*/ 1203445 h 1203445"/>
            <a:gd name="connsiteX0" fmla="*/ 610813 w 610813"/>
            <a:gd name="connsiteY0" fmla="*/ 0 h 1517106"/>
            <a:gd name="connsiteX1" fmla="*/ 592634 w 610813"/>
            <a:gd name="connsiteY1" fmla="*/ 25450 h 1517106"/>
            <a:gd name="connsiteX2" fmla="*/ 588998 w 610813"/>
            <a:gd name="connsiteY2" fmla="*/ 41811 h 1517106"/>
            <a:gd name="connsiteX3" fmla="*/ 587180 w 610813"/>
            <a:gd name="connsiteY3" fmla="*/ 47265 h 1517106"/>
            <a:gd name="connsiteX4" fmla="*/ 579908 w 610813"/>
            <a:gd name="connsiteY4" fmla="*/ 58172 h 1517106"/>
            <a:gd name="connsiteX5" fmla="*/ 572637 w 610813"/>
            <a:gd name="connsiteY5" fmla="*/ 79987 h 1517106"/>
            <a:gd name="connsiteX6" fmla="*/ 570819 w 610813"/>
            <a:gd name="connsiteY6" fmla="*/ 85441 h 1517106"/>
            <a:gd name="connsiteX7" fmla="*/ 567183 w 610813"/>
            <a:gd name="connsiteY7" fmla="*/ 90894 h 1517106"/>
            <a:gd name="connsiteX8" fmla="*/ 559912 w 610813"/>
            <a:gd name="connsiteY8" fmla="*/ 101802 h 1517106"/>
            <a:gd name="connsiteX9" fmla="*/ 556276 w 610813"/>
            <a:gd name="connsiteY9" fmla="*/ 112709 h 1517106"/>
            <a:gd name="connsiteX10" fmla="*/ 552640 w 610813"/>
            <a:gd name="connsiteY10" fmla="*/ 123617 h 1517106"/>
            <a:gd name="connsiteX11" fmla="*/ 549004 w 610813"/>
            <a:gd name="connsiteY11" fmla="*/ 134524 h 1517106"/>
            <a:gd name="connsiteX12" fmla="*/ 547186 w 610813"/>
            <a:gd name="connsiteY12" fmla="*/ 141795 h 1517106"/>
            <a:gd name="connsiteX13" fmla="*/ 543550 w 610813"/>
            <a:gd name="connsiteY13" fmla="*/ 152703 h 1517106"/>
            <a:gd name="connsiteX14" fmla="*/ 539915 w 610813"/>
            <a:gd name="connsiteY14" fmla="*/ 163610 h 1517106"/>
            <a:gd name="connsiteX15" fmla="*/ 538097 w 610813"/>
            <a:gd name="connsiteY15" fmla="*/ 169064 h 1517106"/>
            <a:gd name="connsiteX16" fmla="*/ 534461 w 610813"/>
            <a:gd name="connsiteY16" fmla="*/ 183607 h 1517106"/>
            <a:gd name="connsiteX17" fmla="*/ 532643 w 610813"/>
            <a:gd name="connsiteY17" fmla="*/ 190879 h 1517106"/>
            <a:gd name="connsiteX18" fmla="*/ 529007 w 610813"/>
            <a:gd name="connsiteY18" fmla="*/ 198150 h 1517106"/>
            <a:gd name="connsiteX19" fmla="*/ 521736 w 610813"/>
            <a:gd name="connsiteY19" fmla="*/ 209058 h 1517106"/>
            <a:gd name="connsiteX20" fmla="*/ 516282 w 610813"/>
            <a:gd name="connsiteY20" fmla="*/ 219965 h 1517106"/>
            <a:gd name="connsiteX21" fmla="*/ 514464 w 610813"/>
            <a:gd name="connsiteY21" fmla="*/ 225419 h 1517106"/>
            <a:gd name="connsiteX22" fmla="*/ 507193 w 610813"/>
            <a:gd name="connsiteY22" fmla="*/ 236326 h 1517106"/>
            <a:gd name="connsiteX23" fmla="*/ 501739 w 610813"/>
            <a:gd name="connsiteY23" fmla="*/ 252687 h 1517106"/>
            <a:gd name="connsiteX24" fmla="*/ 499921 w 610813"/>
            <a:gd name="connsiteY24" fmla="*/ 258141 h 1517106"/>
            <a:gd name="connsiteX25" fmla="*/ 498103 w 610813"/>
            <a:gd name="connsiteY25" fmla="*/ 265412 h 1517106"/>
            <a:gd name="connsiteX26" fmla="*/ 494467 w 610813"/>
            <a:gd name="connsiteY26" fmla="*/ 276320 h 1517106"/>
            <a:gd name="connsiteX27" fmla="*/ 492649 w 610813"/>
            <a:gd name="connsiteY27" fmla="*/ 281773 h 1517106"/>
            <a:gd name="connsiteX28" fmla="*/ 478106 w 610813"/>
            <a:gd name="connsiteY28" fmla="*/ 303588 h 1517106"/>
            <a:gd name="connsiteX29" fmla="*/ 474471 w 610813"/>
            <a:gd name="connsiteY29" fmla="*/ 309042 h 1517106"/>
            <a:gd name="connsiteX30" fmla="*/ 469017 w 610813"/>
            <a:gd name="connsiteY30" fmla="*/ 319949 h 1517106"/>
            <a:gd name="connsiteX31" fmla="*/ 465381 w 610813"/>
            <a:gd name="connsiteY31" fmla="*/ 330856 h 1517106"/>
            <a:gd name="connsiteX32" fmla="*/ 458110 w 610813"/>
            <a:gd name="connsiteY32" fmla="*/ 352671 h 1517106"/>
            <a:gd name="connsiteX33" fmla="*/ 454474 w 610813"/>
            <a:gd name="connsiteY33" fmla="*/ 363578 h 1517106"/>
            <a:gd name="connsiteX34" fmla="*/ 445384 w 610813"/>
            <a:gd name="connsiteY34" fmla="*/ 374486 h 1517106"/>
            <a:gd name="connsiteX35" fmla="*/ 441748 w 610813"/>
            <a:gd name="connsiteY35" fmla="*/ 385393 h 1517106"/>
            <a:gd name="connsiteX36" fmla="*/ 439931 w 610813"/>
            <a:gd name="connsiteY36" fmla="*/ 390847 h 1517106"/>
            <a:gd name="connsiteX37" fmla="*/ 436295 w 610813"/>
            <a:gd name="connsiteY37" fmla="*/ 396300 h 1517106"/>
            <a:gd name="connsiteX38" fmla="*/ 432659 w 610813"/>
            <a:gd name="connsiteY38" fmla="*/ 407208 h 1517106"/>
            <a:gd name="connsiteX39" fmla="*/ 425387 w 610813"/>
            <a:gd name="connsiteY39" fmla="*/ 418115 h 1517106"/>
            <a:gd name="connsiteX40" fmla="*/ 423570 w 610813"/>
            <a:gd name="connsiteY40" fmla="*/ 425387 h 1517106"/>
            <a:gd name="connsiteX41" fmla="*/ 419934 w 610813"/>
            <a:gd name="connsiteY41" fmla="*/ 436294 h 1517106"/>
            <a:gd name="connsiteX42" fmla="*/ 418116 w 610813"/>
            <a:gd name="connsiteY42" fmla="*/ 441748 h 1517106"/>
            <a:gd name="connsiteX43" fmla="*/ 416298 w 610813"/>
            <a:gd name="connsiteY43" fmla="*/ 449019 h 1517106"/>
            <a:gd name="connsiteX44" fmla="*/ 414480 w 610813"/>
            <a:gd name="connsiteY44" fmla="*/ 458109 h 1517106"/>
            <a:gd name="connsiteX45" fmla="*/ 410844 w 610813"/>
            <a:gd name="connsiteY45" fmla="*/ 474470 h 1517106"/>
            <a:gd name="connsiteX46" fmla="*/ 407209 w 610813"/>
            <a:gd name="connsiteY46" fmla="*/ 479924 h 1517106"/>
            <a:gd name="connsiteX47" fmla="*/ 403573 w 610813"/>
            <a:gd name="connsiteY47" fmla="*/ 490831 h 1517106"/>
            <a:gd name="connsiteX48" fmla="*/ 399937 w 610813"/>
            <a:gd name="connsiteY48" fmla="*/ 496285 h 1517106"/>
            <a:gd name="connsiteX49" fmla="*/ 394483 w 610813"/>
            <a:gd name="connsiteY49" fmla="*/ 512646 h 1517106"/>
            <a:gd name="connsiteX50" fmla="*/ 392665 w 610813"/>
            <a:gd name="connsiteY50" fmla="*/ 518099 h 1517106"/>
            <a:gd name="connsiteX51" fmla="*/ 385394 w 610813"/>
            <a:gd name="connsiteY51" fmla="*/ 529007 h 1517106"/>
            <a:gd name="connsiteX52" fmla="*/ 374486 w 610813"/>
            <a:gd name="connsiteY52" fmla="*/ 550821 h 1517106"/>
            <a:gd name="connsiteX53" fmla="*/ 363579 w 610813"/>
            <a:gd name="connsiteY53" fmla="*/ 558093 h 1517106"/>
            <a:gd name="connsiteX54" fmla="*/ 361761 w 610813"/>
            <a:gd name="connsiteY54" fmla="*/ 563547 h 1517106"/>
            <a:gd name="connsiteX55" fmla="*/ 352672 w 610813"/>
            <a:gd name="connsiteY55" fmla="*/ 576272 h 1517106"/>
            <a:gd name="connsiteX56" fmla="*/ 350854 w 610813"/>
            <a:gd name="connsiteY56" fmla="*/ 581726 h 1517106"/>
            <a:gd name="connsiteX57" fmla="*/ 349036 w 610813"/>
            <a:gd name="connsiteY57" fmla="*/ 588997 h 1517106"/>
            <a:gd name="connsiteX58" fmla="*/ 345400 w 610813"/>
            <a:gd name="connsiteY58" fmla="*/ 594451 h 1517106"/>
            <a:gd name="connsiteX59" fmla="*/ 339947 w 610813"/>
            <a:gd name="connsiteY59" fmla="*/ 605358 h 1517106"/>
            <a:gd name="connsiteX60" fmla="*/ 336311 w 610813"/>
            <a:gd name="connsiteY60" fmla="*/ 618083 h 1517106"/>
            <a:gd name="connsiteX61" fmla="*/ 330857 w 610813"/>
            <a:gd name="connsiteY61" fmla="*/ 636262 h 1517106"/>
            <a:gd name="connsiteX62" fmla="*/ 327221 w 610813"/>
            <a:gd name="connsiteY62" fmla="*/ 647170 h 1517106"/>
            <a:gd name="connsiteX63" fmla="*/ 325403 w 610813"/>
            <a:gd name="connsiteY63" fmla="*/ 652623 h 1517106"/>
            <a:gd name="connsiteX64" fmla="*/ 321768 w 610813"/>
            <a:gd name="connsiteY64" fmla="*/ 659895 h 1517106"/>
            <a:gd name="connsiteX65" fmla="*/ 316314 w 610813"/>
            <a:gd name="connsiteY65" fmla="*/ 679892 h 1517106"/>
            <a:gd name="connsiteX66" fmla="*/ 314496 w 610813"/>
            <a:gd name="connsiteY66" fmla="*/ 685345 h 1517106"/>
            <a:gd name="connsiteX67" fmla="*/ 307224 w 610813"/>
            <a:gd name="connsiteY67" fmla="*/ 696253 h 1517106"/>
            <a:gd name="connsiteX68" fmla="*/ 299953 w 610813"/>
            <a:gd name="connsiteY68" fmla="*/ 710796 h 1517106"/>
            <a:gd name="connsiteX69" fmla="*/ 298135 w 610813"/>
            <a:gd name="connsiteY69" fmla="*/ 719885 h 1517106"/>
            <a:gd name="connsiteX70" fmla="*/ 287228 w 610813"/>
            <a:gd name="connsiteY70" fmla="*/ 734428 h 1517106"/>
            <a:gd name="connsiteX71" fmla="*/ 285410 w 610813"/>
            <a:gd name="connsiteY71" fmla="*/ 739882 h 1517106"/>
            <a:gd name="connsiteX72" fmla="*/ 281774 w 610813"/>
            <a:gd name="connsiteY72" fmla="*/ 745336 h 1517106"/>
            <a:gd name="connsiteX73" fmla="*/ 279956 w 610813"/>
            <a:gd name="connsiteY73" fmla="*/ 752607 h 1517106"/>
            <a:gd name="connsiteX74" fmla="*/ 276320 w 610813"/>
            <a:gd name="connsiteY74" fmla="*/ 758061 h 1517106"/>
            <a:gd name="connsiteX75" fmla="*/ 272684 w 610813"/>
            <a:gd name="connsiteY75" fmla="*/ 765333 h 1517106"/>
            <a:gd name="connsiteX76" fmla="*/ 270867 w 610813"/>
            <a:gd name="connsiteY76" fmla="*/ 770786 h 1517106"/>
            <a:gd name="connsiteX77" fmla="*/ 267231 w 610813"/>
            <a:gd name="connsiteY77" fmla="*/ 776240 h 1517106"/>
            <a:gd name="connsiteX78" fmla="*/ 261777 w 610813"/>
            <a:gd name="connsiteY78" fmla="*/ 790783 h 1517106"/>
            <a:gd name="connsiteX79" fmla="*/ 258141 w 610813"/>
            <a:gd name="connsiteY79" fmla="*/ 798055 h 1517106"/>
            <a:gd name="connsiteX80" fmla="*/ 252688 w 610813"/>
            <a:gd name="connsiteY80" fmla="*/ 808962 h 1517106"/>
            <a:gd name="connsiteX81" fmla="*/ 250870 w 610813"/>
            <a:gd name="connsiteY81" fmla="*/ 816234 h 1517106"/>
            <a:gd name="connsiteX82" fmla="*/ 243598 w 610813"/>
            <a:gd name="connsiteY82" fmla="*/ 827141 h 1517106"/>
            <a:gd name="connsiteX83" fmla="*/ 236327 w 610813"/>
            <a:gd name="connsiteY83" fmla="*/ 839866 h 1517106"/>
            <a:gd name="connsiteX84" fmla="*/ 232691 w 610813"/>
            <a:gd name="connsiteY84" fmla="*/ 850774 h 1517106"/>
            <a:gd name="connsiteX85" fmla="*/ 225419 w 610813"/>
            <a:gd name="connsiteY85" fmla="*/ 861681 h 1517106"/>
            <a:gd name="connsiteX86" fmla="*/ 221783 w 610813"/>
            <a:gd name="connsiteY86" fmla="*/ 867135 h 1517106"/>
            <a:gd name="connsiteX87" fmla="*/ 219966 w 610813"/>
            <a:gd name="connsiteY87" fmla="*/ 872588 h 1517106"/>
            <a:gd name="connsiteX88" fmla="*/ 207240 w 610813"/>
            <a:gd name="connsiteY88" fmla="*/ 879860 h 1517106"/>
            <a:gd name="connsiteX89" fmla="*/ 201787 w 610813"/>
            <a:gd name="connsiteY89" fmla="*/ 887131 h 1517106"/>
            <a:gd name="connsiteX90" fmla="*/ 196333 w 610813"/>
            <a:gd name="connsiteY90" fmla="*/ 901675 h 1517106"/>
            <a:gd name="connsiteX91" fmla="*/ 185426 w 610813"/>
            <a:gd name="connsiteY91" fmla="*/ 919854 h 1517106"/>
            <a:gd name="connsiteX92" fmla="*/ 181790 w 610813"/>
            <a:gd name="connsiteY92" fmla="*/ 930761 h 1517106"/>
            <a:gd name="connsiteX93" fmla="*/ 179972 w 610813"/>
            <a:gd name="connsiteY93" fmla="*/ 936215 h 1517106"/>
            <a:gd name="connsiteX94" fmla="*/ 176336 w 610813"/>
            <a:gd name="connsiteY94" fmla="*/ 941668 h 1517106"/>
            <a:gd name="connsiteX95" fmla="*/ 172700 w 610813"/>
            <a:gd name="connsiteY95" fmla="*/ 952576 h 1517106"/>
            <a:gd name="connsiteX96" fmla="*/ 161793 w 610813"/>
            <a:gd name="connsiteY96" fmla="*/ 963483 h 1517106"/>
            <a:gd name="connsiteX97" fmla="*/ 158157 w 610813"/>
            <a:gd name="connsiteY97" fmla="*/ 974390 h 1517106"/>
            <a:gd name="connsiteX98" fmla="*/ 156339 w 610813"/>
            <a:gd name="connsiteY98" fmla="*/ 979844 h 1517106"/>
            <a:gd name="connsiteX99" fmla="*/ 149068 w 610813"/>
            <a:gd name="connsiteY99" fmla="*/ 990751 h 1517106"/>
            <a:gd name="connsiteX100" fmla="*/ 143614 w 610813"/>
            <a:gd name="connsiteY100" fmla="*/ 1001659 h 1517106"/>
            <a:gd name="connsiteX101" fmla="*/ 138160 w 610813"/>
            <a:gd name="connsiteY101" fmla="*/ 1012566 h 1517106"/>
            <a:gd name="connsiteX102" fmla="*/ 132707 w 610813"/>
            <a:gd name="connsiteY102" fmla="*/ 1016202 h 1517106"/>
            <a:gd name="connsiteX103" fmla="*/ 118164 w 610813"/>
            <a:gd name="connsiteY103" fmla="*/ 1038017 h 1517106"/>
            <a:gd name="connsiteX104" fmla="*/ 110892 w 610813"/>
            <a:gd name="connsiteY104" fmla="*/ 1048924 h 1517106"/>
            <a:gd name="connsiteX105" fmla="*/ 109074 w 610813"/>
            <a:gd name="connsiteY105" fmla="*/ 1054378 h 1517106"/>
            <a:gd name="connsiteX106" fmla="*/ 98167 w 610813"/>
            <a:gd name="connsiteY106" fmla="*/ 1070739 h 1517106"/>
            <a:gd name="connsiteX107" fmla="*/ 94531 w 610813"/>
            <a:gd name="connsiteY107" fmla="*/ 1076192 h 1517106"/>
            <a:gd name="connsiteX108" fmla="*/ 87259 w 610813"/>
            <a:gd name="connsiteY108" fmla="*/ 1087100 h 1517106"/>
            <a:gd name="connsiteX109" fmla="*/ 83624 w 610813"/>
            <a:gd name="connsiteY109" fmla="*/ 1092553 h 1517106"/>
            <a:gd name="connsiteX110" fmla="*/ 78170 w 610813"/>
            <a:gd name="connsiteY110" fmla="*/ 1099825 h 1517106"/>
            <a:gd name="connsiteX111" fmla="*/ 70898 w 610813"/>
            <a:gd name="connsiteY111" fmla="*/ 1110732 h 1517106"/>
            <a:gd name="connsiteX112" fmla="*/ 59991 w 610813"/>
            <a:gd name="connsiteY112" fmla="*/ 1118004 h 1517106"/>
            <a:gd name="connsiteX113" fmla="*/ 49084 w 610813"/>
            <a:gd name="connsiteY113" fmla="*/ 1127093 h 1517106"/>
            <a:gd name="connsiteX114" fmla="*/ 39994 w 610813"/>
            <a:gd name="connsiteY114" fmla="*/ 1138001 h 1517106"/>
            <a:gd name="connsiteX115" fmla="*/ 34541 w 610813"/>
            <a:gd name="connsiteY115" fmla="*/ 1141636 h 1517106"/>
            <a:gd name="connsiteX116" fmla="*/ 23633 w 610813"/>
            <a:gd name="connsiteY116" fmla="*/ 1152544 h 1517106"/>
            <a:gd name="connsiteX117" fmla="*/ 19997 w 610813"/>
            <a:gd name="connsiteY117" fmla="*/ 1165269 h 1517106"/>
            <a:gd name="connsiteX118" fmla="*/ 16362 w 610813"/>
            <a:gd name="connsiteY118" fmla="*/ 1176176 h 1517106"/>
            <a:gd name="connsiteX119" fmla="*/ 9090 w 610813"/>
            <a:gd name="connsiteY119" fmla="*/ 1187084 h 1517106"/>
            <a:gd name="connsiteX120" fmla="*/ 3636 w 610813"/>
            <a:gd name="connsiteY120" fmla="*/ 1190720 h 1517106"/>
            <a:gd name="connsiteX121" fmla="*/ 1 w 610813"/>
            <a:gd name="connsiteY121" fmla="*/ 1196173 h 1517106"/>
            <a:gd name="connsiteX122" fmla="*/ 3453 w 610813"/>
            <a:gd name="connsiteY122" fmla="*/ 1517106 h 1517106"/>
            <a:gd name="connsiteX0" fmla="*/ 654110 w 654110"/>
            <a:gd name="connsiteY0" fmla="*/ 0 h 1525966"/>
            <a:gd name="connsiteX1" fmla="*/ 635931 w 654110"/>
            <a:gd name="connsiteY1" fmla="*/ 25450 h 1525966"/>
            <a:gd name="connsiteX2" fmla="*/ 632295 w 654110"/>
            <a:gd name="connsiteY2" fmla="*/ 41811 h 1525966"/>
            <a:gd name="connsiteX3" fmla="*/ 630477 w 654110"/>
            <a:gd name="connsiteY3" fmla="*/ 47265 h 1525966"/>
            <a:gd name="connsiteX4" fmla="*/ 623205 w 654110"/>
            <a:gd name="connsiteY4" fmla="*/ 58172 h 1525966"/>
            <a:gd name="connsiteX5" fmla="*/ 615934 w 654110"/>
            <a:gd name="connsiteY5" fmla="*/ 79987 h 1525966"/>
            <a:gd name="connsiteX6" fmla="*/ 614116 w 654110"/>
            <a:gd name="connsiteY6" fmla="*/ 85441 h 1525966"/>
            <a:gd name="connsiteX7" fmla="*/ 610480 w 654110"/>
            <a:gd name="connsiteY7" fmla="*/ 90894 h 1525966"/>
            <a:gd name="connsiteX8" fmla="*/ 603209 w 654110"/>
            <a:gd name="connsiteY8" fmla="*/ 101802 h 1525966"/>
            <a:gd name="connsiteX9" fmla="*/ 599573 w 654110"/>
            <a:gd name="connsiteY9" fmla="*/ 112709 h 1525966"/>
            <a:gd name="connsiteX10" fmla="*/ 595937 w 654110"/>
            <a:gd name="connsiteY10" fmla="*/ 123617 h 1525966"/>
            <a:gd name="connsiteX11" fmla="*/ 592301 w 654110"/>
            <a:gd name="connsiteY11" fmla="*/ 134524 h 1525966"/>
            <a:gd name="connsiteX12" fmla="*/ 590483 w 654110"/>
            <a:gd name="connsiteY12" fmla="*/ 141795 h 1525966"/>
            <a:gd name="connsiteX13" fmla="*/ 586847 w 654110"/>
            <a:gd name="connsiteY13" fmla="*/ 152703 h 1525966"/>
            <a:gd name="connsiteX14" fmla="*/ 583212 w 654110"/>
            <a:gd name="connsiteY14" fmla="*/ 163610 h 1525966"/>
            <a:gd name="connsiteX15" fmla="*/ 581394 w 654110"/>
            <a:gd name="connsiteY15" fmla="*/ 169064 h 1525966"/>
            <a:gd name="connsiteX16" fmla="*/ 577758 w 654110"/>
            <a:gd name="connsiteY16" fmla="*/ 183607 h 1525966"/>
            <a:gd name="connsiteX17" fmla="*/ 575940 w 654110"/>
            <a:gd name="connsiteY17" fmla="*/ 190879 h 1525966"/>
            <a:gd name="connsiteX18" fmla="*/ 572304 w 654110"/>
            <a:gd name="connsiteY18" fmla="*/ 198150 h 1525966"/>
            <a:gd name="connsiteX19" fmla="*/ 565033 w 654110"/>
            <a:gd name="connsiteY19" fmla="*/ 209058 h 1525966"/>
            <a:gd name="connsiteX20" fmla="*/ 559579 w 654110"/>
            <a:gd name="connsiteY20" fmla="*/ 219965 h 1525966"/>
            <a:gd name="connsiteX21" fmla="*/ 557761 w 654110"/>
            <a:gd name="connsiteY21" fmla="*/ 225419 h 1525966"/>
            <a:gd name="connsiteX22" fmla="*/ 550490 w 654110"/>
            <a:gd name="connsiteY22" fmla="*/ 236326 h 1525966"/>
            <a:gd name="connsiteX23" fmla="*/ 545036 w 654110"/>
            <a:gd name="connsiteY23" fmla="*/ 252687 h 1525966"/>
            <a:gd name="connsiteX24" fmla="*/ 543218 w 654110"/>
            <a:gd name="connsiteY24" fmla="*/ 258141 h 1525966"/>
            <a:gd name="connsiteX25" fmla="*/ 541400 w 654110"/>
            <a:gd name="connsiteY25" fmla="*/ 265412 h 1525966"/>
            <a:gd name="connsiteX26" fmla="*/ 537764 w 654110"/>
            <a:gd name="connsiteY26" fmla="*/ 276320 h 1525966"/>
            <a:gd name="connsiteX27" fmla="*/ 535946 w 654110"/>
            <a:gd name="connsiteY27" fmla="*/ 281773 h 1525966"/>
            <a:gd name="connsiteX28" fmla="*/ 521403 w 654110"/>
            <a:gd name="connsiteY28" fmla="*/ 303588 h 1525966"/>
            <a:gd name="connsiteX29" fmla="*/ 517768 w 654110"/>
            <a:gd name="connsiteY29" fmla="*/ 309042 h 1525966"/>
            <a:gd name="connsiteX30" fmla="*/ 512314 w 654110"/>
            <a:gd name="connsiteY30" fmla="*/ 319949 h 1525966"/>
            <a:gd name="connsiteX31" fmla="*/ 508678 w 654110"/>
            <a:gd name="connsiteY31" fmla="*/ 330856 h 1525966"/>
            <a:gd name="connsiteX32" fmla="*/ 501407 w 654110"/>
            <a:gd name="connsiteY32" fmla="*/ 352671 h 1525966"/>
            <a:gd name="connsiteX33" fmla="*/ 497771 w 654110"/>
            <a:gd name="connsiteY33" fmla="*/ 363578 h 1525966"/>
            <a:gd name="connsiteX34" fmla="*/ 488681 w 654110"/>
            <a:gd name="connsiteY34" fmla="*/ 374486 h 1525966"/>
            <a:gd name="connsiteX35" fmla="*/ 485045 w 654110"/>
            <a:gd name="connsiteY35" fmla="*/ 385393 h 1525966"/>
            <a:gd name="connsiteX36" fmla="*/ 483228 w 654110"/>
            <a:gd name="connsiteY36" fmla="*/ 390847 h 1525966"/>
            <a:gd name="connsiteX37" fmla="*/ 479592 w 654110"/>
            <a:gd name="connsiteY37" fmla="*/ 396300 h 1525966"/>
            <a:gd name="connsiteX38" fmla="*/ 475956 w 654110"/>
            <a:gd name="connsiteY38" fmla="*/ 407208 h 1525966"/>
            <a:gd name="connsiteX39" fmla="*/ 468684 w 654110"/>
            <a:gd name="connsiteY39" fmla="*/ 418115 h 1525966"/>
            <a:gd name="connsiteX40" fmla="*/ 466867 w 654110"/>
            <a:gd name="connsiteY40" fmla="*/ 425387 h 1525966"/>
            <a:gd name="connsiteX41" fmla="*/ 463231 w 654110"/>
            <a:gd name="connsiteY41" fmla="*/ 436294 h 1525966"/>
            <a:gd name="connsiteX42" fmla="*/ 461413 w 654110"/>
            <a:gd name="connsiteY42" fmla="*/ 441748 h 1525966"/>
            <a:gd name="connsiteX43" fmla="*/ 459595 w 654110"/>
            <a:gd name="connsiteY43" fmla="*/ 449019 h 1525966"/>
            <a:gd name="connsiteX44" fmla="*/ 457777 w 654110"/>
            <a:gd name="connsiteY44" fmla="*/ 458109 h 1525966"/>
            <a:gd name="connsiteX45" fmla="*/ 454141 w 654110"/>
            <a:gd name="connsiteY45" fmla="*/ 474470 h 1525966"/>
            <a:gd name="connsiteX46" fmla="*/ 450506 w 654110"/>
            <a:gd name="connsiteY46" fmla="*/ 479924 h 1525966"/>
            <a:gd name="connsiteX47" fmla="*/ 446870 w 654110"/>
            <a:gd name="connsiteY47" fmla="*/ 490831 h 1525966"/>
            <a:gd name="connsiteX48" fmla="*/ 443234 w 654110"/>
            <a:gd name="connsiteY48" fmla="*/ 496285 h 1525966"/>
            <a:gd name="connsiteX49" fmla="*/ 437780 w 654110"/>
            <a:gd name="connsiteY49" fmla="*/ 512646 h 1525966"/>
            <a:gd name="connsiteX50" fmla="*/ 435962 w 654110"/>
            <a:gd name="connsiteY50" fmla="*/ 518099 h 1525966"/>
            <a:gd name="connsiteX51" fmla="*/ 428691 w 654110"/>
            <a:gd name="connsiteY51" fmla="*/ 529007 h 1525966"/>
            <a:gd name="connsiteX52" fmla="*/ 417783 w 654110"/>
            <a:gd name="connsiteY52" fmla="*/ 550821 h 1525966"/>
            <a:gd name="connsiteX53" fmla="*/ 406876 w 654110"/>
            <a:gd name="connsiteY53" fmla="*/ 558093 h 1525966"/>
            <a:gd name="connsiteX54" fmla="*/ 405058 w 654110"/>
            <a:gd name="connsiteY54" fmla="*/ 563547 h 1525966"/>
            <a:gd name="connsiteX55" fmla="*/ 395969 w 654110"/>
            <a:gd name="connsiteY55" fmla="*/ 576272 h 1525966"/>
            <a:gd name="connsiteX56" fmla="*/ 394151 w 654110"/>
            <a:gd name="connsiteY56" fmla="*/ 581726 h 1525966"/>
            <a:gd name="connsiteX57" fmla="*/ 392333 w 654110"/>
            <a:gd name="connsiteY57" fmla="*/ 588997 h 1525966"/>
            <a:gd name="connsiteX58" fmla="*/ 388697 w 654110"/>
            <a:gd name="connsiteY58" fmla="*/ 594451 h 1525966"/>
            <a:gd name="connsiteX59" fmla="*/ 383244 w 654110"/>
            <a:gd name="connsiteY59" fmla="*/ 605358 h 1525966"/>
            <a:gd name="connsiteX60" fmla="*/ 379608 w 654110"/>
            <a:gd name="connsiteY60" fmla="*/ 618083 h 1525966"/>
            <a:gd name="connsiteX61" fmla="*/ 374154 w 654110"/>
            <a:gd name="connsiteY61" fmla="*/ 636262 h 1525966"/>
            <a:gd name="connsiteX62" fmla="*/ 370518 w 654110"/>
            <a:gd name="connsiteY62" fmla="*/ 647170 h 1525966"/>
            <a:gd name="connsiteX63" fmla="*/ 368700 w 654110"/>
            <a:gd name="connsiteY63" fmla="*/ 652623 h 1525966"/>
            <a:gd name="connsiteX64" fmla="*/ 365065 w 654110"/>
            <a:gd name="connsiteY64" fmla="*/ 659895 h 1525966"/>
            <a:gd name="connsiteX65" fmla="*/ 359611 w 654110"/>
            <a:gd name="connsiteY65" fmla="*/ 679892 h 1525966"/>
            <a:gd name="connsiteX66" fmla="*/ 357793 w 654110"/>
            <a:gd name="connsiteY66" fmla="*/ 685345 h 1525966"/>
            <a:gd name="connsiteX67" fmla="*/ 350521 w 654110"/>
            <a:gd name="connsiteY67" fmla="*/ 696253 h 1525966"/>
            <a:gd name="connsiteX68" fmla="*/ 343250 w 654110"/>
            <a:gd name="connsiteY68" fmla="*/ 710796 h 1525966"/>
            <a:gd name="connsiteX69" fmla="*/ 341432 w 654110"/>
            <a:gd name="connsiteY69" fmla="*/ 719885 h 1525966"/>
            <a:gd name="connsiteX70" fmla="*/ 330525 w 654110"/>
            <a:gd name="connsiteY70" fmla="*/ 734428 h 1525966"/>
            <a:gd name="connsiteX71" fmla="*/ 328707 w 654110"/>
            <a:gd name="connsiteY71" fmla="*/ 739882 h 1525966"/>
            <a:gd name="connsiteX72" fmla="*/ 325071 w 654110"/>
            <a:gd name="connsiteY72" fmla="*/ 745336 h 1525966"/>
            <a:gd name="connsiteX73" fmla="*/ 323253 w 654110"/>
            <a:gd name="connsiteY73" fmla="*/ 752607 h 1525966"/>
            <a:gd name="connsiteX74" fmla="*/ 319617 w 654110"/>
            <a:gd name="connsiteY74" fmla="*/ 758061 h 1525966"/>
            <a:gd name="connsiteX75" fmla="*/ 315981 w 654110"/>
            <a:gd name="connsiteY75" fmla="*/ 765333 h 1525966"/>
            <a:gd name="connsiteX76" fmla="*/ 314164 w 654110"/>
            <a:gd name="connsiteY76" fmla="*/ 770786 h 1525966"/>
            <a:gd name="connsiteX77" fmla="*/ 310528 w 654110"/>
            <a:gd name="connsiteY77" fmla="*/ 776240 h 1525966"/>
            <a:gd name="connsiteX78" fmla="*/ 305074 w 654110"/>
            <a:gd name="connsiteY78" fmla="*/ 790783 h 1525966"/>
            <a:gd name="connsiteX79" fmla="*/ 301438 w 654110"/>
            <a:gd name="connsiteY79" fmla="*/ 798055 h 1525966"/>
            <a:gd name="connsiteX80" fmla="*/ 295985 w 654110"/>
            <a:gd name="connsiteY80" fmla="*/ 808962 h 1525966"/>
            <a:gd name="connsiteX81" fmla="*/ 294167 w 654110"/>
            <a:gd name="connsiteY81" fmla="*/ 816234 h 1525966"/>
            <a:gd name="connsiteX82" fmla="*/ 286895 w 654110"/>
            <a:gd name="connsiteY82" fmla="*/ 827141 h 1525966"/>
            <a:gd name="connsiteX83" fmla="*/ 279624 w 654110"/>
            <a:gd name="connsiteY83" fmla="*/ 839866 h 1525966"/>
            <a:gd name="connsiteX84" fmla="*/ 275988 w 654110"/>
            <a:gd name="connsiteY84" fmla="*/ 850774 h 1525966"/>
            <a:gd name="connsiteX85" fmla="*/ 268716 w 654110"/>
            <a:gd name="connsiteY85" fmla="*/ 861681 h 1525966"/>
            <a:gd name="connsiteX86" fmla="*/ 265080 w 654110"/>
            <a:gd name="connsiteY86" fmla="*/ 867135 h 1525966"/>
            <a:gd name="connsiteX87" fmla="*/ 263263 w 654110"/>
            <a:gd name="connsiteY87" fmla="*/ 872588 h 1525966"/>
            <a:gd name="connsiteX88" fmla="*/ 250537 w 654110"/>
            <a:gd name="connsiteY88" fmla="*/ 879860 h 1525966"/>
            <a:gd name="connsiteX89" fmla="*/ 245084 w 654110"/>
            <a:gd name="connsiteY89" fmla="*/ 887131 h 1525966"/>
            <a:gd name="connsiteX90" fmla="*/ 239630 w 654110"/>
            <a:gd name="connsiteY90" fmla="*/ 901675 h 1525966"/>
            <a:gd name="connsiteX91" fmla="*/ 228723 w 654110"/>
            <a:gd name="connsiteY91" fmla="*/ 919854 h 1525966"/>
            <a:gd name="connsiteX92" fmla="*/ 225087 w 654110"/>
            <a:gd name="connsiteY92" fmla="*/ 930761 h 1525966"/>
            <a:gd name="connsiteX93" fmla="*/ 223269 w 654110"/>
            <a:gd name="connsiteY93" fmla="*/ 936215 h 1525966"/>
            <a:gd name="connsiteX94" fmla="*/ 219633 w 654110"/>
            <a:gd name="connsiteY94" fmla="*/ 941668 h 1525966"/>
            <a:gd name="connsiteX95" fmla="*/ 215997 w 654110"/>
            <a:gd name="connsiteY95" fmla="*/ 952576 h 1525966"/>
            <a:gd name="connsiteX96" fmla="*/ 205090 w 654110"/>
            <a:gd name="connsiteY96" fmla="*/ 963483 h 1525966"/>
            <a:gd name="connsiteX97" fmla="*/ 201454 w 654110"/>
            <a:gd name="connsiteY97" fmla="*/ 974390 h 1525966"/>
            <a:gd name="connsiteX98" fmla="*/ 199636 w 654110"/>
            <a:gd name="connsiteY98" fmla="*/ 979844 h 1525966"/>
            <a:gd name="connsiteX99" fmla="*/ 192365 w 654110"/>
            <a:gd name="connsiteY99" fmla="*/ 990751 h 1525966"/>
            <a:gd name="connsiteX100" fmla="*/ 186911 w 654110"/>
            <a:gd name="connsiteY100" fmla="*/ 1001659 h 1525966"/>
            <a:gd name="connsiteX101" fmla="*/ 181457 w 654110"/>
            <a:gd name="connsiteY101" fmla="*/ 1012566 h 1525966"/>
            <a:gd name="connsiteX102" fmla="*/ 176004 w 654110"/>
            <a:gd name="connsiteY102" fmla="*/ 1016202 h 1525966"/>
            <a:gd name="connsiteX103" fmla="*/ 161461 w 654110"/>
            <a:gd name="connsiteY103" fmla="*/ 1038017 h 1525966"/>
            <a:gd name="connsiteX104" fmla="*/ 154189 w 654110"/>
            <a:gd name="connsiteY104" fmla="*/ 1048924 h 1525966"/>
            <a:gd name="connsiteX105" fmla="*/ 152371 w 654110"/>
            <a:gd name="connsiteY105" fmla="*/ 1054378 h 1525966"/>
            <a:gd name="connsiteX106" fmla="*/ 141464 w 654110"/>
            <a:gd name="connsiteY106" fmla="*/ 1070739 h 1525966"/>
            <a:gd name="connsiteX107" fmla="*/ 137828 w 654110"/>
            <a:gd name="connsiteY107" fmla="*/ 1076192 h 1525966"/>
            <a:gd name="connsiteX108" fmla="*/ 130556 w 654110"/>
            <a:gd name="connsiteY108" fmla="*/ 1087100 h 1525966"/>
            <a:gd name="connsiteX109" fmla="*/ 126921 w 654110"/>
            <a:gd name="connsiteY109" fmla="*/ 1092553 h 1525966"/>
            <a:gd name="connsiteX110" fmla="*/ 121467 w 654110"/>
            <a:gd name="connsiteY110" fmla="*/ 1099825 h 1525966"/>
            <a:gd name="connsiteX111" fmla="*/ 114195 w 654110"/>
            <a:gd name="connsiteY111" fmla="*/ 1110732 h 1525966"/>
            <a:gd name="connsiteX112" fmla="*/ 103288 w 654110"/>
            <a:gd name="connsiteY112" fmla="*/ 1118004 h 1525966"/>
            <a:gd name="connsiteX113" fmla="*/ 92381 w 654110"/>
            <a:gd name="connsiteY113" fmla="*/ 1127093 h 1525966"/>
            <a:gd name="connsiteX114" fmla="*/ 83291 w 654110"/>
            <a:gd name="connsiteY114" fmla="*/ 1138001 h 1525966"/>
            <a:gd name="connsiteX115" fmla="*/ 77838 w 654110"/>
            <a:gd name="connsiteY115" fmla="*/ 1141636 h 1525966"/>
            <a:gd name="connsiteX116" fmla="*/ 66930 w 654110"/>
            <a:gd name="connsiteY116" fmla="*/ 1152544 h 1525966"/>
            <a:gd name="connsiteX117" fmla="*/ 63294 w 654110"/>
            <a:gd name="connsiteY117" fmla="*/ 1165269 h 1525966"/>
            <a:gd name="connsiteX118" fmla="*/ 59659 w 654110"/>
            <a:gd name="connsiteY118" fmla="*/ 1176176 h 1525966"/>
            <a:gd name="connsiteX119" fmla="*/ 52387 w 654110"/>
            <a:gd name="connsiteY119" fmla="*/ 1187084 h 1525966"/>
            <a:gd name="connsiteX120" fmla="*/ 46933 w 654110"/>
            <a:gd name="connsiteY120" fmla="*/ 1190720 h 1525966"/>
            <a:gd name="connsiteX121" fmla="*/ 43298 w 654110"/>
            <a:gd name="connsiteY121" fmla="*/ 1196173 h 1525966"/>
            <a:gd name="connsiteX122" fmla="*/ 640401 w 654110"/>
            <a:gd name="connsiteY122" fmla="*/ 1525966 h 1525966"/>
            <a:gd name="connsiteX0" fmla="*/ 647595 w 647595"/>
            <a:gd name="connsiteY0" fmla="*/ 0 h 1548440"/>
            <a:gd name="connsiteX1" fmla="*/ 629416 w 647595"/>
            <a:gd name="connsiteY1" fmla="*/ 25450 h 1548440"/>
            <a:gd name="connsiteX2" fmla="*/ 625780 w 647595"/>
            <a:gd name="connsiteY2" fmla="*/ 41811 h 1548440"/>
            <a:gd name="connsiteX3" fmla="*/ 623962 w 647595"/>
            <a:gd name="connsiteY3" fmla="*/ 47265 h 1548440"/>
            <a:gd name="connsiteX4" fmla="*/ 616690 w 647595"/>
            <a:gd name="connsiteY4" fmla="*/ 58172 h 1548440"/>
            <a:gd name="connsiteX5" fmla="*/ 609419 w 647595"/>
            <a:gd name="connsiteY5" fmla="*/ 79987 h 1548440"/>
            <a:gd name="connsiteX6" fmla="*/ 607601 w 647595"/>
            <a:gd name="connsiteY6" fmla="*/ 85441 h 1548440"/>
            <a:gd name="connsiteX7" fmla="*/ 603965 w 647595"/>
            <a:gd name="connsiteY7" fmla="*/ 90894 h 1548440"/>
            <a:gd name="connsiteX8" fmla="*/ 596694 w 647595"/>
            <a:gd name="connsiteY8" fmla="*/ 101802 h 1548440"/>
            <a:gd name="connsiteX9" fmla="*/ 593058 w 647595"/>
            <a:gd name="connsiteY9" fmla="*/ 112709 h 1548440"/>
            <a:gd name="connsiteX10" fmla="*/ 589422 w 647595"/>
            <a:gd name="connsiteY10" fmla="*/ 123617 h 1548440"/>
            <a:gd name="connsiteX11" fmla="*/ 585786 w 647595"/>
            <a:gd name="connsiteY11" fmla="*/ 134524 h 1548440"/>
            <a:gd name="connsiteX12" fmla="*/ 583968 w 647595"/>
            <a:gd name="connsiteY12" fmla="*/ 141795 h 1548440"/>
            <a:gd name="connsiteX13" fmla="*/ 580332 w 647595"/>
            <a:gd name="connsiteY13" fmla="*/ 152703 h 1548440"/>
            <a:gd name="connsiteX14" fmla="*/ 576697 w 647595"/>
            <a:gd name="connsiteY14" fmla="*/ 163610 h 1548440"/>
            <a:gd name="connsiteX15" fmla="*/ 574879 w 647595"/>
            <a:gd name="connsiteY15" fmla="*/ 169064 h 1548440"/>
            <a:gd name="connsiteX16" fmla="*/ 571243 w 647595"/>
            <a:gd name="connsiteY16" fmla="*/ 183607 h 1548440"/>
            <a:gd name="connsiteX17" fmla="*/ 569425 w 647595"/>
            <a:gd name="connsiteY17" fmla="*/ 190879 h 1548440"/>
            <a:gd name="connsiteX18" fmla="*/ 565789 w 647595"/>
            <a:gd name="connsiteY18" fmla="*/ 198150 h 1548440"/>
            <a:gd name="connsiteX19" fmla="*/ 558518 w 647595"/>
            <a:gd name="connsiteY19" fmla="*/ 209058 h 1548440"/>
            <a:gd name="connsiteX20" fmla="*/ 553064 w 647595"/>
            <a:gd name="connsiteY20" fmla="*/ 219965 h 1548440"/>
            <a:gd name="connsiteX21" fmla="*/ 551246 w 647595"/>
            <a:gd name="connsiteY21" fmla="*/ 225419 h 1548440"/>
            <a:gd name="connsiteX22" fmla="*/ 543975 w 647595"/>
            <a:gd name="connsiteY22" fmla="*/ 236326 h 1548440"/>
            <a:gd name="connsiteX23" fmla="*/ 538521 w 647595"/>
            <a:gd name="connsiteY23" fmla="*/ 252687 h 1548440"/>
            <a:gd name="connsiteX24" fmla="*/ 536703 w 647595"/>
            <a:gd name="connsiteY24" fmla="*/ 258141 h 1548440"/>
            <a:gd name="connsiteX25" fmla="*/ 534885 w 647595"/>
            <a:gd name="connsiteY25" fmla="*/ 265412 h 1548440"/>
            <a:gd name="connsiteX26" fmla="*/ 531249 w 647595"/>
            <a:gd name="connsiteY26" fmla="*/ 276320 h 1548440"/>
            <a:gd name="connsiteX27" fmla="*/ 529431 w 647595"/>
            <a:gd name="connsiteY27" fmla="*/ 281773 h 1548440"/>
            <a:gd name="connsiteX28" fmla="*/ 514888 w 647595"/>
            <a:gd name="connsiteY28" fmla="*/ 303588 h 1548440"/>
            <a:gd name="connsiteX29" fmla="*/ 511253 w 647595"/>
            <a:gd name="connsiteY29" fmla="*/ 309042 h 1548440"/>
            <a:gd name="connsiteX30" fmla="*/ 505799 w 647595"/>
            <a:gd name="connsiteY30" fmla="*/ 319949 h 1548440"/>
            <a:gd name="connsiteX31" fmla="*/ 502163 w 647595"/>
            <a:gd name="connsiteY31" fmla="*/ 330856 h 1548440"/>
            <a:gd name="connsiteX32" fmla="*/ 494892 w 647595"/>
            <a:gd name="connsiteY32" fmla="*/ 352671 h 1548440"/>
            <a:gd name="connsiteX33" fmla="*/ 491256 w 647595"/>
            <a:gd name="connsiteY33" fmla="*/ 363578 h 1548440"/>
            <a:gd name="connsiteX34" fmla="*/ 482166 w 647595"/>
            <a:gd name="connsiteY34" fmla="*/ 374486 h 1548440"/>
            <a:gd name="connsiteX35" fmla="*/ 478530 w 647595"/>
            <a:gd name="connsiteY35" fmla="*/ 385393 h 1548440"/>
            <a:gd name="connsiteX36" fmla="*/ 476713 w 647595"/>
            <a:gd name="connsiteY36" fmla="*/ 390847 h 1548440"/>
            <a:gd name="connsiteX37" fmla="*/ 473077 w 647595"/>
            <a:gd name="connsiteY37" fmla="*/ 396300 h 1548440"/>
            <a:gd name="connsiteX38" fmla="*/ 469441 w 647595"/>
            <a:gd name="connsiteY38" fmla="*/ 407208 h 1548440"/>
            <a:gd name="connsiteX39" fmla="*/ 462169 w 647595"/>
            <a:gd name="connsiteY39" fmla="*/ 418115 h 1548440"/>
            <a:gd name="connsiteX40" fmla="*/ 460352 w 647595"/>
            <a:gd name="connsiteY40" fmla="*/ 425387 h 1548440"/>
            <a:gd name="connsiteX41" fmla="*/ 456716 w 647595"/>
            <a:gd name="connsiteY41" fmla="*/ 436294 h 1548440"/>
            <a:gd name="connsiteX42" fmla="*/ 454898 w 647595"/>
            <a:gd name="connsiteY42" fmla="*/ 441748 h 1548440"/>
            <a:gd name="connsiteX43" fmla="*/ 453080 w 647595"/>
            <a:gd name="connsiteY43" fmla="*/ 449019 h 1548440"/>
            <a:gd name="connsiteX44" fmla="*/ 451262 w 647595"/>
            <a:gd name="connsiteY44" fmla="*/ 458109 h 1548440"/>
            <a:gd name="connsiteX45" fmla="*/ 447626 w 647595"/>
            <a:gd name="connsiteY45" fmla="*/ 474470 h 1548440"/>
            <a:gd name="connsiteX46" fmla="*/ 443991 w 647595"/>
            <a:gd name="connsiteY46" fmla="*/ 479924 h 1548440"/>
            <a:gd name="connsiteX47" fmla="*/ 440355 w 647595"/>
            <a:gd name="connsiteY47" fmla="*/ 490831 h 1548440"/>
            <a:gd name="connsiteX48" fmla="*/ 436719 w 647595"/>
            <a:gd name="connsiteY48" fmla="*/ 496285 h 1548440"/>
            <a:gd name="connsiteX49" fmla="*/ 431265 w 647595"/>
            <a:gd name="connsiteY49" fmla="*/ 512646 h 1548440"/>
            <a:gd name="connsiteX50" fmla="*/ 429447 w 647595"/>
            <a:gd name="connsiteY50" fmla="*/ 518099 h 1548440"/>
            <a:gd name="connsiteX51" fmla="*/ 422176 w 647595"/>
            <a:gd name="connsiteY51" fmla="*/ 529007 h 1548440"/>
            <a:gd name="connsiteX52" fmla="*/ 411268 w 647595"/>
            <a:gd name="connsiteY52" fmla="*/ 550821 h 1548440"/>
            <a:gd name="connsiteX53" fmla="*/ 400361 w 647595"/>
            <a:gd name="connsiteY53" fmla="*/ 558093 h 1548440"/>
            <a:gd name="connsiteX54" fmla="*/ 398543 w 647595"/>
            <a:gd name="connsiteY54" fmla="*/ 563547 h 1548440"/>
            <a:gd name="connsiteX55" fmla="*/ 389454 w 647595"/>
            <a:gd name="connsiteY55" fmla="*/ 576272 h 1548440"/>
            <a:gd name="connsiteX56" fmla="*/ 387636 w 647595"/>
            <a:gd name="connsiteY56" fmla="*/ 581726 h 1548440"/>
            <a:gd name="connsiteX57" fmla="*/ 385818 w 647595"/>
            <a:gd name="connsiteY57" fmla="*/ 588997 h 1548440"/>
            <a:gd name="connsiteX58" fmla="*/ 382182 w 647595"/>
            <a:gd name="connsiteY58" fmla="*/ 594451 h 1548440"/>
            <a:gd name="connsiteX59" fmla="*/ 376729 w 647595"/>
            <a:gd name="connsiteY59" fmla="*/ 605358 h 1548440"/>
            <a:gd name="connsiteX60" fmla="*/ 373093 w 647595"/>
            <a:gd name="connsiteY60" fmla="*/ 618083 h 1548440"/>
            <a:gd name="connsiteX61" fmla="*/ 367639 w 647595"/>
            <a:gd name="connsiteY61" fmla="*/ 636262 h 1548440"/>
            <a:gd name="connsiteX62" fmla="*/ 364003 w 647595"/>
            <a:gd name="connsiteY62" fmla="*/ 647170 h 1548440"/>
            <a:gd name="connsiteX63" fmla="*/ 362185 w 647595"/>
            <a:gd name="connsiteY63" fmla="*/ 652623 h 1548440"/>
            <a:gd name="connsiteX64" fmla="*/ 358550 w 647595"/>
            <a:gd name="connsiteY64" fmla="*/ 659895 h 1548440"/>
            <a:gd name="connsiteX65" fmla="*/ 353096 w 647595"/>
            <a:gd name="connsiteY65" fmla="*/ 679892 h 1548440"/>
            <a:gd name="connsiteX66" fmla="*/ 351278 w 647595"/>
            <a:gd name="connsiteY66" fmla="*/ 685345 h 1548440"/>
            <a:gd name="connsiteX67" fmla="*/ 344006 w 647595"/>
            <a:gd name="connsiteY67" fmla="*/ 696253 h 1548440"/>
            <a:gd name="connsiteX68" fmla="*/ 336735 w 647595"/>
            <a:gd name="connsiteY68" fmla="*/ 710796 h 1548440"/>
            <a:gd name="connsiteX69" fmla="*/ 334917 w 647595"/>
            <a:gd name="connsiteY69" fmla="*/ 719885 h 1548440"/>
            <a:gd name="connsiteX70" fmla="*/ 324010 w 647595"/>
            <a:gd name="connsiteY70" fmla="*/ 734428 h 1548440"/>
            <a:gd name="connsiteX71" fmla="*/ 322192 w 647595"/>
            <a:gd name="connsiteY71" fmla="*/ 739882 h 1548440"/>
            <a:gd name="connsiteX72" fmla="*/ 318556 w 647595"/>
            <a:gd name="connsiteY72" fmla="*/ 745336 h 1548440"/>
            <a:gd name="connsiteX73" fmla="*/ 316738 w 647595"/>
            <a:gd name="connsiteY73" fmla="*/ 752607 h 1548440"/>
            <a:gd name="connsiteX74" fmla="*/ 313102 w 647595"/>
            <a:gd name="connsiteY74" fmla="*/ 758061 h 1548440"/>
            <a:gd name="connsiteX75" fmla="*/ 309466 w 647595"/>
            <a:gd name="connsiteY75" fmla="*/ 765333 h 1548440"/>
            <a:gd name="connsiteX76" fmla="*/ 307649 w 647595"/>
            <a:gd name="connsiteY76" fmla="*/ 770786 h 1548440"/>
            <a:gd name="connsiteX77" fmla="*/ 304013 w 647595"/>
            <a:gd name="connsiteY77" fmla="*/ 776240 h 1548440"/>
            <a:gd name="connsiteX78" fmla="*/ 298559 w 647595"/>
            <a:gd name="connsiteY78" fmla="*/ 790783 h 1548440"/>
            <a:gd name="connsiteX79" fmla="*/ 294923 w 647595"/>
            <a:gd name="connsiteY79" fmla="*/ 798055 h 1548440"/>
            <a:gd name="connsiteX80" fmla="*/ 289470 w 647595"/>
            <a:gd name="connsiteY80" fmla="*/ 808962 h 1548440"/>
            <a:gd name="connsiteX81" fmla="*/ 287652 w 647595"/>
            <a:gd name="connsiteY81" fmla="*/ 816234 h 1548440"/>
            <a:gd name="connsiteX82" fmla="*/ 280380 w 647595"/>
            <a:gd name="connsiteY82" fmla="*/ 827141 h 1548440"/>
            <a:gd name="connsiteX83" fmla="*/ 273109 w 647595"/>
            <a:gd name="connsiteY83" fmla="*/ 839866 h 1548440"/>
            <a:gd name="connsiteX84" fmla="*/ 269473 w 647595"/>
            <a:gd name="connsiteY84" fmla="*/ 850774 h 1548440"/>
            <a:gd name="connsiteX85" fmla="*/ 262201 w 647595"/>
            <a:gd name="connsiteY85" fmla="*/ 861681 h 1548440"/>
            <a:gd name="connsiteX86" fmla="*/ 258565 w 647595"/>
            <a:gd name="connsiteY86" fmla="*/ 867135 h 1548440"/>
            <a:gd name="connsiteX87" fmla="*/ 256748 w 647595"/>
            <a:gd name="connsiteY87" fmla="*/ 872588 h 1548440"/>
            <a:gd name="connsiteX88" fmla="*/ 244022 w 647595"/>
            <a:gd name="connsiteY88" fmla="*/ 879860 h 1548440"/>
            <a:gd name="connsiteX89" fmla="*/ 238569 w 647595"/>
            <a:gd name="connsiteY89" fmla="*/ 887131 h 1548440"/>
            <a:gd name="connsiteX90" fmla="*/ 233115 w 647595"/>
            <a:gd name="connsiteY90" fmla="*/ 901675 h 1548440"/>
            <a:gd name="connsiteX91" fmla="*/ 222208 w 647595"/>
            <a:gd name="connsiteY91" fmla="*/ 919854 h 1548440"/>
            <a:gd name="connsiteX92" fmla="*/ 218572 w 647595"/>
            <a:gd name="connsiteY92" fmla="*/ 930761 h 1548440"/>
            <a:gd name="connsiteX93" fmla="*/ 216754 w 647595"/>
            <a:gd name="connsiteY93" fmla="*/ 936215 h 1548440"/>
            <a:gd name="connsiteX94" fmla="*/ 213118 w 647595"/>
            <a:gd name="connsiteY94" fmla="*/ 941668 h 1548440"/>
            <a:gd name="connsiteX95" fmla="*/ 209482 w 647595"/>
            <a:gd name="connsiteY95" fmla="*/ 952576 h 1548440"/>
            <a:gd name="connsiteX96" fmla="*/ 198575 w 647595"/>
            <a:gd name="connsiteY96" fmla="*/ 963483 h 1548440"/>
            <a:gd name="connsiteX97" fmla="*/ 194939 w 647595"/>
            <a:gd name="connsiteY97" fmla="*/ 974390 h 1548440"/>
            <a:gd name="connsiteX98" fmla="*/ 193121 w 647595"/>
            <a:gd name="connsiteY98" fmla="*/ 979844 h 1548440"/>
            <a:gd name="connsiteX99" fmla="*/ 185850 w 647595"/>
            <a:gd name="connsiteY99" fmla="*/ 990751 h 1548440"/>
            <a:gd name="connsiteX100" fmla="*/ 180396 w 647595"/>
            <a:gd name="connsiteY100" fmla="*/ 1001659 h 1548440"/>
            <a:gd name="connsiteX101" fmla="*/ 174942 w 647595"/>
            <a:gd name="connsiteY101" fmla="*/ 1012566 h 1548440"/>
            <a:gd name="connsiteX102" fmla="*/ 169489 w 647595"/>
            <a:gd name="connsiteY102" fmla="*/ 1016202 h 1548440"/>
            <a:gd name="connsiteX103" fmla="*/ 154946 w 647595"/>
            <a:gd name="connsiteY103" fmla="*/ 1038017 h 1548440"/>
            <a:gd name="connsiteX104" fmla="*/ 147674 w 647595"/>
            <a:gd name="connsiteY104" fmla="*/ 1048924 h 1548440"/>
            <a:gd name="connsiteX105" fmla="*/ 145856 w 647595"/>
            <a:gd name="connsiteY105" fmla="*/ 1054378 h 1548440"/>
            <a:gd name="connsiteX106" fmla="*/ 134949 w 647595"/>
            <a:gd name="connsiteY106" fmla="*/ 1070739 h 1548440"/>
            <a:gd name="connsiteX107" fmla="*/ 131313 w 647595"/>
            <a:gd name="connsiteY107" fmla="*/ 1076192 h 1548440"/>
            <a:gd name="connsiteX108" fmla="*/ 124041 w 647595"/>
            <a:gd name="connsiteY108" fmla="*/ 1087100 h 1548440"/>
            <a:gd name="connsiteX109" fmla="*/ 120406 w 647595"/>
            <a:gd name="connsiteY109" fmla="*/ 1092553 h 1548440"/>
            <a:gd name="connsiteX110" fmla="*/ 114952 w 647595"/>
            <a:gd name="connsiteY110" fmla="*/ 1099825 h 1548440"/>
            <a:gd name="connsiteX111" fmla="*/ 107680 w 647595"/>
            <a:gd name="connsiteY111" fmla="*/ 1110732 h 1548440"/>
            <a:gd name="connsiteX112" fmla="*/ 96773 w 647595"/>
            <a:gd name="connsiteY112" fmla="*/ 1118004 h 1548440"/>
            <a:gd name="connsiteX113" fmla="*/ 85866 w 647595"/>
            <a:gd name="connsiteY113" fmla="*/ 1127093 h 1548440"/>
            <a:gd name="connsiteX114" fmla="*/ 76776 w 647595"/>
            <a:gd name="connsiteY114" fmla="*/ 1138001 h 1548440"/>
            <a:gd name="connsiteX115" fmla="*/ 71323 w 647595"/>
            <a:gd name="connsiteY115" fmla="*/ 1141636 h 1548440"/>
            <a:gd name="connsiteX116" fmla="*/ 60415 w 647595"/>
            <a:gd name="connsiteY116" fmla="*/ 1152544 h 1548440"/>
            <a:gd name="connsiteX117" fmla="*/ 56779 w 647595"/>
            <a:gd name="connsiteY117" fmla="*/ 1165269 h 1548440"/>
            <a:gd name="connsiteX118" fmla="*/ 53144 w 647595"/>
            <a:gd name="connsiteY118" fmla="*/ 1176176 h 1548440"/>
            <a:gd name="connsiteX119" fmla="*/ 45872 w 647595"/>
            <a:gd name="connsiteY119" fmla="*/ 1187084 h 1548440"/>
            <a:gd name="connsiteX120" fmla="*/ 40418 w 647595"/>
            <a:gd name="connsiteY120" fmla="*/ 1190720 h 1548440"/>
            <a:gd name="connsiteX121" fmla="*/ 45643 w 647595"/>
            <a:gd name="connsiteY121" fmla="*/ 1524010 h 1548440"/>
            <a:gd name="connsiteX122" fmla="*/ 633886 w 647595"/>
            <a:gd name="connsiteY122" fmla="*/ 1525966 h 1548440"/>
            <a:gd name="connsiteX0" fmla="*/ 607177 w 607177"/>
            <a:gd name="connsiteY0" fmla="*/ 0 h 1548440"/>
            <a:gd name="connsiteX1" fmla="*/ 588998 w 607177"/>
            <a:gd name="connsiteY1" fmla="*/ 25450 h 1548440"/>
            <a:gd name="connsiteX2" fmla="*/ 585362 w 607177"/>
            <a:gd name="connsiteY2" fmla="*/ 41811 h 1548440"/>
            <a:gd name="connsiteX3" fmla="*/ 583544 w 607177"/>
            <a:gd name="connsiteY3" fmla="*/ 47265 h 1548440"/>
            <a:gd name="connsiteX4" fmla="*/ 576272 w 607177"/>
            <a:gd name="connsiteY4" fmla="*/ 58172 h 1548440"/>
            <a:gd name="connsiteX5" fmla="*/ 569001 w 607177"/>
            <a:gd name="connsiteY5" fmla="*/ 79987 h 1548440"/>
            <a:gd name="connsiteX6" fmla="*/ 567183 w 607177"/>
            <a:gd name="connsiteY6" fmla="*/ 85441 h 1548440"/>
            <a:gd name="connsiteX7" fmla="*/ 563547 w 607177"/>
            <a:gd name="connsiteY7" fmla="*/ 90894 h 1548440"/>
            <a:gd name="connsiteX8" fmla="*/ 556276 w 607177"/>
            <a:gd name="connsiteY8" fmla="*/ 101802 h 1548440"/>
            <a:gd name="connsiteX9" fmla="*/ 552640 w 607177"/>
            <a:gd name="connsiteY9" fmla="*/ 112709 h 1548440"/>
            <a:gd name="connsiteX10" fmla="*/ 549004 w 607177"/>
            <a:gd name="connsiteY10" fmla="*/ 123617 h 1548440"/>
            <a:gd name="connsiteX11" fmla="*/ 545368 w 607177"/>
            <a:gd name="connsiteY11" fmla="*/ 134524 h 1548440"/>
            <a:gd name="connsiteX12" fmla="*/ 543550 w 607177"/>
            <a:gd name="connsiteY12" fmla="*/ 141795 h 1548440"/>
            <a:gd name="connsiteX13" fmla="*/ 539914 w 607177"/>
            <a:gd name="connsiteY13" fmla="*/ 152703 h 1548440"/>
            <a:gd name="connsiteX14" fmla="*/ 536279 w 607177"/>
            <a:gd name="connsiteY14" fmla="*/ 163610 h 1548440"/>
            <a:gd name="connsiteX15" fmla="*/ 534461 w 607177"/>
            <a:gd name="connsiteY15" fmla="*/ 169064 h 1548440"/>
            <a:gd name="connsiteX16" fmla="*/ 530825 w 607177"/>
            <a:gd name="connsiteY16" fmla="*/ 183607 h 1548440"/>
            <a:gd name="connsiteX17" fmla="*/ 529007 w 607177"/>
            <a:gd name="connsiteY17" fmla="*/ 190879 h 1548440"/>
            <a:gd name="connsiteX18" fmla="*/ 525371 w 607177"/>
            <a:gd name="connsiteY18" fmla="*/ 198150 h 1548440"/>
            <a:gd name="connsiteX19" fmla="*/ 518100 w 607177"/>
            <a:gd name="connsiteY19" fmla="*/ 209058 h 1548440"/>
            <a:gd name="connsiteX20" fmla="*/ 512646 w 607177"/>
            <a:gd name="connsiteY20" fmla="*/ 219965 h 1548440"/>
            <a:gd name="connsiteX21" fmla="*/ 510828 w 607177"/>
            <a:gd name="connsiteY21" fmla="*/ 225419 h 1548440"/>
            <a:gd name="connsiteX22" fmla="*/ 503557 w 607177"/>
            <a:gd name="connsiteY22" fmla="*/ 236326 h 1548440"/>
            <a:gd name="connsiteX23" fmla="*/ 498103 w 607177"/>
            <a:gd name="connsiteY23" fmla="*/ 252687 h 1548440"/>
            <a:gd name="connsiteX24" fmla="*/ 496285 w 607177"/>
            <a:gd name="connsiteY24" fmla="*/ 258141 h 1548440"/>
            <a:gd name="connsiteX25" fmla="*/ 494467 w 607177"/>
            <a:gd name="connsiteY25" fmla="*/ 265412 h 1548440"/>
            <a:gd name="connsiteX26" fmla="*/ 490831 w 607177"/>
            <a:gd name="connsiteY26" fmla="*/ 276320 h 1548440"/>
            <a:gd name="connsiteX27" fmla="*/ 489013 w 607177"/>
            <a:gd name="connsiteY27" fmla="*/ 281773 h 1548440"/>
            <a:gd name="connsiteX28" fmla="*/ 474470 w 607177"/>
            <a:gd name="connsiteY28" fmla="*/ 303588 h 1548440"/>
            <a:gd name="connsiteX29" fmla="*/ 470835 w 607177"/>
            <a:gd name="connsiteY29" fmla="*/ 309042 h 1548440"/>
            <a:gd name="connsiteX30" fmla="*/ 465381 w 607177"/>
            <a:gd name="connsiteY30" fmla="*/ 319949 h 1548440"/>
            <a:gd name="connsiteX31" fmla="*/ 461745 w 607177"/>
            <a:gd name="connsiteY31" fmla="*/ 330856 h 1548440"/>
            <a:gd name="connsiteX32" fmla="*/ 454474 w 607177"/>
            <a:gd name="connsiteY32" fmla="*/ 352671 h 1548440"/>
            <a:gd name="connsiteX33" fmla="*/ 450838 w 607177"/>
            <a:gd name="connsiteY33" fmla="*/ 363578 h 1548440"/>
            <a:gd name="connsiteX34" fmla="*/ 441748 w 607177"/>
            <a:gd name="connsiteY34" fmla="*/ 374486 h 1548440"/>
            <a:gd name="connsiteX35" fmla="*/ 438112 w 607177"/>
            <a:gd name="connsiteY35" fmla="*/ 385393 h 1548440"/>
            <a:gd name="connsiteX36" fmla="*/ 436295 w 607177"/>
            <a:gd name="connsiteY36" fmla="*/ 390847 h 1548440"/>
            <a:gd name="connsiteX37" fmla="*/ 432659 w 607177"/>
            <a:gd name="connsiteY37" fmla="*/ 396300 h 1548440"/>
            <a:gd name="connsiteX38" fmla="*/ 429023 w 607177"/>
            <a:gd name="connsiteY38" fmla="*/ 407208 h 1548440"/>
            <a:gd name="connsiteX39" fmla="*/ 421751 w 607177"/>
            <a:gd name="connsiteY39" fmla="*/ 418115 h 1548440"/>
            <a:gd name="connsiteX40" fmla="*/ 419934 w 607177"/>
            <a:gd name="connsiteY40" fmla="*/ 425387 h 1548440"/>
            <a:gd name="connsiteX41" fmla="*/ 416298 w 607177"/>
            <a:gd name="connsiteY41" fmla="*/ 436294 h 1548440"/>
            <a:gd name="connsiteX42" fmla="*/ 414480 w 607177"/>
            <a:gd name="connsiteY42" fmla="*/ 441748 h 1548440"/>
            <a:gd name="connsiteX43" fmla="*/ 412662 w 607177"/>
            <a:gd name="connsiteY43" fmla="*/ 449019 h 1548440"/>
            <a:gd name="connsiteX44" fmla="*/ 410844 w 607177"/>
            <a:gd name="connsiteY44" fmla="*/ 458109 h 1548440"/>
            <a:gd name="connsiteX45" fmla="*/ 407208 w 607177"/>
            <a:gd name="connsiteY45" fmla="*/ 474470 h 1548440"/>
            <a:gd name="connsiteX46" fmla="*/ 403573 w 607177"/>
            <a:gd name="connsiteY46" fmla="*/ 479924 h 1548440"/>
            <a:gd name="connsiteX47" fmla="*/ 399937 w 607177"/>
            <a:gd name="connsiteY47" fmla="*/ 490831 h 1548440"/>
            <a:gd name="connsiteX48" fmla="*/ 396301 w 607177"/>
            <a:gd name="connsiteY48" fmla="*/ 496285 h 1548440"/>
            <a:gd name="connsiteX49" fmla="*/ 390847 w 607177"/>
            <a:gd name="connsiteY49" fmla="*/ 512646 h 1548440"/>
            <a:gd name="connsiteX50" fmla="*/ 389029 w 607177"/>
            <a:gd name="connsiteY50" fmla="*/ 518099 h 1548440"/>
            <a:gd name="connsiteX51" fmla="*/ 381758 w 607177"/>
            <a:gd name="connsiteY51" fmla="*/ 529007 h 1548440"/>
            <a:gd name="connsiteX52" fmla="*/ 370850 w 607177"/>
            <a:gd name="connsiteY52" fmla="*/ 550821 h 1548440"/>
            <a:gd name="connsiteX53" fmla="*/ 359943 w 607177"/>
            <a:gd name="connsiteY53" fmla="*/ 558093 h 1548440"/>
            <a:gd name="connsiteX54" fmla="*/ 358125 w 607177"/>
            <a:gd name="connsiteY54" fmla="*/ 563547 h 1548440"/>
            <a:gd name="connsiteX55" fmla="*/ 349036 w 607177"/>
            <a:gd name="connsiteY55" fmla="*/ 576272 h 1548440"/>
            <a:gd name="connsiteX56" fmla="*/ 347218 w 607177"/>
            <a:gd name="connsiteY56" fmla="*/ 581726 h 1548440"/>
            <a:gd name="connsiteX57" fmla="*/ 345400 w 607177"/>
            <a:gd name="connsiteY57" fmla="*/ 588997 h 1548440"/>
            <a:gd name="connsiteX58" fmla="*/ 341764 w 607177"/>
            <a:gd name="connsiteY58" fmla="*/ 594451 h 1548440"/>
            <a:gd name="connsiteX59" fmla="*/ 336311 w 607177"/>
            <a:gd name="connsiteY59" fmla="*/ 605358 h 1548440"/>
            <a:gd name="connsiteX60" fmla="*/ 332675 w 607177"/>
            <a:gd name="connsiteY60" fmla="*/ 618083 h 1548440"/>
            <a:gd name="connsiteX61" fmla="*/ 327221 w 607177"/>
            <a:gd name="connsiteY61" fmla="*/ 636262 h 1548440"/>
            <a:gd name="connsiteX62" fmla="*/ 323585 w 607177"/>
            <a:gd name="connsiteY62" fmla="*/ 647170 h 1548440"/>
            <a:gd name="connsiteX63" fmla="*/ 321767 w 607177"/>
            <a:gd name="connsiteY63" fmla="*/ 652623 h 1548440"/>
            <a:gd name="connsiteX64" fmla="*/ 318132 w 607177"/>
            <a:gd name="connsiteY64" fmla="*/ 659895 h 1548440"/>
            <a:gd name="connsiteX65" fmla="*/ 312678 w 607177"/>
            <a:gd name="connsiteY65" fmla="*/ 679892 h 1548440"/>
            <a:gd name="connsiteX66" fmla="*/ 310860 w 607177"/>
            <a:gd name="connsiteY66" fmla="*/ 685345 h 1548440"/>
            <a:gd name="connsiteX67" fmla="*/ 303588 w 607177"/>
            <a:gd name="connsiteY67" fmla="*/ 696253 h 1548440"/>
            <a:gd name="connsiteX68" fmla="*/ 296317 w 607177"/>
            <a:gd name="connsiteY68" fmla="*/ 710796 h 1548440"/>
            <a:gd name="connsiteX69" fmla="*/ 294499 w 607177"/>
            <a:gd name="connsiteY69" fmla="*/ 719885 h 1548440"/>
            <a:gd name="connsiteX70" fmla="*/ 283592 w 607177"/>
            <a:gd name="connsiteY70" fmla="*/ 734428 h 1548440"/>
            <a:gd name="connsiteX71" fmla="*/ 281774 w 607177"/>
            <a:gd name="connsiteY71" fmla="*/ 739882 h 1548440"/>
            <a:gd name="connsiteX72" fmla="*/ 278138 w 607177"/>
            <a:gd name="connsiteY72" fmla="*/ 745336 h 1548440"/>
            <a:gd name="connsiteX73" fmla="*/ 276320 w 607177"/>
            <a:gd name="connsiteY73" fmla="*/ 752607 h 1548440"/>
            <a:gd name="connsiteX74" fmla="*/ 272684 w 607177"/>
            <a:gd name="connsiteY74" fmla="*/ 758061 h 1548440"/>
            <a:gd name="connsiteX75" fmla="*/ 269048 w 607177"/>
            <a:gd name="connsiteY75" fmla="*/ 765333 h 1548440"/>
            <a:gd name="connsiteX76" fmla="*/ 267231 w 607177"/>
            <a:gd name="connsiteY76" fmla="*/ 770786 h 1548440"/>
            <a:gd name="connsiteX77" fmla="*/ 263595 w 607177"/>
            <a:gd name="connsiteY77" fmla="*/ 776240 h 1548440"/>
            <a:gd name="connsiteX78" fmla="*/ 258141 w 607177"/>
            <a:gd name="connsiteY78" fmla="*/ 790783 h 1548440"/>
            <a:gd name="connsiteX79" fmla="*/ 254505 w 607177"/>
            <a:gd name="connsiteY79" fmla="*/ 798055 h 1548440"/>
            <a:gd name="connsiteX80" fmla="*/ 249052 w 607177"/>
            <a:gd name="connsiteY80" fmla="*/ 808962 h 1548440"/>
            <a:gd name="connsiteX81" fmla="*/ 247234 w 607177"/>
            <a:gd name="connsiteY81" fmla="*/ 816234 h 1548440"/>
            <a:gd name="connsiteX82" fmla="*/ 239962 w 607177"/>
            <a:gd name="connsiteY82" fmla="*/ 827141 h 1548440"/>
            <a:gd name="connsiteX83" fmla="*/ 232691 w 607177"/>
            <a:gd name="connsiteY83" fmla="*/ 839866 h 1548440"/>
            <a:gd name="connsiteX84" fmla="*/ 229055 w 607177"/>
            <a:gd name="connsiteY84" fmla="*/ 850774 h 1548440"/>
            <a:gd name="connsiteX85" fmla="*/ 221783 w 607177"/>
            <a:gd name="connsiteY85" fmla="*/ 861681 h 1548440"/>
            <a:gd name="connsiteX86" fmla="*/ 218147 w 607177"/>
            <a:gd name="connsiteY86" fmla="*/ 867135 h 1548440"/>
            <a:gd name="connsiteX87" fmla="*/ 216330 w 607177"/>
            <a:gd name="connsiteY87" fmla="*/ 872588 h 1548440"/>
            <a:gd name="connsiteX88" fmla="*/ 203604 w 607177"/>
            <a:gd name="connsiteY88" fmla="*/ 879860 h 1548440"/>
            <a:gd name="connsiteX89" fmla="*/ 198151 w 607177"/>
            <a:gd name="connsiteY89" fmla="*/ 887131 h 1548440"/>
            <a:gd name="connsiteX90" fmla="*/ 192697 w 607177"/>
            <a:gd name="connsiteY90" fmla="*/ 901675 h 1548440"/>
            <a:gd name="connsiteX91" fmla="*/ 181790 w 607177"/>
            <a:gd name="connsiteY91" fmla="*/ 919854 h 1548440"/>
            <a:gd name="connsiteX92" fmla="*/ 178154 w 607177"/>
            <a:gd name="connsiteY92" fmla="*/ 930761 h 1548440"/>
            <a:gd name="connsiteX93" fmla="*/ 176336 w 607177"/>
            <a:gd name="connsiteY93" fmla="*/ 936215 h 1548440"/>
            <a:gd name="connsiteX94" fmla="*/ 172700 w 607177"/>
            <a:gd name="connsiteY94" fmla="*/ 941668 h 1548440"/>
            <a:gd name="connsiteX95" fmla="*/ 169064 w 607177"/>
            <a:gd name="connsiteY95" fmla="*/ 952576 h 1548440"/>
            <a:gd name="connsiteX96" fmla="*/ 158157 w 607177"/>
            <a:gd name="connsiteY96" fmla="*/ 963483 h 1548440"/>
            <a:gd name="connsiteX97" fmla="*/ 154521 w 607177"/>
            <a:gd name="connsiteY97" fmla="*/ 974390 h 1548440"/>
            <a:gd name="connsiteX98" fmla="*/ 152703 w 607177"/>
            <a:gd name="connsiteY98" fmla="*/ 979844 h 1548440"/>
            <a:gd name="connsiteX99" fmla="*/ 145432 w 607177"/>
            <a:gd name="connsiteY99" fmla="*/ 990751 h 1548440"/>
            <a:gd name="connsiteX100" fmla="*/ 139978 w 607177"/>
            <a:gd name="connsiteY100" fmla="*/ 1001659 h 1548440"/>
            <a:gd name="connsiteX101" fmla="*/ 134524 w 607177"/>
            <a:gd name="connsiteY101" fmla="*/ 1012566 h 1548440"/>
            <a:gd name="connsiteX102" fmla="*/ 129071 w 607177"/>
            <a:gd name="connsiteY102" fmla="*/ 1016202 h 1548440"/>
            <a:gd name="connsiteX103" fmla="*/ 114528 w 607177"/>
            <a:gd name="connsiteY103" fmla="*/ 1038017 h 1548440"/>
            <a:gd name="connsiteX104" fmla="*/ 107256 w 607177"/>
            <a:gd name="connsiteY104" fmla="*/ 1048924 h 1548440"/>
            <a:gd name="connsiteX105" fmla="*/ 105438 w 607177"/>
            <a:gd name="connsiteY105" fmla="*/ 1054378 h 1548440"/>
            <a:gd name="connsiteX106" fmla="*/ 94531 w 607177"/>
            <a:gd name="connsiteY106" fmla="*/ 1070739 h 1548440"/>
            <a:gd name="connsiteX107" fmla="*/ 90895 w 607177"/>
            <a:gd name="connsiteY107" fmla="*/ 1076192 h 1548440"/>
            <a:gd name="connsiteX108" fmla="*/ 83623 w 607177"/>
            <a:gd name="connsiteY108" fmla="*/ 1087100 h 1548440"/>
            <a:gd name="connsiteX109" fmla="*/ 79988 w 607177"/>
            <a:gd name="connsiteY109" fmla="*/ 1092553 h 1548440"/>
            <a:gd name="connsiteX110" fmla="*/ 74534 w 607177"/>
            <a:gd name="connsiteY110" fmla="*/ 1099825 h 1548440"/>
            <a:gd name="connsiteX111" fmla="*/ 67262 w 607177"/>
            <a:gd name="connsiteY111" fmla="*/ 1110732 h 1548440"/>
            <a:gd name="connsiteX112" fmla="*/ 56355 w 607177"/>
            <a:gd name="connsiteY112" fmla="*/ 1118004 h 1548440"/>
            <a:gd name="connsiteX113" fmla="*/ 45448 w 607177"/>
            <a:gd name="connsiteY113" fmla="*/ 1127093 h 1548440"/>
            <a:gd name="connsiteX114" fmla="*/ 36358 w 607177"/>
            <a:gd name="connsiteY114" fmla="*/ 1138001 h 1548440"/>
            <a:gd name="connsiteX115" fmla="*/ 30905 w 607177"/>
            <a:gd name="connsiteY115" fmla="*/ 1141636 h 1548440"/>
            <a:gd name="connsiteX116" fmla="*/ 19997 w 607177"/>
            <a:gd name="connsiteY116" fmla="*/ 1152544 h 1548440"/>
            <a:gd name="connsiteX117" fmla="*/ 16361 w 607177"/>
            <a:gd name="connsiteY117" fmla="*/ 1165269 h 1548440"/>
            <a:gd name="connsiteX118" fmla="*/ 12726 w 607177"/>
            <a:gd name="connsiteY118" fmla="*/ 1176176 h 1548440"/>
            <a:gd name="connsiteX119" fmla="*/ 5454 w 607177"/>
            <a:gd name="connsiteY119" fmla="*/ 1187084 h 1548440"/>
            <a:gd name="connsiteX120" fmla="*/ 0 w 607177"/>
            <a:gd name="connsiteY120" fmla="*/ 1190720 h 1548440"/>
            <a:gd name="connsiteX121" fmla="*/ 5225 w 607177"/>
            <a:gd name="connsiteY121" fmla="*/ 1524010 h 1548440"/>
            <a:gd name="connsiteX122" fmla="*/ 593468 w 607177"/>
            <a:gd name="connsiteY122" fmla="*/ 1525966 h 1548440"/>
            <a:gd name="connsiteX0" fmla="*/ 607177 w 607177"/>
            <a:gd name="connsiteY0" fmla="*/ 0 h 1548440"/>
            <a:gd name="connsiteX1" fmla="*/ 588998 w 607177"/>
            <a:gd name="connsiteY1" fmla="*/ 25450 h 1548440"/>
            <a:gd name="connsiteX2" fmla="*/ 585362 w 607177"/>
            <a:gd name="connsiteY2" fmla="*/ 41811 h 1548440"/>
            <a:gd name="connsiteX3" fmla="*/ 583544 w 607177"/>
            <a:gd name="connsiteY3" fmla="*/ 47265 h 1548440"/>
            <a:gd name="connsiteX4" fmla="*/ 576272 w 607177"/>
            <a:gd name="connsiteY4" fmla="*/ 58172 h 1548440"/>
            <a:gd name="connsiteX5" fmla="*/ 569001 w 607177"/>
            <a:gd name="connsiteY5" fmla="*/ 79987 h 1548440"/>
            <a:gd name="connsiteX6" fmla="*/ 567183 w 607177"/>
            <a:gd name="connsiteY6" fmla="*/ 85441 h 1548440"/>
            <a:gd name="connsiteX7" fmla="*/ 563547 w 607177"/>
            <a:gd name="connsiteY7" fmla="*/ 90894 h 1548440"/>
            <a:gd name="connsiteX8" fmla="*/ 556276 w 607177"/>
            <a:gd name="connsiteY8" fmla="*/ 101802 h 1548440"/>
            <a:gd name="connsiteX9" fmla="*/ 552640 w 607177"/>
            <a:gd name="connsiteY9" fmla="*/ 112709 h 1548440"/>
            <a:gd name="connsiteX10" fmla="*/ 549004 w 607177"/>
            <a:gd name="connsiteY10" fmla="*/ 123617 h 1548440"/>
            <a:gd name="connsiteX11" fmla="*/ 545368 w 607177"/>
            <a:gd name="connsiteY11" fmla="*/ 134524 h 1548440"/>
            <a:gd name="connsiteX12" fmla="*/ 543550 w 607177"/>
            <a:gd name="connsiteY12" fmla="*/ 141795 h 1548440"/>
            <a:gd name="connsiteX13" fmla="*/ 539914 w 607177"/>
            <a:gd name="connsiteY13" fmla="*/ 152703 h 1548440"/>
            <a:gd name="connsiteX14" fmla="*/ 536279 w 607177"/>
            <a:gd name="connsiteY14" fmla="*/ 163610 h 1548440"/>
            <a:gd name="connsiteX15" fmla="*/ 534461 w 607177"/>
            <a:gd name="connsiteY15" fmla="*/ 169064 h 1548440"/>
            <a:gd name="connsiteX16" fmla="*/ 530825 w 607177"/>
            <a:gd name="connsiteY16" fmla="*/ 183607 h 1548440"/>
            <a:gd name="connsiteX17" fmla="*/ 529007 w 607177"/>
            <a:gd name="connsiteY17" fmla="*/ 190879 h 1548440"/>
            <a:gd name="connsiteX18" fmla="*/ 525371 w 607177"/>
            <a:gd name="connsiteY18" fmla="*/ 198150 h 1548440"/>
            <a:gd name="connsiteX19" fmla="*/ 518100 w 607177"/>
            <a:gd name="connsiteY19" fmla="*/ 209058 h 1548440"/>
            <a:gd name="connsiteX20" fmla="*/ 512646 w 607177"/>
            <a:gd name="connsiteY20" fmla="*/ 219965 h 1548440"/>
            <a:gd name="connsiteX21" fmla="*/ 510828 w 607177"/>
            <a:gd name="connsiteY21" fmla="*/ 225419 h 1548440"/>
            <a:gd name="connsiteX22" fmla="*/ 503557 w 607177"/>
            <a:gd name="connsiteY22" fmla="*/ 236326 h 1548440"/>
            <a:gd name="connsiteX23" fmla="*/ 498103 w 607177"/>
            <a:gd name="connsiteY23" fmla="*/ 252687 h 1548440"/>
            <a:gd name="connsiteX24" fmla="*/ 496285 w 607177"/>
            <a:gd name="connsiteY24" fmla="*/ 258141 h 1548440"/>
            <a:gd name="connsiteX25" fmla="*/ 494467 w 607177"/>
            <a:gd name="connsiteY25" fmla="*/ 265412 h 1548440"/>
            <a:gd name="connsiteX26" fmla="*/ 490831 w 607177"/>
            <a:gd name="connsiteY26" fmla="*/ 276320 h 1548440"/>
            <a:gd name="connsiteX27" fmla="*/ 489013 w 607177"/>
            <a:gd name="connsiteY27" fmla="*/ 281773 h 1548440"/>
            <a:gd name="connsiteX28" fmla="*/ 474470 w 607177"/>
            <a:gd name="connsiteY28" fmla="*/ 303588 h 1548440"/>
            <a:gd name="connsiteX29" fmla="*/ 470835 w 607177"/>
            <a:gd name="connsiteY29" fmla="*/ 309042 h 1548440"/>
            <a:gd name="connsiteX30" fmla="*/ 465381 w 607177"/>
            <a:gd name="connsiteY30" fmla="*/ 319949 h 1548440"/>
            <a:gd name="connsiteX31" fmla="*/ 461745 w 607177"/>
            <a:gd name="connsiteY31" fmla="*/ 330856 h 1548440"/>
            <a:gd name="connsiteX32" fmla="*/ 454474 w 607177"/>
            <a:gd name="connsiteY32" fmla="*/ 352671 h 1548440"/>
            <a:gd name="connsiteX33" fmla="*/ 450838 w 607177"/>
            <a:gd name="connsiteY33" fmla="*/ 363578 h 1548440"/>
            <a:gd name="connsiteX34" fmla="*/ 441748 w 607177"/>
            <a:gd name="connsiteY34" fmla="*/ 374486 h 1548440"/>
            <a:gd name="connsiteX35" fmla="*/ 438112 w 607177"/>
            <a:gd name="connsiteY35" fmla="*/ 385393 h 1548440"/>
            <a:gd name="connsiteX36" fmla="*/ 436295 w 607177"/>
            <a:gd name="connsiteY36" fmla="*/ 390847 h 1548440"/>
            <a:gd name="connsiteX37" fmla="*/ 432659 w 607177"/>
            <a:gd name="connsiteY37" fmla="*/ 396300 h 1548440"/>
            <a:gd name="connsiteX38" fmla="*/ 429023 w 607177"/>
            <a:gd name="connsiteY38" fmla="*/ 407208 h 1548440"/>
            <a:gd name="connsiteX39" fmla="*/ 421751 w 607177"/>
            <a:gd name="connsiteY39" fmla="*/ 418115 h 1548440"/>
            <a:gd name="connsiteX40" fmla="*/ 419934 w 607177"/>
            <a:gd name="connsiteY40" fmla="*/ 425387 h 1548440"/>
            <a:gd name="connsiteX41" fmla="*/ 416298 w 607177"/>
            <a:gd name="connsiteY41" fmla="*/ 436294 h 1548440"/>
            <a:gd name="connsiteX42" fmla="*/ 414480 w 607177"/>
            <a:gd name="connsiteY42" fmla="*/ 441748 h 1548440"/>
            <a:gd name="connsiteX43" fmla="*/ 412662 w 607177"/>
            <a:gd name="connsiteY43" fmla="*/ 449019 h 1548440"/>
            <a:gd name="connsiteX44" fmla="*/ 410844 w 607177"/>
            <a:gd name="connsiteY44" fmla="*/ 458109 h 1548440"/>
            <a:gd name="connsiteX45" fmla="*/ 407208 w 607177"/>
            <a:gd name="connsiteY45" fmla="*/ 474470 h 1548440"/>
            <a:gd name="connsiteX46" fmla="*/ 403573 w 607177"/>
            <a:gd name="connsiteY46" fmla="*/ 479924 h 1548440"/>
            <a:gd name="connsiteX47" fmla="*/ 399937 w 607177"/>
            <a:gd name="connsiteY47" fmla="*/ 490831 h 1548440"/>
            <a:gd name="connsiteX48" fmla="*/ 396301 w 607177"/>
            <a:gd name="connsiteY48" fmla="*/ 496285 h 1548440"/>
            <a:gd name="connsiteX49" fmla="*/ 390847 w 607177"/>
            <a:gd name="connsiteY49" fmla="*/ 512646 h 1548440"/>
            <a:gd name="connsiteX50" fmla="*/ 389029 w 607177"/>
            <a:gd name="connsiteY50" fmla="*/ 518099 h 1548440"/>
            <a:gd name="connsiteX51" fmla="*/ 381758 w 607177"/>
            <a:gd name="connsiteY51" fmla="*/ 529007 h 1548440"/>
            <a:gd name="connsiteX52" fmla="*/ 370850 w 607177"/>
            <a:gd name="connsiteY52" fmla="*/ 550821 h 1548440"/>
            <a:gd name="connsiteX53" fmla="*/ 359943 w 607177"/>
            <a:gd name="connsiteY53" fmla="*/ 558093 h 1548440"/>
            <a:gd name="connsiteX54" fmla="*/ 358125 w 607177"/>
            <a:gd name="connsiteY54" fmla="*/ 563547 h 1548440"/>
            <a:gd name="connsiteX55" fmla="*/ 349036 w 607177"/>
            <a:gd name="connsiteY55" fmla="*/ 576272 h 1548440"/>
            <a:gd name="connsiteX56" fmla="*/ 347218 w 607177"/>
            <a:gd name="connsiteY56" fmla="*/ 581726 h 1548440"/>
            <a:gd name="connsiteX57" fmla="*/ 345400 w 607177"/>
            <a:gd name="connsiteY57" fmla="*/ 588997 h 1548440"/>
            <a:gd name="connsiteX58" fmla="*/ 341764 w 607177"/>
            <a:gd name="connsiteY58" fmla="*/ 594451 h 1548440"/>
            <a:gd name="connsiteX59" fmla="*/ 336311 w 607177"/>
            <a:gd name="connsiteY59" fmla="*/ 605358 h 1548440"/>
            <a:gd name="connsiteX60" fmla="*/ 332675 w 607177"/>
            <a:gd name="connsiteY60" fmla="*/ 618083 h 1548440"/>
            <a:gd name="connsiteX61" fmla="*/ 327221 w 607177"/>
            <a:gd name="connsiteY61" fmla="*/ 636262 h 1548440"/>
            <a:gd name="connsiteX62" fmla="*/ 323585 w 607177"/>
            <a:gd name="connsiteY62" fmla="*/ 647170 h 1548440"/>
            <a:gd name="connsiteX63" fmla="*/ 321767 w 607177"/>
            <a:gd name="connsiteY63" fmla="*/ 652623 h 1548440"/>
            <a:gd name="connsiteX64" fmla="*/ 318132 w 607177"/>
            <a:gd name="connsiteY64" fmla="*/ 659895 h 1548440"/>
            <a:gd name="connsiteX65" fmla="*/ 312678 w 607177"/>
            <a:gd name="connsiteY65" fmla="*/ 679892 h 1548440"/>
            <a:gd name="connsiteX66" fmla="*/ 310860 w 607177"/>
            <a:gd name="connsiteY66" fmla="*/ 685345 h 1548440"/>
            <a:gd name="connsiteX67" fmla="*/ 303588 w 607177"/>
            <a:gd name="connsiteY67" fmla="*/ 696253 h 1548440"/>
            <a:gd name="connsiteX68" fmla="*/ 296317 w 607177"/>
            <a:gd name="connsiteY68" fmla="*/ 710796 h 1548440"/>
            <a:gd name="connsiteX69" fmla="*/ 294499 w 607177"/>
            <a:gd name="connsiteY69" fmla="*/ 719885 h 1548440"/>
            <a:gd name="connsiteX70" fmla="*/ 283592 w 607177"/>
            <a:gd name="connsiteY70" fmla="*/ 734428 h 1548440"/>
            <a:gd name="connsiteX71" fmla="*/ 281774 w 607177"/>
            <a:gd name="connsiteY71" fmla="*/ 739882 h 1548440"/>
            <a:gd name="connsiteX72" fmla="*/ 278138 w 607177"/>
            <a:gd name="connsiteY72" fmla="*/ 745336 h 1548440"/>
            <a:gd name="connsiteX73" fmla="*/ 276320 w 607177"/>
            <a:gd name="connsiteY73" fmla="*/ 752607 h 1548440"/>
            <a:gd name="connsiteX74" fmla="*/ 272684 w 607177"/>
            <a:gd name="connsiteY74" fmla="*/ 758061 h 1548440"/>
            <a:gd name="connsiteX75" fmla="*/ 269048 w 607177"/>
            <a:gd name="connsiteY75" fmla="*/ 765333 h 1548440"/>
            <a:gd name="connsiteX76" fmla="*/ 267231 w 607177"/>
            <a:gd name="connsiteY76" fmla="*/ 770786 h 1548440"/>
            <a:gd name="connsiteX77" fmla="*/ 263595 w 607177"/>
            <a:gd name="connsiteY77" fmla="*/ 776240 h 1548440"/>
            <a:gd name="connsiteX78" fmla="*/ 258141 w 607177"/>
            <a:gd name="connsiteY78" fmla="*/ 790783 h 1548440"/>
            <a:gd name="connsiteX79" fmla="*/ 254505 w 607177"/>
            <a:gd name="connsiteY79" fmla="*/ 798055 h 1548440"/>
            <a:gd name="connsiteX80" fmla="*/ 249052 w 607177"/>
            <a:gd name="connsiteY80" fmla="*/ 808962 h 1548440"/>
            <a:gd name="connsiteX81" fmla="*/ 247234 w 607177"/>
            <a:gd name="connsiteY81" fmla="*/ 816234 h 1548440"/>
            <a:gd name="connsiteX82" fmla="*/ 239962 w 607177"/>
            <a:gd name="connsiteY82" fmla="*/ 827141 h 1548440"/>
            <a:gd name="connsiteX83" fmla="*/ 232691 w 607177"/>
            <a:gd name="connsiteY83" fmla="*/ 839866 h 1548440"/>
            <a:gd name="connsiteX84" fmla="*/ 229055 w 607177"/>
            <a:gd name="connsiteY84" fmla="*/ 850774 h 1548440"/>
            <a:gd name="connsiteX85" fmla="*/ 221783 w 607177"/>
            <a:gd name="connsiteY85" fmla="*/ 861681 h 1548440"/>
            <a:gd name="connsiteX86" fmla="*/ 218147 w 607177"/>
            <a:gd name="connsiteY86" fmla="*/ 867135 h 1548440"/>
            <a:gd name="connsiteX87" fmla="*/ 216330 w 607177"/>
            <a:gd name="connsiteY87" fmla="*/ 872588 h 1548440"/>
            <a:gd name="connsiteX88" fmla="*/ 203604 w 607177"/>
            <a:gd name="connsiteY88" fmla="*/ 879860 h 1548440"/>
            <a:gd name="connsiteX89" fmla="*/ 198151 w 607177"/>
            <a:gd name="connsiteY89" fmla="*/ 887131 h 1548440"/>
            <a:gd name="connsiteX90" fmla="*/ 192697 w 607177"/>
            <a:gd name="connsiteY90" fmla="*/ 901675 h 1548440"/>
            <a:gd name="connsiteX91" fmla="*/ 181790 w 607177"/>
            <a:gd name="connsiteY91" fmla="*/ 919854 h 1548440"/>
            <a:gd name="connsiteX92" fmla="*/ 178154 w 607177"/>
            <a:gd name="connsiteY92" fmla="*/ 930761 h 1548440"/>
            <a:gd name="connsiteX93" fmla="*/ 176336 w 607177"/>
            <a:gd name="connsiteY93" fmla="*/ 936215 h 1548440"/>
            <a:gd name="connsiteX94" fmla="*/ 172700 w 607177"/>
            <a:gd name="connsiteY94" fmla="*/ 941668 h 1548440"/>
            <a:gd name="connsiteX95" fmla="*/ 169064 w 607177"/>
            <a:gd name="connsiteY95" fmla="*/ 952576 h 1548440"/>
            <a:gd name="connsiteX96" fmla="*/ 158157 w 607177"/>
            <a:gd name="connsiteY96" fmla="*/ 963483 h 1548440"/>
            <a:gd name="connsiteX97" fmla="*/ 154521 w 607177"/>
            <a:gd name="connsiteY97" fmla="*/ 974390 h 1548440"/>
            <a:gd name="connsiteX98" fmla="*/ 152703 w 607177"/>
            <a:gd name="connsiteY98" fmla="*/ 979844 h 1548440"/>
            <a:gd name="connsiteX99" fmla="*/ 145432 w 607177"/>
            <a:gd name="connsiteY99" fmla="*/ 990751 h 1548440"/>
            <a:gd name="connsiteX100" fmla="*/ 139978 w 607177"/>
            <a:gd name="connsiteY100" fmla="*/ 1001659 h 1548440"/>
            <a:gd name="connsiteX101" fmla="*/ 134524 w 607177"/>
            <a:gd name="connsiteY101" fmla="*/ 1012566 h 1548440"/>
            <a:gd name="connsiteX102" fmla="*/ 129071 w 607177"/>
            <a:gd name="connsiteY102" fmla="*/ 1016202 h 1548440"/>
            <a:gd name="connsiteX103" fmla="*/ 114528 w 607177"/>
            <a:gd name="connsiteY103" fmla="*/ 1038017 h 1548440"/>
            <a:gd name="connsiteX104" fmla="*/ 107256 w 607177"/>
            <a:gd name="connsiteY104" fmla="*/ 1048924 h 1548440"/>
            <a:gd name="connsiteX105" fmla="*/ 105438 w 607177"/>
            <a:gd name="connsiteY105" fmla="*/ 1054378 h 1548440"/>
            <a:gd name="connsiteX106" fmla="*/ 94531 w 607177"/>
            <a:gd name="connsiteY106" fmla="*/ 1070739 h 1548440"/>
            <a:gd name="connsiteX107" fmla="*/ 90895 w 607177"/>
            <a:gd name="connsiteY107" fmla="*/ 1076192 h 1548440"/>
            <a:gd name="connsiteX108" fmla="*/ 83623 w 607177"/>
            <a:gd name="connsiteY108" fmla="*/ 1087100 h 1548440"/>
            <a:gd name="connsiteX109" fmla="*/ 79988 w 607177"/>
            <a:gd name="connsiteY109" fmla="*/ 1092553 h 1548440"/>
            <a:gd name="connsiteX110" fmla="*/ 74534 w 607177"/>
            <a:gd name="connsiteY110" fmla="*/ 1099825 h 1548440"/>
            <a:gd name="connsiteX111" fmla="*/ 67262 w 607177"/>
            <a:gd name="connsiteY111" fmla="*/ 1110732 h 1548440"/>
            <a:gd name="connsiteX112" fmla="*/ 56355 w 607177"/>
            <a:gd name="connsiteY112" fmla="*/ 1118004 h 1548440"/>
            <a:gd name="connsiteX113" fmla="*/ 45448 w 607177"/>
            <a:gd name="connsiteY113" fmla="*/ 1127093 h 1548440"/>
            <a:gd name="connsiteX114" fmla="*/ 36358 w 607177"/>
            <a:gd name="connsiteY114" fmla="*/ 1138001 h 1548440"/>
            <a:gd name="connsiteX115" fmla="*/ 30905 w 607177"/>
            <a:gd name="connsiteY115" fmla="*/ 1141636 h 1548440"/>
            <a:gd name="connsiteX116" fmla="*/ 19997 w 607177"/>
            <a:gd name="connsiteY116" fmla="*/ 1152544 h 1548440"/>
            <a:gd name="connsiteX117" fmla="*/ 16361 w 607177"/>
            <a:gd name="connsiteY117" fmla="*/ 1165269 h 1548440"/>
            <a:gd name="connsiteX118" fmla="*/ 12726 w 607177"/>
            <a:gd name="connsiteY118" fmla="*/ 1176176 h 1548440"/>
            <a:gd name="connsiteX119" fmla="*/ 5454 w 607177"/>
            <a:gd name="connsiteY119" fmla="*/ 1187084 h 1548440"/>
            <a:gd name="connsiteX120" fmla="*/ 0 w 607177"/>
            <a:gd name="connsiteY120" fmla="*/ 1190720 h 1548440"/>
            <a:gd name="connsiteX121" fmla="*/ 5225 w 607177"/>
            <a:gd name="connsiteY121" fmla="*/ 1524010 h 1548440"/>
            <a:gd name="connsiteX122" fmla="*/ 593468 w 607177"/>
            <a:gd name="connsiteY122" fmla="*/ 1525966 h 1548440"/>
            <a:gd name="connsiteX0" fmla="*/ 607177 w 607177"/>
            <a:gd name="connsiteY0" fmla="*/ 0 h 1548440"/>
            <a:gd name="connsiteX1" fmla="*/ 588998 w 607177"/>
            <a:gd name="connsiteY1" fmla="*/ 25450 h 1548440"/>
            <a:gd name="connsiteX2" fmla="*/ 585362 w 607177"/>
            <a:gd name="connsiteY2" fmla="*/ 41811 h 1548440"/>
            <a:gd name="connsiteX3" fmla="*/ 583544 w 607177"/>
            <a:gd name="connsiteY3" fmla="*/ 47265 h 1548440"/>
            <a:gd name="connsiteX4" fmla="*/ 576272 w 607177"/>
            <a:gd name="connsiteY4" fmla="*/ 58172 h 1548440"/>
            <a:gd name="connsiteX5" fmla="*/ 569001 w 607177"/>
            <a:gd name="connsiteY5" fmla="*/ 79987 h 1548440"/>
            <a:gd name="connsiteX6" fmla="*/ 567183 w 607177"/>
            <a:gd name="connsiteY6" fmla="*/ 85441 h 1548440"/>
            <a:gd name="connsiteX7" fmla="*/ 563547 w 607177"/>
            <a:gd name="connsiteY7" fmla="*/ 90894 h 1548440"/>
            <a:gd name="connsiteX8" fmla="*/ 556276 w 607177"/>
            <a:gd name="connsiteY8" fmla="*/ 101802 h 1548440"/>
            <a:gd name="connsiteX9" fmla="*/ 552640 w 607177"/>
            <a:gd name="connsiteY9" fmla="*/ 112709 h 1548440"/>
            <a:gd name="connsiteX10" fmla="*/ 549004 w 607177"/>
            <a:gd name="connsiteY10" fmla="*/ 123617 h 1548440"/>
            <a:gd name="connsiteX11" fmla="*/ 545368 w 607177"/>
            <a:gd name="connsiteY11" fmla="*/ 134524 h 1548440"/>
            <a:gd name="connsiteX12" fmla="*/ 543550 w 607177"/>
            <a:gd name="connsiteY12" fmla="*/ 141795 h 1548440"/>
            <a:gd name="connsiteX13" fmla="*/ 539914 w 607177"/>
            <a:gd name="connsiteY13" fmla="*/ 152703 h 1548440"/>
            <a:gd name="connsiteX14" fmla="*/ 536279 w 607177"/>
            <a:gd name="connsiteY14" fmla="*/ 163610 h 1548440"/>
            <a:gd name="connsiteX15" fmla="*/ 534461 w 607177"/>
            <a:gd name="connsiteY15" fmla="*/ 169064 h 1548440"/>
            <a:gd name="connsiteX16" fmla="*/ 530825 w 607177"/>
            <a:gd name="connsiteY16" fmla="*/ 183607 h 1548440"/>
            <a:gd name="connsiteX17" fmla="*/ 529007 w 607177"/>
            <a:gd name="connsiteY17" fmla="*/ 190879 h 1548440"/>
            <a:gd name="connsiteX18" fmla="*/ 525371 w 607177"/>
            <a:gd name="connsiteY18" fmla="*/ 198150 h 1548440"/>
            <a:gd name="connsiteX19" fmla="*/ 518100 w 607177"/>
            <a:gd name="connsiteY19" fmla="*/ 209058 h 1548440"/>
            <a:gd name="connsiteX20" fmla="*/ 512646 w 607177"/>
            <a:gd name="connsiteY20" fmla="*/ 219965 h 1548440"/>
            <a:gd name="connsiteX21" fmla="*/ 510828 w 607177"/>
            <a:gd name="connsiteY21" fmla="*/ 225419 h 1548440"/>
            <a:gd name="connsiteX22" fmla="*/ 503557 w 607177"/>
            <a:gd name="connsiteY22" fmla="*/ 236326 h 1548440"/>
            <a:gd name="connsiteX23" fmla="*/ 498103 w 607177"/>
            <a:gd name="connsiteY23" fmla="*/ 252687 h 1548440"/>
            <a:gd name="connsiteX24" fmla="*/ 496285 w 607177"/>
            <a:gd name="connsiteY24" fmla="*/ 258141 h 1548440"/>
            <a:gd name="connsiteX25" fmla="*/ 494467 w 607177"/>
            <a:gd name="connsiteY25" fmla="*/ 265412 h 1548440"/>
            <a:gd name="connsiteX26" fmla="*/ 490831 w 607177"/>
            <a:gd name="connsiteY26" fmla="*/ 276320 h 1548440"/>
            <a:gd name="connsiteX27" fmla="*/ 489013 w 607177"/>
            <a:gd name="connsiteY27" fmla="*/ 281773 h 1548440"/>
            <a:gd name="connsiteX28" fmla="*/ 474470 w 607177"/>
            <a:gd name="connsiteY28" fmla="*/ 303588 h 1548440"/>
            <a:gd name="connsiteX29" fmla="*/ 470835 w 607177"/>
            <a:gd name="connsiteY29" fmla="*/ 309042 h 1548440"/>
            <a:gd name="connsiteX30" fmla="*/ 465381 w 607177"/>
            <a:gd name="connsiteY30" fmla="*/ 319949 h 1548440"/>
            <a:gd name="connsiteX31" fmla="*/ 461745 w 607177"/>
            <a:gd name="connsiteY31" fmla="*/ 330856 h 1548440"/>
            <a:gd name="connsiteX32" fmla="*/ 454474 w 607177"/>
            <a:gd name="connsiteY32" fmla="*/ 352671 h 1548440"/>
            <a:gd name="connsiteX33" fmla="*/ 450838 w 607177"/>
            <a:gd name="connsiteY33" fmla="*/ 363578 h 1548440"/>
            <a:gd name="connsiteX34" fmla="*/ 441748 w 607177"/>
            <a:gd name="connsiteY34" fmla="*/ 374486 h 1548440"/>
            <a:gd name="connsiteX35" fmla="*/ 438112 w 607177"/>
            <a:gd name="connsiteY35" fmla="*/ 385393 h 1548440"/>
            <a:gd name="connsiteX36" fmla="*/ 436295 w 607177"/>
            <a:gd name="connsiteY36" fmla="*/ 390847 h 1548440"/>
            <a:gd name="connsiteX37" fmla="*/ 432659 w 607177"/>
            <a:gd name="connsiteY37" fmla="*/ 396300 h 1548440"/>
            <a:gd name="connsiteX38" fmla="*/ 429023 w 607177"/>
            <a:gd name="connsiteY38" fmla="*/ 407208 h 1548440"/>
            <a:gd name="connsiteX39" fmla="*/ 421751 w 607177"/>
            <a:gd name="connsiteY39" fmla="*/ 418115 h 1548440"/>
            <a:gd name="connsiteX40" fmla="*/ 419934 w 607177"/>
            <a:gd name="connsiteY40" fmla="*/ 425387 h 1548440"/>
            <a:gd name="connsiteX41" fmla="*/ 416298 w 607177"/>
            <a:gd name="connsiteY41" fmla="*/ 436294 h 1548440"/>
            <a:gd name="connsiteX42" fmla="*/ 414480 w 607177"/>
            <a:gd name="connsiteY42" fmla="*/ 441748 h 1548440"/>
            <a:gd name="connsiteX43" fmla="*/ 412662 w 607177"/>
            <a:gd name="connsiteY43" fmla="*/ 449019 h 1548440"/>
            <a:gd name="connsiteX44" fmla="*/ 410844 w 607177"/>
            <a:gd name="connsiteY44" fmla="*/ 458109 h 1548440"/>
            <a:gd name="connsiteX45" fmla="*/ 407208 w 607177"/>
            <a:gd name="connsiteY45" fmla="*/ 474470 h 1548440"/>
            <a:gd name="connsiteX46" fmla="*/ 403573 w 607177"/>
            <a:gd name="connsiteY46" fmla="*/ 479924 h 1548440"/>
            <a:gd name="connsiteX47" fmla="*/ 399937 w 607177"/>
            <a:gd name="connsiteY47" fmla="*/ 490831 h 1548440"/>
            <a:gd name="connsiteX48" fmla="*/ 396301 w 607177"/>
            <a:gd name="connsiteY48" fmla="*/ 496285 h 1548440"/>
            <a:gd name="connsiteX49" fmla="*/ 390847 w 607177"/>
            <a:gd name="connsiteY49" fmla="*/ 512646 h 1548440"/>
            <a:gd name="connsiteX50" fmla="*/ 389029 w 607177"/>
            <a:gd name="connsiteY50" fmla="*/ 518099 h 1548440"/>
            <a:gd name="connsiteX51" fmla="*/ 381758 w 607177"/>
            <a:gd name="connsiteY51" fmla="*/ 529007 h 1548440"/>
            <a:gd name="connsiteX52" fmla="*/ 370850 w 607177"/>
            <a:gd name="connsiteY52" fmla="*/ 550821 h 1548440"/>
            <a:gd name="connsiteX53" fmla="*/ 359943 w 607177"/>
            <a:gd name="connsiteY53" fmla="*/ 558093 h 1548440"/>
            <a:gd name="connsiteX54" fmla="*/ 358125 w 607177"/>
            <a:gd name="connsiteY54" fmla="*/ 563547 h 1548440"/>
            <a:gd name="connsiteX55" fmla="*/ 349036 w 607177"/>
            <a:gd name="connsiteY55" fmla="*/ 576272 h 1548440"/>
            <a:gd name="connsiteX56" fmla="*/ 347218 w 607177"/>
            <a:gd name="connsiteY56" fmla="*/ 581726 h 1548440"/>
            <a:gd name="connsiteX57" fmla="*/ 345400 w 607177"/>
            <a:gd name="connsiteY57" fmla="*/ 588997 h 1548440"/>
            <a:gd name="connsiteX58" fmla="*/ 341764 w 607177"/>
            <a:gd name="connsiteY58" fmla="*/ 594451 h 1548440"/>
            <a:gd name="connsiteX59" fmla="*/ 336311 w 607177"/>
            <a:gd name="connsiteY59" fmla="*/ 605358 h 1548440"/>
            <a:gd name="connsiteX60" fmla="*/ 332675 w 607177"/>
            <a:gd name="connsiteY60" fmla="*/ 618083 h 1548440"/>
            <a:gd name="connsiteX61" fmla="*/ 327221 w 607177"/>
            <a:gd name="connsiteY61" fmla="*/ 636262 h 1548440"/>
            <a:gd name="connsiteX62" fmla="*/ 323585 w 607177"/>
            <a:gd name="connsiteY62" fmla="*/ 647170 h 1548440"/>
            <a:gd name="connsiteX63" fmla="*/ 321767 w 607177"/>
            <a:gd name="connsiteY63" fmla="*/ 652623 h 1548440"/>
            <a:gd name="connsiteX64" fmla="*/ 318132 w 607177"/>
            <a:gd name="connsiteY64" fmla="*/ 659895 h 1548440"/>
            <a:gd name="connsiteX65" fmla="*/ 312678 w 607177"/>
            <a:gd name="connsiteY65" fmla="*/ 679892 h 1548440"/>
            <a:gd name="connsiteX66" fmla="*/ 310860 w 607177"/>
            <a:gd name="connsiteY66" fmla="*/ 685345 h 1548440"/>
            <a:gd name="connsiteX67" fmla="*/ 303588 w 607177"/>
            <a:gd name="connsiteY67" fmla="*/ 696253 h 1548440"/>
            <a:gd name="connsiteX68" fmla="*/ 296317 w 607177"/>
            <a:gd name="connsiteY68" fmla="*/ 710796 h 1548440"/>
            <a:gd name="connsiteX69" fmla="*/ 294499 w 607177"/>
            <a:gd name="connsiteY69" fmla="*/ 719885 h 1548440"/>
            <a:gd name="connsiteX70" fmla="*/ 283592 w 607177"/>
            <a:gd name="connsiteY70" fmla="*/ 734428 h 1548440"/>
            <a:gd name="connsiteX71" fmla="*/ 281774 w 607177"/>
            <a:gd name="connsiteY71" fmla="*/ 739882 h 1548440"/>
            <a:gd name="connsiteX72" fmla="*/ 278138 w 607177"/>
            <a:gd name="connsiteY72" fmla="*/ 745336 h 1548440"/>
            <a:gd name="connsiteX73" fmla="*/ 276320 w 607177"/>
            <a:gd name="connsiteY73" fmla="*/ 752607 h 1548440"/>
            <a:gd name="connsiteX74" fmla="*/ 272684 w 607177"/>
            <a:gd name="connsiteY74" fmla="*/ 758061 h 1548440"/>
            <a:gd name="connsiteX75" fmla="*/ 269048 w 607177"/>
            <a:gd name="connsiteY75" fmla="*/ 765333 h 1548440"/>
            <a:gd name="connsiteX76" fmla="*/ 267231 w 607177"/>
            <a:gd name="connsiteY76" fmla="*/ 770786 h 1548440"/>
            <a:gd name="connsiteX77" fmla="*/ 263595 w 607177"/>
            <a:gd name="connsiteY77" fmla="*/ 776240 h 1548440"/>
            <a:gd name="connsiteX78" fmla="*/ 258141 w 607177"/>
            <a:gd name="connsiteY78" fmla="*/ 790783 h 1548440"/>
            <a:gd name="connsiteX79" fmla="*/ 254505 w 607177"/>
            <a:gd name="connsiteY79" fmla="*/ 798055 h 1548440"/>
            <a:gd name="connsiteX80" fmla="*/ 249052 w 607177"/>
            <a:gd name="connsiteY80" fmla="*/ 808962 h 1548440"/>
            <a:gd name="connsiteX81" fmla="*/ 247234 w 607177"/>
            <a:gd name="connsiteY81" fmla="*/ 816234 h 1548440"/>
            <a:gd name="connsiteX82" fmla="*/ 239962 w 607177"/>
            <a:gd name="connsiteY82" fmla="*/ 827141 h 1548440"/>
            <a:gd name="connsiteX83" fmla="*/ 232691 w 607177"/>
            <a:gd name="connsiteY83" fmla="*/ 839866 h 1548440"/>
            <a:gd name="connsiteX84" fmla="*/ 229055 w 607177"/>
            <a:gd name="connsiteY84" fmla="*/ 850774 h 1548440"/>
            <a:gd name="connsiteX85" fmla="*/ 221783 w 607177"/>
            <a:gd name="connsiteY85" fmla="*/ 861681 h 1548440"/>
            <a:gd name="connsiteX86" fmla="*/ 218147 w 607177"/>
            <a:gd name="connsiteY86" fmla="*/ 867135 h 1548440"/>
            <a:gd name="connsiteX87" fmla="*/ 216330 w 607177"/>
            <a:gd name="connsiteY87" fmla="*/ 872588 h 1548440"/>
            <a:gd name="connsiteX88" fmla="*/ 203604 w 607177"/>
            <a:gd name="connsiteY88" fmla="*/ 879860 h 1548440"/>
            <a:gd name="connsiteX89" fmla="*/ 198151 w 607177"/>
            <a:gd name="connsiteY89" fmla="*/ 887131 h 1548440"/>
            <a:gd name="connsiteX90" fmla="*/ 192697 w 607177"/>
            <a:gd name="connsiteY90" fmla="*/ 901675 h 1548440"/>
            <a:gd name="connsiteX91" fmla="*/ 181790 w 607177"/>
            <a:gd name="connsiteY91" fmla="*/ 919854 h 1548440"/>
            <a:gd name="connsiteX92" fmla="*/ 178154 w 607177"/>
            <a:gd name="connsiteY92" fmla="*/ 930761 h 1548440"/>
            <a:gd name="connsiteX93" fmla="*/ 176336 w 607177"/>
            <a:gd name="connsiteY93" fmla="*/ 936215 h 1548440"/>
            <a:gd name="connsiteX94" fmla="*/ 172700 w 607177"/>
            <a:gd name="connsiteY94" fmla="*/ 941668 h 1548440"/>
            <a:gd name="connsiteX95" fmla="*/ 169064 w 607177"/>
            <a:gd name="connsiteY95" fmla="*/ 952576 h 1548440"/>
            <a:gd name="connsiteX96" fmla="*/ 158157 w 607177"/>
            <a:gd name="connsiteY96" fmla="*/ 963483 h 1548440"/>
            <a:gd name="connsiteX97" fmla="*/ 154521 w 607177"/>
            <a:gd name="connsiteY97" fmla="*/ 974390 h 1548440"/>
            <a:gd name="connsiteX98" fmla="*/ 152703 w 607177"/>
            <a:gd name="connsiteY98" fmla="*/ 979844 h 1548440"/>
            <a:gd name="connsiteX99" fmla="*/ 145432 w 607177"/>
            <a:gd name="connsiteY99" fmla="*/ 990751 h 1548440"/>
            <a:gd name="connsiteX100" fmla="*/ 139978 w 607177"/>
            <a:gd name="connsiteY100" fmla="*/ 1001659 h 1548440"/>
            <a:gd name="connsiteX101" fmla="*/ 134524 w 607177"/>
            <a:gd name="connsiteY101" fmla="*/ 1012566 h 1548440"/>
            <a:gd name="connsiteX102" fmla="*/ 129071 w 607177"/>
            <a:gd name="connsiteY102" fmla="*/ 1016202 h 1548440"/>
            <a:gd name="connsiteX103" fmla="*/ 114528 w 607177"/>
            <a:gd name="connsiteY103" fmla="*/ 1038017 h 1548440"/>
            <a:gd name="connsiteX104" fmla="*/ 107256 w 607177"/>
            <a:gd name="connsiteY104" fmla="*/ 1048924 h 1548440"/>
            <a:gd name="connsiteX105" fmla="*/ 105438 w 607177"/>
            <a:gd name="connsiteY105" fmla="*/ 1054378 h 1548440"/>
            <a:gd name="connsiteX106" fmla="*/ 94531 w 607177"/>
            <a:gd name="connsiteY106" fmla="*/ 1070739 h 1548440"/>
            <a:gd name="connsiteX107" fmla="*/ 90895 w 607177"/>
            <a:gd name="connsiteY107" fmla="*/ 1076192 h 1548440"/>
            <a:gd name="connsiteX108" fmla="*/ 83623 w 607177"/>
            <a:gd name="connsiteY108" fmla="*/ 1087100 h 1548440"/>
            <a:gd name="connsiteX109" fmla="*/ 79988 w 607177"/>
            <a:gd name="connsiteY109" fmla="*/ 1092553 h 1548440"/>
            <a:gd name="connsiteX110" fmla="*/ 74534 w 607177"/>
            <a:gd name="connsiteY110" fmla="*/ 1099825 h 1548440"/>
            <a:gd name="connsiteX111" fmla="*/ 67262 w 607177"/>
            <a:gd name="connsiteY111" fmla="*/ 1110732 h 1548440"/>
            <a:gd name="connsiteX112" fmla="*/ 56355 w 607177"/>
            <a:gd name="connsiteY112" fmla="*/ 1118004 h 1548440"/>
            <a:gd name="connsiteX113" fmla="*/ 45448 w 607177"/>
            <a:gd name="connsiteY113" fmla="*/ 1127093 h 1548440"/>
            <a:gd name="connsiteX114" fmla="*/ 36358 w 607177"/>
            <a:gd name="connsiteY114" fmla="*/ 1138001 h 1548440"/>
            <a:gd name="connsiteX115" fmla="*/ 30905 w 607177"/>
            <a:gd name="connsiteY115" fmla="*/ 1141636 h 1548440"/>
            <a:gd name="connsiteX116" fmla="*/ 19997 w 607177"/>
            <a:gd name="connsiteY116" fmla="*/ 1152544 h 1548440"/>
            <a:gd name="connsiteX117" fmla="*/ 16361 w 607177"/>
            <a:gd name="connsiteY117" fmla="*/ 1165269 h 1548440"/>
            <a:gd name="connsiteX118" fmla="*/ 12726 w 607177"/>
            <a:gd name="connsiteY118" fmla="*/ 1176176 h 1548440"/>
            <a:gd name="connsiteX119" fmla="*/ 5454 w 607177"/>
            <a:gd name="connsiteY119" fmla="*/ 1187084 h 1548440"/>
            <a:gd name="connsiteX120" fmla="*/ 0 w 607177"/>
            <a:gd name="connsiteY120" fmla="*/ 1190720 h 1548440"/>
            <a:gd name="connsiteX121" fmla="*/ 5225 w 607177"/>
            <a:gd name="connsiteY121" fmla="*/ 1524010 h 1548440"/>
            <a:gd name="connsiteX122" fmla="*/ 593468 w 607177"/>
            <a:gd name="connsiteY122" fmla="*/ 1525966 h 1548440"/>
            <a:gd name="connsiteX0" fmla="*/ 607177 w 607177"/>
            <a:gd name="connsiteY0" fmla="*/ 0 h 1527979"/>
            <a:gd name="connsiteX1" fmla="*/ 588998 w 607177"/>
            <a:gd name="connsiteY1" fmla="*/ 25450 h 1527979"/>
            <a:gd name="connsiteX2" fmla="*/ 585362 w 607177"/>
            <a:gd name="connsiteY2" fmla="*/ 41811 h 1527979"/>
            <a:gd name="connsiteX3" fmla="*/ 583544 w 607177"/>
            <a:gd name="connsiteY3" fmla="*/ 47265 h 1527979"/>
            <a:gd name="connsiteX4" fmla="*/ 576272 w 607177"/>
            <a:gd name="connsiteY4" fmla="*/ 58172 h 1527979"/>
            <a:gd name="connsiteX5" fmla="*/ 569001 w 607177"/>
            <a:gd name="connsiteY5" fmla="*/ 79987 h 1527979"/>
            <a:gd name="connsiteX6" fmla="*/ 567183 w 607177"/>
            <a:gd name="connsiteY6" fmla="*/ 85441 h 1527979"/>
            <a:gd name="connsiteX7" fmla="*/ 563547 w 607177"/>
            <a:gd name="connsiteY7" fmla="*/ 90894 h 1527979"/>
            <a:gd name="connsiteX8" fmla="*/ 556276 w 607177"/>
            <a:gd name="connsiteY8" fmla="*/ 101802 h 1527979"/>
            <a:gd name="connsiteX9" fmla="*/ 552640 w 607177"/>
            <a:gd name="connsiteY9" fmla="*/ 112709 h 1527979"/>
            <a:gd name="connsiteX10" fmla="*/ 549004 w 607177"/>
            <a:gd name="connsiteY10" fmla="*/ 123617 h 1527979"/>
            <a:gd name="connsiteX11" fmla="*/ 545368 w 607177"/>
            <a:gd name="connsiteY11" fmla="*/ 134524 h 1527979"/>
            <a:gd name="connsiteX12" fmla="*/ 543550 w 607177"/>
            <a:gd name="connsiteY12" fmla="*/ 141795 h 1527979"/>
            <a:gd name="connsiteX13" fmla="*/ 539914 w 607177"/>
            <a:gd name="connsiteY13" fmla="*/ 152703 h 1527979"/>
            <a:gd name="connsiteX14" fmla="*/ 536279 w 607177"/>
            <a:gd name="connsiteY14" fmla="*/ 163610 h 1527979"/>
            <a:gd name="connsiteX15" fmla="*/ 534461 w 607177"/>
            <a:gd name="connsiteY15" fmla="*/ 169064 h 1527979"/>
            <a:gd name="connsiteX16" fmla="*/ 530825 w 607177"/>
            <a:gd name="connsiteY16" fmla="*/ 183607 h 1527979"/>
            <a:gd name="connsiteX17" fmla="*/ 529007 w 607177"/>
            <a:gd name="connsiteY17" fmla="*/ 190879 h 1527979"/>
            <a:gd name="connsiteX18" fmla="*/ 525371 w 607177"/>
            <a:gd name="connsiteY18" fmla="*/ 198150 h 1527979"/>
            <a:gd name="connsiteX19" fmla="*/ 518100 w 607177"/>
            <a:gd name="connsiteY19" fmla="*/ 209058 h 1527979"/>
            <a:gd name="connsiteX20" fmla="*/ 512646 w 607177"/>
            <a:gd name="connsiteY20" fmla="*/ 219965 h 1527979"/>
            <a:gd name="connsiteX21" fmla="*/ 510828 w 607177"/>
            <a:gd name="connsiteY21" fmla="*/ 225419 h 1527979"/>
            <a:gd name="connsiteX22" fmla="*/ 503557 w 607177"/>
            <a:gd name="connsiteY22" fmla="*/ 236326 h 1527979"/>
            <a:gd name="connsiteX23" fmla="*/ 498103 w 607177"/>
            <a:gd name="connsiteY23" fmla="*/ 252687 h 1527979"/>
            <a:gd name="connsiteX24" fmla="*/ 496285 w 607177"/>
            <a:gd name="connsiteY24" fmla="*/ 258141 h 1527979"/>
            <a:gd name="connsiteX25" fmla="*/ 494467 w 607177"/>
            <a:gd name="connsiteY25" fmla="*/ 265412 h 1527979"/>
            <a:gd name="connsiteX26" fmla="*/ 490831 w 607177"/>
            <a:gd name="connsiteY26" fmla="*/ 276320 h 1527979"/>
            <a:gd name="connsiteX27" fmla="*/ 489013 w 607177"/>
            <a:gd name="connsiteY27" fmla="*/ 281773 h 1527979"/>
            <a:gd name="connsiteX28" fmla="*/ 474470 w 607177"/>
            <a:gd name="connsiteY28" fmla="*/ 303588 h 1527979"/>
            <a:gd name="connsiteX29" fmla="*/ 470835 w 607177"/>
            <a:gd name="connsiteY29" fmla="*/ 309042 h 1527979"/>
            <a:gd name="connsiteX30" fmla="*/ 465381 w 607177"/>
            <a:gd name="connsiteY30" fmla="*/ 319949 h 1527979"/>
            <a:gd name="connsiteX31" fmla="*/ 461745 w 607177"/>
            <a:gd name="connsiteY31" fmla="*/ 330856 h 1527979"/>
            <a:gd name="connsiteX32" fmla="*/ 454474 w 607177"/>
            <a:gd name="connsiteY32" fmla="*/ 352671 h 1527979"/>
            <a:gd name="connsiteX33" fmla="*/ 450838 w 607177"/>
            <a:gd name="connsiteY33" fmla="*/ 363578 h 1527979"/>
            <a:gd name="connsiteX34" fmla="*/ 441748 w 607177"/>
            <a:gd name="connsiteY34" fmla="*/ 374486 h 1527979"/>
            <a:gd name="connsiteX35" fmla="*/ 438112 w 607177"/>
            <a:gd name="connsiteY35" fmla="*/ 385393 h 1527979"/>
            <a:gd name="connsiteX36" fmla="*/ 436295 w 607177"/>
            <a:gd name="connsiteY36" fmla="*/ 390847 h 1527979"/>
            <a:gd name="connsiteX37" fmla="*/ 432659 w 607177"/>
            <a:gd name="connsiteY37" fmla="*/ 396300 h 1527979"/>
            <a:gd name="connsiteX38" fmla="*/ 429023 w 607177"/>
            <a:gd name="connsiteY38" fmla="*/ 407208 h 1527979"/>
            <a:gd name="connsiteX39" fmla="*/ 421751 w 607177"/>
            <a:gd name="connsiteY39" fmla="*/ 418115 h 1527979"/>
            <a:gd name="connsiteX40" fmla="*/ 419934 w 607177"/>
            <a:gd name="connsiteY40" fmla="*/ 425387 h 1527979"/>
            <a:gd name="connsiteX41" fmla="*/ 416298 w 607177"/>
            <a:gd name="connsiteY41" fmla="*/ 436294 h 1527979"/>
            <a:gd name="connsiteX42" fmla="*/ 414480 w 607177"/>
            <a:gd name="connsiteY42" fmla="*/ 441748 h 1527979"/>
            <a:gd name="connsiteX43" fmla="*/ 412662 w 607177"/>
            <a:gd name="connsiteY43" fmla="*/ 449019 h 1527979"/>
            <a:gd name="connsiteX44" fmla="*/ 410844 w 607177"/>
            <a:gd name="connsiteY44" fmla="*/ 458109 h 1527979"/>
            <a:gd name="connsiteX45" fmla="*/ 407208 w 607177"/>
            <a:gd name="connsiteY45" fmla="*/ 474470 h 1527979"/>
            <a:gd name="connsiteX46" fmla="*/ 403573 w 607177"/>
            <a:gd name="connsiteY46" fmla="*/ 479924 h 1527979"/>
            <a:gd name="connsiteX47" fmla="*/ 399937 w 607177"/>
            <a:gd name="connsiteY47" fmla="*/ 490831 h 1527979"/>
            <a:gd name="connsiteX48" fmla="*/ 396301 w 607177"/>
            <a:gd name="connsiteY48" fmla="*/ 496285 h 1527979"/>
            <a:gd name="connsiteX49" fmla="*/ 390847 w 607177"/>
            <a:gd name="connsiteY49" fmla="*/ 512646 h 1527979"/>
            <a:gd name="connsiteX50" fmla="*/ 389029 w 607177"/>
            <a:gd name="connsiteY50" fmla="*/ 518099 h 1527979"/>
            <a:gd name="connsiteX51" fmla="*/ 381758 w 607177"/>
            <a:gd name="connsiteY51" fmla="*/ 529007 h 1527979"/>
            <a:gd name="connsiteX52" fmla="*/ 370850 w 607177"/>
            <a:gd name="connsiteY52" fmla="*/ 550821 h 1527979"/>
            <a:gd name="connsiteX53" fmla="*/ 359943 w 607177"/>
            <a:gd name="connsiteY53" fmla="*/ 558093 h 1527979"/>
            <a:gd name="connsiteX54" fmla="*/ 358125 w 607177"/>
            <a:gd name="connsiteY54" fmla="*/ 563547 h 1527979"/>
            <a:gd name="connsiteX55" fmla="*/ 349036 w 607177"/>
            <a:gd name="connsiteY55" fmla="*/ 576272 h 1527979"/>
            <a:gd name="connsiteX56" fmla="*/ 347218 w 607177"/>
            <a:gd name="connsiteY56" fmla="*/ 581726 h 1527979"/>
            <a:gd name="connsiteX57" fmla="*/ 345400 w 607177"/>
            <a:gd name="connsiteY57" fmla="*/ 588997 h 1527979"/>
            <a:gd name="connsiteX58" fmla="*/ 341764 w 607177"/>
            <a:gd name="connsiteY58" fmla="*/ 594451 h 1527979"/>
            <a:gd name="connsiteX59" fmla="*/ 336311 w 607177"/>
            <a:gd name="connsiteY59" fmla="*/ 605358 h 1527979"/>
            <a:gd name="connsiteX60" fmla="*/ 332675 w 607177"/>
            <a:gd name="connsiteY60" fmla="*/ 618083 h 1527979"/>
            <a:gd name="connsiteX61" fmla="*/ 327221 w 607177"/>
            <a:gd name="connsiteY61" fmla="*/ 636262 h 1527979"/>
            <a:gd name="connsiteX62" fmla="*/ 323585 w 607177"/>
            <a:gd name="connsiteY62" fmla="*/ 647170 h 1527979"/>
            <a:gd name="connsiteX63" fmla="*/ 321767 w 607177"/>
            <a:gd name="connsiteY63" fmla="*/ 652623 h 1527979"/>
            <a:gd name="connsiteX64" fmla="*/ 318132 w 607177"/>
            <a:gd name="connsiteY64" fmla="*/ 659895 h 1527979"/>
            <a:gd name="connsiteX65" fmla="*/ 312678 w 607177"/>
            <a:gd name="connsiteY65" fmla="*/ 679892 h 1527979"/>
            <a:gd name="connsiteX66" fmla="*/ 310860 w 607177"/>
            <a:gd name="connsiteY66" fmla="*/ 685345 h 1527979"/>
            <a:gd name="connsiteX67" fmla="*/ 303588 w 607177"/>
            <a:gd name="connsiteY67" fmla="*/ 696253 h 1527979"/>
            <a:gd name="connsiteX68" fmla="*/ 296317 w 607177"/>
            <a:gd name="connsiteY68" fmla="*/ 710796 h 1527979"/>
            <a:gd name="connsiteX69" fmla="*/ 294499 w 607177"/>
            <a:gd name="connsiteY69" fmla="*/ 719885 h 1527979"/>
            <a:gd name="connsiteX70" fmla="*/ 283592 w 607177"/>
            <a:gd name="connsiteY70" fmla="*/ 734428 h 1527979"/>
            <a:gd name="connsiteX71" fmla="*/ 281774 w 607177"/>
            <a:gd name="connsiteY71" fmla="*/ 739882 h 1527979"/>
            <a:gd name="connsiteX72" fmla="*/ 278138 w 607177"/>
            <a:gd name="connsiteY72" fmla="*/ 745336 h 1527979"/>
            <a:gd name="connsiteX73" fmla="*/ 276320 w 607177"/>
            <a:gd name="connsiteY73" fmla="*/ 752607 h 1527979"/>
            <a:gd name="connsiteX74" fmla="*/ 272684 w 607177"/>
            <a:gd name="connsiteY74" fmla="*/ 758061 h 1527979"/>
            <a:gd name="connsiteX75" fmla="*/ 269048 w 607177"/>
            <a:gd name="connsiteY75" fmla="*/ 765333 h 1527979"/>
            <a:gd name="connsiteX76" fmla="*/ 267231 w 607177"/>
            <a:gd name="connsiteY76" fmla="*/ 770786 h 1527979"/>
            <a:gd name="connsiteX77" fmla="*/ 263595 w 607177"/>
            <a:gd name="connsiteY77" fmla="*/ 776240 h 1527979"/>
            <a:gd name="connsiteX78" fmla="*/ 258141 w 607177"/>
            <a:gd name="connsiteY78" fmla="*/ 790783 h 1527979"/>
            <a:gd name="connsiteX79" fmla="*/ 254505 w 607177"/>
            <a:gd name="connsiteY79" fmla="*/ 798055 h 1527979"/>
            <a:gd name="connsiteX80" fmla="*/ 249052 w 607177"/>
            <a:gd name="connsiteY80" fmla="*/ 808962 h 1527979"/>
            <a:gd name="connsiteX81" fmla="*/ 247234 w 607177"/>
            <a:gd name="connsiteY81" fmla="*/ 816234 h 1527979"/>
            <a:gd name="connsiteX82" fmla="*/ 239962 w 607177"/>
            <a:gd name="connsiteY82" fmla="*/ 827141 h 1527979"/>
            <a:gd name="connsiteX83" fmla="*/ 232691 w 607177"/>
            <a:gd name="connsiteY83" fmla="*/ 839866 h 1527979"/>
            <a:gd name="connsiteX84" fmla="*/ 229055 w 607177"/>
            <a:gd name="connsiteY84" fmla="*/ 850774 h 1527979"/>
            <a:gd name="connsiteX85" fmla="*/ 221783 w 607177"/>
            <a:gd name="connsiteY85" fmla="*/ 861681 h 1527979"/>
            <a:gd name="connsiteX86" fmla="*/ 218147 w 607177"/>
            <a:gd name="connsiteY86" fmla="*/ 867135 h 1527979"/>
            <a:gd name="connsiteX87" fmla="*/ 216330 w 607177"/>
            <a:gd name="connsiteY87" fmla="*/ 872588 h 1527979"/>
            <a:gd name="connsiteX88" fmla="*/ 203604 w 607177"/>
            <a:gd name="connsiteY88" fmla="*/ 879860 h 1527979"/>
            <a:gd name="connsiteX89" fmla="*/ 198151 w 607177"/>
            <a:gd name="connsiteY89" fmla="*/ 887131 h 1527979"/>
            <a:gd name="connsiteX90" fmla="*/ 192697 w 607177"/>
            <a:gd name="connsiteY90" fmla="*/ 901675 h 1527979"/>
            <a:gd name="connsiteX91" fmla="*/ 181790 w 607177"/>
            <a:gd name="connsiteY91" fmla="*/ 919854 h 1527979"/>
            <a:gd name="connsiteX92" fmla="*/ 178154 w 607177"/>
            <a:gd name="connsiteY92" fmla="*/ 930761 h 1527979"/>
            <a:gd name="connsiteX93" fmla="*/ 176336 w 607177"/>
            <a:gd name="connsiteY93" fmla="*/ 936215 h 1527979"/>
            <a:gd name="connsiteX94" fmla="*/ 172700 w 607177"/>
            <a:gd name="connsiteY94" fmla="*/ 941668 h 1527979"/>
            <a:gd name="connsiteX95" fmla="*/ 169064 w 607177"/>
            <a:gd name="connsiteY95" fmla="*/ 952576 h 1527979"/>
            <a:gd name="connsiteX96" fmla="*/ 158157 w 607177"/>
            <a:gd name="connsiteY96" fmla="*/ 963483 h 1527979"/>
            <a:gd name="connsiteX97" fmla="*/ 154521 w 607177"/>
            <a:gd name="connsiteY97" fmla="*/ 974390 h 1527979"/>
            <a:gd name="connsiteX98" fmla="*/ 152703 w 607177"/>
            <a:gd name="connsiteY98" fmla="*/ 979844 h 1527979"/>
            <a:gd name="connsiteX99" fmla="*/ 145432 w 607177"/>
            <a:gd name="connsiteY99" fmla="*/ 990751 h 1527979"/>
            <a:gd name="connsiteX100" fmla="*/ 139978 w 607177"/>
            <a:gd name="connsiteY100" fmla="*/ 1001659 h 1527979"/>
            <a:gd name="connsiteX101" fmla="*/ 134524 w 607177"/>
            <a:gd name="connsiteY101" fmla="*/ 1012566 h 1527979"/>
            <a:gd name="connsiteX102" fmla="*/ 129071 w 607177"/>
            <a:gd name="connsiteY102" fmla="*/ 1016202 h 1527979"/>
            <a:gd name="connsiteX103" fmla="*/ 114528 w 607177"/>
            <a:gd name="connsiteY103" fmla="*/ 1038017 h 1527979"/>
            <a:gd name="connsiteX104" fmla="*/ 107256 w 607177"/>
            <a:gd name="connsiteY104" fmla="*/ 1048924 h 1527979"/>
            <a:gd name="connsiteX105" fmla="*/ 105438 w 607177"/>
            <a:gd name="connsiteY105" fmla="*/ 1054378 h 1527979"/>
            <a:gd name="connsiteX106" fmla="*/ 94531 w 607177"/>
            <a:gd name="connsiteY106" fmla="*/ 1070739 h 1527979"/>
            <a:gd name="connsiteX107" fmla="*/ 90895 w 607177"/>
            <a:gd name="connsiteY107" fmla="*/ 1076192 h 1527979"/>
            <a:gd name="connsiteX108" fmla="*/ 83623 w 607177"/>
            <a:gd name="connsiteY108" fmla="*/ 1087100 h 1527979"/>
            <a:gd name="connsiteX109" fmla="*/ 79988 w 607177"/>
            <a:gd name="connsiteY109" fmla="*/ 1092553 h 1527979"/>
            <a:gd name="connsiteX110" fmla="*/ 74534 w 607177"/>
            <a:gd name="connsiteY110" fmla="*/ 1099825 h 1527979"/>
            <a:gd name="connsiteX111" fmla="*/ 67262 w 607177"/>
            <a:gd name="connsiteY111" fmla="*/ 1110732 h 1527979"/>
            <a:gd name="connsiteX112" fmla="*/ 56355 w 607177"/>
            <a:gd name="connsiteY112" fmla="*/ 1118004 h 1527979"/>
            <a:gd name="connsiteX113" fmla="*/ 45448 w 607177"/>
            <a:gd name="connsiteY113" fmla="*/ 1127093 h 1527979"/>
            <a:gd name="connsiteX114" fmla="*/ 36358 w 607177"/>
            <a:gd name="connsiteY114" fmla="*/ 1138001 h 1527979"/>
            <a:gd name="connsiteX115" fmla="*/ 30905 w 607177"/>
            <a:gd name="connsiteY115" fmla="*/ 1141636 h 1527979"/>
            <a:gd name="connsiteX116" fmla="*/ 19997 w 607177"/>
            <a:gd name="connsiteY116" fmla="*/ 1152544 h 1527979"/>
            <a:gd name="connsiteX117" fmla="*/ 16361 w 607177"/>
            <a:gd name="connsiteY117" fmla="*/ 1165269 h 1527979"/>
            <a:gd name="connsiteX118" fmla="*/ 12726 w 607177"/>
            <a:gd name="connsiteY118" fmla="*/ 1176176 h 1527979"/>
            <a:gd name="connsiteX119" fmla="*/ 5454 w 607177"/>
            <a:gd name="connsiteY119" fmla="*/ 1187084 h 1527979"/>
            <a:gd name="connsiteX120" fmla="*/ 0 w 607177"/>
            <a:gd name="connsiteY120" fmla="*/ 1190720 h 1527979"/>
            <a:gd name="connsiteX121" fmla="*/ 5225 w 607177"/>
            <a:gd name="connsiteY121" fmla="*/ 1524010 h 1527979"/>
            <a:gd name="connsiteX122" fmla="*/ 593468 w 607177"/>
            <a:gd name="connsiteY122" fmla="*/ 1525966 h 1527979"/>
            <a:gd name="connsiteX0" fmla="*/ 607177 w 607177"/>
            <a:gd name="connsiteY0" fmla="*/ 0 h 1527979"/>
            <a:gd name="connsiteX1" fmla="*/ 588998 w 607177"/>
            <a:gd name="connsiteY1" fmla="*/ 25450 h 1527979"/>
            <a:gd name="connsiteX2" fmla="*/ 585362 w 607177"/>
            <a:gd name="connsiteY2" fmla="*/ 41811 h 1527979"/>
            <a:gd name="connsiteX3" fmla="*/ 583544 w 607177"/>
            <a:gd name="connsiteY3" fmla="*/ 47265 h 1527979"/>
            <a:gd name="connsiteX4" fmla="*/ 576272 w 607177"/>
            <a:gd name="connsiteY4" fmla="*/ 58172 h 1527979"/>
            <a:gd name="connsiteX5" fmla="*/ 569001 w 607177"/>
            <a:gd name="connsiteY5" fmla="*/ 79987 h 1527979"/>
            <a:gd name="connsiteX6" fmla="*/ 567183 w 607177"/>
            <a:gd name="connsiteY6" fmla="*/ 85441 h 1527979"/>
            <a:gd name="connsiteX7" fmla="*/ 563547 w 607177"/>
            <a:gd name="connsiteY7" fmla="*/ 90894 h 1527979"/>
            <a:gd name="connsiteX8" fmla="*/ 556276 w 607177"/>
            <a:gd name="connsiteY8" fmla="*/ 101802 h 1527979"/>
            <a:gd name="connsiteX9" fmla="*/ 552640 w 607177"/>
            <a:gd name="connsiteY9" fmla="*/ 112709 h 1527979"/>
            <a:gd name="connsiteX10" fmla="*/ 549004 w 607177"/>
            <a:gd name="connsiteY10" fmla="*/ 123617 h 1527979"/>
            <a:gd name="connsiteX11" fmla="*/ 545368 w 607177"/>
            <a:gd name="connsiteY11" fmla="*/ 134524 h 1527979"/>
            <a:gd name="connsiteX12" fmla="*/ 543550 w 607177"/>
            <a:gd name="connsiteY12" fmla="*/ 141795 h 1527979"/>
            <a:gd name="connsiteX13" fmla="*/ 539914 w 607177"/>
            <a:gd name="connsiteY13" fmla="*/ 152703 h 1527979"/>
            <a:gd name="connsiteX14" fmla="*/ 536279 w 607177"/>
            <a:gd name="connsiteY14" fmla="*/ 163610 h 1527979"/>
            <a:gd name="connsiteX15" fmla="*/ 534461 w 607177"/>
            <a:gd name="connsiteY15" fmla="*/ 169064 h 1527979"/>
            <a:gd name="connsiteX16" fmla="*/ 530825 w 607177"/>
            <a:gd name="connsiteY16" fmla="*/ 183607 h 1527979"/>
            <a:gd name="connsiteX17" fmla="*/ 529007 w 607177"/>
            <a:gd name="connsiteY17" fmla="*/ 190879 h 1527979"/>
            <a:gd name="connsiteX18" fmla="*/ 525371 w 607177"/>
            <a:gd name="connsiteY18" fmla="*/ 198150 h 1527979"/>
            <a:gd name="connsiteX19" fmla="*/ 518100 w 607177"/>
            <a:gd name="connsiteY19" fmla="*/ 209058 h 1527979"/>
            <a:gd name="connsiteX20" fmla="*/ 512646 w 607177"/>
            <a:gd name="connsiteY20" fmla="*/ 219965 h 1527979"/>
            <a:gd name="connsiteX21" fmla="*/ 510828 w 607177"/>
            <a:gd name="connsiteY21" fmla="*/ 225419 h 1527979"/>
            <a:gd name="connsiteX22" fmla="*/ 503557 w 607177"/>
            <a:gd name="connsiteY22" fmla="*/ 236326 h 1527979"/>
            <a:gd name="connsiteX23" fmla="*/ 498103 w 607177"/>
            <a:gd name="connsiteY23" fmla="*/ 252687 h 1527979"/>
            <a:gd name="connsiteX24" fmla="*/ 496285 w 607177"/>
            <a:gd name="connsiteY24" fmla="*/ 258141 h 1527979"/>
            <a:gd name="connsiteX25" fmla="*/ 494467 w 607177"/>
            <a:gd name="connsiteY25" fmla="*/ 265412 h 1527979"/>
            <a:gd name="connsiteX26" fmla="*/ 490831 w 607177"/>
            <a:gd name="connsiteY26" fmla="*/ 276320 h 1527979"/>
            <a:gd name="connsiteX27" fmla="*/ 489013 w 607177"/>
            <a:gd name="connsiteY27" fmla="*/ 281773 h 1527979"/>
            <a:gd name="connsiteX28" fmla="*/ 474470 w 607177"/>
            <a:gd name="connsiteY28" fmla="*/ 303588 h 1527979"/>
            <a:gd name="connsiteX29" fmla="*/ 470835 w 607177"/>
            <a:gd name="connsiteY29" fmla="*/ 309042 h 1527979"/>
            <a:gd name="connsiteX30" fmla="*/ 465381 w 607177"/>
            <a:gd name="connsiteY30" fmla="*/ 319949 h 1527979"/>
            <a:gd name="connsiteX31" fmla="*/ 461745 w 607177"/>
            <a:gd name="connsiteY31" fmla="*/ 330856 h 1527979"/>
            <a:gd name="connsiteX32" fmla="*/ 454474 w 607177"/>
            <a:gd name="connsiteY32" fmla="*/ 352671 h 1527979"/>
            <a:gd name="connsiteX33" fmla="*/ 450838 w 607177"/>
            <a:gd name="connsiteY33" fmla="*/ 363578 h 1527979"/>
            <a:gd name="connsiteX34" fmla="*/ 441748 w 607177"/>
            <a:gd name="connsiteY34" fmla="*/ 374486 h 1527979"/>
            <a:gd name="connsiteX35" fmla="*/ 438112 w 607177"/>
            <a:gd name="connsiteY35" fmla="*/ 385393 h 1527979"/>
            <a:gd name="connsiteX36" fmla="*/ 436295 w 607177"/>
            <a:gd name="connsiteY36" fmla="*/ 390847 h 1527979"/>
            <a:gd name="connsiteX37" fmla="*/ 432659 w 607177"/>
            <a:gd name="connsiteY37" fmla="*/ 396300 h 1527979"/>
            <a:gd name="connsiteX38" fmla="*/ 429023 w 607177"/>
            <a:gd name="connsiteY38" fmla="*/ 407208 h 1527979"/>
            <a:gd name="connsiteX39" fmla="*/ 421751 w 607177"/>
            <a:gd name="connsiteY39" fmla="*/ 418115 h 1527979"/>
            <a:gd name="connsiteX40" fmla="*/ 419934 w 607177"/>
            <a:gd name="connsiteY40" fmla="*/ 425387 h 1527979"/>
            <a:gd name="connsiteX41" fmla="*/ 416298 w 607177"/>
            <a:gd name="connsiteY41" fmla="*/ 436294 h 1527979"/>
            <a:gd name="connsiteX42" fmla="*/ 414480 w 607177"/>
            <a:gd name="connsiteY42" fmla="*/ 441748 h 1527979"/>
            <a:gd name="connsiteX43" fmla="*/ 412662 w 607177"/>
            <a:gd name="connsiteY43" fmla="*/ 449019 h 1527979"/>
            <a:gd name="connsiteX44" fmla="*/ 410844 w 607177"/>
            <a:gd name="connsiteY44" fmla="*/ 458109 h 1527979"/>
            <a:gd name="connsiteX45" fmla="*/ 407208 w 607177"/>
            <a:gd name="connsiteY45" fmla="*/ 474470 h 1527979"/>
            <a:gd name="connsiteX46" fmla="*/ 403573 w 607177"/>
            <a:gd name="connsiteY46" fmla="*/ 479924 h 1527979"/>
            <a:gd name="connsiteX47" fmla="*/ 399937 w 607177"/>
            <a:gd name="connsiteY47" fmla="*/ 490831 h 1527979"/>
            <a:gd name="connsiteX48" fmla="*/ 396301 w 607177"/>
            <a:gd name="connsiteY48" fmla="*/ 496285 h 1527979"/>
            <a:gd name="connsiteX49" fmla="*/ 390847 w 607177"/>
            <a:gd name="connsiteY49" fmla="*/ 512646 h 1527979"/>
            <a:gd name="connsiteX50" fmla="*/ 389029 w 607177"/>
            <a:gd name="connsiteY50" fmla="*/ 518099 h 1527979"/>
            <a:gd name="connsiteX51" fmla="*/ 381758 w 607177"/>
            <a:gd name="connsiteY51" fmla="*/ 529007 h 1527979"/>
            <a:gd name="connsiteX52" fmla="*/ 370850 w 607177"/>
            <a:gd name="connsiteY52" fmla="*/ 550821 h 1527979"/>
            <a:gd name="connsiteX53" fmla="*/ 359943 w 607177"/>
            <a:gd name="connsiteY53" fmla="*/ 558093 h 1527979"/>
            <a:gd name="connsiteX54" fmla="*/ 358125 w 607177"/>
            <a:gd name="connsiteY54" fmla="*/ 563547 h 1527979"/>
            <a:gd name="connsiteX55" fmla="*/ 349036 w 607177"/>
            <a:gd name="connsiteY55" fmla="*/ 576272 h 1527979"/>
            <a:gd name="connsiteX56" fmla="*/ 347218 w 607177"/>
            <a:gd name="connsiteY56" fmla="*/ 581726 h 1527979"/>
            <a:gd name="connsiteX57" fmla="*/ 345400 w 607177"/>
            <a:gd name="connsiteY57" fmla="*/ 588997 h 1527979"/>
            <a:gd name="connsiteX58" fmla="*/ 341764 w 607177"/>
            <a:gd name="connsiteY58" fmla="*/ 594451 h 1527979"/>
            <a:gd name="connsiteX59" fmla="*/ 336311 w 607177"/>
            <a:gd name="connsiteY59" fmla="*/ 605358 h 1527979"/>
            <a:gd name="connsiteX60" fmla="*/ 332675 w 607177"/>
            <a:gd name="connsiteY60" fmla="*/ 618083 h 1527979"/>
            <a:gd name="connsiteX61" fmla="*/ 327221 w 607177"/>
            <a:gd name="connsiteY61" fmla="*/ 636262 h 1527979"/>
            <a:gd name="connsiteX62" fmla="*/ 323585 w 607177"/>
            <a:gd name="connsiteY62" fmla="*/ 647170 h 1527979"/>
            <a:gd name="connsiteX63" fmla="*/ 321767 w 607177"/>
            <a:gd name="connsiteY63" fmla="*/ 652623 h 1527979"/>
            <a:gd name="connsiteX64" fmla="*/ 318132 w 607177"/>
            <a:gd name="connsiteY64" fmla="*/ 659895 h 1527979"/>
            <a:gd name="connsiteX65" fmla="*/ 312678 w 607177"/>
            <a:gd name="connsiteY65" fmla="*/ 679892 h 1527979"/>
            <a:gd name="connsiteX66" fmla="*/ 310860 w 607177"/>
            <a:gd name="connsiteY66" fmla="*/ 685345 h 1527979"/>
            <a:gd name="connsiteX67" fmla="*/ 303588 w 607177"/>
            <a:gd name="connsiteY67" fmla="*/ 696253 h 1527979"/>
            <a:gd name="connsiteX68" fmla="*/ 296317 w 607177"/>
            <a:gd name="connsiteY68" fmla="*/ 710796 h 1527979"/>
            <a:gd name="connsiteX69" fmla="*/ 294499 w 607177"/>
            <a:gd name="connsiteY69" fmla="*/ 719885 h 1527979"/>
            <a:gd name="connsiteX70" fmla="*/ 283592 w 607177"/>
            <a:gd name="connsiteY70" fmla="*/ 734428 h 1527979"/>
            <a:gd name="connsiteX71" fmla="*/ 281774 w 607177"/>
            <a:gd name="connsiteY71" fmla="*/ 739882 h 1527979"/>
            <a:gd name="connsiteX72" fmla="*/ 278138 w 607177"/>
            <a:gd name="connsiteY72" fmla="*/ 745336 h 1527979"/>
            <a:gd name="connsiteX73" fmla="*/ 276320 w 607177"/>
            <a:gd name="connsiteY73" fmla="*/ 752607 h 1527979"/>
            <a:gd name="connsiteX74" fmla="*/ 272684 w 607177"/>
            <a:gd name="connsiteY74" fmla="*/ 758061 h 1527979"/>
            <a:gd name="connsiteX75" fmla="*/ 269048 w 607177"/>
            <a:gd name="connsiteY75" fmla="*/ 765333 h 1527979"/>
            <a:gd name="connsiteX76" fmla="*/ 267231 w 607177"/>
            <a:gd name="connsiteY76" fmla="*/ 770786 h 1527979"/>
            <a:gd name="connsiteX77" fmla="*/ 263595 w 607177"/>
            <a:gd name="connsiteY77" fmla="*/ 776240 h 1527979"/>
            <a:gd name="connsiteX78" fmla="*/ 258141 w 607177"/>
            <a:gd name="connsiteY78" fmla="*/ 790783 h 1527979"/>
            <a:gd name="connsiteX79" fmla="*/ 254505 w 607177"/>
            <a:gd name="connsiteY79" fmla="*/ 798055 h 1527979"/>
            <a:gd name="connsiteX80" fmla="*/ 249052 w 607177"/>
            <a:gd name="connsiteY80" fmla="*/ 808962 h 1527979"/>
            <a:gd name="connsiteX81" fmla="*/ 247234 w 607177"/>
            <a:gd name="connsiteY81" fmla="*/ 816234 h 1527979"/>
            <a:gd name="connsiteX82" fmla="*/ 239962 w 607177"/>
            <a:gd name="connsiteY82" fmla="*/ 827141 h 1527979"/>
            <a:gd name="connsiteX83" fmla="*/ 232691 w 607177"/>
            <a:gd name="connsiteY83" fmla="*/ 839866 h 1527979"/>
            <a:gd name="connsiteX84" fmla="*/ 229055 w 607177"/>
            <a:gd name="connsiteY84" fmla="*/ 850774 h 1527979"/>
            <a:gd name="connsiteX85" fmla="*/ 221783 w 607177"/>
            <a:gd name="connsiteY85" fmla="*/ 861681 h 1527979"/>
            <a:gd name="connsiteX86" fmla="*/ 218147 w 607177"/>
            <a:gd name="connsiteY86" fmla="*/ 867135 h 1527979"/>
            <a:gd name="connsiteX87" fmla="*/ 216330 w 607177"/>
            <a:gd name="connsiteY87" fmla="*/ 872588 h 1527979"/>
            <a:gd name="connsiteX88" fmla="*/ 203604 w 607177"/>
            <a:gd name="connsiteY88" fmla="*/ 879860 h 1527979"/>
            <a:gd name="connsiteX89" fmla="*/ 198151 w 607177"/>
            <a:gd name="connsiteY89" fmla="*/ 887131 h 1527979"/>
            <a:gd name="connsiteX90" fmla="*/ 192697 w 607177"/>
            <a:gd name="connsiteY90" fmla="*/ 901675 h 1527979"/>
            <a:gd name="connsiteX91" fmla="*/ 181790 w 607177"/>
            <a:gd name="connsiteY91" fmla="*/ 919854 h 1527979"/>
            <a:gd name="connsiteX92" fmla="*/ 178154 w 607177"/>
            <a:gd name="connsiteY92" fmla="*/ 930761 h 1527979"/>
            <a:gd name="connsiteX93" fmla="*/ 176336 w 607177"/>
            <a:gd name="connsiteY93" fmla="*/ 936215 h 1527979"/>
            <a:gd name="connsiteX94" fmla="*/ 172700 w 607177"/>
            <a:gd name="connsiteY94" fmla="*/ 941668 h 1527979"/>
            <a:gd name="connsiteX95" fmla="*/ 169064 w 607177"/>
            <a:gd name="connsiteY95" fmla="*/ 952576 h 1527979"/>
            <a:gd name="connsiteX96" fmla="*/ 158157 w 607177"/>
            <a:gd name="connsiteY96" fmla="*/ 963483 h 1527979"/>
            <a:gd name="connsiteX97" fmla="*/ 154521 w 607177"/>
            <a:gd name="connsiteY97" fmla="*/ 974390 h 1527979"/>
            <a:gd name="connsiteX98" fmla="*/ 152703 w 607177"/>
            <a:gd name="connsiteY98" fmla="*/ 979844 h 1527979"/>
            <a:gd name="connsiteX99" fmla="*/ 145432 w 607177"/>
            <a:gd name="connsiteY99" fmla="*/ 990751 h 1527979"/>
            <a:gd name="connsiteX100" fmla="*/ 139978 w 607177"/>
            <a:gd name="connsiteY100" fmla="*/ 1001659 h 1527979"/>
            <a:gd name="connsiteX101" fmla="*/ 134524 w 607177"/>
            <a:gd name="connsiteY101" fmla="*/ 1012566 h 1527979"/>
            <a:gd name="connsiteX102" fmla="*/ 129071 w 607177"/>
            <a:gd name="connsiteY102" fmla="*/ 1016202 h 1527979"/>
            <a:gd name="connsiteX103" fmla="*/ 114528 w 607177"/>
            <a:gd name="connsiteY103" fmla="*/ 1038017 h 1527979"/>
            <a:gd name="connsiteX104" fmla="*/ 107256 w 607177"/>
            <a:gd name="connsiteY104" fmla="*/ 1048924 h 1527979"/>
            <a:gd name="connsiteX105" fmla="*/ 105438 w 607177"/>
            <a:gd name="connsiteY105" fmla="*/ 1054378 h 1527979"/>
            <a:gd name="connsiteX106" fmla="*/ 94531 w 607177"/>
            <a:gd name="connsiteY106" fmla="*/ 1070739 h 1527979"/>
            <a:gd name="connsiteX107" fmla="*/ 90895 w 607177"/>
            <a:gd name="connsiteY107" fmla="*/ 1076192 h 1527979"/>
            <a:gd name="connsiteX108" fmla="*/ 83623 w 607177"/>
            <a:gd name="connsiteY108" fmla="*/ 1087100 h 1527979"/>
            <a:gd name="connsiteX109" fmla="*/ 79988 w 607177"/>
            <a:gd name="connsiteY109" fmla="*/ 1092553 h 1527979"/>
            <a:gd name="connsiteX110" fmla="*/ 74534 w 607177"/>
            <a:gd name="connsiteY110" fmla="*/ 1099825 h 1527979"/>
            <a:gd name="connsiteX111" fmla="*/ 67262 w 607177"/>
            <a:gd name="connsiteY111" fmla="*/ 1110732 h 1527979"/>
            <a:gd name="connsiteX112" fmla="*/ 56355 w 607177"/>
            <a:gd name="connsiteY112" fmla="*/ 1118004 h 1527979"/>
            <a:gd name="connsiteX113" fmla="*/ 45448 w 607177"/>
            <a:gd name="connsiteY113" fmla="*/ 1127093 h 1527979"/>
            <a:gd name="connsiteX114" fmla="*/ 36358 w 607177"/>
            <a:gd name="connsiteY114" fmla="*/ 1138001 h 1527979"/>
            <a:gd name="connsiteX115" fmla="*/ 30905 w 607177"/>
            <a:gd name="connsiteY115" fmla="*/ 1141636 h 1527979"/>
            <a:gd name="connsiteX116" fmla="*/ 19997 w 607177"/>
            <a:gd name="connsiteY116" fmla="*/ 1152544 h 1527979"/>
            <a:gd name="connsiteX117" fmla="*/ 16361 w 607177"/>
            <a:gd name="connsiteY117" fmla="*/ 1165269 h 1527979"/>
            <a:gd name="connsiteX118" fmla="*/ 12726 w 607177"/>
            <a:gd name="connsiteY118" fmla="*/ 1176176 h 1527979"/>
            <a:gd name="connsiteX119" fmla="*/ 5454 w 607177"/>
            <a:gd name="connsiteY119" fmla="*/ 1187084 h 1527979"/>
            <a:gd name="connsiteX120" fmla="*/ 0 w 607177"/>
            <a:gd name="connsiteY120" fmla="*/ 1190720 h 1527979"/>
            <a:gd name="connsiteX121" fmla="*/ 5225 w 607177"/>
            <a:gd name="connsiteY121" fmla="*/ 1524010 h 1527979"/>
            <a:gd name="connsiteX122" fmla="*/ 593468 w 607177"/>
            <a:gd name="connsiteY122" fmla="*/ 1525966 h 1527979"/>
            <a:gd name="connsiteX0" fmla="*/ 607177 w 607177"/>
            <a:gd name="connsiteY0" fmla="*/ 0 h 1527979"/>
            <a:gd name="connsiteX1" fmla="*/ 588998 w 607177"/>
            <a:gd name="connsiteY1" fmla="*/ 25450 h 1527979"/>
            <a:gd name="connsiteX2" fmla="*/ 585362 w 607177"/>
            <a:gd name="connsiteY2" fmla="*/ 41811 h 1527979"/>
            <a:gd name="connsiteX3" fmla="*/ 583544 w 607177"/>
            <a:gd name="connsiteY3" fmla="*/ 47265 h 1527979"/>
            <a:gd name="connsiteX4" fmla="*/ 576272 w 607177"/>
            <a:gd name="connsiteY4" fmla="*/ 58172 h 1527979"/>
            <a:gd name="connsiteX5" fmla="*/ 569001 w 607177"/>
            <a:gd name="connsiteY5" fmla="*/ 79987 h 1527979"/>
            <a:gd name="connsiteX6" fmla="*/ 567183 w 607177"/>
            <a:gd name="connsiteY6" fmla="*/ 85441 h 1527979"/>
            <a:gd name="connsiteX7" fmla="*/ 563547 w 607177"/>
            <a:gd name="connsiteY7" fmla="*/ 90894 h 1527979"/>
            <a:gd name="connsiteX8" fmla="*/ 556276 w 607177"/>
            <a:gd name="connsiteY8" fmla="*/ 101802 h 1527979"/>
            <a:gd name="connsiteX9" fmla="*/ 552640 w 607177"/>
            <a:gd name="connsiteY9" fmla="*/ 112709 h 1527979"/>
            <a:gd name="connsiteX10" fmla="*/ 549004 w 607177"/>
            <a:gd name="connsiteY10" fmla="*/ 123617 h 1527979"/>
            <a:gd name="connsiteX11" fmla="*/ 545368 w 607177"/>
            <a:gd name="connsiteY11" fmla="*/ 134524 h 1527979"/>
            <a:gd name="connsiteX12" fmla="*/ 543550 w 607177"/>
            <a:gd name="connsiteY12" fmla="*/ 141795 h 1527979"/>
            <a:gd name="connsiteX13" fmla="*/ 539914 w 607177"/>
            <a:gd name="connsiteY13" fmla="*/ 152703 h 1527979"/>
            <a:gd name="connsiteX14" fmla="*/ 536279 w 607177"/>
            <a:gd name="connsiteY14" fmla="*/ 163610 h 1527979"/>
            <a:gd name="connsiteX15" fmla="*/ 534461 w 607177"/>
            <a:gd name="connsiteY15" fmla="*/ 169064 h 1527979"/>
            <a:gd name="connsiteX16" fmla="*/ 530825 w 607177"/>
            <a:gd name="connsiteY16" fmla="*/ 183607 h 1527979"/>
            <a:gd name="connsiteX17" fmla="*/ 529007 w 607177"/>
            <a:gd name="connsiteY17" fmla="*/ 190879 h 1527979"/>
            <a:gd name="connsiteX18" fmla="*/ 525371 w 607177"/>
            <a:gd name="connsiteY18" fmla="*/ 198150 h 1527979"/>
            <a:gd name="connsiteX19" fmla="*/ 518100 w 607177"/>
            <a:gd name="connsiteY19" fmla="*/ 209058 h 1527979"/>
            <a:gd name="connsiteX20" fmla="*/ 512646 w 607177"/>
            <a:gd name="connsiteY20" fmla="*/ 219965 h 1527979"/>
            <a:gd name="connsiteX21" fmla="*/ 510828 w 607177"/>
            <a:gd name="connsiteY21" fmla="*/ 225419 h 1527979"/>
            <a:gd name="connsiteX22" fmla="*/ 503557 w 607177"/>
            <a:gd name="connsiteY22" fmla="*/ 236326 h 1527979"/>
            <a:gd name="connsiteX23" fmla="*/ 498103 w 607177"/>
            <a:gd name="connsiteY23" fmla="*/ 252687 h 1527979"/>
            <a:gd name="connsiteX24" fmla="*/ 496285 w 607177"/>
            <a:gd name="connsiteY24" fmla="*/ 258141 h 1527979"/>
            <a:gd name="connsiteX25" fmla="*/ 494467 w 607177"/>
            <a:gd name="connsiteY25" fmla="*/ 265412 h 1527979"/>
            <a:gd name="connsiteX26" fmla="*/ 490831 w 607177"/>
            <a:gd name="connsiteY26" fmla="*/ 276320 h 1527979"/>
            <a:gd name="connsiteX27" fmla="*/ 489013 w 607177"/>
            <a:gd name="connsiteY27" fmla="*/ 281773 h 1527979"/>
            <a:gd name="connsiteX28" fmla="*/ 474470 w 607177"/>
            <a:gd name="connsiteY28" fmla="*/ 303588 h 1527979"/>
            <a:gd name="connsiteX29" fmla="*/ 470835 w 607177"/>
            <a:gd name="connsiteY29" fmla="*/ 309042 h 1527979"/>
            <a:gd name="connsiteX30" fmla="*/ 465381 w 607177"/>
            <a:gd name="connsiteY30" fmla="*/ 319949 h 1527979"/>
            <a:gd name="connsiteX31" fmla="*/ 461745 w 607177"/>
            <a:gd name="connsiteY31" fmla="*/ 330856 h 1527979"/>
            <a:gd name="connsiteX32" fmla="*/ 454474 w 607177"/>
            <a:gd name="connsiteY32" fmla="*/ 352671 h 1527979"/>
            <a:gd name="connsiteX33" fmla="*/ 450838 w 607177"/>
            <a:gd name="connsiteY33" fmla="*/ 363578 h 1527979"/>
            <a:gd name="connsiteX34" fmla="*/ 441748 w 607177"/>
            <a:gd name="connsiteY34" fmla="*/ 374486 h 1527979"/>
            <a:gd name="connsiteX35" fmla="*/ 438112 w 607177"/>
            <a:gd name="connsiteY35" fmla="*/ 385393 h 1527979"/>
            <a:gd name="connsiteX36" fmla="*/ 436295 w 607177"/>
            <a:gd name="connsiteY36" fmla="*/ 390847 h 1527979"/>
            <a:gd name="connsiteX37" fmla="*/ 432659 w 607177"/>
            <a:gd name="connsiteY37" fmla="*/ 396300 h 1527979"/>
            <a:gd name="connsiteX38" fmla="*/ 429023 w 607177"/>
            <a:gd name="connsiteY38" fmla="*/ 407208 h 1527979"/>
            <a:gd name="connsiteX39" fmla="*/ 421751 w 607177"/>
            <a:gd name="connsiteY39" fmla="*/ 418115 h 1527979"/>
            <a:gd name="connsiteX40" fmla="*/ 419934 w 607177"/>
            <a:gd name="connsiteY40" fmla="*/ 425387 h 1527979"/>
            <a:gd name="connsiteX41" fmla="*/ 416298 w 607177"/>
            <a:gd name="connsiteY41" fmla="*/ 436294 h 1527979"/>
            <a:gd name="connsiteX42" fmla="*/ 414480 w 607177"/>
            <a:gd name="connsiteY42" fmla="*/ 441748 h 1527979"/>
            <a:gd name="connsiteX43" fmla="*/ 412662 w 607177"/>
            <a:gd name="connsiteY43" fmla="*/ 449019 h 1527979"/>
            <a:gd name="connsiteX44" fmla="*/ 410844 w 607177"/>
            <a:gd name="connsiteY44" fmla="*/ 458109 h 1527979"/>
            <a:gd name="connsiteX45" fmla="*/ 407208 w 607177"/>
            <a:gd name="connsiteY45" fmla="*/ 474470 h 1527979"/>
            <a:gd name="connsiteX46" fmla="*/ 403573 w 607177"/>
            <a:gd name="connsiteY46" fmla="*/ 479924 h 1527979"/>
            <a:gd name="connsiteX47" fmla="*/ 399937 w 607177"/>
            <a:gd name="connsiteY47" fmla="*/ 490831 h 1527979"/>
            <a:gd name="connsiteX48" fmla="*/ 396301 w 607177"/>
            <a:gd name="connsiteY48" fmla="*/ 496285 h 1527979"/>
            <a:gd name="connsiteX49" fmla="*/ 390847 w 607177"/>
            <a:gd name="connsiteY49" fmla="*/ 512646 h 1527979"/>
            <a:gd name="connsiteX50" fmla="*/ 389029 w 607177"/>
            <a:gd name="connsiteY50" fmla="*/ 518099 h 1527979"/>
            <a:gd name="connsiteX51" fmla="*/ 381758 w 607177"/>
            <a:gd name="connsiteY51" fmla="*/ 529007 h 1527979"/>
            <a:gd name="connsiteX52" fmla="*/ 370850 w 607177"/>
            <a:gd name="connsiteY52" fmla="*/ 550821 h 1527979"/>
            <a:gd name="connsiteX53" fmla="*/ 359943 w 607177"/>
            <a:gd name="connsiteY53" fmla="*/ 558093 h 1527979"/>
            <a:gd name="connsiteX54" fmla="*/ 358125 w 607177"/>
            <a:gd name="connsiteY54" fmla="*/ 563547 h 1527979"/>
            <a:gd name="connsiteX55" fmla="*/ 349036 w 607177"/>
            <a:gd name="connsiteY55" fmla="*/ 576272 h 1527979"/>
            <a:gd name="connsiteX56" fmla="*/ 347218 w 607177"/>
            <a:gd name="connsiteY56" fmla="*/ 581726 h 1527979"/>
            <a:gd name="connsiteX57" fmla="*/ 345400 w 607177"/>
            <a:gd name="connsiteY57" fmla="*/ 588997 h 1527979"/>
            <a:gd name="connsiteX58" fmla="*/ 341764 w 607177"/>
            <a:gd name="connsiteY58" fmla="*/ 594451 h 1527979"/>
            <a:gd name="connsiteX59" fmla="*/ 336311 w 607177"/>
            <a:gd name="connsiteY59" fmla="*/ 605358 h 1527979"/>
            <a:gd name="connsiteX60" fmla="*/ 332675 w 607177"/>
            <a:gd name="connsiteY60" fmla="*/ 618083 h 1527979"/>
            <a:gd name="connsiteX61" fmla="*/ 327221 w 607177"/>
            <a:gd name="connsiteY61" fmla="*/ 636262 h 1527979"/>
            <a:gd name="connsiteX62" fmla="*/ 323585 w 607177"/>
            <a:gd name="connsiteY62" fmla="*/ 647170 h 1527979"/>
            <a:gd name="connsiteX63" fmla="*/ 321767 w 607177"/>
            <a:gd name="connsiteY63" fmla="*/ 652623 h 1527979"/>
            <a:gd name="connsiteX64" fmla="*/ 318132 w 607177"/>
            <a:gd name="connsiteY64" fmla="*/ 659895 h 1527979"/>
            <a:gd name="connsiteX65" fmla="*/ 312678 w 607177"/>
            <a:gd name="connsiteY65" fmla="*/ 679892 h 1527979"/>
            <a:gd name="connsiteX66" fmla="*/ 310860 w 607177"/>
            <a:gd name="connsiteY66" fmla="*/ 685345 h 1527979"/>
            <a:gd name="connsiteX67" fmla="*/ 303588 w 607177"/>
            <a:gd name="connsiteY67" fmla="*/ 696253 h 1527979"/>
            <a:gd name="connsiteX68" fmla="*/ 296317 w 607177"/>
            <a:gd name="connsiteY68" fmla="*/ 710796 h 1527979"/>
            <a:gd name="connsiteX69" fmla="*/ 294499 w 607177"/>
            <a:gd name="connsiteY69" fmla="*/ 719885 h 1527979"/>
            <a:gd name="connsiteX70" fmla="*/ 283592 w 607177"/>
            <a:gd name="connsiteY70" fmla="*/ 734428 h 1527979"/>
            <a:gd name="connsiteX71" fmla="*/ 281774 w 607177"/>
            <a:gd name="connsiteY71" fmla="*/ 739882 h 1527979"/>
            <a:gd name="connsiteX72" fmla="*/ 278138 w 607177"/>
            <a:gd name="connsiteY72" fmla="*/ 745336 h 1527979"/>
            <a:gd name="connsiteX73" fmla="*/ 276320 w 607177"/>
            <a:gd name="connsiteY73" fmla="*/ 752607 h 1527979"/>
            <a:gd name="connsiteX74" fmla="*/ 272684 w 607177"/>
            <a:gd name="connsiteY74" fmla="*/ 758061 h 1527979"/>
            <a:gd name="connsiteX75" fmla="*/ 269048 w 607177"/>
            <a:gd name="connsiteY75" fmla="*/ 765333 h 1527979"/>
            <a:gd name="connsiteX76" fmla="*/ 267231 w 607177"/>
            <a:gd name="connsiteY76" fmla="*/ 770786 h 1527979"/>
            <a:gd name="connsiteX77" fmla="*/ 263595 w 607177"/>
            <a:gd name="connsiteY77" fmla="*/ 776240 h 1527979"/>
            <a:gd name="connsiteX78" fmla="*/ 258141 w 607177"/>
            <a:gd name="connsiteY78" fmla="*/ 790783 h 1527979"/>
            <a:gd name="connsiteX79" fmla="*/ 254505 w 607177"/>
            <a:gd name="connsiteY79" fmla="*/ 798055 h 1527979"/>
            <a:gd name="connsiteX80" fmla="*/ 249052 w 607177"/>
            <a:gd name="connsiteY80" fmla="*/ 808962 h 1527979"/>
            <a:gd name="connsiteX81" fmla="*/ 247234 w 607177"/>
            <a:gd name="connsiteY81" fmla="*/ 816234 h 1527979"/>
            <a:gd name="connsiteX82" fmla="*/ 239962 w 607177"/>
            <a:gd name="connsiteY82" fmla="*/ 827141 h 1527979"/>
            <a:gd name="connsiteX83" fmla="*/ 232691 w 607177"/>
            <a:gd name="connsiteY83" fmla="*/ 839866 h 1527979"/>
            <a:gd name="connsiteX84" fmla="*/ 229055 w 607177"/>
            <a:gd name="connsiteY84" fmla="*/ 850774 h 1527979"/>
            <a:gd name="connsiteX85" fmla="*/ 221783 w 607177"/>
            <a:gd name="connsiteY85" fmla="*/ 861681 h 1527979"/>
            <a:gd name="connsiteX86" fmla="*/ 218147 w 607177"/>
            <a:gd name="connsiteY86" fmla="*/ 867135 h 1527979"/>
            <a:gd name="connsiteX87" fmla="*/ 216330 w 607177"/>
            <a:gd name="connsiteY87" fmla="*/ 872588 h 1527979"/>
            <a:gd name="connsiteX88" fmla="*/ 203604 w 607177"/>
            <a:gd name="connsiteY88" fmla="*/ 879860 h 1527979"/>
            <a:gd name="connsiteX89" fmla="*/ 198151 w 607177"/>
            <a:gd name="connsiteY89" fmla="*/ 887131 h 1527979"/>
            <a:gd name="connsiteX90" fmla="*/ 192697 w 607177"/>
            <a:gd name="connsiteY90" fmla="*/ 901675 h 1527979"/>
            <a:gd name="connsiteX91" fmla="*/ 181790 w 607177"/>
            <a:gd name="connsiteY91" fmla="*/ 919854 h 1527979"/>
            <a:gd name="connsiteX92" fmla="*/ 178154 w 607177"/>
            <a:gd name="connsiteY92" fmla="*/ 930761 h 1527979"/>
            <a:gd name="connsiteX93" fmla="*/ 176336 w 607177"/>
            <a:gd name="connsiteY93" fmla="*/ 936215 h 1527979"/>
            <a:gd name="connsiteX94" fmla="*/ 172700 w 607177"/>
            <a:gd name="connsiteY94" fmla="*/ 941668 h 1527979"/>
            <a:gd name="connsiteX95" fmla="*/ 169064 w 607177"/>
            <a:gd name="connsiteY95" fmla="*/ 952576 h 1527979"/>
            <a:gd name="connsiteX96" fmla="*/ 158157 w 607177"/>
            <a:gd name="connsiteY96" fmla="*/ 963483 h 1527979"/>
            <a:gd name="connsiteX97" fmla="*/ 154521 w 607177"/>
            <a:gd name="connsiteY97" fmla="*/ 974390 h 1527979"/>
            <a:gd name="connsiteX98" fmla="*/ 152703 w 607177"/>
            <a:gd name="connsiteY98" fmla="*/ 979844 h 1527979"/>
            <a:gd name="connsiteX99" fmla="*/ 145432 w 607177"/>
            <a:gd name="connsiteY99" fmla="*/ 990751 h 1527979"/>
            <a:gd name="connsiteX100" fmla="*/ 139978 w 607177"/>
            <a:gd name="connsiteY100" fmla="*/ 1001659 h 1527979"/>
            <a:gd name="connsiteX101" fmla="*/ 134524 w 607177"/>
            <a:gd name="connsiteY101" fmla="*/ 1012566 h 1527979"/>
            <a:gd name="connsiteX102" fmla="*/ 129071 w 607177"/>
            <a:gd name="connsiteY102" fmla="*/ 1016202 h 1527979"/>
            <a:gd name="connsiteX103" fmla="*/ 114528 w 607177"/>
            <a:gd name="connsiteY103" fmla="*/ 1038017 h 1527979"/>
            <a:gd name="connsiteX104" fmla="*/ 107256 w 607177"/>
            <a:gd name="connsiteY104" fmla="*/ 1048924 h 1527979"/>
            <a:gd name="connsiteX105" fmla="*/ 105438 w 607177"/>
            <a:gd name="connsiteY105" fmla="*/ 1054378 h 1527979"/>
            <a:gd name="connsiteX106" fmla="*/ 94531 w 607177"/>
            <a:gd name="connsiteY106" fmla="*/ 1070739 h 1527979"/>
            <a:gd name="connsiteX107" fmla="*/ 90895 w 607177"/>
            <a:gd name="connsiteY107" fmla="*/ 1076192 h 1527979"/>
            <a:gd name="connsiteX108" fmla="*/ 83623 w 607177"/>
            <a:gd name="connsiteY108" fmla="*/ 1087100 h 1527979"/>
            <a:gd name="connsiteX109" fmla="*/ 79988 w 607177"/>
            <a:gd name="connsiteY109" fmla="*/ 1092553 h 1527979"/>
            <a:gd name="connsiteX110" fmla="*/ 74534 w 607177"/>
            <a:gd name="connsiteY110" fmla="*/ 1099825 h 1527979"/>
            <a:gd name="connsiteX111" fmla="*/ 67262 w 607177"/>
            <a:gd name="connsiteY111" fmla="*/ 1110732 h 1527979"/>
            <a:gd name="connsiteX112" fmla="*/ 56355 w 607177"/>
            <a:gd name="connsiteY112" fmla="*/ 1118004 h 1527979"/>
            <a:gd name="connsiteX113" fmla="*/ 45448 w 607177"/>
            <a:gd name="connsiteY113" fmla="*/ 1127093 h 1527979"/>
            <a:gd name="connsiteX114" fmla="*/ 36358 w 607177"/>
            <a:gd name="connsiteY114" fmla="*/ 1138001 h 1527979"/>
            <a:gd name="connsiteX115" fmla="*/ 30905 w 607177"/>
            <a:gd name="connsiteY115" fmla="*/ 1141636 h 1527979"/>
            <a:gd name="connsiteX116" fmla="*/ 19997 w 607177"/>
            <a:gd name="connsiteY116" fmla="*/ 1152544 h 1527979"/>
            <a:gd name="connsiteX117" fmla="*/ 16361 w 607177"/>
            <a:gd name="connsiteY117" fmla="*/ 1165269 h 1527979"/>
            <a:gd name="connsiteX118" fmla="*/ 12726 w 607177"/>
            <a:gd name="connsiteY118" fmla="*/ 1176176 h 1527979"/>
            <a:gd name="connsiteX119" fmla="*/ 5454 w 607177"/>
            <a:gd name="connsiteY119" fmla="*/ 1187084 h 1527979"/>
            <a:gd name="connsiteX120" fmla="*/ 0 w 607177"/>
            <a:gd name="connsiteY120" fmla="*/ 1190720 h 1527979"/>
            <a:gd name="connsiteX121" fmla="*/ 5225 w 607177"/>
            <a:gd name="connsiteY121" fmla="*/ 1524010 h 1527979"/>
            <a:gd name="connsiteX122" fmla="*/ 593468 w 607177"/>
            <a:gd name="connsiteY122" fmla="*/ 1525966 h 1527979"/>
            <a:gd name="connsiteX123" fmla="*/ 607177 w 607177"/>
            <a:gd name="connsiteY123" fmla="*/ 0 h 152797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</a:cxnLst>
          <a:rect l="l" t="t" r="r" b="b"/>
          <a:pathLst>
            <a:path w="607177" h="1527979">
              <a:moveTo>
                <a:pt x="607177" y="0"/>
              </a:moveTo>
              <a:cubicBezTo>
                <a:pt x="601117" y="8483"/>
                <a:pt x="594434" y="16554"/>
                <a:pt x="588998" y="25450"/>
              </a:cubicBezTo>
              <a:cubicBezTo>
                <a:pt x="588209" y="26741"/>
                <a:pt x="585471" y="41374"/>
                <a:pt x="585362" y="41811"/>
              </a:cubicBezTo>
              <a:cubicBezTo>
                <a:pt x="584897" y="43670"/>
                <a:pt x="584475" y="45590"/>
                <a:pt x="583544" y="47265"/>
              </a:cubicBezTo>
              <a:cubicBezTo>
                <a:pt x="581422" y="51085"/>
                <a:pt x="576272" y="58172"/>
                <a:pt x="576272" y="58172"/>
              </a:cubicBezTo>
              <a:lnTo>
                <a:pt x="569001" y="79987"/>
              </a:lnTo>
              <a:cubicBezTo>
                <a:pt x="568395" y="81805"/>
                <a:pt x="568246" y="83847"/>
                <a:pt x="567183" y="85441"/>
              </a:cubicBezTo>
              <a:lnTo>
                <a:pt x="563547" y="90894"/>
              </a:lnTo>
              <a:cubicBezTo>
                <a:pt x="557533" y="108936"/>
                <a:pt x="567622" y="81378"/>
                <a:pt x="556276" y="101802"/>
              </a:cubicBezTo>
              <a:cubicBezTo>
                <a:pt x="554415" y="105152"/>
                <a:pt x="553852" y="109073"/>
                <a:pt x="552640" y="112709"/>
              </a:cubicBezTo>
              <a:lnTo>
                <a:pt x="549004" y="123617"/>
              </a:lnTo>
              <a:lnTo>
                <a:pt x="545368" y="134524"/>
              </a:lnTo>
              <a:cubicBezTo>
                <a:pt x="544762" y="136948"/>
                <a:pt x="544268" y="139402"/>
                <a:pt x="543550" y="141795"/>
              </a:cubicBezTo>
              <a:cubicBezTo>
                <a:pt x="542449" y="145466"/>
                <a:pt x="541126" y="149067"/>
                <a:pt x="539914" y="152703"/>
              </a:cubicBezTo>
              <a:lnTo>
                <a:pt x="536279" y="163610"/>
              </a:lnTo>
              <a:cubicBezTo>
                <a:pt x="535673" y="165428"/>
                <a:pt x="534837" y="167185"/>
                <a:pt x="534461" y="169064"/>
              </a:cubicBezTo>
              <a:cubicBezTo>
                <a:pt x="530764" y="187545"/>
                <a:pt x="534552" y="170562"/>
                <a:pt x="530825" y="183607"/>
              </a:cubicBezTo>
              <a:cubicBezTo>
                <a:pt x="530139" y="186009"/>
                <a:pt x="529884" y="188540"/>
                <a:pt x="529007" y="190879"/>
              </a:cubicBezTo>
              <a:cubicBezTo>
                <a:pt x="528055" y="193416"/>
                <a:pt x="526765" y="195826"/>
                <a:pt x="525371" y="198150"/>
              </a:cubicBezTo>
              <a:cubicBezTo>
                <a:pt x="523123" y="201897"/>
                <a:pt x="519482" y="204913"/>
                <a:pt x="518100" y="209058"/>
              </a:cubicBezTo>
              <a:cubicBezTo>
                <a:pt x="513530" y="222767"/>
                <a:pt x="519696" y="205866"/>
                <a:pt x="512646" y="219965"/>
              </a:cubicBezTo>
              <a:cubicBezTo>
                <a:pt x="511789" y="221679"/>
                <a:pt x="511759" y="223744"/>
                <a:pt x="510828" y="225419"/>
              </a:cubicBezTo>
              <a:cubicBezTo>
                <a:pt x="508706" y="229239"/>
                <a:pt x="504939" y="232181"/>
                <a:pt x="503557" y="236326"/>
              </a:cubicBezTo>
              <a:lnTo>
                <a:pt x="498103" y="252687"/>
              </a:lnTo>
              <a:cubicBezTo>
                <a:pt x="497497" y="254505"/>
                <a:pt x="496750" y="256282"/>
                <a:pt x="496285" y="258141"/>
              </a:cubicBezTo>
              <a:cubicBezTo>
                <a:pt x="495679" y="260565"/>
                <a:pt x="495185" y="263019"/>
                <a:pt x="494467" y="265412"/>
              </a:cubicBezTo>
              <a:cubicBezTo>
                <a:pt x="493366" y="269083"/>
                <a:pt x="492043" y="272684"/>
                <a:pt x="490831" y="276320"/>
              </a:cubicBezTo>
              <a:cubicBezTo>
                <a:pt x="490225" y="278138"/>
                <a:pt x="490076" y="280179"/>
                <a:pt x="489013" y="281773"/>
              </a:cubicBezTo>
              <a:lnTo>
                <a:pt x="474470" y="303588"/>
              </a:lnTo>
              <a:cubicBezTo>
                <a:pt x="473258" y="305406"/>
                <a:pt x="471526" y="306969"/>
                <a:pt x="470835" y="309042"/>
              </a:cubicBezTo>
              <a:cubicBezTo>
                <a:pt x="464204" y="328931"/>
                <a:pt x="474780" y="298802"/>
                <a:pt x="465381" y="319949"/>
              </a:cubicBezTo>
              <a:cubicBezTo>
                <a:pt x="463824" y="323451"/>
                <a:pt x="462957" y="327220"/>
                <a:pt x="461745" y="330856"/>
              </a:cubicBezTo>
              <a:lnTo>
                <a:pt x="454474" y="352671"/>
              </a:lnTo>
              <a:cubicBezTo>
                <a:pt x="454474" y="352672"/>
                <a:pt x="450839" y="363577"/>
                <a:pt x="450838" y="363578"/>
              </a:cubicBezTo>
              <a:cubicBezTo>
                <a:pt x="445776" y="371171"/>
                <a:pt x="448747" y="367487"/>
                <a:pt x="441748" y="374486"/>
              </a:cubicBezTo>
              <a:lnTo>
                <a:pt x="438112" y="385393"/>
              </a:lnTo>
              <a:cubicBezTo>
                <a:pt x="437506" y="387211"/>
                <a:pt x="437358" y="389253"/>
                <a:pt x="436295" y="390847"/>
              </a:cubicBezTo>
              <a:lnTo>
                <a:pt x="432659" y="396300"/>
              </a:lnTo>
              <a:cubicBezTo>
                <a:pt x="431447" y="399936"/>
                <a:pt x="431149" y="404019"/>
                <a:pt x="429023" y="407208"/>
              </a:cubicBezTo>
              <a:lnTo>
                <a:pt x="421751" y="418115"/>
              </a:lnTo>
              <a:cubicBezTo>
                <a:pt x="421145" y="420539"/>
                <a:pt x="420652" y="422994"/>
                <a:pt x="419934" y="425387"/>
              </a:cubicBezTo>
              <a:cubicBezTo>
                <a:pt x="418833" y="429058"/>
                <a:pt x="417510" y="432658"/>
                <a:pt x="416298" y="436294"/>
              </a:cubicBezTo>
              <a:cubicBezTo>
                <a:pt x="415692" y="438112"/>
                <a:pt x="414945" y="439889"/>
                <a:pt x="414480" y="441748"/>
              </a:cubicBezTo>
              <a:cubicBezTo>
                <a:pt x="413874" y="444172"/>
                <a:pt x="413204" y="446580"/>
                <a:pt x="412662" y="449019"/>
              </a:cubicBezTo>
              <a:cubicBezTo>
                <a:pt x="411992" y="452035"/>
                <a:pt x="411397" y="455069"/>
                <a:pt x="410844" y="458109"/>
              </a:cubicBezTo>
              <a:cubicBezTo>
                <a:pt x="410046" y="462500"/>
                <a:pt x="409498" y="469890"/>
                <a:pt x="407208" y="474470"/>
              </a:cubicBezTo>
              <a:cubicBezTo>
                <a:pt x="406231" y="476424"/>
                <a:pt x="404460" y="477927"/>
                <a:pt x="403573" y="479924"/>
              </a:cubicBezTo>
              <a:cubicBezTo>
                <a:pt x="402017" y="483426"/>
                <a:pt x="402063" y="487642"/>
                <a:pt x="399937" y="490831"/>
              </a:cubicBezTo>
              <a:cubicBezTo>
                <a:pt x="398725" y="492649"/>
                <a:pt x="397188" y="494288"/>
                <a:pt x="396301" y="496285"/>
              </a:cubicBezTo>
              <a:cubicBezTo>
                <a:pt x="396299" y="496290"/>
                <a:pt x="391757" y="509917"/>
                <a:pt x="390847" y="512646"/>
              </a:cubicBezTo>
              <a:cubicBezTo>
                <a:pt x="390241" y="514464"/>
                <a:pt x="390092" y="516505"/>
                <a:pt x="389029" y="518099"/>
              </a:cubicBezTo>
              <a:cubicBezTo>
                <a:pt x="386605" y="521735"/>
                <a:pt x="383140" y="524862"/>
                <a:pt x="381758" y="529007"/>
              </a:cubicBezTo>
              <a:cubicBezTo>
                <a:pt x="379684" y="535230"/>
                <a:pt x="376892" y="546793"/>
                <a:pt x="370850" y="550821"/>
              </a:cubicBezTo>
              <a:lnTo>
                <a:pt x="359943" y="558093"/>
              </a:lnTo>
              <a:cubicBezTo>
                <a:pt x="359337" y="559911"/>
                <a:pt x="358982" y="561833"/>
                <a:pt x="358125" y="563547"/>
              </a:cubicBezTo>
              <a:cubicBezTo>
                <a:pt x="356799" y="566199"/>
                <a:pt x="350265" y="574633"/>
                <a:pt x="349036" y="576272"/>
              </a:cubicBezTo>
              <a:cubicBezTo>
                <a:pt x="348430" y="578090"/>
                <a:pt x="347744" y="579883"/>
                <a:pt x="347218" y="581726"/>
              </a:cubicBezTo>
              <a:cubicBezTo>
                <a:pt x="346532" y="584128"/>
                <a:pt x="346384" y="586701"/>
                <a:pt x="345400" y="588997"/>
              </a:cubicBezTo>
              <a:cubicBezTo>
                <a:pt x="344539" y="591005"/>
                <a:pt x="342741" y="592497"/>
                <a:pt x="341764" y="594451"/>
              </a:cubicBezTo>
              <a:cubicBezTo>
                <a:pt x="334233" y="609512"/>
                <a:pt x="346735" y="589717"/>
                <a:pt x="336311" y="605358"/>
              </a:cubicBezTo>
              <a:cubicBezTo>
                <a:pt x="330627" y="628094"/>
                <a:pt x="337892" y="599827"/>
                <a:pt x="332675" y="618083"/>
              </a:cubicBezTo>
              <a:cubicBezTo>
                <a:pt x="327177" y="637323"/>
                <a:pt x="335865" y="610331"/>
                <a:pt x="327221" y="636262"/>
              </a:cubicBezTo>
              <a:lnTo>
                <a:pt x="323585" y="647170"/>
              </a:lnTo>
              <a:cubicBezTo>
                <a:pt x="322979" y="648988"/>
                <a:pt x="322624" y="650909"/>
                <a:pt x="321767" y="652623"/>
              </a:cubicBezTo>
              <a:lnTo>
                <a:pt x="318132" y="659895"/>
              </a:lnTo>
              <a:cubicBezTo>
                <a:pt x="315563" y="672741"/>
                <a:pt x="317291" y="666055"/>
                <a:pt x="312678" y="679892"/>
              </a:cubicBezTo>
              <a:cubicBezTo>
                <a:pt x="312072" y="681710"/>
                <a:pt x="311923" y="683751"/>
                <a:pt x="310860" y="685345"/>
              </a:cubicBezTo>
              <a:cubicBezTo>
                <a:pt x="308436" y="688981"/>
                <a:pt x="305542" y="692344"/>
                <a:pt x="303588" y="696253"/>
              </a:cubicBezTo>
              <a:lnTo>
                <a:pt x="296317" y="710796"/>
              </a:lnTo>
              <a:cubicBezTo>
                <a:pt x="295711" y="713826"/>
                <a:pt x="295964" y="717165"/>
                <a:pt x="294499" y="719885"/>
              </a:cubicBezTo>
              <a:cubicBezTo>
                <a:pt x="291626" y="725220"/>
                <a:pt x="283592" y="734428"/>
                <a:pt x="283592" y="734428"/>
              </a:cubicBezTo>
              <a:cubicBezTo>
                <a:pt x="282986" y="736246"/>
                <a:pt x="282631" y="738168"/>
                <a:pt x="281774" y="739882"/>
              </a:cubicBezTo>
              <a:cubicBezTo>
                <a:pt x="280797" y="741836"/>
                <a:pt x="278999" y="743328"/>
                <a:pt x="278138" y="745336"/>
              </a:cubicBezTo>
              <a:cubicBezTo>
                <a:pt x="277154" y="747632"/>
                <a:pt x="277304" y="750311"/>
                <a:pt x="276320" y="752607"/>
              </a:cubicBezTo>
              <a:cubicBezTo>
                <a:pt x="275459" y="754615"/>
                <a:pt x="273768" y="756164"/>
                <a:pt x="272684" y="758061"/>
              </a:cubicBezTo>
              <a:cubicBezTo>
                <a:pt x="271339" y="760414"/>
                <a:pt x="270115" y="762842"/>
                <a:pt x="269048" y="765333"/>
              </a:cubicBezTo>
              <a:cubicBezTo>
                <a:pt x="268293" y="767094"/>
                <a:pt x="268088" y="769072"/>
                <a:pt x="267231" y="770786"/>
              </a:cubicBezTo>
              <a:cubicBezTo>
                <a:pt x="266254" y="772740"/>
                <a:pt x="264572" y="774286"/>
                <a:pt x="263595" y="776240"/>
              </a:cubicBezTo>
              <a:cubicBezTo>
                <a:pt x="256063" y="791303"/>
                <a:pt x="262861" y="779770"/>
                <a:pt x="258141" y="790783"/>
              </a:cubicBezTo>
              <a:cubicBezTo>
                <a:pt x="257073" y="793274"/>
                <a:pt x="255573" y="795564"/>
                <a:pt x="254505" y="798055"/>
              </a:cubicBezTo>
              <a:cubicBezTo>
                <a:pt x="249988" y="808593"/>
                <a:pt x="256039" y="798479"/>
                <a:pt x="249052" y="808962"/>
              </a:cubicBezTo>
              <a:cubicBezTo>
                <a:pt x="248446" y="811386"/>
                <a:pt x="248351" y="813999"/>
                <a:pt x="247234" y="816234"/>
              </a:cubicBezTo>
              <a:cubicBezTo>
                <a:pt x="245280" y="820142"/>
                <a:pt x="242386" y="823505"/>
                <a:pt x="239962" y="827141"/>
              </a:cubicBezTo>
              <a:cubicBezTo>
                <a:pt x="236682" y="832061"/>
                <a:pt x="234997" y="834099"/>
                <a:pt x="232691" y="839866"/>
              </a:cubicBezTo>
              <a:cubicBezTo>
                <a:pt x="231268" y="843425"/>
                <a:pt x="231181" y="847585"/>
                <a:pt x="229055" y="850774"/>
              </a:cubicBezTo>
              <a:lnTo>
                <a:pt x="221783" y="861681"/>
              </a:lnTo>
              <a:lnTo>
                <a:pt x="218147" y="867135"/>
              </a:lnTo>
              <a:cubicBezTo>
                <a:pt x="217541" y="868953"/>
                <a:pt x="217527" y="871092"/>
                <a:pt x="216330" y="872588"/>
              </a:cubicBezTo>
              <a:cubicBezTo>
                <a:pt x="214617" y="874729"/>
                <a:pt x="205393" y="878965"/>
                <a:pt x="203604" y="879860"/>
              </a:cubicBezTo>
              <a:cubicBezTo>
                <a:pt x="201786" y="882284"/>
                <a:pt x="199506" y="884421"/>
                <a:pt x="198151" y="887131"/>
              </a:cubicBezTo>
              <a:cubicBezTo>
                <a:pt x="185216" y="913003"/>
                <a:pt x="208796" y="874845"/>
                <a:pt x="192697" y="901675"/>
              </a:cubicBezTo>
              <a:cubicBezTo>
                <a:pt x="187568" y="910223"/>
                <a:pt x="185117" y="911535"/>
                <a:pt x="181790" y="919854"/>
              </a:cubicBezTo>
              <a:cubicBezTo>
                <a:pt x="180367" y="923412"/>
                <a:pt x="179366" y="927125"/>
                <a:pt x="178154" y="930761"/>
              </a:cubicBezTo>
              <a:cubicBezTo>
                <a:pt x="177548" y="932579"/>
                <a:pt x="177399" y="934621"/>
                <a:pt x="176336" y="936215"/>
              </a:cubicBezTo>
              <a:lnTo>
                <a:pt x="172700" y="941668"/>
              </a:lnTo>
              <a:cubicBezTo>
                <a:pt x="171488" y="945304"/>
                <a:pt x="171774" y="949866"/>
                <a:pt x="169064" y="952576"/>
              </a:cubicBezTo>
              <a:lnTo>
                <a:pt x="158157" y="963483"/>
              </a:lnTo>
              <a:lnTo>
                <a:pt x="154521" y="974390"/>
              </a:lnTo>
              <a:cubicBezTo>
                <a:pt x="153915" y="976208"/>
                <a:pt x="153766" y="978249"/>
                <a:pt x="152703" y="979844"/>
              </a:cubicBezTo>
              <a:lnTo>
                <a:pt x="145432" y="990751"/>
              </a:lnTo>
              <a:cubicBezTo>
                <a:pt x="140864" y="1004456"/>
                <a:pt x="147025" y="987566"/>
                <a:pt x="139978" y="1001659"/>
              </a:cubicBezTo>
              <a:cubicBezTo>
                <a:pt x="137020" y="1007574"/>
                <a:pt x="139734" y="1007355"/>
                <a:pt x="134524" y="1012566"/>
              </a:cubicBezTo>
              <a:cubicBezTo>
                <a:pt x="132979" y="1014111"/>
                <a:pt x="130889" y="1014990"/>
                <a:pt x="129071" y="1016202"/>
              </a:cubicBezTo>
              <a:lnTo>
                <a:pt x="114528" y="1038017"/>
              </a:lnTo>
              <a:lnTo>
                <a:pt x="107256" y="1048924"/>
              </a:lnTo>
              <a:cubicBezTo>
                <a:pt x="106650" y="1050742"/>
                <a:pt x="106369" y="1052703"/>
                <a:pt x="105438" y="1054378"/>
              </a:cubicBezTo>
              <a:cubicBezTo>
                <a:pt x="105438" y="1054379"/>
                <a:pt x="96349" y="1068012"/>
                <a:pt x="94531" y="1070739"/>
              </a:cubicBezTo>
              <a:lnTo>
                <a:pt x="90895" y="1076192"/>
              </a:lnTo>
              <a:cubicBezTo>
                <a:pt x="87700" y="1085777"/>
                <a:pt x="91189" y="1078021"/>
                <a:pt x="83623" y="1087100"/>
              </a:cubicBezTo>
              <a:cubicBezTo>
                <a:pt x="82225" y="1088778"/>
                <a:pt x="81258" y="1090775"/>
                <a:pt x="79988" y="1092553"/>
              </a:cubicBezTo>
              <a:cubicBezTo>
                <a:pt x="78227" y="1095019"/>
                <a:pt x="76272" y="1097343"/>
                <a:pt x="74534" y="1099825"/>
              </a:cubicBezTo>
              <a:cubicBezTo>
                <a:pt x="72028" y="1103405"/>
                <a:pt x="70898" y="1108308"/>
                <a:pt x="67262" y="1110732"/>
              </a:cubicBezTo>
              <a:lnTo>
                <a:pt x="56355" y="1118004"/>
              </a:lnTo>
              <a:cubicBezTo>
                <a:pt x="50992" y="1121579"/>
                <a:pt x="49822" y="1121844"/>
                <a:pt x="45448" y="1127093"/>
              </a:cubicBezTo>
              <a:cubicBezTo>
                <a:pt x="38948" y="1134893"/>
                <a:pt x="45048" y="1130759"/>
                <a:pt x="36358" y="1138001"/>
              </a:cubicBezTo>
              <a:cubicBezTo>
                <a:pt x="34680" y="1139399"/>
                <a:pt x="32538" y="1140185"/>
                <a:pt x="30905" y="1141636"/>
              </a:cubicBezTo>
              <a:cubicBezTo>
                <a:pt x="27062" y="1145052"/>
                <a:pt x="19997" y="1152544"/>
                <a:pt x="19997" y="1152544"/>
              </a:cubicBezTo>
              <a:cubicBezTo>
                <a:pt x="13900" y="1170831"/>
                <a:pt x="23193" y="1142493"/>
                <a:pt x="16361" y="1165269"/>
              </a:cubicBezTo>
              <a:cubicBezTo>
                <a:pt x="15260" y="1168940"/>
                <a:pt x="14852" y="1172987"/>
                <a:pt x="12726" y="1176176"/>
              </a:cubicBezTo>
              <a:cubicBezTo>
                <a:pt x="10302" y="1179812"/>
                <a:pt x="9090" y="1184660"/>
                <a:pt x="5454" y="1187084"/>
              </a:cubicBezTo>
              <a:lnTo>
                <a:pt x="0" y="1190720"/>
              </a:lnTo>
              <a:cubicBezTo>
                <a:pt x="1742" y="1301817"/>
                <a:pt x="2612" y="1357365"/>
                <a:pt x="5225" y="1524010"/>
              </a:cubicBezTo>
              <a:cubicBezTo>
                <a:pt x="148439" y="1533810"/>
                <a:pt x="597575" y="1521859"/>
                <a:pt x="593468" y="1525966"/>
              </a:cubicBezTo>
              <a:lnTo>
                <a:pt x="607177" y="0"/>
              </a:lnTo>
              <a:close/>
            </a:path>
          </a:pathLst>
        </a:cu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0.28976</cdr:x>
      <cdr:y>0.2158</cdr:y>
    </cdr:from>
    <cdr:to>
      <cdr:x>0.29128</cdr:x>
      <cdr:y>0.21659</cdr:y>
    </cdr:to>
    <cdr:cxnSp macro="">
      <cdr:nvCxnSpPr>
        <cdr:cNvPr id="15" name="Straight Connector 14"/>
        <cdr:cNvCxnSpPr/>
      </cdr:nvCxnSpPr>
      <cdr:spPr>
        <a:xfrm xmlns:a="http://schemas.openxmlformats.org/drawingml/2006/main" flipH="1" flipV="1">
          <a:off x="1381434" y="496303"/>
          <a:ext cx="7271" cy="18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0.28976</cdr:x>
      <cdr:y>0.2158</cdr:y>
    </cdr:from>
    <cdr:to>
      <cdr:x>0.29128</cdr:x>
      <cdr:y>0.21659</cdr:y>
    </cdr:to>
    <cdr:cxnSp macro="">
      <cdr:nvCxnSpPr>
        <cdr:cNvPr id="15" name="Straight Connector 14"/>
        <cdr:cNvCxnSpPr/>
      </cdr:nvCxnSpPr>
      <cdr:spPr>
        <a:xfrm xmlns:a="http://schemas.openxmlformats.org/drawingml/2006/main" flipH="1" flipV="1">
          <a:off x="1381434" y="496303"/>
          <a:ext cx="7271" cy="18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6A1AB-B4B3-464C-9F81-35FEEEBE1F40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A5F1B-2C04-48D1-AC7D-778E1FD3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1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4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0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9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9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0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20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527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018713" cy="4151971"/>
          </a:xfrm>
        </p:spPr>
        <p:txBody>
          <a:bodyPr anchor="t" anchorCtr="0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2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9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4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3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8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14/relationships/chartEx" Target="../charts/chartEx4.xml"/><Relationship Id="rId12" Type="http://schemas.openxmlformats.org/officeDocument/2006/relationships/image" Target="../media/image4.png"/><Relationship Id="rId2" Type="http://schemas.microsoft.com/office/2014/relationships/chartEx" Target="../charts/chartEx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microsoft.com/office/2014/relationships/chartEx" Target="../charts/chartEx3.xml"/><Relationship Id="rId15" Type="http://schemas.microsoft.com/office/2014/relationships/chartEx" Target="../charts/chartEx5.xml"/><Relationship Id="rId10" Type="http://schemas.openxmlformats.org/officeDocument/2006/relationships/image" Target="../media/image3.png"/><Relationship Id="rId9" Type="http://schemas.microsoft.com/office/2014/relationships/chartEx" Target="../charts/chartEx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2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microsoft.com/office/2014/relationships/chartEx" Target="../charts/chartEx6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ID1050– Quantitative &amp; Qualitative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Percentage and 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270618" cy="41519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questions call for a </a:t>
            </a:r>
            <a:r>
              <a:rPr lang="en-US" i="1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the population instead of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percentage</a:t>
            </a:r>
            <a:r>
              <a:rPr lang="en-US" dirty="0" smtClean="0"/>
              <a:t>.  This is an easy conversion:</a:t>
            </a:r>
          </a:p>
          <a:p>
            <a:pPr lvl="1"/>
            <a:r>
              <a:rPr lang="en-US" dirty="0" smtClean="0"/>
              <a:t>Divide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percentage</a:t>
            </a:r>
            <a:r>
              <a:rPr lang="en-US" dirty="0" smtClean="0"/>
              <a:t> by 100 to get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(or move the decimal point 2 positions to the left).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34%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0.34</a:t>
            </a:r>
            <a:r>
              <a:rPr lang="en-US" dirty="0" smtClean="0"/>
              <a:t> (out of 1, or 100% of, the whole population)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84%</a:t>
            </a:r>
            <a:r>
              <a:rPr lang="en-US" dirty="0" smtClean="0"/>
              <a:t> = </a:t>
            </a:r>
            <a:r>
              <a:rPr lang="en-US" sz="2100" dirty="0">
                <a:solidFill>
                  <a:srgbClr val="0070C0"/>
                </a:solidFill>
                <a:latin typeface="Cambria" panose="02040503050406030204" pitchFamily="18" charset="0"/>
              </a:rPr>
              <a:t>0.84</a:t>
            </a:r>
          </a:p>
          <a:p>
            <a:r>
              <a:rPr lang="en-US" dirty="0" smtClean="0"/>
              <a:t>Converting the other way is also easy:</a:t>
            </a:r>
          </a:p>
          <a:p>
            <a:pPr lvl="1"/>
            <a:r>
              <a:rPr lang="en-US" dirty="0" smtClean="0"/>
              <a:t>Multiply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by 100 to get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percentage</a:t>
            </a:r>
            <a:r>
              <a:rPr lang="en-US" dirty="0" smtClean="0"/>
              <a:t> (or move the decimal 2 positions to the right.)</a:t>
            </a:r>
          </a:p>
          <a:p>
            <a:pPr lvl="1"/>
            <a:r>
              <a:rPr lang="en-US" dirty="0" smtClean="0"/>
              <a:t>Example: </a:t>
            </a:r>
            <a:r>
              <a:rPr lang="en-US" sz="2100" dirty="0">
                <a:solidFill>
                  <a:srgbClr val="0070C0"/>
                </a:solidFill>
                <a:latin typeface="Cambria" panose="02040503050406030204" pitchFamily="18" charset="0"/>
              </a:rPr>
              <a:t>0.025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2.5%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00B050"/>
                </a:solidFill>
              </a:rPr>
              <a:t>chance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00B050"/>
                </a:solidFill>
              </a:rPr>
              <a:t>probability</a:t>
            </a:r>
            <a:r>
              <a:rPr lang="en-US" dirty="0" smtClean="0"/>
              <a:t> of being in some portion of the population is the same as the </a:t>
            </a:r>
            <a:r>
              <a:rPr lang="en-US" i="1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that population.</a:t>
            </a:r>
          </a:p>
        </p:txBody>
      </p:sp>
    </p:spTree>
    <p:extLst>
      <p:ext uri="{BB962C8B-B14F-4D97-AF65-F5344CB8AC3E}">
        <p14:creationId xmlns:p14="http://schemas.microsoft.com/office/powerpoint/2010/main" val="402699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Percentage or Fraction to ‘How </a:t>
            </a:r>
            <a:r>
              <a:rPr lang="en-US" dirty="0"/>
              <a:t>M</a:t>
            </a:r>
            <a:r>
              <a:rPr lang="en-US" dirty="0" smtClean="0"/>
              <a:t>any’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018713" cy="30116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we are given a </a:t>
            </a:r>
            <a:r>
              <a:rPr lang="en-US" dirty="0" smtClean="0">
                <a:solidFill>
                  <a:srgbClr val="7030A0"/>
                </a:solidFill>
              </a:rPr>
              <a:t>population size, N</a:t>
            </a:r>
            <a:r>
              <a:rPr lang="en-US" dirty="0" smtClean="0"/>
              <a:t>, or how many individuals there are in the population, we can also answer questions involving “</a:t>
            </a:r>
            <a:r>
              <a:rPr lang="en-US" dirty="0" smtClean="0">
                <a:solidFill>
                  <a:srgbClr val="7030A0"/>
                </a:solidFill>
              </a:rPr>
              <a:t>How many </a:t>
            </a:r>
            <a:r>
              <a:rPr lang="en-US" dirty="0" smtClean="0"/>
              <a:t>of the population…?”, not just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percentages</a:t>
            </a:r>
            <a:r>
              <a:rPr lang="en-US" dirty="0" smtClean="0"/>
              <a:t>.  Calculating this is simple: 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solidFill>
                  <a:srgbClr val="7030A0"/>
                </a:solidFill>
              </a:rPr>
              <a:t>How many</a:t>
            </a:r>
            <a:r>
              <a:rPr lang="en-US" dirty="0" smtClean="0"/>
              <a:t>’ = (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) * (</a:t>
            </a:r>
            <a:r>
              <a:rPr lang="en-US" dirty="0" smtClean="0">
                <a:solidFill>
                  <a:srgbClr val="7030A0"/>
                </a:solidFill>
              </a:rPr>
              <a:t>population size</a:t>
            </a:r>
            <a:r>
              <a:rPr lang="en-US" dirty="0" smtClean="0"/>
              <a:t>)    or</a:t>
            </a:r>
          </a:p>
          <a:p>
            <a:pPr lvl="1"/>
            <a:r>
              <a:rPr lang="en-US" dirty="0" smtClean="0"/>
              <a:t>‘</a:t>
            </a:r>
            <a:r>
              <a:rPr lang="en-US" dirty="0" smtClean="0">
                <a:solidFill>
                  <a:srgbClr val="7030A0"/>
                </a:solidFill>
              </a:rPr>
              <a:t>How many</a:t>
            </a:r>
            <a:r>
              <a:rPr lang="en-US" dirty="0" smtClean="0"/>
              <a:t>’ =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percentage</a:t>
            </a:r>
            <a:r>
              <a:rPr lang="en-US" dirty="0" smtClean="0"/>
              <a:t>/100) * (</a:t>
            </a:r>
            <a:r>
              <a:rPr lang="en-US" dirty="0" smtClean="0">
                <a:solidFill>
                  <a:srgbClr val="7030A0"/>
                </a:solidFill>
              </a:rPr>
              <a:t>population size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</a:t>
            </a:r>
            <a:r>
              <a:rPr lang="en-US" dirty="0"/>
              <a:t>these examples, let’s </a:t>
            </a:r>
            <a:r>
              <a:rPr lang="en-US" dirty="0" smtClean="0"/>
              <a:t>assume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=</a:t>
            </a:r>
            <a:r>
              <a:rPr lang="en-US" dirty="0">
                <a:latin typeface="Cambria" panose="02040503050406030204" pitchFamily="18" charset="0"/>
              </a:rPr>
              <a:t>40</a:t>
            </a:r>
            <a:r>
              <a:rPr lang="en-US" dirty="0"/>
              <a:t> and </a:t>
            </a:r>
            <a:r>
              <a:rPr lang="en-US" sz="2800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=</a:t>
            </a:r>
            <a:r>
              <a:rPr lang="en-US" dirty="0" smtClean="0">
                <a:latin typeface="Cambria" panose="02040503050406030204" pitchFamily="18" charset="0"/>
              </a:rPr>
              <a:t>10</a:t>
            </a:r>
            <a:r>
              <a:rPr lang="en-US" dirty="0" smtClean="0"/>
              <a:t>, and a </a:t>
            </a:r>
            <a:r>
              <a:rPr lang="en-US" dirty="0" smtClean="0">
                <a:solidFill>
                  <a:srgbClr val="7030A0"/>
                </a:solidFill>
              </a:rPr>
              <a:t>population size </a:t>
            </a:r>
            <a:r>
              <a:rPr lang="en-US" dirty="0" smtClean="0"/>
              <a:t>of N=</a:t>
            </a:r>
            <a:r>
              <a:rPr lang="en-US" dirty="0" smtClean="0">
                <a:solidFill>
                  <a:srgbClr val="7030A0"/>
                </a:solidFill>
                <a:latin typeface="Cambria" panose="02040503050406030204" pitchFamily="18" charset="0"/>
              </a:rPr>
              <a:t>10000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Example: </a:t>
            </a:r>
            <a:r>
              <a:rPr lang="en-US" dirty="0" smtClean="0"/>
              <a:t>“How many of </a:t>
            </a:r>
            <a:r>
              <a:rPr lang="en-US" dirty="0"/>
              <a:t>the population is above 50?”    Answer: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16%</a:t>
            </a:r>
            <a:r>
              <a:rPr lang="en-US" dirty="0" smtClean="0">
                <a:latin typeface="Cambria" panose="02040503050406030204" pitchFamily="18" charset="0"/>
              </a:rPr>
              <a:t> / 100) * </a:t>
            </a:r>
            <a:r>
              <a:rPr lang="en-US" dirty="0" smtClean="0">
                <a:solidFill>
                  <a:srgbClr val="7030A0"/>
                </a:solidFill>
                <a:latin typeface="Cambria" panose="02040503050406030204" pitchFamily="18" charset="0"/>
              </a:rPr>
              <a:t>10000</a:t>
            </a:r>
            <a:r>
              <a:rPr lang="en-US" dirty="0" smtClean="0">
                <a:latin typeface="Cambria" panose="02040503050406030204" pitchFamily="18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1600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/>
              <a:t>Example: </a:t>
            </a:r>
            <a:r>
              <a:rPr lang="en-US" dirty="0" smtClean="0"/>
              <a:t>“How many of </a:t>
            </a:r>
            <a:r>
              <a:rPr lang="en-US" dirty="0"/>
              <a:t>the population is below 20?”   Answer: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0.025</a:t>
            </a:r>
            <a:r>
              <a:rPr lang="en-US" dirty="0" smtClean="0">
                <a:latin typeface="Cambria" panose="02040503050406030204" pitchFamily="18" charset="0"/>
              </a:rPr>
              <a:t>) * </a:t>
            </a:r>
            <a:r>
              <a:rPr lang="en-US" dirty="0" smtClean="0">
                <a:solidFill>
                  <a:srgbClr val="7030A0"/>
                </a:solidFill>
                <a:latin typeface="Cambria" panose="02040503050406030204" pitchFamily="18" charset="0"/>
              </a:rPr>
              <a:t>10000</a:t>
            </a:r>
            <a:r>
              <a:rPr lang="en-US" dirty="0" smtClean="0">
                <a:latin typeface="Cambria" panose="02040503050406030204" pitchFamily="18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250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9884" y="4765525"/>
            <a:ext cx="9466471" cy="2164290"/>
            <a:chOff x="1484310" y="2222554"/>
            <a:chExt cx="9466471" cy="2164290"/>
          </a:xfrm>
        </p:grpSpPr>
        <p:grpSp>
          <p:nvGrpSpPr>
            <p:cNvPr id="5" name="Group 4"/>
            <p:cNvGrpSpPr/>
            <p:nvPr/>
          </p:nvGrpSpPr>
          <p:grpSpPr>
            <a:xfrm>
              <a:off x="1484310" y="2222554"/>
              <a:ext cx="9466471" cy="1785825"/>
              <a:chOff x="1760431" y="1670673"/>
              <a:chExt cx="9466471" cy="440911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0431" y="1670673"/>
                <a:ext cx="9466471" cy="4409110"/>
                <a:chOff x="1825888" y="1810276"/>
                <a:chExt cx="9466471" cy="4409110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9" name="Chart 38"/>
                <p:cNvGraphicFramePr/>
                <p:nvPr>
                  <p:extLst>
                    <p:ext uri="{D42A27DB-BD31-4B8C-83A1-F6EECF244321}">
                      <p14:modId xmlns:p14="http://schemas.microsoft.com/office/powerpoint/2010/main" val="3526196865"/>
                    </p:ext>
                  </p:extLst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p:grpSp>
          <p:sp>
            <p:nvSpPr>
              <p:cNvPr id="15" name="TextBox 14"/>
              <p:cNvSpPr txBox="1"/>
              <p:nvPr/>
            </p:nvSpPr>
            <p:spPr>
              <a:xfrm>
                <a:off x="6752602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89889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93139" y="4394447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415683" y="483610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83519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76321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60469" y="4360543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80288" y="4802979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399500" y="3957723"/>
              <a:ext cx="5939153" cy="429121"/>
              <a:chOff x="3399500" y="3957723"/>
              <a:chExt cx="5939153" cy="4291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040284" y="396793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50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28543" y="39867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40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963218" y="39713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60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897507" y="396427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70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80686" y="3976450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30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02439" y="396016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20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99500" y="395772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7601478" y="4773597"/>
            <a:ext cx="3901546" cy="18055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14182" y="5083834"/>
            <a:ext cx="2965624" cy="141997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  <p:bldP spid="40" grpId="1" animBg="1"/>
      <p:bldP spid="40" grpId="2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quiz is given, and the resulting scores are normally distributed with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=10,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=2, and population N=</a:t>
            </a:r>
            <a:r>
              <a:rPr lang="en-US" dirty="0" smtClean="0">
                <a:solidFill>
                  <a:srgbClr val="7030A0"/>
                </a:solidFill>
              </a:rPr>
              <a:t>2000.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What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students have a score above </a:t>
            </a:r>
            <a:r>
              <a:rPr lang="en-US" dirty="0" smtClean="0">
                <a:latin typeface="Cambria" panose="02040503050406030204" pitchFamily="18" charset="0"/>
              </a:rPr>
              <a:t>12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What maximum score would it take to be in the bottom </a:t>
            </a:r>
            <a:r>
              <a:rPr lang="en-US" dirty="0">
                <a:latin typeface="Cambria" panose="02040503050406030204" pitchFamily="18" charset="0"/>
              </a:rPr>
              <a:t>84%</a:t>
            </a:r>
            <a:r>
              <a:rPr lang="en-US" dirty="0" smtClean="0"/>
              <a:t>?  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smtClean="0"/>
              <a:t>What is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percentile</a:t>
            </a:r>
            <a:r>
              <a:rPr lang="en-US" dirty="0" smtClean="0"/>
              <a:t> that a score of </a:t>
            </a:r>
            <a:r>
              <a:rPr lang="en-US" dirty="0">
                <a:latin typeface="Cambria" panose="02040503050406030204" pitchFamily="18" charset="0"/>
              </a:rPr>
              <a:t>8</a:t>
            </a:r>
            <a:r>
              <a:rPr lang="en-US" dirty="0" smtClean="0"/>
              <a:t> gives a student?  </a:t>
            </a:r>
            <a:endParaRPr lang="en-US" dirty="0">
              <a:latin typeface="Cambria" panose="02040503050406030204" pitchFamily="18" charset="0"/>
            </a:endParaRPr>
          </a:p>
          <a:p>
            <a:pPr lvl="1"/>
            <a:r>
              <a:rPr lang="en-US" dirty="0" smtClean="0"/>
              <a:t>What are the </a:t>
            </a:r>
            <a:r>
              <a:rPr lang="en-US" dirty="0" smtClean="0">
                <a:solidFill>
                  <a:srgbClr val="00B050"/>
                </a:solidFill>
              </a:rPr>
              <a:t>chances</a:t>
            </a:r>
            <a:r>
              <a:rPr lang="en-US" dirty="0" smtClean="0"/>
              <a:t> a student scored between </a:t>
            </a:r>
            <a:r>
              <a:rPr lang="en-US" dirty="0">
                <a:latin typeface="Cambria" panose="02040503050406030204" pitchFamily="18" charset="0"/>
              </a:rPr>
              <a:t>10</a:t>
            </a:r>
            <a:r>
              <a:rPr lang="en-US" dirty="0" smtClean="0"/>
              <a:t> and </a:t>
            </a:r>
            <a:r>
              <a:rPr lang="en-US" dirty="0">
                <a:latin typeface="Cambria" panose="02040503050406030204" pitchFamily="18" charset="0"/>
              </a:rPr>
              <a:t>16</a:t>
            </a:r>
            <a:r>
              <a:rPr lang="en-US" dirty="0" smtClean="0"/>
              <a:t>? 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How many </a:t>
            </a:r>
            <a:r>
              <a:rPr lang="en-US" dirty="0" smtClean="0"/>
              <a:t>students scored above  </a:t>
            </a:r>
            <a:r>
              <a:rPr lang="en-US" dirty="0">
                <a:latin typeface="Cambria" panose="02040503050406030204" pitchFamily="18" charset="0"/>
              </a:rPr>
              <a:t>12</a:t>
            </a:r>
            <a:r>
              <a:rPr lang="en-US" dirty="0" smtClean="0"/>
              <a:t>? 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9884" y="4765525"/>
            <a:ext cx="9466471" cy="2118152"/>
            <a:chOff x="1484310" y="2222554"/>
            <a:chExt cx="9466471" cy="2118152"/>
          </a:xfrm>
        </p:grpSpPr>
        <p:grpSp>
          <p:nvGrpSpPr>
            <p:cNvPr id="5" name="Group 4"/>
            <p:cNvGrpSpPr/>
            <p:nvPr/>
          </p:nvGrpSpPr>
          <p:grpSpPr>
            <a:xfrm>
              <a:off x="1484310" y="2222554"/>
              <a:ext cx="9466471" cy="1785825"/>
              <a:chOff x="1760431" y="1670673"/>
              <a:chExt cx="9466471" cy="440911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0431" y="1670673"/>
                <a:ext cx="9466471" cy="4409110"/>
                <a:chOff x="1825888" y="1810276"/>
                <a:chExt cx="9466471" cy="4409110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9" name="Chart 38"/>
                <p:cNvGraphicFramePr/>
                <p:nvPr>
                  <p:extLst>
                    <p:ext uri="{D42A27DB-BD31-4B8C-83A1-F6EECF244321}">
                      <p14:modId xmlns:p14="http://schemas.microsoft.com/office/powerpoint/2010/main" val="442285635"/>
                    </p:ext>
                  </p:extLst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p:grpSp>
          <p:sp>
            <p:nvSpPr>
              <p:cNvPr id="15" name="TextBox 14"/>
              <p:cNvSpPr txBox="1"/>
              <p:nvPr/>
            </p:nvSpPr>
            <p:spPr>
              <a:xfrm>
                <a:off x="6752602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89889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93139" y="4394447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415683" y="483610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83519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76321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60469" y="4360543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80288" y="4802979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526221" y="3899580"/>
              <a:ext cx="5794423" cy="441126"/>
              <a:chOff x="3526221" y="3899580"/>
              <a:chExt cx="5794423" cy="44112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060800" y="390585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12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51216" y="391372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984839" y="391205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14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879498" y="3899580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16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80971" y="3918230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8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23631" y="3940596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6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26221" y="3921771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4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7606401" y="5052191"/>
            <a:ext cx="3693630" cy="1431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0852" y="5135048"/>
            <a:ext cx="3647844" cy="143137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25265" y="4662429"/>
            <a:ext cx="2703789" cy="190399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043951" y="5158824"/>
            <a:ext cx="1576028" cy="1264751"/>
            <a:chOff x="10498341" y="3075713"/>
            <a:chExt cx="1576028" cy="1264751"/>
          </a:xfrm>
        </p:grpSpPr>
        <p:cxnSp>
          <p:nvCxnSpPr>
            <p:cNvPr id="47" name="Straight Connector 46"/>
            <p:cNvCxnSpPr/>
            <p:nvPr/>
          </p:nvCxnSpPr>
          <p:spPr>
            <a:xfrm rot="10800000">
              <a:off x="12074369" y="3075713"/>
              <a:ext cx="0" cy="1264751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ight Arrow 47"/>
            <p:cNvSpPr/>
            <p:nvPr/>
          </p:nvSpPr>
          <p:spPr>
            <a:xfrm rot="10800000">
              <a:off x="10498341" y="3343258"/>
              <a:ext cx="1576028" cy="2717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7636729" y="5052191"/>
            <a:ext cx="3693630" cy="1431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087436" y="2523179"/>
            <a:ext cx="316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Answer: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0.16</a:t>
            </a:r>
            <a:r>
              <a:rPr lang="en-US" dirty="0">
                <a:latin typeface="Cambria" panose="02040503050406030204" pitchFamily="18" charset="0"/>
              </a:rPr>
              <a:t> (16%/100)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49102" y="2952056"/>
            <a:ext cx="19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12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136250" y="3401252"/>
            <a:ext cx="263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16</a:t>
            </a:r>
            <a:r>
              <a:rPr lang="en-US" baseline="30000" dirty="0">
                <a:solidFill>
                  <a:srgbClr val="FF0000"/>
                </a:solidFill>
                <a:latin typeface="Cambria" panose="02040503050406030204" pitchFamily="18" charset="0"/>
              </a:rPr>
              <a:t>th</a:t>
            </a: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</a:rPr>
              <a:t>percentile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626145" y="3850448"/>
            <a:ext cx="335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</a:t>
            </a:r>
            <a:r>
              <a:rPr lang="en-US" dirty="0">
                <a:latin typeface="Cambria" panose="02040503050406030204" pitchFamily="18" charset="0"/>
              </a:rPr>
              <a:t>49.5%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0.495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465912" y="4264764"/>
            <a:ext cx="308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</a:t>
            </a:r>
            <a:r>
              <a:rPr lang="en-US" dirty="0">
                <a:latin typeface="Cambria" panose="02040503050406030204" pitchFamily="18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0.16</a:t>
            </a:r>
            <a:r>
              <a:rPr lang="en-US" dirty="0">
                <a:latin typeface="Cambria" panose="02040503050406030204" pitchFamily="18" charset="0"/>
              </a:rPr>
              <a:t>)*(</a:t>
            </a: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</a:rPr>
              <a:t>2000</a:t>
            </a:r>
            <a:r>
              <a:rPr lang="en-US" dirty="0">
                <a:latin typeface="Cambria" panose="02040503050406030204" pitchFamily="18" charset="0"/>
              </a:rPr>
              <a:t>)=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320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9" grpId="0" animBg="1"/>
      <p:bldP spid="49" grpId="1" animBg="1"/>
      <p:bldP spid="43" grpId="0"/>
      <p:bldP spid="44" grpId="0"/>
      <p:bldP spid="45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</a:t>
            </a:r>
            <a:r>
              <a:rPr lang="en-US" dirty="0" smtClean="0">
                <a:solidFill>
                  <a:srgbClr val="7030A0"/>
                </a:solidFill>
              </a:rPr>
              <a:t>populations</a:t>
            </a:r>
            <a:r>
              <a:rPr lang="en-US" dirty="0" smtClean="0"/>
              <a:t> of individuals have data that is </a:t>
            </a:r>
            <a:r>
              <a:rPr lang="en-US" i="1" dirty="0" smtClean="0"/>
              <a:t>normally distributed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are many more individuals near the center, and fewer near the extremes.</a:t>
            </a:r>
          </a:p>
          <a:p>
            <a:pPr lvl="1"/>
            <a:r>
              <a:rPr lang="en-US" dirty="0" smtClean="0"/>
              <a:t>Idealized normal data is symmetric and always has the same general shape, which is determined by its standard deviation.  </a:t>
            </a:r>
          </a:p>
          <a:p>
            <a:pPr lvl="2"/>
            <a:r>
              <a:rPr lang="en-US" dirty="0" smtClean="0"/>
              <a:t>High precision data has a low standard deviation, meaning the spread of the data about the mean is narrow.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Percentages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00B0F0"/>
                </a:solidFill>
              </a:rPr>
              <a:t>fractions</a:t>
            </a:r>
            <a:r>
              <a:rPr lang="en-US" dirty="0" smtClean="0"/>
              <a:t> of the population between standard boundaries under the normal curve have been calculated.</a:t>
            </a:r>
          </a:p>
          <a:p>
            <a:pPr lvl="1"/>
            <a:r>
              <a:rPr lang="en-US" dirty="0" smtClean="0"/>
              <a:t>We can use these percentages to answer questions about the data.</a:t>
            </a:r>
          </a:p>
          <a:p>
            <a:pPr lvl="2"/>
            <a:r>
              <a:rPr lang="en-US" dirty="0" smtClean="0"/>
              <a:t>Like “How many” or “what fraction” is “above/below/between” some score?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8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for Different Sample Sizes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4310" y="1639229"/>
            <a:ext cx="7728701" cy="4151971"/>
          </a:xfrm>
        </p:spPr>
        <p:txBody>
          <a:bodyPr/>
          <a:lstStyle/>
          <a:p>
            <a:r>
              <a:rPr lang="en-US" dirty="0" smtClean="0"/>
              <a:t>For a small sample, the choice of class (group) size dramatically affects how the histogram appears.</a:t>
            </a:r>
          </a:p>
          <a:p>
            <a:pPr lvl="1"/>
            <a:r>
              <a:rPr lang="en-US" dirty="0" smtClean="0"/>
              <a:t>Say we’re measuring heights of a group of 50 students.</a:t>
            </a:r>
          </a:p>
          <a:p>
            <a:pPr lvl="2"/>
            <a:r>
              <a:rPr lang="en-US" dirty="0" smtClean="0"/>
              <a:t>If our classes are too wide, everyone fits into one bin.</a:t>
            </a:r>
          </a:p>
          <a:p>
            <a:pPr lvl="2"/>
            <a:r>
              <a:rPr lang="en-US" dirty="0" smtClean="0"/>
              <a:t>If our classes  are too narrow, each bin will have too few members.</a:t>
            </a:r>
          </a:p>
          <a:p>
            <a:pPr lvl="2"/>
            <a:r>
              <a:rPr lang="en-US" dirty="0" smtClean="0"/>
              <a:t>If our classes are just right, we see a normal distribution</a:t>
            </a:r>
          </a:p>
          <a:p>
            <a:r>
              <a:rPr lang="en-US" dirty="0" smtClean="0"/>
              <a:t>As the sample gets bigger, we can have narrower classes and still see the normal distribution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2321560387"/>
                  </p:ext>
                </p:extLst>
              </p:nvPr>
            </p:nvGraphicFramePr>
            <p:xfrm>
              <a:off x="9379787" y="3905064"/>
              <a:ext cx="2369389" cy="15591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9787" y="3905064"/>
                <a:ext cx="2369389" cy="155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2783666970"/>
                  </p:ext>
                </p:extLst>
              </p:nvPr>
            </p:nvGraphicFramePr>
            <p:xfrm>
              <a:off x="9379787" y="1311267"/>
              <a:ext cx="2369389" cy="1403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9787" y="1311267"/>
                <a:ext cx="2369389" cy="1403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/>
              <p:cNvGraphicFramePr/>
              <p:nvPr>
                <p:extLst>
                  <p:ext uri="{D42A27DB-BD31-4B8C-83A1-F6EECF244321}">
                    <p14:modId xmlns:p14="http://schemas.microsoft.com/office/powerpoint/2010/main" val="3816114770"/>
                  </p:ext>
                </p:extLst>
              </p:nvPr>
            </p:nvGraphicFramePr>
            <p:xfrm>
              <a:off x="9379788" y="2628513"/>
              <a:ext cx="2369389" cy="111281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 xmlns="">
          <p:pic>
            <p:nvPicPr>
              <p:cNvPr id="10" name="Chart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79788" y="2628513"/>
                <a:ext cx="2369389" cy="1112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3015903882"/>
                  </p:ext>
                </p:extLst>
              </p:nvPr>
            </p:nvGraphicFramePr>
            <p:xfrm>
              <a:off x="2183654" y="4882550"/>
              <a:ext cx="3554650" cy="19193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3"/>
              </a:graphicData>
            </a:graphic>
          </p:graphicFrame>
        </mc:Choice>
        <mc:Fallback xmlns=""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3654" y="4882550"/>
                <a:ext cx="3554650" cy="1919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2719603710"/>
                  </p:ext>
                </p:extLst>
              </p:nvPr>
            </p:nvGraphicFramePr>
            <p:xfrm>
              <a:off x="5796951" y="4882550"/>
              <a:ext cx="4103298" cy="18561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5"/>
              </a:graphicData>
            </a:graphic>
          </p:graphicFrame>
        </mc:Choice>
        <mc:Fallback xmlns="">
          <p:pic>
            <p:nvPicPr>
              <p:cNvPr id="12" name="Chart 1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96951" y="4882550"/>
                <a:ext cx="4103298" cy="18561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62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713203235"/>
              </p:ext>
            </p:extLst>
          </p:nvPr>
        </p:nvGraphicFramePr>
        <p:xfrm>
          <a:off x="7356503" y="2265437"/>
          <a:ext cx="4767532" cy="229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Normal 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639229"/>
                <a:ext cx="6234833" cy="494586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We can replace the bars with just the curve across their tops</a:t>
                </a:r>
              </a:p>
              <a:p>
                <a:r>
                  <a:rPr lang="en-US" dirty="0" smtClean="0"/>
                  <a:t>In the ideal case, we get the Normal Curve (also called the ‘bell curve’ or the ‘Gaussian curve’.</a:t>
                </a:r>
              </a:p>
              <a:p>
                <a:r>
                  <a:rPr lang="en-US" dirty="0" smtClean="0"/>
                  <a:t>Some properties of the ideal normal curve:</a:t>
                </a:r>
              </a:p>
              <a:p>
                <a:pPr lvl="1"/>
                <a:r>
                  <a:rPr lang="en-US" dirty="0" smtClean="0"/>
                  <a:t>It has left-right symmetry about its middle.</a:t>
                </a:r>
              </a:p>
              <a:p>
                <a:pPr lvl="1"/>
                <a:r>
                  <a:rPr lang="en-US" dirty="0" smtClean="0"/>
                  <a:t>100% of population is under the curve.</a:t>
                </a:r>
              </a:p>
              <a:p>
                <a:pPr lvl="1"/>
                <a:r>
                  <a:rPr lang="en-US" dirty="0" smtClean="0"/>
                  <a:t>The area under any part of the curve is directly related to the fraction of population in that region.</a:t>
                </a:r>
              </a:p>
              <a:p>
                <a:pPr lvl="1"/>
                <a:r>
                  <a:rPr lang="en-US" dirty="0" smtClean="0"/>
                  <a:t>The left and right tails of the curve approach, but never cross, the x-axis.</a:t>
                </a:r>
              </a:p>
              <a:p>
                <a:pPr lvl="1"/>
                <a:r>
                  <a:rPr lang="en-US" dirty="0" smtClean="0"/>
                  <a:t>The curve has a mathematically definition: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ad>
                              <m:radPr>
                                <m:degHide m:val="on"/>
                                <m:ctrlP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300" dirty="0" smtClean="0"/>
              </a:p>
              <a:p>
                <a:pPr lvl="1"/>
                <a:r>
                  <a:rPr lang="en-US" dirty="0" smtClean="0"/>
                  <a:t>There is a point where the curve changes from a downward curvature to an upward curvature.  This is at 1 standard deviation (</a:t>
                </a:r>
                <a:r>
                  <a:rPr lang="en-US" dirty="0" smtClean="0">
                    <a:latin typeface="Symbol" panose="05050102010706020507" pitchFamily="18" charset="2"/>
                  </a:rPr>
                  <a:t>s</a:t>
                </a:r>
                <a:r>
                  <a:rPr lang="en-US" dirty="0" smtClean="0"/>
                  <a:t>) above (and below) the middle, or average (</a:t>
                </a:r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639229"/>
                <a:ext cx="6234833" cy="4945869"/>
              </a:xfrm>
              <a:blipFill>
                <a:blip r:embed="rId8"/>
                <a:stretch>
                  <a:fillRect l="-1662" t="-3946" r="-587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1397562"/>
              </p:ext>
            </p:extLst>
          </p:nvPr>
        </p:nvGraphicFramePr>
        <p:xfrm>
          <a:off x="7463726" y="2023110"/>
          <a:ext cx="4767532" cy="229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1978682564"/>
                  </p:ext>
                </p:extLst>
              </p:nvPr>
            </p:nvGraphicFramePr>
            <p:xfrm>
              <a:off x="7461897" y="1582660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5" name="Chart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1897" y="1582660"/>
                <a:ext cx="4572000" cy="27432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9829288" y="2182723"/>
            <a:ext cx="18204" cy="1980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99440" y="2743200"/>
            <a:ext cx="0" cy="1420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74915138"/>
              </p:ext>
            </p:extLst>
          </p:nvPr>
        </p:nvGraphicFramePr>
        <p:xfrm>
          <a:off x="7534830" y="2023110"/>
          <a:ext cx="4767532" cy="229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638800" y="297323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620393" y="409209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endParaRPr lang="en-US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41008" y="4103588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m+s</a:t>
            </a:r>
            <a:endParaRPr lang="en-US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06086" y="4178940"/>
            <a:ext cx="4482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9" grpId="1">
        <p:bldAsOne/>
      </p:bldGraphic>
      <p:bldP spid="3" grpId="0" uiExpand="1" build="p"/>
      <p:bldGraphic spid="6" grpId="0" uiExpand="1">
        <p:bldAsOne/>
      </p:bldGraphic>
      <p:bldGraphic spid="12" grpId="0">
        <p:bldAsOne/>
      </p:bldGraphic>
      <p:bldGraphic spid="12" grpId="1">
        <p:bldAsOne/>
      </p:bldGraphic>
      <p:bldP spid="32" grpId="0"/>
      <p:bldP spid="32" grpId="1"/>
      <p:bldP spid="33" grpId="0"/>
      <p:bldP spid="3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vs.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30"/>
            <a:ext cx="6477203" cy="45843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Let’s use the analogy of firing a gun at a target to illustrate the ideas of </a:t>
            </a:r>
            <a:r>
              <a:rPr lang="en-US" dirty="0" smtClean="0">
                <a:solidFill>
                  <a:srgbClr val="FF0000"/>
                </a:solidFill>
              </a:rPr>
              <a:t>accuracy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precision.</a:t>
            </a:r>
          </a:p>
          <a:p>
            <a:r>
              <a:rPr lang="en-US" dirty="0" smtClean="0"/>
              <a:t>On one day, our target looks like this: we are hitting the target, but the holes are all over it.  We have </a:t>
            </a:r>
            <a:r>
              <a:rPr lang="en-US" dirty="0" smtClean="0">
                <a:solidFill>
                  <a:srgbClr val="FF0000"/>
                </a:solidFill>
              </a:rPr>
              <a:t>good accuracy</a:t>
            </a:r>
            <a:r>
              <a:rPr lang="en-US" dirty="0" smtClean="0"/>
              <a:t>, but </a:t>
            </a:r>
            <a:r>
              <a:rPr lang="en-US" dirty="0" smtClean="0">
                <a:solidFill>
                  <a:srgbClr val="00B050"/>
                </a:solidFill>
              </a:rPr>
              <a:t>low precision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another day, our target looks like this: the holes are clustered close together, but they are not near the bulls-eye.  We have </a:t>
            </a:r>
            <a:r>
              <a:rPr lang="en-US" dirty="0" smtClean="0">
                <a:solidFill>
                  <a:srgbClr val="00B050"/>
                </a:solidFill>
              </a:rPr>
              <a:t>good precision</a:t>
            </a:r>
            <a:r>
              <a:rPr lang="en-US" dirty="0" smtClean="0"/>
              <a:t>, but </a:t>
            </a:r>
            <a:r>
              <a:rPr lang="en-US" dirty="0" smtClean="0">
                <a:solidFill>
                  <a:srgbClr val="FF0000"/>
                </a:solidFill>
              </a:rPr>
              <a:t>bad accuracy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the last day, our target looks like this: we have both </a:t>
            </a:r>
            <a:r>
              <a:rPr lang="en-US" dirty="0" smtClean="0">
                <a:solidFill>
                  <a:srgbClr val="FF0000"/>
                </a:solidFill>
              </a:rPr>
              <a:t>good accuracy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good precision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statistics:</a:t>
            </a:r>
          </a:p>
          <a:p>
            <a:pPr lvl="1"/>
            <a:r>
              <a:rPr lang="en-US" dirty="0" smtClean="0"/>
              <a:t>Sample bias leads to </a:t>
            </a:r>
            <a:r>
              <a:rPr lang="en-US" dirty="0" smtClean="0">
                <a:solidFill>
                  <a:srgbClr val="FF0000"/>
                </a:solidFill>
              </a:rPr>
              <a:t>poor accuracy</a:t>
            </a:r>
          </a:p>
          <a:p>
            <a:pPr lvl="1"/>
            <a:r>
              <a:rPr lang="en-US" dirty="0" smtClean="0"/>
              <a:t>Insufficient sample size leads to </a:t>
            </a:r>
            <a:r>
              <a:rPr lang="en-US" dirty="0" smtClean="0">
                <a:solidFill>
                  <a:srgbClr val="00B050"/>
                </a:solidFill>
              </a:rPr>
              <a:t>low precision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46373" y="1186594"/>
            <a:ext cx="2277350" cy="2277350"/>
            <a:chOff x="2006009" y="4259679"/>
            <a:chExt cx="2277350" cy="2277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009" y="4259679"/>
              <a:ext cx="2277350" cy="22773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670" y="4510801"/>
              <a:ext cx="293751" cy="2734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270" y="5543735"/>
              <a:ext cx="293751" cy="2734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153" y="4999914"/>
              <a:ext cx="293751" cy="2734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504" y="4546784"/>
              <a:ext cx="293751" cy="2734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75" y="5035897"/>
              <a:ext cx="293751" cy="2734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670" y="5667766"/>
              <a:ext cx="293751" cy="2734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559" y="5419293"/>
              <a:ext cx="293751" cy="2734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38" y="5996076"/>
              <a:ext cx="293751" cy="27349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118541" y="2731427"/>
            <a:ext cx="2277350" cy="2277350"/>
            <a:chOff x="5248939" y="4259679"/>
            <a:chExt cx="2277350" cy="2277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939" y="4259679"/>
              <a:ext cx="2277350" cy="22773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847" y="4569230"/>
              <a:ext cx="293751" cy="2734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385" y="4671668"/>
              <a:ext cx="293751" cy="27349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342" y="4683530"/>
              <a:ext cx="293751" cy="2734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217" y="4842722"/>
              <a:ext cx="293751" cy="2734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370" y="4468869"/>
              <a:ext cx="293751" cy="2734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798" y="4821114"/>
              <a:ext cx="293751" cy="2734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455" y="4501100"/>
              <a:ext cx="293751" cy="2734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256" y="4370662"/>
              <a:ext cx="293751" cy="27349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781129" y="4240162"/>
            <a:ext cx="2277350" cy="2277350"/>
            <a:chOff x="8490096" y="4259679"/>
            <a:chExt cx="2277350" cy="22773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096" y="4259679"/>
              <a:ext cx="2277350" cy="22773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135" y="5121296"/>
              <a:ext cx="293751" cy="2734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701" y="5081718"/>
              <a:ext cx="293751" cy="2734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700" y="5326396"/>
              <a:ext cx="293751" cy="2734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8384" y="5207924"/>
              <a:ext cx="293751" cy="2734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363" y="4970817"/>
              <a:ext cx="293751" cy="27349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891" y="5390598"/>
              <a:ext cx="293751" cy="27349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135" y="5231478"/>
              <a:ext cx="293751" cy="2734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163" y="5297034"/>
              <a:ext cx="293751" cy="27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92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2810072" y="4789162"/>
            <a:ext cx="5789571" cy="1678032"/>
            <a:chOff x="1636442" y="4067472"/>
            <a:chExt cx="5789571" cy="1678032"/>
          </a:xfrm>
        </p:grpSpPr>
        <p:sp>
          <p:nvSpPr>
            <p:cNvPr id="154" name="Freeform 153"/>
            <p:cNvSpPr/>
            <p:nvPr/>
          </p:nvSpPr>
          <p:spPr>
            <a:xfrm>
              <a:off x="3236249" y="4576646"/>
              <a:ext cx="727392" cy="1160438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698 w 950698"/>
                <a:gd name="connsiteY0" fmla="*/ 0 h 2957445"/>
                <a:gd name="connsiteX1" fmla="*/ 908495 w 950698"/>
                <a:gd name="connsiteY1" fmla="*/ 78377 h 2957445"/>
                <a:gd name="connsiteX2" fmla="*/ 904476 w 950698"/>
                <a:gd name="connsiteY2" fmla="*/ 84406 h 2957445"/>
                <a:gd name="connsiteX3" fmla="*/ 866292 w 950698"/>
                <a:gd name="connsiteY3" fmla="*/ 176851 h 2957445"/>
                <a:gd name="connsiteX4" fmla="*/ 862273 w 950698"/>
                <a:gd name="connsiteY4" fmla="*/ 188909 h 2957445"/>
                <a:gd name="connsiteX5" fmla="*/ 860263 w 950698"/>
                <a:gd name="connsiteY5" fmla="*/ 194938 h 2957445"/>
                <a:gd name="connsiteX6" fmla="*/ 852224 w 950698"/>
                <a:gd name="connsiteY6" fmla="*/ 213025 h 2957445"/>
                <a:gd name="connsiteX7" fmla="*/ 848205 w 950698"/>
                <a:gd name="connsiteY7" fmla="*/ 225083 h 2957445"/>
                <a:gd name="connsiteX8" fmla="*/ 846195 w 950698"/>
                <a:gd name="connsiteY8" fmla="*/ 231112 h 2957445"/>
                <a:gd name="connsiteX9" fmla="*/ 842176 w 950698"/>
                <a:gd name="connsiteY9" fmla="*/ 237141 h 2957445"/>
                <a:gd name="connsiteX10" fmla="*/ 834137 w 950698"/>
                <a:gd name="connsiteY10" fmla="*/ 253218 h 2957445"/>
                <a:gd name="connsiteX11" fmla="*/ 828108 w 950698"/>
                <a:gd name="connsiteY11" fmla="*/ 263266 h 2957445"/>
                <a:gd name="connsiteX12" fmla="*/ 826099 w 950698"/>
                <a:gd name="connsiteY12" fmla="*/ 269295 h 2957445"/>
                <a:gd name="connsiteX13" fmla="*/ 818060 w 950698"/>
                <a:gd name="connsiteY13" fmla="*/ 279344 h 2957445"/>
                <a:gd name="connsiteX14" fmla="*/ 814041 w 950698"/>
                <a:gd name="connsiteY14" fmla="*/ 291402 h 2957445"/>
                <a:gd name="connsiteX15" fmla="*/ 810021 w 950698"/>
                <a:gd name="connsiteY15" fmla="*/ 303460 h 2957445"/>
                <a:gd name="connsiteX16" fmla="*/ 806002 w 950698"/>
                <a:gd name="connsiteY16" fmla="*/ 315518 h 2957445"/>
                <a:gd name="connsiteX17" fmla="*/ 797963 w 950698"/>
                <a:gd name="connsiteY17" fmla="*/ 327576 h 2957445"/>
                <a:gd name="connsiteX18" fmla="*/ 791934 w 950698"/>
                <a:gd name="connsiteY18" fmla="*/ 339634 h 2957445"/>
                <a:gd name="connsiteX19" fmla="*/ 785905 w 950698"/>
                <a:gd name="connsiteY19" fmla="*/ 351692 h 2957445"/>
                <a:gd name="connsiteX20" fmla="*/ 779876 w 950698"/>
                <a:gd name="connsiteY20" fmla="*/ 369779 h 2957445"/>
                <a:gd name="connsiteX21" fmla="*/ 777867 w 950698"/>
                <a:gd name="connsiteY21" fmla="*/ 375808 h 2957445"/>
                <a:gd name="connsiteX22" fmla="*/ 771838 w 950698"/>
                <a:gd name="connsiteY22" fmla="*/ 397914 h 2957445"/>
                <a:gd name="connsiteX23" fmla="*/ 767818 w 950698"/>
                <a:gd name="connsiteY23" fmla="*/ 409972 h 2957445"/>
                <a:gd name="connsiteX24" fmla="*/ 765809 w 950698"/>
                <a:gd name="connsiteY24" fmla="*/ 416001 h 2957445"/>
                <a:gd name="connsiteX25" fmla="*/ 761789 w 950698"/>
                <a:gd name="connsiteY25" fmla="*/ 420021 h 2957445"/>
                <a:gd name="connsiteX26" fmla="*/ 755760 w 950698"/>
                <a:gd name="connsiteY26" fmla="*/ 438108 h 2957445"/>
                <a:gd name="connsiteX27" fmla="*/ 753751 w 950698"/>
                <a:gd name="connsiteY27" fmla="*/ 444137 h 2957445"/>
                <a:gd name="connsiteX28" fmla="*/ 749731 w 950698"/>
                <a:gd name="connsiteY28" fmla="*/ 450166 h 2957445"/>
                <a:gd name="connsiteX29" fmla="*/ 745712 w 950698"/>
                <a:gd name="connsiteY29" fmla="*/ 462224 h 2957445"/>
                <a:gd name="connsiteX30" fmla="*/ 741693 w 950698"/>
                <a:gd name="connsiteY30" fmla="*/ 476291 h 2957445"/>
                <a:gd name="connsiteX31" fmla="*/ 737673 w 950698"/>
                <a:gd name="connsiteY31" fmla="*/ 482320 h 2957445"/>
                <a:gd name="connsiteX32" fmla="*/ 735664 w 950698"/>
                <a:gd name="connsiteY32" fmla="*/ 488349 h 2957445"/>
                <a:gd name="connsiteX33" fmla="*/ 731644 w 950698"/>
                <a:gd name="connsiteY33" fmla="*/ 492369 h 2957445"/>
                <a:gd name="connsiteX34" fmla="*/ 727625 w 950698"/>
                <a:gd name="connsiteY34" fmla="*/ 504427 h 2957445"/>
                <a:gd name="connsiteX35" fmla="*/ 719586 w 950698"/>
                <a:gd name="connsiteY35" fmla="*/ 516485 h 2957445"/>
                <a:gd name="connsiteX36" fmla="*/ 713557 w 950698"/>
                <a:gd name="connsiteY36" fmla="*/ 526533 h 2957445"/>
                <a:gd name="connsiteX37" fmla="*/ 711548 w 950698"/>
                <a:gd name="connsiteY37" fmla="*/ 532562 h 2957445"/>
                <a:gd name="connsiteX38" fmla="*/ 703509 w 950698"/>
                <a:gd name="connsiteY38" fmla="*/ 544620 h 2957445"/>
                <a:gd name="connsiteX39" fmla="*/ 695470 w 950698"/>
                <a:gd name="connsiteY39" fmla="*/ 572756 h 2957445"/>
                <a:gd name="connsiteX40" fmla="*/ 691451 w 950698"/>
                <a:gd name="connsiteY40" fmla="*/ 578785 h 2957445"/>
                <a:gd name="connsiteX41" fmla="*/ 687431 w 950698"/>
                <a:gd name="connsiteY41" fmla="*/ 590843 h 2957445"/>
                <a:gd name="connsiteX42" fmla="*/ 679393 w 950698"/>
                <a:gd name="connsiteY42" fmla="*/ 602901 h 2957445"/>
                <a:gd name="connsiteX43" fmla="*/ 675373 w 950698"/>
                <a:gd name="connsiteY43" fmla="*/ 608930 h 2957445"/>
                <a:gd name="connsiteX44" fmla="*/ 667335 w 950698"/>
                <a:gd name="connsiteY44" fmla="*/ 627017 h 2957445"/>
                <a:gd name="connsiteX45" fmla="*/ 665325 w 950698"/>
                <a:gd name="connsiteY45" fmla="*/ 635055 h 2957445"/>
                <a:gd name="connsiteX46" fmla="*/ 659296 w 950698"/>
                <a:gd name="connsiteY46" fmla="*/ 653142 h 2957445"/>
                <a:gd name="connsiteX47" fmla="*/ 657286 w 950698"/>
                <a:gd name="connsiteY47" fmla="*/ 659171 h 2957445"/>
                <a:gd name="connsiteX48" fmla="*/ 655277 w 950698"/>
                <a:gd name="connsiteY48" fmla="*/ 665200 h 2957445"/>
                <a:gd name="connsiteX49" fmla="*/ 651257 w 950698"/>
                <a:gd name="connsiteY49" fmla="*/ 671229 h 2957445"/>
                <a:gd name="connsiteX50" fmla="*/ 649248 w 950698"/>
                <a:gd name="connsiteY50" fmla="*/ 677258 h 2957445"/>
                <a:gd name="connsiteX51" fmla="*/ 645228 w 950698"/>
                <a:gd name="connsiteY51" fmla="*/ 681278 h 2957445"/>
                <a:gd name="connsiteX52" fmla="*/ 641209 w 950698"/>
                <a:gd name="connsiteY52" fmla="*/ 687307 h 2957445"/>
                <a:gd name="connsiteX53" fmla="*/ 639199 w 950698"/>
                <a:gd name="connsiteY53" fmla="*/ 693336 h 2957445"/>
                <a:gd name="connsiteX54" fmla="*/ 635180 w 950698"/>
                <a:gd name="connsiteY54" fmla="*/ 699365 h 2957445"/>
                <a:gd name="connsiteX55" fmla="*/ 627141 w 950698"/>
                <a:gd name="connsiteY55" fmla="*/ 717452 h 2957445"/>
                <a:gd name="connsiteX56" fmla="*/ 621112 w 950698"/>
                <a:gd name="connsiteY56" fmla="*/ 737549 h 2957445"/>
                <a:gd name="connsiteX57" fmla="*/ 619103 w 950698"/>
                <a:gd name="connsiteY57" fmla="*/ 743578 h 2957445"/>
                <a:gd name="connsiteX58" fmla="*/ 615083 w 950698"/>
                <a:gd name="connsiteY58" fmla="*/ 749607 h 2957445"/>
                <a:gd name="connsiteX59" fmla="*/ 607045 w 950698"/>
                <a:gd name="connsiteY59" fmla="*/ 773723 h 2957445"/>
                <a:gd name="connsiteX60" fmla="*/ 605035 w 950698"/>
                <a:gd name="connsiteY60" fmla="*/ 779752 h 2957445"/>
                <a:gd name="connsiteX61" fmla="*/ 603025 w 950698"/>
                <a:gd name="connsiteY61" fmla="*/ 785781 h 2957445"/>
                <a:gd name="connsiteX62" fmla="*/ 599006 w 950698"/>
                <a:gd name="connsiteY62" fmla="*/ 799848 h 2957445"/>
                <a:gd name="connsiteX63" fmla="*/ 594987 w 950698"/>
                <a:gd name="connsiteY63" fmla="*/ 805877 h 2957445"/>
                <a:gd name="connsiteX64" fmla="*/ 588958 w 950698"/>
                <a:gd name="connsiteY64" fmla="*/ 815926 h 2957445"/>
                <a:gd name="connsiteX65" fmla="*/ 584938 w 950698"/>
                <a:gd name="connsiteY65" fmla="*/ 827984 h 2957445"/>
                <a:gd name="connsiteX66" fmla="*/ 580919 w 950698"/>
                <a:gd name="connsiteY66" fmla="*/ 834013 h 2957445"/>
                <a:gd name="connsiteX67" fmla="*/ 576900 w 950698"/>
                <a:gd name="connsiteY67" fmla="*/ 846071 h 2957445"/>
                <a:gd name="connsiteX68" fmla="*/ 574890 w 950698"/>
                <a:gd name="connsiteY68" fmla="*/ 852100 h 2957445"/>
                <a:gd name="connsiteX69" fmla="*/ 570871 w 950698"/>
                <a:gd name="connsiteY69" fmla="*/ 858129 h 2957445"/>
                <a:gd name="connsiteX70" fmla="*/ 564842 w 950698"/>
                <a:gd name="connsiteY70" fmla="*/ 876216 h 2957445"/>
                <a:gd name="connsiteX71" fmla="*/ 562832 w 950698"/>
                <a:gd name="connsiteY71" fmla="*/ 882245 h 2957445"/>
                <a:gd name="connsiteX72" fmla="*/ 556803 w 950698"/>
                <a:gd name="connsiteY72" fmla="*/ 888274 h 2957445"/>
                <a:gd name="connsiteX73" fmla="*/ 548764 w 950698"/>
                <a:gd name="connsiteY73" fmla="*/ 906361 h 2957445"/>
                <a:gd name="connsiteX74" fmla="*/ 544745 w 950698"/>
                <a:gd name="connsiteY74" fmla="*/ 918419 h 2957445"/>
                <a:gd name="connsiteX75" fmla="*/ 540726 w 950698"/>
                <a:gd name="connsiteY75" fmla="*/ 924448 h 2957445"/>
                <a:gd name="connsiteX76" fmla="*/ 536706 w 950698"/>
                <a:gd name="connsiteY76" fmla="*/ 936506 h 2957445"/>
                <a:gd name="connsiteX77" fmla="*/ 530677 w 950698"/>
                <a:gd name="connsiteY77" fmla="*/ 948564 h 2957445"/>
                <a:gd name="connsiteX78" fmla="*/ 526658 w 950698"/>
                <a:gd name="connsiteY78" fmla="*/ 954593 h 2957445"/>
                <a:gd name="connsiteX79" fmla="*/ 522639 w 950698"/>
                <a:gd name="connsiteY79" fmla="*/ 966651 h 2957445"/>
                <a:gd name="connsiteX80" fmla="*/ 514600 w 950698"/>
                <a:gd name="connsiteY80" fmla="*/ 990767 h 2957445"/>
                <a:gd name="connsiteX81" fmla="*/ 512590 w 950698"/>
                <a:gd name="connsiteY81" fmla="*/ 996796 h 2957445"/>
                <a:gd name="connsiteX82" fmla="*/ 510581 w 950698"/>
                <a:gd name="connsiteY82" fmla="*/ 1002825 h 2957445"/>
                <a:gd name="connsiteX83" fmla="*/ 506561 w 950698"/>
                <a:gd name="connsiteY83" fmla="*/ 1006844 h 2957445"/>
                <a:gd name="connsiteX84" fmla="*/ 500532 w 950698"/>
                <a:gd name="connsiteY84" fmla="*/ 1018902 h 2957445"/>
                <a:gd name="connsiteX85" fmla="*/ 498522 w 950698"/>
                <a:gd name="connsiteY85" fmla="*/ 1024931 h 2957445"/>
                <a:gd name="connsiteX86" fmla="*/ 494503 w 950698"/>
                <a:gd name="connsiteY86" fmla="*/ 1030960 h 2957445"/>
                <a:gd name="connsiteX87" fmla="*/ 488474 w 950698"/>
                <a:gd name="connsiteY87" fmla="*/ 1041009 h 2957445"/>
                <a:gd name="connsiteX88" fmla="*/ 480435 w 950698"/>
                <a:gd name="connsiteY88" fmla="*/ 1059096 h 2957445"/>
                <a:gd name="connsiteX89" fmla="*/ 476416 w 950698"/>
                <a:gd name="connsiteY89" fmla="*/ 1073163 h 2957445"/>
                <a:gd name="connsiteX90" fmla="*/ 468377 w 950698"/>
                <a:gd name="connsiteY90" fmla="*/ 1081202 h 2957445"/>
                <a:gd name="connsiteX91" fmla="*/ 464358 w 950698"/>
                <a:gd name="connsiteY91" fmla="*/ 1087231 h 2957445"/>
                <a:gd name="connsiteX92" fmla="*/ 462348 w 950698"/>
                <a:gd name="connsiteY92" fmla="*/ 1093260 h 2957445"/>
                <a:gd name="connsiteX93" fmla="*/ 458329 w 950698"/>
                <a:gd name="connsiteY93" fmla="*/ 1097280 h 2957445"/>
                <a:gd name="connsiteX94" fmla="*/ 456319 w 950698"/>
                <a:gd name="connsiteY94" fmla="*/ 1103309 h 2957445"/>
                <a:gd name="connsiteX95" fmla="*/ 448281 w 950698"/>
                <a:gd name="connsiteY95" fmla="*/ 1115367 h 2957445"/>
                <a:gd name="connsiteX96" fmla="*/ 446271 w 950698"/>
                <a:gd name="connsiteY96" fmla="*/ 1121396 h 2957445"/>
                <a:gd name="connsiteX97" fmla="*/ 438232 w 950698"/>
                <a:gd name="connsiteY97" fmla="*/ 1133454 h 2957445"/>
                <a:gd name="connsiteX98" fmla="*/ 430194 w 950698"/>
                <a:gd name="connsiteY98" fmla="*/ 1157570 h 2957445"/>
                <a:gd name="connsiteX99" fmla="*/ 428184 w 950698"/>
                <a:gd name="connsiteY99" fmla="*/ 1163599 h 2957445"/>
                <a:gd name="connsiteX100" fmla="*/ 426174 w 950698"/>
                <a:gd name="connsiteY100" fmla="*/ 1169628 h 2957445"/>
                <a:gd name="connsiteX101" fmla="*/ 418136 w 950698"/>
                <a:gd name="connsiteY101" fmla="*/ 1181686 h 2957445"/>
                <a:gd name="connsiteX102" fmla="*/ 414116 w 950698"/>
                <a:gd name="connsiteY102" fmla="*/ 1193744 h 2957445"/>
                <a:gd name="connsiteX103" fmla="*/ 410097 w 950698"/>
                <a:gd name="connsiteY103" fmla="*/ 1199773 h 2957445"/>
                <a:gd name="connsiteX104" fmla="*/ 408087 w 950698"/>
                <a:gd name="connsiteY104" fmla="*/ 1205802 h 2957445"/>
                <a:gd name="connsiteX105" fmla="*/ 404068 w 950698"/>
                <a:gd name="connsiteY105" fmla="*/ 1211831 h 2957445"/>
                <a:gd name="connsiteX106" fmla="*/ 396029 w 950698"/>
                <a:gd name="connsiteY106" fmla="*/ 1229918 h 2957445"/>
                <a:gd name="connsiteX107" fmla="*/ 392010 w 950698"/>
                <a:gd name="connsiteY107" fmla="*/ 1241976 h 2957445"/>
                <a:gd name="connsiteX108" fmla="*/ 390000 w 950698"/>
                <a:gd name="connsiteY108" fmla="*/ 1248005 h 2957445"/>
                <a:gd name="connsiteX109" fmla="*/ 377942 w 950698"/>
                <a:gd name="connsiteY109" fmla="*/ 1264082 h 2957445"/>
                <a:gd name="connsiteX110" fmla="*/ 373923 w 950698"/>
                <a:gd name="connsiteY110" fmla="*/ 1276140 h 2957445"/>
                <a:gd name="connsiteX111" fmla="*/ 371913 w 950698"/>
                <a:gd name="connsiteY111" fmla="*/ 1282169 h 2957445"/>
                <a:gd name="connsiteX112" fmla="*/ 367894 w 950698"/>
                <a:gd name="connsiteY112" fmla="*/ 1288198 h 2957445"/>
                <a:gd name="connsiteX113" fmla="*/ 361865 w 950698"/>
                <a:gd name="connsiteY113" fmla="*/ 1298247 h 2957445"/>
                <a:gd name="connsiteX114" fmla="*/ 355836 w 950698"/>
                <a:gd name="connsiteY114" fmla="*/ 1310305 h 2957445"/>
                <a:gd name="connsiteX115" fmla="*/ 351817 w 950698"/>
                <a:gd name="connsiteY115" fmla="*/ 1322363 h 2957445"/>
                <a:gd name="connsiteX116" fmla="*/ 349807 w 950698"/>
                <a:gd name="connsiteY116" fmla="*/ 1328392 h 2957445"/>
                <a:gd name="connsiteX117" fmla="*/ 343778 w 950698"/>
                <a:gd name="connsiteY117" fmla="*/ 1346479 h 2957445"/>
                <a:gd name="connsiteX118" fmla="*/ 341768 w 950698"/>
                <a:gd name="connsiteY118" fmla="*/ 1352508 h 2957445"/>
                <a:gd name="connsiteX119" fmla="*/ 337749 w 950698"/>
                <a:gd name="connsiteY119" fmla="*/ 1358537 h 2957445"/>
                <a:gd name="connsiteX120" fmla="*/ 335739 w 950698"/>
                <a:gd name="connsiteY120" fmla="*/ 1364566 h 2957445"/>
                <a:gd name="connsiteX121" fmla="*/ 327701 w 950698"/>
                <a:gd name="connsiteY121" fmla="*/ 1376624 h 2957445"/>
                <a:gd name="connsiteX122" fmla="*/ 323681 w 950698"/>
                <a:gd name="connsiteY122" fmla="*/ 1388682 h 2957445"/>
                <a:gd name="connsiteX123" fmla="*/ 321671 w 950698"/>
                <a:gd name="connsiteY123" fmla="*/ 1394711 h 2957445"/>
                <a:gd name="connsiteX124" fmla="*/ 317652 w 950698"/>
                <a:gd name="connsiteY124" fmla="*/ 1400740 h 2957445"/>
                <a:gd name="connsiteX125" fmla="*/ 313633 w 950698"/>
                <a:gd name="connsiteY125" fmla="*/ 1412798 h 2957445"/>
                <a:gd name="connsiteX126" fmla="*/ 311623 w 950698"/>
                <a:gd name="connsiteY126" fmla="*/ 1418827 h 2957445"/>
                <a:gd name="connsiteX127" fmla="*/ 307604 w 950698"/>
                <a:gd name="connsiteY127" fmla="*/ 1424856 h 2957445"/>
                <a:gd name="connsiteX128" fmla="*/ 303584 w 950698"/>
                <a:gd name="connsiteY128" fmla="*/ 1428875 h 2957445"/>
                <a:gd name="connsiteX129" fmla="*/ 289517 w 950698"/>
                <a:gd name="connsiteY129" fmla="*/ 1444952 h 2957445"/>
                <a:gd name="connsiteX130" fmla="*/ 281478 w 950698"/>
                <a:gd name="connsiteY130" fmla="*/ 1457011 h 2957445"/>
                <a:gd name="connsiteX131" fmla="*/ 277459 w 950698"/>
                <a:gd name="connsiteY131" fmla="*/ 1463040 h 2957445"/>
                <a:gd name="connsiteX132" fmla="*/ 273439 w 950698"/>
                <a:gd name="connsiteY132" fmla="*/ 1467059 h 2957445"/>
                <a:gd name="connsiteX133" fmla="*/ 267410 w 950698"/>
                <a:gd name="connsiteY133" fmla="*/ 1477107 h 2957445"/>
                <a:gd name="connsiteX134" fmla="*/ 265401 w 950698"/>
                <a:gd name="connsiteY134" fmla="*/ 1483136 h 2957445"/>
                <a:gd name="connsiteX135" fmla="*/ 261381 w 950698"/>
                <a:gd name="connsiteY135" fmla="*/ 1489165 h 2957445"/>
                <a:gd name="connsiteX136" fmla="*/ 257362 w 950698"/>
                <a:gd name="connsiteY136" fmla="*/ 1503233 h 2957445"/>
                <a:gd name="connsiteX137" fmla="*/ 253343 w 950698"/>
                <a:gd name="connsiteY137" fmla="*/ 1509262 h 2957445"/>
                <a:gd name="connsiteX138" fmla="*/ 251333 w 950698"/>
                <a:gd name="connsiteY138" fmla="*/ 1515291 h 2957445"/>
                <a:gd name="connsiteX139" fmla="*/ 243294 w 950698"/>
                <a:gd name="connsiteY139" fmla="*/ 1527349 h 2957445"/>
                <a:gd name="connsiteX140" fmla="*/ 239275 w 950698"/>
                <a:gd name="connsiteY140" fmla="*/ 1533378 h 2957445"/>
                <a:gd name="connsiteX141" fmla="*/ 235256 w 950698"/>
                <a:gd name="connsiteY141" fmla="*/ 1539407 h 2957445"/>
                <a:gd name="connsiteX142" fmla="*/ 233246 w 950698"/>
                <a:gd name="connsiteY142" fmla="*/ 1545436 h 2957445"/>
                <a:gd name="connsiteX143" fmla="*/ 225207 w 950698"/>
                <a:gd name="connsiteY143" fmla="*/ 1555484 h 2957445"/>
                <a:gd name="connsiteX144" fmla="*/ 219178 w 950698"/>
                <a:gd name="connsiteY144" fmla="*/ 1567542 h 2957445"/>
                <a:gd name="connsiteX145" fmla="*/ 217169 w 950698"/>
                <a:gd name="connsiteY145" fmla="*/ 1573571 h 2957445"/>
                <a:gd name="connsiteX146" fmla="*/ 213149 w 950698"/>
                <a:gd name="connsiteY146" fmla="*/ 1577591 h 2957445"/>
                <a:gd name="connsiteX147" fmla="*/ 203101 w 950698"/>
                <a:gd name="connsiteY147" fmla="*/ 1589649 h 2957445"/>
                <a:gd name="connsiteX148" fmla="*/ 197072 w 950698"/>
                <a:gd name="connsiteY148" fmla="*/ 1601707 h 2957445"/>
                <a:gd name="connsiteX149" fmla="*/ 195062 w 950698"/>
                <a:gd name="connsiteY149" fmla="*/ 1607736 h 2957445"/>
                <a:gd name="connsiteX150" fmla="*/ 191043 w 950698"/>
                <a:gd name="connsiteY150" fmla="*/ 1613765 h 2957445"/>
                <a:gd name="connsiteX151" fmla="*/ 189033 w 950698"/>
                <a:gd name="connsiteY151" fmla="*/ 1619794 h 2957445"/>
                <a:gd name="connsiteX152" fmla="*/ 176975 w 950698"/>
                <a:gd name="connsiteY152" fmla="*/ 1635871 h 2957445"/>
                <a:gd name="connsiteX153" fmla="*/ 168937 w 950698"/>
                <a:gd name="connsiteY153" fmla="*/ 1651949 h 2957445"/>
                <a:gd name="connsiteX154" fmla="*/ 162908 w 950698"/>
                <a:gd name="connsiteY154" fmla="*/ 1670036 h 2957445"/>
                <a:gd name="connsiteX155" fmla="*/ 160898 w 950698"/>
                <a:gd name="connsiteY155" fmla="*/ 1676065 h 2957445"/>
                <a:gd name="connsiteX156" fmla="*/ 156879 w 950698"/>
                <a:gd name="connsiteY156" fmla="*/ 1682094 h 2957445"/>
                <a:gd name="connsiteX157" fmla="*/ 154869 w 950698"/>
                <a:gd name="connsiteY157" fmla="*/ 1688123 h 2957445"/>
                <a:gd name="connsiteX158" fmla="*/ 146830 w 950698"/>
                <a:gd name="connsiteY158" fmla="*/ 1700181 h 2957445"/>
                <a:gd name="connsiteX159" fmla="*/ 140801 w 950698"/>
                <a:gd name="connsiteY159" fmla="*/ 1712239 h 2957445"/>
                <a:gd name="connsiteX160" fmla="*/ 138791 w 950698"/>
                <a:gd name="connsiteY160" fmla="*/ 1718268 h 2957445"/>
                <a:gd name="connsiteX161" fmla="*/ 134772 w 950698"/>
                <a:gd name="connsiteY161" fmla="*/ 1724297 h 2957445"/>
                <a:gd name="connsiteX162" fmla="*/ 130753 w 950698"/>
                <a:gd name="connsiteY162" fmla="*/ 1736355 h 2957445"/>
                <a:gd name="connsiteX163" fmla="*/ 126733 w 950698"/>
                <a:gd name="connsiteY163" fmla="*/ 1740374 h 2957445"/>
                <a:gd name="connsiteX164" fmla="*/ 116685 w 950698"/>
                <a:gd name="connsiteY164" fmla="*/ 1748413 h 2957445"/>
                <a:gd name="connsiteX165" fmla="*/ 110656 w 950698"/>
                <a:gd name="connsiteY165" fmla="*/ 1760471 h 2957445"/>
                <a:gd name="connsiteX166" fmla="*/ 102617 w 950698"/>
                <a:gd name="connsiteY166" fmla="*/ 1770519 h 2957445"/>
                <a:gd name="connsiteX167" fmla="*/ 98598 w 950698"/>
                <a:gd name="connsiteY167" fmla="*/ 1776548 h 2957445"/>
                <a:gd name="connsiteX168" fmla="*/ 88550 w 950698"/>
                <a:gd name="connsiteY168" fmla="*/ 1788606 h 2957445"/>
                <a:gd name="connsiteX169" fmla="*/ 86540 w 950698"/>
                <a:gd name="connsiteY169" fmla="*/ 1794635 h 2957445"/>
                <a:gd name="connsiteX170" fmla="*/ 82521 w 950698"/>
                <a:gd name="connsiteY170" fmla="*/ 1800664 h 2957445"/>
                <a:gd name="connsiteX171" fmla="*/ 74482 w 950698"/>
                <a:gd name="connsiteY171" fmla="*/ 1808703 h 2957445"/>
                <a:gd name="connsiteX172" fmla="*/ 66443 w 950698"/>
                <a:gd name="connsiteY172" fmla="*/ 1818751 h 2957445"/>
                <a:gd name="connsiteX173" fmla="*/ 62424 w 950698"/>
                <a:gd name="connsiteY173" fmla="*/ 1826790 h 2957445"/>
                <a:gd name="connsiteX174" fmla="*/ 54385 w 950698"/>
                <a:gd name="connsiteY174" fmla="*/ 1840858 h 2957445"/>
                <a:gd name="connsiteX175" fmla="*/ 48356 w 950698"/>
                <a:gd name="connsiteY175" fmla="*/ 1854925 h 2957445"/>
                <a:gd name="connsiteX176" fmla="*/ 42327 w 950698"/>
                <a:gd name="connsiteY176" fmla="*/ 1866983 h 2957445"/>
                <a:gd name="connsiteX177" fmla="*/ 36298 w 950698"/>
                <a:gd name="connsiteY177" fmla="*/ 1879041 h 2957445"/>
                <a:gd name="connsiteX178" fmla="*/ 30269 w 950698"/>
                <a:gd name="connsiteY178" fmla="*/ 1883061 h 2957445"/>
                <a:gd name="connsiteX179" fmla="*/ 18211 w 950698"/>
                <a:gd name="connsiteY179" fmla="*/ 1903157 h 2957445"/>
                <a:gd name="connsiteX180" fmla="*/ 16202 w 950698"/>
                <a:gd name="connsiteY180" fmla="*/ 1909186 h 2957445"/>
                <a:gd name="connsiteX181" fmla="*/ 6153 w 950698"/>
                <a:gd name="connsiteY181" fmla="*/ 1917225 h 2957445"/>
                <a:gd name="connsiteX182" fmla="*/ 4144 w 950698"/>
                <a:gd name="connsiteY182" fmla="*/ 1923254 h 2957445"/>
                <a:gd name="connsiteX183" fmla="*/ 124 w 950698"/>
                <a:gd name="connsiteY183" fmla="*/ 1929283 h 2957445"/>
                <a:gd name="connsiteX184" fmla="*/ 29250 w 950698"/>
                <a:gd name="connsiteY184" fmla="*/ 2865061 h 2957445"/>
                <a:gd name="connsiteX185" fmla="*/ 924227 w 950698"/>
                <a:gd name="connsiteY185" fmla="*/ 2957445 h 2957445"/>
                <a:gd name="connsiteX186" fmla="*/ 950698 w 950698"/>
                <a:gd name="connsiteY186" fmla="*/ 0 h 2957445"/>
                <a:gd name="connsiteX0" fmla="*/ 950698 w 950698"/>
                <a:gd name="connsiteY0" fmla="*/ 0 h 2865061"/>
                <a:gd name="connsiteX1" fmla="*/ 908495 w 950698"/>
                <a:gd name="connsiteY1" fmla="*/ 78377 h 2865061"/>
                <a:gd name="connsiteX2" fmla="*/ 904476 w 950698"/>
                <a:gd name="connsiteY2" fmla="*/ 84406 h 2865061"/>
                <a:gd name="connsiteX3" fmla="*/ 866292 w 950698"/>
                <a:gd name="connsiteY3" fmla="*/ 176851 h 2865061"/>
                <a:gd name="connsiteX4" fmla="*/ 862273 w 950698"/>
                <a:gd name="connsiteY4" fmla="*/ 188909 h 2865061"/>
                <a:gd name="connsiteX5" fmla="*/ 860263 w 950698"/>
                <a:gd name="connsiteY5" fmla="*/ 194938 h 2865061"/>
                <a:gd name="connsiteX6" fmla="*/ 852224 w 950698"/>
                <a:gd name="connsiteY6" fmla="*/ 213025 h 2865061"/>
                <a:gd name="connsiteX7" fmla="*/ 848205 w 950698"/>
                <a:gd name="connsiteY7" fmla="*/ 225083 h 2865061"/>
                <a:gd name="connsiteX8" fmla="*/ 846195 w 950698"/>
                <a:gd name="connsiteY8" fmla="*/ 231112 h 2865061"/>
                <a:gd name="connsiteX9" fmla="*/ 842176 w 950698"/>
                <a:gd name="connsiteY9" fmla="*/ 237141 h 2865061"/>
                <a:gd name="connsiteX10" fmla="*/ 834137 w 950698"/>
                <a:gd name="connsiteY10" fmla="*/ 253218 h 2865061"/>
                <a:gd name="connsiteX11" fmla="*/ 828108 w 950698"/>
                <a:gd name="connsiteY11" fmla="*/ 263266 h 2865061"/>
                <a:gd name="connsiteX12" fmla="*/ 826099 w 950698"/>
                <a:gd name="connsiteY12" fmla="*/ 269295 h 2865061"/>
                <a:gd name="connsiteX13" fmla="*/ 818060 w 950698"/>
                <a:gd name="connsiteY13" fmla="*/ 279344 h 2865061"/>
                <a:gd name="connsiteX14" fmla="*/ 814041 w 950698"/>
                <a:gd name="connsiteY14" fmla="*/ 291402 h 2865061"/>
                <a:gd name="connsiteX15" fmla="*/ 810021 w 950698"/>
                <a:gd name="connsiteY15" fmla="*/ 303460 h 2865061"/>
                <a:gd name="connsiteX16" fmla="*/ 806002 w 950698"/>
                <a:gd name="connsiteY16" fmla="*/ 315518 h 2865061"/>
                <a:gd name="connsiteX17" fmla="*/ 797963 w 950698"/>
                <a:gd name="connsiteY17" fmla="*/ 327576 h 2865061"/>
                <a:gd name="connsiteX18" fmla="*/ 791934 w 950698"/>
                <a:gd name="connsiteY18" fmla="*/ 339634 h 2865061"/>
                <a:gd name="connsiteX19" fmla="*/ 785905 w 950698"/>
                <a:gd name="connsiteY19" fmla="*/ 351692 h 2865061"/>
                <a:gd name="connsiteX20" fmla="*/ 779876 w 950698"/>
                <a:gd name="connsiteY20" fmla="*/ 369779 h 2865061"/>
                <a:gd name="connsiteX21" fmla="*/ 777867 w 950698"/>
                <a:gd name="connsiteY21" fmla="*/ 375808 h 2865061"/>
                <a:gd name="connsiteX22" fmla="*/ 771838 w 950698"/>
                <a:gd name="connsiteY22" fmla="*/ 397914 h 2865061"/>
                <a:gd name="connsiteX23" fmla="*/ 767818 w 950698"/>
                <a:gd name="connsiteY23" fmla="*/ 409972 h 2865061"/>
                <a:gd name="connsiteX24" fmla="*/ 765809 w 950698"/>
                <a:gd name="connsiteY24" fmla="*/ 416001 h 2865061"/>
                <a:gd name="connsiteX25" fmla="*/ 761789 w 950698"/>
                <a:gd name="connsiteY25" fmla="*/ 420021 h 2865061"/>
                <a:gd name="connsiteX26" fmla="*/ 755760 w 950698"/>
                <a:gd name="connsiteY26" fmla="*/ 438108 h 2865061"/>
                <a:gd name="connsiteX27" fmla="*/ 753751 w 950698"/>
                <a:gd name="connsiteY27" fmla="*/ 444137 h 2865061"/>
                <a:gd name="connsiteX28" fmla="*/ 749731 w 950698"/>
                <a:gd name="connsiteY28" fmla="*/ 450166 h 2865061"/>
                <a:gd name="connsiteX29" fmla="*/ 745712 w 950698"/>
                <a:gd name="connsiteY29" fmla="*/ 462224 h 2865061"/>
                <a:gd name="connsiteX30" fmla="*/ 741693 w 950698"/>
                <a:gd name="connsiteY30" fmla="*/ 476291 h 2865061"/>
                <a:gd name="connsiteX31" fmla="*/ 737673 w 950698"/>
                <a:gd name="connsiteY31" fmla="*/ 482320 h 2865061"/>
                <a:gd name="connsiteX32" fmla="*/ 735664 w 950698"/>
                <a:gd name="connsiteY32" fmla="*/ 488349 h 2865061"/>
                <a:gd name="connsiteX33" fmla="*/ 731644 w 950698"/>
                <a:gd name="connsiteY33" fmla="*/ 492369 h 2865061"/>
                <a:gd name="connsiteX34" fmla="*/ 727625 w 950698"/>
                <a:gd name="connsiteY34" fmla="*/ 504427 h 2865061"/>
                <a:gd name="connsiteX35" fmla="*/ 719586 w 950698"/>
                <a:gd name="connsiteY35" fmla="*/ 516485 h 2865061"/>
                <a:gd name="connsiteX36" fmla="*/ 713557 w 950698"/>
                <a:gd name="connsiteY36" fmla="*/ 526533 h 2865061"/>
                <a:gd name="connsiteX37" fmla="*/ 711548 w 950698"/>
                <a:gd name="connsiteY37" fmla="*/ 532562 h 2865061"/>
                <a:gd name="connsiteX38" fmla="*/ 703509 w 950698"/>
                <a:gd name="connsiteY38" fmla="*/ 544620 h 2865061"/>
                <a:gd name="connsiteX39" fmla="*/ 695470 w 950698"/>
                <a:gd name="connsiteY39" fmla="*/ 572756 h 2865061"/>
                <a:gd name="connsiteX40" fmla="*/ 691451 w 950698"/>
                <a:gd name="connsiteY40" fmla="*/ 578785 h 2865061"/>
                <a:gd name="connsiteX41" fmla="*/ 687431 w 950698"/>
                <a:gd name="connsiteY41" fmla="*/ 590843 h 2865061"/>
                <a:gd name="connsiteX42" fmla="*/ 679393 w 950698"/>
                <a:gd name="connsiteY42" fmla="*/ 602901 h 2865061"/>
                <a:gd name="connsiteX43" fmla="*/ 675373 w 950698"/>
                <a:gd name="connsiteY43" fmla="*/ 608930 h 2865061"/>
                <a:gd name="connsiteX44" fmla="*/ 667335 w 950698"/>
                <a:gd name="connsiteY44" fmla="*/ 627017 h 2865061"/>
                <a:gd name="connsiteX45" fmla="*/ 665325 w 950698"/>
                <a:gd name="connsiteY45" fmla="*/ 635055 h 2865061"/>
                <a:gd name="connsiteX46" fmla="*/ 659296 w 950698"/>
                <a:gd name="connsiteY46" fmla="*/ 653142 h 2865061"/>
                <a:gd name="connsiteX47" fmla="*/ 657286 w 950698"/>
                <a:gd name="connsiteY47" fmla="*/ 659171 h 2865061"/>
                <a:gd name="connsiteX48" fmla="*/ 655277 w 950698"/>
                <a:gd name="connsiteY48" fmla="*/ 665200 h 2865061"/>
                <a:gd name="connsiteX49" fmla="*/ 651257 w 950698"/>
                <a:gd name="connsiteY49" fmla="*/ 671229 h 2865061"/>
                <a:gd name="connsiteX50" fmla="*/ 649248 w 950698"/>
                <a:gd name="connsiteY50" fmla="*/ 677258 h 2865061"/>
                <a:gd name="connsiteX51" fmla="*/ 645228 w 950698"/>
                <a:gd name="connsiteY51" fmla="*/ 681278 h 2865061"/>
                <a:gd name="connsiteX52" fmla="*/ 641209 w 950698"/>
                <a:gd name="connsiteY52" fmla="*/ 687307 h 2865061"/>
                <a:gd name="connsiteX53" fmla="*/ 639199 w 950698"/>
                <a:gd name="connsiteY53" fmla="*/ 693336 h 2865061"/>
                <a:gd name="connsiteX54" fmla="*/ 635180 w 950698"/>
                <a:gd name="connsiteY54" fmla="*/ 699365 h 2865061"/>
                <a:gd name="connsiteX55" fmla="*/ 627141 w 950698"/>
                <a:gd name="connsiteY55" fmla="*/ 717452 h 2865061"/>
                <a:gd name="connsiteX56" fmla="*/ 621112 w 950698"/>
                <a:gd name="connsiteY56" fmla="*/ 737549 h 2865061"/>
                <a:gd name="connsiteX57" fmla="*/ 619103 w 950698"/>
                <a:gd name="connsiteY57" fmla="*/ 743578 h 2865061"/>
                <a:gd name="connsiteX58" fmla="*/ 615083 w 950698"/>
                <a:gd name="connsiteY58" fmla="*/ 749607 h 2865061"/>
                <a:gd name="connsiteX59" fmla="*/ 607045 w 950698"/>
                <a:gd name="connsiteY59" fmla="*/ 773723 h 2865061"/>
                <a:gd name="connsiteX60" fmla="*/ 605035 w 950698"/>
                <a:gd name="connsiteY60" fmla="*/ 779752 h 2865061"/>
                <a:gd name="connsiteX61" fmla="*/ 603025 w 950698"/>
                <a:gd name="connsiteY61" fmla="*/ 785781 h 2865061"/>
                <a:gd name="connsiteX62" fmla="*/ 599006 w 950698"/>
                <a:gd name="connsiteY62" fmla="*/ 799848 h 2865061"/>
                <a:gd name="connsiteX63" fmla="*/ 594987 w 950698"/>
                <a:gd name="connsiteY63" fmla="*/ 805877 h 2865061"/>
                <a:gd name="connsiteX64" fmla="*/ 588958 w 950698"/>
                <a:gd name="connsiteY64" fmla="*/ 815926 h 2865061"/>
                <a:gd name="connsiteX65" fmla="*/ 584938 w 950698"/>
                <a:gd name="connsiteY65" fmla="*/ 827984 h 2865061"/>
                <a:gd name="connsiteX66" fmla="*/ 580919 w 950698"/>
                <a:gd name="connsiteY66" fmla="*/ 834013 h 2865061"/>
                <a:gd name="connsiteX67" fmla="*/ 576900 w 950698"/>
                <a:gd name="connsiteY67" fmla="*/ 846071 h 2865061"/>
                <a:gd name="connsiteX68" fmla="*/ 574890 w 950698"/>
                <a:gd name="connsiteY68" fmla="*/ 852100 h 2865061"/>
                <a:gd name="connsiteX69" fmla="*/ 570871 w 950698"/>
                <a:gd name="connsiteY69" fmla="*/ 858129 h 2865061"/>
                <a:gd name="connsiteX70" fmla="*/ 564842 w 950698"/>
                <a:gd name="connsiteY70" fmla="*/ 876216 h 2865061"/>
                <a:gd name="connsiteX71" fmla="*/ 562832 w 950698"/>
                <a:gd name="connsiteY71" fmla="*/ 882245 h 2865061"/>
                <a:gd name="connsiteX72" fmla="*/ 556803 w 950698"/>
                <a:gd name="connsiteY72" fmla="*/ 888274 h 2865061"/>
                <a:gd name="connsiteX73" fmla="*/ 548764 w 950698"/>
                <a:gd name="connsiteY73" fmla="*/ 906361 h 2865061"/>
                <a:gd name="connsiteX74" fmla="*/ 544745 w 950698"/>
                <a:gd name="connsiteY74" fmla="*/ 918419 h 2865061"/>
                <a:gd name="connsiteX75" fmla="*/ 540726 w 950698"/>
                <a:gd name="connsiteY75" fmla="*/ 924448 h 2865061"/>
                <a:gd name="connsiteX76" fmla="*/ 536706 w 950698"/>
                <a:gd name="connsiteY76" fmla="*/ 936506 h 2865061"/>
                <a:gd name="connsiteX77" fmla="*/ 530677 w 950698"/>
                <a:gd name="connsiteY77" fmla="*/ 948564 h 2865061"/>
                <a:gd name="connsiteX78" fmla="*/ 526658 w 950698"/>
                <a:gd name="connsiteY78" fmla="*/ 954593 h 2865061"/>
                <a:gd name="connsiteX79" fmla="*/ 522639 w 950698"/>
                <a:gd name="connsiteY79" fmla="*/ 966651 h 2865061"/>
                <a:gd name="connsiteX80" fmla="*/ 514600 w 950698"/>
                <a:gd name="connsiteY80" fmla="*/ 990767 h 2865061"/>
                <a:gd name="connsiteX81" fmla="*/ 512590 w 950698"/>
                <a:gd name="connsiteY81" fmla="*/ 996796 h 2865061"/>
                <a:gd name="connsiteX82" fmla="*/ 510581 w 950698"/>
                <a:gd name="connsiteY82" fmla="*/ 1002825 h 2865061"/>
                <a:gd name="connsiteX83" fmla="*/ 506561 w 950698"/>
                <a:gd name="connsiteY83" fmla="*/ 1006844 h 2865061"/>
                <a:gd name="connsiteX84" fmla="*/ 500532 w 950698"/>
                <a:gd name="connsiteY84" fmla="*/ 1018902 h 2865061"/>
                <a:gd name="connsiteX85" fmla="*/ 498522 w 950698"/>
                <a:gd name="connsiteY85" fmla="*/ 1024931 h 2865061"/>
                <a:gd name="connsiteX86" fmla="*/ 494503 w 950698"/>
                <a:gd name="connsiteY86" fmla="*/ 1030960 h 2865061"/>
                <a:gd name="connsiteX87" fmla="*/ 488474 w 950698"/>
                <a:gd name="connsiteY87" fmla="*/ 1041009 h 2865061"/>
                <a:gd name="connsiteX88" fmla="*/ 480435 w 950698"/>
                <a:gd name="connsiteY88" fmla="*/ 1059096 h 2865061"/>
                <a:gd name="connsiteX89" fmla="*/ 476416 w 950698"/>
                <a:gd name="connsiteY89" fmla="*/ 1073163 h 2865061"/>
                <a:gd name="connsiteX90" fmla="*/ 468377 w 950698"/>
                <a:gd name="connsiteY90" fmla="*/ 1081202 h 2865061"/>
                <a:gd name="connsiteX91" fmla="*/ 464358 w 950698"/>
                <a:gd name="connsiteY91" fmla="*/ 1087231 h 2865061"/>
                <a:gd name="connsiteX92" fmla="*/ 462348 w 950698"/>
                <a:gd name="connsiteY92" fmla="*/ 1093260 h 2865061"/>
                <a:gd name="connsiteX93" fmla="*/ 458329 w 950698"/>
                <a:gd name="connsiteY93" fmla="*/ 1097280 h 2865061"/>
                <a:gd name="connsiteX94" fmla="*/ 456319 w 950698"/>
                <a:gd name="connsiteY94" fmla="*/ 1103309 h 2865061"/>
                <a:gd name="connsiteX95" fmla="*/ 448281 w 950698"/>
                <a:gd name="connsiteY95" fmla="*/ 1115367 h 2865061"/>
                <a:gd name="connsiteX96" fmla="*/ 446271 w 950698"/>
                <a:gd name="connsiteY96" fmla="*/ 1121396 h 2865061"/>
                <a:gd name="connsiteX97" fmla="*/ 438232 w 950698"/>
                <a:gd name="connsiteY97" fmla="*/ 1133454 h 2865061"/>
                <a:gd name="connsiteX98" fmla="*/ 430194 w 950698"/>
                <a:gd name="connsiteY98" fmla="*/ 1157570 h 2865061"/>
                <a:gd name="connsiteX99" fmla="*/ 428184 w 950698"/>
                <a:gd name="connsiteY99" fmla="*/ 1163599 h 2865061"/>
                <a:gd name="connsiteX100" fmla="*/ 426174 w 950698"/>
                <a:gd name="connsiteY100" fmla="*/ 1169628 h 2865061"/>
                <a:gd name="connsiteX101" fmla="*/ 418136 w 950698"/>
                <a:gd name="connsiteY101" fmla="*/ 1181686 h 2865061"/>
                <a:gd name="connsiteX102" fmla="*/ 414116 w 950698"/>
                <a:gd name="connsiteY102" fmla="*/ 1193744 h 2865061"/>
                <a:gd name="connsiteX103" fmla="*/ 410097 w 950698"/>
                <a:gd name="connsiteY103" fmla="*/ 1199773 h 2865061"/>
                <a:gd name="connsiteX104" fmla="*/ 408087 w 950698"/>
                <a:gd name="connsiteY104" fmla="*/ 1205802 h 2865061"/>
                <a:gd name="connsiteX105" fmla="*/ 404068 w 950698"/>
                <a:gd name="connsiteY105" fmla="*/ 1211831 h 2865061"/>
                <a:gd name="connsiteX106" fmla="*/ 396029 w 950698"/>
                <a:gd name="connsiteY106" fmla="*/ 1229918 h 2865061"/>
                <a:gd name="connsiteX107" fmla="*/ 392010 w 950698"/>
                <a:gd name="connsiteY107" fmla="*/ 1241976 h 2865061"/>
                <a:gd name="connsiteX108" fmla="*/ 390000 w 950698"/>
                <a:gd name="connsiteY108" fmla="*/ 1248005 h 2865061"/>
                <a:gd name="connsiteX109" fmla="*/ 377942 w 950698"/>
                <a:gd name="connsiteY109" fmla="*/ 1264082 h 2865061"/>
                <a:gd name="connsiteX110" fmla="*/ 373923 w 950698"/>
                <a:gd name="connsiteY110" fmla="*/ 1276140 h 2865061"/>
                <a:gd name="connsiteX111" fmla="*/ 371913 w 950698"/>
                <a:gd name="connsiteY111" fmla="*/ 1282169 h 2865061"/>
                <a:gd name="connsiteX112" fmla="*/ 367894 w 950698"/>
                <a:gd name="connsiteY112" fmla="*/ 1288198 h 2865061"/>
                <a:gd name="connsiteX113" fmla="*/ 361865 w 950698"/>
                <a:gd name="connsiteY113" fmla="*/ 1298247 h 2865061"/>
                <a:gd name="connsiteX114" fmla="*/ 355836 w 950698"/>
                <a:gd name="connsiteY114" fmla="*/ 1310305 h 2865061"/>
                <a:gd name="connsiteX115" fmla="*/ 351817 w 950698"/>
                <a:gd name="connsiteY115" fmla="*/ 1322363 h 2865061"/>
                <a:gd name="connsiteX116" fmla="*/ 349807 w 950698"/>
                <a:gd name="connsiteY116" fmla="*/ 1328392 h 2865061"/>
                <a:gd name="connsiteX117" fmla="*/ 343778 w 950698"/>
                <a:gd name="connsiteY117" fmla="*/ 1346479 h 2865061"/>
                <a:gd name="connsiteX118" fmla="*/ 341768 w 950698"/>
                <a:gd name="connsiteY118" fmla="*/ 1352508 h 2865061"/>
                <a:gd name="connsiteX119" fmla="*/ 337749 w 950698"/>
                <a:gd name="connsiteY119" fmla="*/ 1358537 h 2865061"/>
                <a:gd name="connsiteX120" fmla="*/ 335739 w 950698"/>
                <a:gd name="connsiteY120" fmla="*/ 1364566 h 2865061"/>
                <a:gd name="connsiteX121" fmla="*/ 327701 w 950698"/>
                <a:gd name="connsiteY121" fmla="*/ 1376624 h 2865061"/>
                <a:gd name="connsiteX122" fmla="*/ 323681 w 950698"/>
                <a:gd name="connsiteY122" fmla="*/ 1388682 h 2865061"/>
                <a:gd name="connsiteX123" fmla="*/ 321671 w 950698"/>
                <a:gd name="connsiteY123" fmla="*/ 1394711 h 2865061"/>
                <a:gd name="connsiteX124" fmla="*/ 317652 w 950698"/>
                <a:gd name="connsiteY124" fmla="*/ 1400740 h 2865061"/>
                <a:gd name="connsiteX125" fmla="*/ 313633 w 950698"/>
                <a:gd name="connsiteY125" fmla="*/ 1412798 h 2865061"/>
                <a:gd name="connsiteX126" fmla="*/ 311623 w 950698"/>
                <a:gd name="connsiteY126" fmla="*/ 1418827 h 2865061"/>
                <a:gd name="connsiteX127" fmla="*/ 307604 w 950698"/>
                <a:gd name="connsiteY127" fmla="*/ 1424856 h 2865061"/>
                <a:gd name="connsiteX128" fmla="*/ 303584 w 950698"/>
                <a:gd name="connsiteY128" fmla="*/ 1428875 h 2865061"/>
                <a:gd name="connsiteX129" fmla="*/ 289517 w 950698"/>
                <a:gd name="connsiteY129" fmla="*/ 1444952 h 2865061"/>
                <a:gd name="connsiteX130" fmla="*/ 281478 w 950698"/>
                <a:gd name="connsiteY130" fmla="*/ 1457011 h 2865061"/>
                <a:gd name="connsiteX131" fmla="*/ 277459 w 950698"/>
                <a:gd name="connsiteY131" fmla="*/ 1463040 h 2865061"/>
                <a:gd name="connsiteX132" fmla="*/ 273439 w 950698"/>
                <a:gd name="connsiteY132" fmla="*/ 1467059 h 2865061"/>
                <a:gd name="connsiteX133" fmla="*/ 267410 w 950698"/>
                <a:gd name="connsiteY133" fmla="*/ 1477107 h 2865061"/>
                <a:gd name="connsiteX134" fmla="*/ 265401 w 950698"/>
                <a:gd name="connsiteY134" fmla="*/ 1483136 h 2865061"/>
                <a:gd name="connsiteX135" fmla="*/ 261381 w 950698"/>
                <a:gd name="connsiteY135" fmla="*/ 1489165 h 2865061"/>
                <a:gd name="connsiteX136" fmla="*/ 257362 w 950698"/>
                <a:gd name="connsiteY136" fmla="*/ 1503233 h 2865061"/>
                <a:gd name="connsiteX137" fmla="*/ 253343 w 950698"/>
                <a:gd name="connsiteY137" fmla="*/ 1509262 h 2865061"/>
                <a:gd name="connsiteX138" fmla="*/ 251333 w 950698"/>
                <a:gd name="connsiteY138" fmla="*/ 1515291 h 2865061"/>
                <a:gd name="connsiteX139" fmla="*/ 243294 w 950698"/>
                <a:gd name="connsiteY139" fmla="*/ 1527349 h 2865061"/>
                <a:gd name="connsiteX140" fmla="*/ 239275 w 950698"/>
                <a:gd name="connsiteY140" fmla="*/ 1533378 h 2865061"/>
                <a:gd name="connsiteX141" fmla="*/ 235256 w 950698"/>
                <a:gd name="connsiteY141" fmla="*/ 1539407 h 2865061"/>
                <a:gd name="connsiteX142" fmla="*/ 233246 w 950698"/>
                <a:gd name="connsiteY142" fmla="*/ 1545436 h 2865061"/>
                <a:gd name="connsiteX143" fmla="*/ 225207 w 950698"/>
                <a:gd name="connsiteY143" fmla="*/ 1555484 h 2865061"/>
                <a:gd name="connsiteX144" fmla="*/ 219178 w 950698"/>
                <a:gd name="connsiteY144" fmla="*/ 1567542 h 2865061"/>
                <a:gd name="connsiteX145" fmla="*/ 217169 w 950698"/>
                <a:gd name="connsiteY145" fmla="*/ 1573571 h 2865061"/>
                <a:gd name="connsiteX146" fmla="*/ 213149 w 950698"/>
                <a:gd name="connsiteY146" fmla="*/ 1577591 h 2865061"/>
                <a:gd name="connsiteX147" fmla="*/ 203101 w 950698"/>
                <a:gd name="connsiteY147" fmla="*/ 1589649 h 2865061"/>
                <a:gd name="connsiteX148" fmla="*/ 197072 w 950698"/>
                <a:gd name="connsiteY148" fmla="*/ 1601707 h 2865061"/>
                <a:gd name="connsiteX149" fmla="*/ 195062 w 950698"/>
                <a:gd name="connsiteY149" fmla="*/ 1607736 h 2865061"/>
                <a:gd name="connsiteX150" fmla="*/ 191043 w 950698"/>
                <a:gd name="connsiteY150" fmla="*/ 1613765 h 2865061"/>
                <a:gd name="connsiteX151" fmla="*/ 189033 w 950698"/>
                <a:gd name="connsiteY151" fmla="*/ 1619794 h 2865061"/>
                <a:gd name="connsiteX152" fmla="*/ 176975 w 950698"/>
                <a:gd name="connsiteY152" fmla="*/ 1635871 h 2865061"/>
                <a:gd name="connsiteX153" fmla="*/ 168937 w 950698"/>
                <a:gd name="connsiteY153" fmla="*/ 1651949 h 2865061"/>
                <a:gd name="connsiteX154" fmla="*/ 162908 w 950698"/>
                <a:gd name="connsiteY154" fmla="*/ 1670036 h 2865061"/>
                <a:gd name="connsiteX155" fmla="*/ 160898 w 950698"/>
                <a:gd name="connsiteY155" fmla="*/ 1676065 h 2865061"/>
                <a:gd name="connsiteX156" fmla="*/ 156879 w 950698"/>
                <a:gd name="connsiteY156" fmla="*/ 1682094 h 2865061"/>
                <a:gd name="connsiteX157" fmla="*/ 154869 w 950698"/>
                <a:gd name="connsiteY157" fmla="*/ 1688123 h 2865061"/>
                <a:gd name="connsiteX158" fmla="*/ 146830 w 950698"/>
                <a:gd name="connsiteY158" fmla="*/ 1700181 h 2865061"/>
                <a:gd name="connsiteX159" fmla="*/ 140801 w 950698"/>
                <a:gd name="connsiteY159" fmla="*/ 1712239 h 2865061"/>
                <a:gd name="connsiteX160" fmla="*/ 138791 w 950698"/>
                <a:gd name="connsiteY160" fmla="*/ 1718268 h 2865061"/>
                <a:gd name="connsiteX161" fmla="*/ 134772 w 950698"/>
                <a:gd name="connsiteY161" fmla="*/ 1724297 h 2865061"/>
                <a:gd name="connsiteX162" fmla="*/ 130753 w 950698"/>
                <a:gd name="connsiteY162" fmla="*/ 1736355 h 2865061"/>
                <a:gd name="connsiteX163" fmla="*/ 126733 w 950698"/>
                <a:gd name="connsiteY163" fmla="*/ 1740374 h 2865061"/>
                <a:gd name="connsiteX164" fmla="*/ 116685 w 950698"/>
                <a:gd name="connsiteY164" fmla="*/ 1748413 h 2865061"/>
                <a:gd name="connsiteX165" fmla="*/ 110656 w 950698"/>
                <a:gd name="connsiteY165" fmla="*/ 1760471 h 2865061"/>
                <a:gd name="connsiteX166" fmla="*/ 102617 w 950698"/>
                <a:gd name="connsiteY166" fmla="*/ 1770519 h 2865061"/>
                <a:gd name="connsiteX167" fmla="*/ 98598 w 950698"/>
                <a:gd name="connsiteY167" fmla="*/ 1776548 h 2865061"/>
                <a:gd name="connsiteX168" fmla="*/ 88550 w 950698"/>
                <a:gd name="connsiteY168" fmla="*/ 1788606 h 2865061"/>
                <a:gd name="connsiteX169" fmla="*/ 86540 w 950698"/>
                <a:gd name="connsiteY169" fmla="*/ 1794635 h 2865061"/>
                <a:gd name="connsiteX170" fmla="*/ 82521 w 950698"/>
                <a:gd name="connsiteY170" fmla="*/ 1800664 h 2865061"/>
                <a:gd name="connsiteX171" fmla="*/ 74482 w 950698"/>
                <a:gd name="connsiteY171" fmla="*/ 1808703 h 2865061"/>
                <a:gd name="connsiteX172" fmla="*/ 66443 w 950698"/>
                <a:gd name="connsiteY172" fmla="*/ 1818751 h 2865061"/>
                <a:gd name="connsiteX173" fmla="*/ 62424 w 950698"/>
                <a:gd name="connsiteY173" fmla="*/ 1826790 h 2865061"/>
                <a:gd name="connsiteX174" fmla="*/ 54385 w 950698"/>
                <a:gd name="connsiteY174" fmla="*/ 1840858 h 2865061"/>
                <a:gd name="connsiteX175" fmla="*/ 48356 w 950698"/>
                <a:gd name="connsiteY175" fmla="*/ 1854925 h 2865061"/>
                <a:gd name="connsiteX176" fmla="*/ 42327 w 950698"/>
                <a:gd name="connsiteY176" fmla="*/ 1866983 h 2865061"/>
                <a:gd name="connsiteX177" fmla="*/ 36298 w 950698"/>
                <a:gd name="connsiteY177" fmla="*/ 1879041 h 2865061"/>
                <a:gd name="connsiteX178" fmla="*/ 30269 w 950698"/>
                <a:gd name="connsiteY178" fmla="*/ 1883061 h 2865061"/>
                <a:gd name="connsiteX179" fmla="*/ 18211 w 950698"/>
                <a:gd name="connsiteY179" fmla="*/ 1903157 h 2865061"/>
                <a:gd name="connsiteX180" fmla="*/ 16202 w 950698"/>
                <a:gd name="connsiteY180" fmla="*/ 1909186 h 2865061"/>
                <a:gd name="connsiteX181" fmla="*/ 6153 w 950698"/>
                <a:gd name="connsiteY181" fmla="*/ 1917225 h 2865061"/>
                <a:gd name="connsiteX182" fmla="*/ 4144 w 950698"/>
                <a:gd name="connsiteY182" fmla="*/ 1923254 h 2865061"/>
                <a:gd name="connsiteX183" fmla="*/ 124 w 950698"/>
                <a:gd name="connsiteY183" fmla="*/ 1929283 h 2865061"/>
                <a:gd name="connsiteX184" fmla="*/ 29250 w 950698"/>
                <a:gd name="connsiteY184" fmla="*/ 2865061 h 2865061"/>
                <a:gd name="connsiteX185" fmla="*/ 932694 w 950698"/>
                <a:gd name="connsiteY185" fmla="*/ 2847379 h 2865061"/>
                <a:gd name="connsiteX186" fmla="*/ 950698 w 950698"/>
                <a:gd name="connsiteY186" fmla="*/ 0 h 286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50698" h="2865061">
                  <a:moveTo>
                    <a:pt x="950698" y="0"/>
                  </a:moveTo>
                  <a:cubicBezTo>
                    <a:pt x="936630" y="26126"/>
                    <a:pt x="922747" y="52351"/>
                    <a:pt x="908495" y="78377"/>
                  </a:cubicBezTo>
                  <a:cubicBezTo>
                    <a:pt x="907335" y="80495"/>
                    <a:pt x="905427" y="82186"/>
                    <a:pt x="904476" y="84406"/>
                  </a:cubicBezTo>
                  <a:cubicBezTo>
                    <a:pt x="891343" y="115050"/>
                    <a:pt x="878777" y="145937"/>
                    <a:pt x="866292" y="176851"/>
                  </a:cubicBezTo>
                  <a:cubicBezTo>
                    <a:pt x="864706" y="180779"/>
                    <a:pt x="863613" y="184890"/>
                    <a:pt x="862273" y="188909"/>
                  </a:cubicBezTo>
                  <a:cubicBezTo>
                    <a:pt x="861603" y="190919"/>
                    <a:pt x="861438" y="193175"/>
                    <a:pt x="860263" y="194938"/>
                  </a:cubicBezTo>
                  <a:cubicBezTo>
                    <a:pt x="853895" y="204491"/>
                    <a:pt x="857006" y="198678"/>
                    <a:pt x="852224" y="213025"/>
                  </a:cubicBezTo>
                  <a:lnTo>
                    <a:pt x="848205" y="225083"/>
                  </a:lnTo>
                  <a:cubicBezTo>
                    <a:pt x="847535" y="227093"/>
                    <a:pt x="847370" y="229349"/>
                    <a:pt x="846195" y="231112"/>
                  </a:cubicBezTo>
                  <a:cubicBezTo>
                    <a:pt x="844855" y="233122"/>
                    <a:pt x="843157" y="234934"/>
                    <a:pt x="842176" y="237141"/>
                  </a:cubicBezTo>
                  <a:cubicBezTo>
                    <a:pt x="834788" y="253766"/>
                    <a:pt x="842392" y="244965"/>
                    <a:pt x="834137" y="253218"/>
                  </a:cubicBezTo>
                  <a:cubicBezTo>
                    <a:pt x="828446" y="270296"/>
                    <a:pt x="836384" y="249474"/>
                    <a:pt x="828108" y="263266"/>
                  </a:cubicBezTo>
                  <a:cubicBezTo>
                    <a:pt x="827018" y="265082"/>
                    <a:pt x="827189" y="267479"/>
                    <a:pt x="826099" y="269295"/>
                  </a:cubicBezTo>
                  <a:cubicBezTo>
                    <a:pt x="818939" y="281229"/>
                    <a:pt x="824955" y="263829"/>
                    <a:pt x="818060" y="279344"/>
                  </a:cubicBezTo>
                  <a:cubicBezTo>
                    <a:pt x="816339" y="283216"/>
                    <a:pt x="815381" y="287383"/>
                    <a:pt x="814041" y="291402"/>
                  </a:cubicBezTo>
                  <a:lnTo>
                    <a:pt x="810021" y="303460"/>
                  </a:lnTo>
                  <a:cubicBezTo>
                    <a:pt x="810019" y="303465"/>
                    <a:pt x="806005" y="315514"/>
                    <a:pt x="806002" y="315518"/>
                  </a:cubicBezTo>
                  <a:lnTo>
                    <a:pt x="797963" y="327576"/>
                  </a:lnTo>
                  <a:cubicBezTo>
                    <a:pt x="792913" y="342730"/>
                    <a:pt x="799725" y="324051"/>
                    <a:pt x="791934" y="339634"/>
                  </a:cubicBezTo>
                  <a:cubicBezTo>
                    <a:pt x="783613" y="356275"/>
                    <a:pt x="797426" y="334413"/>
                    <a:pt x="785905" y="351692"/>
                  </a:cubicBezTo>
                  <a:lnTo>
                    <a:pt x="779876" y="369779"/>
                  </a:lnTo>
                  <a:cubicBezTo>
                    <a:pt x="779206" y="371789"/>
                    <a:pt x="778283" y="373731"/>
                    <a:pt x="777867" y="375808"/>
                  </a:cubicBezTo>
                  <a:cubicBezTo>
                    <a:pt x="775026" y="390008"/>
                    <a:pt x="776936" y="382619"/>
                    <a:pt x="771838" y="397914"/>
                  </a:cubicBezTo>
                  <a:lnTo>
                    <a:pt x="767818" y="409972"/>
                  </a:lnTo>
                  <a:cubicBezTo>
                    <a:pt x="767148" y="411982"/>
                    <a:pt x="767307" y="414503"/>
                    <a:pt x="765809" y="416001"/>
                  </a:cubicBezTo>
                  <a:lnTo>
                    <a:pt x="761789" y="420021"/>
                  </a:lnTo>
                  <a:lnTo>
                    <a:pt x="755760" y="438108"/>
                  </a:lnTo>
                  <a:cubicBezTo>
                    <a:pt x="755090" y="440118"/>
                    <a:pt x="754926" y="442375"/>
                    <a:pt x="753751" y="444137"/>
                  </a:cubicBezTo>
                  <a:lnTo>
                    <a:pt x="749731" y="450166"/>
                  </a:lnTo>
                  <a:cubicBezTo>
                    <a:pt x="748391" y="454185"/>
                    <a:pt x="746740" y="458114"/>
                    <a:pt x="745712" y="462224"/>
                  </a:cubicBezTo>
                  <a:cubicBezTo>
                    <a:pt x="745070" y="464792"/>
                    <a:pt x="743132" y="473413"/>
                    <a:pt x="741693" y="476291"/>
                  </a:cubicBezTo>
                  <a:cubicBezTo>
                    <a:pt x="740613" y="478451"/>
                    <a:pt x="739013" y="480310"/>
                    <a:pt x="737673" y="482320"/>
                  </a:cubicBezTo>
                  <a:cubicBezTo>
                    <a:pt x="737003" y="484330"/>
                    <a:pt x="736754" y="486533"/>
                    <a:pt x="735664" y="488349"/>
                  </a:cubicBezTo>
                  <a:cubicBezTo>
                    <a:pt x="734689" y="489974"/>
                    <a:pt x="732491" y="490674"/>
                    <a:pt x="731644" y="492369"/>
                  </a:cubicBezTo>
                  <a:cubicBezTo>
                    <a:pt x="729749" y="496158"/>
                    <a:pt x="729975" y="500902"/>
                    <a:pt x="727625" y="504427"/>
                  </a:cubicBezTo>
                  <a:lnTo>
                    <a:pt x="719586" y="516485"/>
                  </a:lnTo>
                  <a:cubicBezTo>
                    <a:pt x="713895" y="533563"/>
                    <a:pt x="721833" y="512741"/>
                    <a:pt x="713557" y="526533"/>
                  </a:cubicBezTo>
                  <a:cubicBezTo>
                    <a:pt x="712467" y="528349"/>
                    <a:pt x="712577" y="530710"/>
                    <a:pt x="711548" y="532562"/>
                  </a:cubicBezTo>
                  <a:cubicBezTo>
                    <a:pt x="709202" y="536785"/>
                    <a:pt x="703509" y="544620"/>
                    <a:pt x="703509" y="544620"/>
                  </a:cubicBezTo>
                  <a:cubicBezTo>
                    <a:pt x="702972" y="546769"/>
                    <a:pt x="697779" y="569292"/>
                    <a:pt x="695470" y="572756"/>
                  </a:cubicBezTo>
                  <a:cubicBezTo>
                    <a:pt x="694130" y="574766"/>
                    <a:pt x="692432" y="576578"/>
                    <a:pt x="691451" y="578785"/>
                  </a:cubicBezTo>
                  <a:cubicBezTo>
                    <a:pt x="689730" y="582657"/>
                    <a:pt x="689781" y="587318"/>
                    <a:pt x="687431" y="590843"/>
                  </a:cubicBezTo>
                  <a:lnTo>
                    <a:pt x="679393" y="602901"/>
                  </a:lnTo>
                  <a:lnTo>
                    <a:pt x="675373" y="608930"/>
                  </a:lnTo>
                  <a:cubicBezTo>
                    <a:pt x="670590" y="623279"/>
                    <a:pt x="673704" y="617463"/>
                    <a:pt x="667335" y="627017"/>
                  </a:cubicBezTo>
                  <a:cubicBezTo>
                    <a:pt x="666665" y="629696"/>
                    <a:pt x="666119" y="632410"/>
                    <a:pt x="665325" y="635055"/>
                  </a:cubicBezTo>
                  <a:cubicBezTo>
                    <a:pt x="665315" y="635090"/>
                    <a:pt x="660307" y="650110"/>
                    <a:pt x="659296" y="653142"/>
                  </a:cubicBezTo>
                  <a:lnTo>
                    <a:pt x="657286" y="659171"/>
                  </a:lnTo>
                  <a:cubicBezTo>
                    <a:pt x="656616" y="661181"/>
                    <a:pt x="656452" y="663438"/>
                    <a:pt x="655277" y="665200"/>
                  </a:cubicBezTo>
                  <a:lnTo>
                    <a:pt x="651257" y="671229"/>
                  </a:lnTo>
                  <a:cubicBezTo>
                    <a:pt x="650587" y="673239"/>
                    <a:pt x="650338" y="675442"/>
                    <a:pt x="649248" y="677258"/>
                  </a:cubicBezTo>
                  <a:cubicBezTo>
                    <a:pt x="648273" y="678883"/>
                    <a:pt x="646412" y="679798"/>
                    <a:pt x="645228" y="681278"/>
                  </a:cubicBezTo>
                  <a:cubicBezTo>
                    <a:pt x="643719" y="683164"/>
                    <a:pt x="642289" y="685147"/>
                    <a:pt x="641209" y="687307"/>
                  </a:cubicBezTo>
                  <a:cubicBezTo>
                    <a:pt x="640262" y="689202"/>
                    <a:pt x="640146" y="691441"/>
                    <a:pt x="639199" y="693336"/>
                  </a:cubicBezTo>
                  <a:cubicBezTo>
                    <a:pt x="638119" y="695496"/>
                    <a:pt x="636161" y="697158"/>
                    <a:pt x="635180" y="699365"/>
                  </a:cubicBezTo>
                  <a:cubicBezTo>
                    <a:pt x="625617" y="720884"/>
                    <a:pt x="636237" y="703811"/>
                    <a:pt x="627141" y="717452"/>
                  </a:cubicBezTo>
                  <a:cubicBezTo>
                    <a:pt x="624103" y="729608"/>
                    <a:pt x="626008" y="722861"/>
                    <a:pt x="621112" y="737549"/>
                  </a:cubicBezTo>
                  <a:cubicBezTo>
                    <a:pt x="620442" y="739559"/>
                    <a:pt x="620278" y="741816"/>
                    <a:pt x="619103" y="743578"/>
                  </a:cubicBezTo>
                  <a:lnTo>
                    <a:pt x="615083" y="749607"/>
                  </a:lnTo>
                  <a:lnTo>
                    <a:pt x="607045" y="773723"/>
                  </a:lnTo>
                  <a:lnTo>
                    <a:pt x="605035" y="779752"/>
                  </a:lnTo>
                  <a:cubicBezTo>
                    <a:pt x="604365" y="781762"/>
                    <a:pt x="603539" y="783726"/>
                    <a:pt x="603025" y="785781"/>
                  </a:cubicBezTo>
                  <a:cubicBezTo>
                    <a:pt x="602380" y="788361"/>
                    <a:pt x="600449" y="796962"/>
                    <a:pt x="599006" y="799848"/>
                  </a:cubicBezTo>
                  <a:cubicBezTo>
                    <a:pt x="597926" y="802008"/>
                    <a:pt x="596067" y="803717"/>
                    <a:pt x="594987" y="805877"/>
                  </a:cubicBezTo>
                  <a:cubicBezTo>
                    <a:pt x="589769" y="816313"/>
                    <a:pt x="596808" y="808074"/>
                    <a:pt x="588958" y="815926"/>
                  </a:cubicBezTo>
                  <a:cubicBezTo>
                    <a:pt x="587618" y="819945"/>
                    <a:pt x="587288" y="824459"/>
                    <a:pt x="584938" y="827984"/>
                  </a:cubicBezTo>
                  <a:cubicBezTo>
                    <a:pt x="583598" y="829994"/>
                    <a:pt x="581900" y="831806"/>
                    <a:pt x="580919" y="834013"/>
                  </a:cubicBezTo>
                  <a:cubicBezTo>
                    <a:pt x="579198" y="837885"/>
                    <a:pt x="578240" y="842052"/>
                    <a:pt x="576900" y="846071"/>
                  </a:cubicBezTo>
                  <a:cubicBezTo>
                    <a:pt x="576230" y="848081"/>
                    <a:pt x="576065" y="850337"/>
                    <a:pt x="574890" y="852100"/>
                  </a:cubicBezTo>
                  <a:cubicBezTo>
                    <a:pt x="573550" y="854110"/>
                    <a:pt x="571852" y="855922"/>
                    <a:pt x="570871" y="858129"/>
                  </a:cubicBezTo>
                  <a:cubicBezTo>
                    <a:pt x="570860" y="858154"/>
                    <a:pt x="565851" y="873188"/>
                    <a:pt x="564842" y="876216"/>
                  </a:cubicBezTo>
                  <a:cubicBezTo>
                    <a:pt x="564172" y="878226"/>
                    <a:pt x="564330" y="880747"/>
                    <a:pt x="562832" y="882245"/>
                  </a:cubicBezTo>
                  <a:lnTo>
                    <a:pt x="556803" y="888274"/>
                  </a:lnTo>
                  <a:cubicBezTo>
                    <a:pt x="552020" y="902624"/>
                    <a:pt x="555134" y="896807"/>
                    <a:pt x="548764" y="906361"/>
                  </a:cubicBezTo>
                  <a:cubicBezTo>
                    <a:pt x="547424" y="910380"/>
                    <a:pt x="547095" y="914894"/>
                    <a:pt x="544745" y="918419"/>
                  </a:cubicBezTo>
                  <a:cubicBezTo>
                    <a:pt x="543405" y="920429"/>
                    <a:pt x="541707" y="922241"/>
                    <a:pt x="540726" y="924448"/>
                  </a:cubicBezTo>
                  <a:cubicBezTo>
                    <a:pt x="539005" y="928320"/>
                    <a:pt x="539056" y="932981"/>
                    <a:pt x="536706" y="936506"/>
                  </a:cubicBezTo>
                  <a:cubicBezTo>
                    <a:pt x="525188" y="953784"/>
                    <a:pt x="538997" y="931923"/>
                    <a:pt x="530677" y="948564"/>
                  </a:cubicBezTo>
                  <a:cubicBezTo>
                    <a:pt x="529597" y="950724"/>
                    <a:pt x="527639" y="952386"/>
                    <a:pt x="526658" y="954593"/>
                  </a:cubicBezTo>
                  <a:cubicBezTo>
                    <a:pt x="524937" y="958465"/>
                    <a:pt x="523979" y="962632"/>
                    <a:pt x="522639" y="966651"/>
                  </a:cubicBezTo>
                  <a:lnTo>
                    <a:pt x="514600" y="990767"/>
                  </a:lnTo>
                  <a:lnTo>
                    <a:pt x="512590" y="996796"/>
                  </a:lnTo>
                  <a:cubicBezTo>
                    <a:pt x="511920" y="998806"/>
                    <a:pt x="512079" y="1001327"/>
                    <a:pt x="510581" y="1002825"/>
                  </a:cubicBezTo>
                  <a:lnTo>
                    <a:pt x="506561" y="1006844"/>
                  </a:lnTo>
                  <a:cubicBezTo>
                    <a:pt x="501509" y="1021998"/>
                    <a:pt x="508324" y="1003319"/>
                    <a:pt x="500532" y="1018902"/>
                  </a:cubicBezTo>
                  <a:cubicBezTo>
                    <a:pt x="499585" y="1020797"/>
                    <a:pt x="499469" y="1023036"/>
                    <a:pt x="498522" y="1024931"/>
                  </a:cubicBezTo>
                  <a:cubicBezTo>
                    <a:pt x="497442" y="1027091"/>
                    <a:pt x="495583" y="1028800"/>
                    <a:pt x="494503" y="1030960"/>
                  </a:cubicBezTo>
                  <a:cubicBezTo>
                    <a:pt x="489285" y="1041396"/>
                    <a:pt x="496324" y="1033157"/>
                    <a:pt x="488474" y="1041009"/>
                  </a:cubicBezTo>
                  <a:cubicBezTo>
                    <a:pt x="483691" y="1055359"/>
                    <a:pt x="486805" y="1049542"/>
                    <a:pt x="480435" y="1059096"/>
                  </a:cubicBezTo>
                  <a:cubicBezTo>
                    <a:pt x="480224" y="1059940"/>
                    <a:pt x="477526" y="1071609"/>
                    <a:pt x="476416" y="1073163"/>
                  </a:cubicBezTo>
                  <a:cubicBezTo>
                    <a:pt x="474213" y="1076247"/>
                    <a:pt x="470479" y="1078049"/>
                    <a:pt x="468377" y="1081202"/>
                  </a:cubicBezTo>
                  <a:cubicBezTo>
                    <a:pt x="467037" y="1083212"/>
                    <a:pt x="465438" y="1085071"/>
                    <a:pt x="464358" y="1087231"/>
                  </a:cubicBezTo>
                  <a:cubicBezTo>
                    <a:pt x="463411" y="1089126"/>
                    <a:pt x="463438" y="1091443"/>
                    <a:pt x="462348" y="1093260"/>
                  </a:cubicBezTo>
                  <a:cubicBezTo>
                    <a:pt x="461373" y="1094885"/>
                    <a:pt x="459669" y="1095940"/>
                    <a:pt x="458329" y="1097280"/>
                  </a:cubicBezTo>
                  <a:cubicBezTo>
                    <a:pt x="457659" y="1099290"/>
                    <a:pt x="457348" y="1101457"/>
                    <a:pt x="456319" y="1103309"/>
                  </a:cubicBezTo>
                  <a:cubicBezTo>
                    <a:pt x="453973" y="1107532"/>
                    <a:pt x="449809" y="1110784"/>
                    <a:pt x="448281" y="1115367"/>
                  </a:cubicBezTo>
                  <a:cubicBezTo>
                    <a:pt x="447611" y="1117377"/>
                    <a:pt x="447300" y="1119544"/>
                    <a:pt x="446271" y="1121396"/>
                  </a:cubicBezTo>
                  <a:cubicBezTo>
                    <a:pt x="443925" y="1125619"/>
                    <a:pt x="438232" y="1133454"/>
                    <a:pt x="438232" y="1133454"/>
                  </a:cubicBezTo>
                  <a:lnTo>
                    <a:pt x="430194" y="1157570"/>
                  </a:lnTo>
                  <a:lnTo>
                    <a:pt x="428184" y="1163599"/>
                  </a:lnTo>
                  <a:cubicBezTo>
                    <a:pt x="427514" y="1165609"/>
                    <a:pt x="427349" y="1167865"/>
                    <a:pt x="426174" y="1169628"/>
                  </a:cubicBezTo>
                  <a:cubicBezTo>
                    <a:pt x="423495" y="1173647"/>
                    <a:pt x="419664" y="1177103"/>
                    <a:pt x="418136" y="1181686"/>
                  </a:cubicBezTo>
                  <a:cubicBezTo>
                    <a:pt x="416796" y="1185705"/>
                    <a:pt x="416466" y="1190219"/>
                    <a:pt x="414116" y="1193744"/>
                  </a:cubicBezTo>
                  <a:cubicBezTo>
                    <a:pt x="412776" y="1195754"/>
                    <a:pt x="411177" y="1197613"/>
                    <a:pt x="410097" y="1199773"/>
                  </a:cubicBezTo>
                  <a:cubicBezTo>
                    <a:pt x="409150" y="1201668"/>
                    <a:pt x="409034" y="1203907"/>
                    <a:pt x="408087" y="1205802"/>
                  </a:cubicBezTo>
                  <a:cubicBezTo>
                    <a:pt x="407007" y="1207962"/>
                    <a:pt x="405049" y="1209624"/>
                    <a:pt x="404068" y="1211831"/>
                  </a:cubicBezTo>
                  <a:cubicBezTo>
                    <a:pt x="394505" y="1233350"/>
                    <a:pt x="405125" y="1216277"/>
                    <a:pt x="396029" y="1229918"/>
                  </a:cubicBezTo>
                  <a:lnTo>
                    <a:pt x="392010" y="1241976"/>
                  </a:lnTo>
                  <a:cubicBezTo>
                    <a:pt x="391340" y="1243986"/>
                    <a:pt x="391175" y="1246242"/>
                    <a:pt x="390000" y="1248005"/>
                  </a:cubicBezTo>
                  <a:cubicBezTo>
                    <a:pt x="380911" y="1261640"/>
                    <a:pt x="385378" y="1256648"/>
                    <a:pt x="377942" y="1264082"/>
                  </a:cubicBezTo>
                  <a:lnTo>
                    <a:pt x="373923" y="1276140"/>
                  </a:lnTo>
                  <a:cubicBezTo>
                    <a:pt x="373253" y="1278150"/>
                    <a:pt x="373088" y="1280406"/>
                    <a:pt x="371913" y="1282169"/>
                  </a:cubicBezTo>
                  <a:cubicBezTo>
                    <a:pt x="370573" y="1284179"/>
                    <a:pt x="368974" y="1286038"/>
                    <a:pt x="367894" y="1288198"/>
                  </a:cubicBezTo>
                  <a:cubicBezTo>
                    <a:pt x="362676" y="1298634"/>
                    <a:pt x="369715" y="1290395"/>
                    <a:pt x="361865" y="1298247"/>
                  </a:cubicBezTo>
                  <a:cubicBezTo>
                    <a:pt x="354531" y="1320246"/>
                    <a:pt x="366229" y="1286918"/>
                    <a:pt x="355836" y="1310305"/>
                  </a:cubicBezTo>
                  <a:cubicBezTo>
                    <a:pt x="354115" y="1314177"/>
                    <a:pt x="353157" y="1318344"/>
                    <a:pt x="351817" y="1322363"/>
                  </a:cubicBezTo>
                  <a:lnTo>
                    <a:pt x="349807" y="1328392"/>
                  </a:lnTo>
                  <a:lnTo>
                    <a:pt x="343778" y="1346479"/>
                  </a:lnTo>
                  <a:cubicBezTo>
                    <a:pt x="343108" y="1348489"/>
                    <a:pt x="342943" y="1350745"/>
                    <a:pt x="341768" y="1352508"/>
                  </a:cubicBezTo>
                  <a:cubicBezTo>
                    <a:pt x="340428" y="1354518"/>
                    <a:pt x="338829" y="1356377"/>
                    <a:pt x="337749" y="1358537"/>
                  </a:cubicBezTo>
                  <a:cubicBezTo>
                    <a:pt x="336802" y="1360432"/>
                    <a:pt x="336768" y="1362714"/>
                    <a:pt x="335739" y="1364566"/>
                  </a:cubicBezTo>
                  <a:cubicBezTo>
                    <a:pt x="333393" y="1368789"/>
                    <a:pt x="329229" y="1372041"/>
                    <a:pt x="327701" y="1376624"/>
                  </a:cubicBezTo>
                  <a:lnTo>
                    <a:pt x="323681" y="1388682"/>
                  </a:lnTo>
                  <a:cubicBezTo>
                    <a:pt x="323011" y="1390692"/>
                    <a:pt x="322846" y="1392948"/>
                    <a:pt x="321671" y="1394711"/>
                  </a:cubicBezTo>
                  <a:cubicBezTo>
                    <a:pt x="320331" y="1396721"/>
                    <a:pt x="318633" y="1398533"/>
                    <a:pt x="317652" y="1400740"/>
                  </a:cubicBezTo>
                  <a:cubicBezTo>
                    <a:pt x="315931" y="1404612"/>
                    <a:pt x="314973" y="1408779"/>
                    <a:pt x="313633" y="1412798"/>
                  </a:cubicBezTo>
                  <a:cubicBezTo>
                    <a:pt x="312963" y="1414808"/>
                    <a:pt x="312798" y="1417064"/>
                    <a:pt x="311623" y="1418827"/>
                  </a:cubicBezTo>
                  <a:cubicBezTo>
                    <a:pt x="310283" y="1420837"/>
                    <a:pt x="309113" y="1422970"/>
                    <a:pt x="307604" y="1424856"/>
                  </a:cubicBezTo>
                  <a:cubicBezTo>
                    <a:pt x="306420" y="1426336"/>
                    <a:pt x="304721" y="1427359"/>
                    <a:pt x="303584" y="1428875"/>
                  </a:cubicBezTo>
                  <a:cubicBezTo>
                    <a:pt x="291860" y="1444507"/>
                    <a:pt x="300739" y="1437472"/>
                    <a:pt x="289517" y="1444952"/>
                  </a:cubicBezTo>
                  <a:lnTo>
                    <a:pt x="281478" y="1457011"/>
                  </a:lnTo>
                  <a:cubicBezTo>
                    <a:pt x="280138" y="1459021"/>
                    <a:pt x="279167" y="1461332"/>
                    <a:pt x="277459" y="1463040"/>
                  </a:cubicBezTo>
                  <a:lnTo>
                    <a:pt x="273439" y="1467059"/>
                  </a:lnTo>
                  <a:cubicBezTo>
                    <a:pt x="267748" y="1484137"/>
                    <a:pt x="275686" y="1463315"/>
                    <a:pt x="267410" y="1477107"/>
                  </a:cubicBezTo>
                  <a:cubicBezTo>
                    <a:pt x="266320" y="1478923"/>
                    <a:pt x="266348" y="1481241"/>
                    <a:pt x="265401" y="1483136"/>
                  </a:cubicBezTo>
                  <a:cubicBezTo>
                    <a:pt x="264321" y="1485296"/>
                    <a:pt x="262721" y="1487155"/>
                    <a:pt x="261381" y="1489165"/>
                  </a:cubicBezTo>
                  <a:cubicBezTo>
                    <a:pt x="260736" y="1491746"/>
                    <a:pt x="258806" y="1500346"/>
                    <a:pt x="257362" y="1503233"/>
                  </a:cubicBezTo>
                  <a:cubicBezTo>
                    <a:pt x="256282" y="1505393"/>
                    <a:pt x="254423" y="1507102"/>
                    <a:pt x="253343" y="1509262"/>
                  </a:cubicBezTo>
                  <a:cubicBezTo>
                    <a:pt x="252396" y="1511157"/>
                    <a:pt x="252362" y="1513439"/>
                    <a:pt x="251333" y="1515291"/>
                  </a:cubicBezTo>
                  <a:cubicBezTo>
                    <a:pt x="248987" y="1519514"/>
                    <a:pt x="245974" y="1523330"/>
                    <a:pt x="243294" y="1527349"/>
                  </a:cubicBezTo>
                  <a:lnTo>
                    <a:pt x="239275" y="1533378"/>
                  </a:lnTo>
                  <a:cubicBezTo>
                    <a:pt x="237935" y="1535388"/>
                    <a:pt x="236020" y="1537116"/>
                    <a:pt x="235256" y="1539407"/>
                  </a:cubicBezTo>
                  <a:cubicBezTo>
                    <a:pt x="234586" y="1541417"/>
                    <a:pt x="234193" y="1543541"/>
                    <a:pt x="233246" y="1545436"/>
                  </a:cubicBezTo>
                  <a:cubicBezTo>
                    <a:pt x="230710" y="1550509"/>
                    <a:pt x="228947" y="1551745"/>
                    <a:pt x="225207" y="1555484"/>
                  </a:cubicBezTo>
                  <a:cubicBezTo>
                    <a:pt x="220157" y="1570638"/>
                    <a:pt x="226969" y="1551959"/>
                    <a:pt x="219178" y="1567542"/>
                  </a:cubicBezTo>
                  <a:cubicBezTo>
                    <a:pt x="218231" y="1569437"/>
                    <a:pt x="218259" y="1571755"/>
                    <a:pt x="217169" y="1573571"/>
                  </a:cubicBezTo>
                  <a:cubicBezTo>
                    <a:pt x="216194" y="1575196"/>
                    <a:pt x="214362" y="1576135"/>
                    <a:pt x="213149" y="1577591"/>
                  </a:cubicBezTo>
                  <a:cubicBezTo>
                    <a:pt x="201199" y="1591930"/>
                    <a:pt x="212195" y="1580553"/>
                    <a:pt x="203101" y="1589649"/>
                  </a:cubicBezTo>
                  <a:cubicBezTo>
                    <a:pt x="198049" y="1604803"/>
                    <a:pt x="204864" y="1586124"/>
                    <a:pt x="197072" y="1601707"/>
                  </a:cubicBezTo>
                  <a:cubicBezTo>
                    <a:pt x="196125" y="1603602"/>
                    <a:pt x="196009" y="1605841"/>
                    <a:pt x="195062" y="1607736"/>
                  </a:cubicBezTo>
                  <a:cubicBezTo>
                    <a:pt x="193982" y="1609896"/>
                    <a:pt x="192123" y="1611605"/>
                    <a:pt x="191043" y="1613765"/>
                  </a:cubicBezTo>
                  <a:cubicBezTo>
                    <a:pt x="190096" y="1615660"/>
                    <a:pt x="190062" y="1617942"/>
                    <a:pt x="189033" y="1619794"/>
                  </a:cubicBezTo>
                  <a:cubicBezTo>
                    <a:pt x="183350" y="1630023"/>
                    <a:pt x="183075" y="1629773"/>
                    <a:pt x="176975" y="1635871"/>
                  </a:cubicBezTo>
                  <a:cubicBezTo>
                    <a:pt x="172357" y="1649727"/>
                    <a:pt x="175951" y="1644933"/>
                    <a:pt x="168937" y="1651949"/>
                  </a:cubicBezTo>
                  <a:lnTo>
                    <a:pt x="162908" y="1670036"/>
                  </a:lnTo>
                  <a:cubicBezTo>
                    <a:pt x="162238" y="1672046"/>
                    <a:pt x="162073" y="1674302"/>
                    <a:pt x="160898" y="1676065"/>
                  </a:cubicBezTo>
                  <a:cubicBezTo>
                    <a:pt x="159558" y="1678075"/>
                    <a:pt x="157959" y="1679934"/>
                    <a:pt x="156879" y="1682094"/>
                  </a:cubicBezTo>
                  <a:cubicBezTo>
                    <a:pt x="155932" y="1683989"/>
                    <a:pt x="155898" y="1686271"/>
                    <a:pt x="154869" y="1688123"/>
                  </a:cubicBezTo>
                  <a:cubicBezTo>
                    <a:pt x="152523" y="1692346"/>
                    <a:pt x="146830" y="1700181"/>
                    <a:pt x="146830" y="1700181"/>
                  </a:cubicBezTo>
                  <a:cubicBezTo>
                    <a:pt x="141783" y="1715328"/>
                    <a:pt x="148590" y="1696664"/>
                    <a:pt x="140801" y="1712239"/>
                  </a:cubicBezTo>
                  <a:cubicBezTo>
                    <a:pt x="139853" y="1714134"/>
                    <a:pt x="139738" y="1716373"/>
                    <a:pt x="138791" y="1718268"/>
                  </a:cubicBezTo>
                  <a:cubicBezTo>
                    <a:pt x="137711" y="1720428"/>
                    <a:pt x="135753" y="1722090"/>
                    <a:pt x="134772" y="1724297"/>
                  </a:cubicBezTo>
                  <a:cubicBezTo>
                    <a:pt x="133051" y="1728169"/>
                    <a:pt x="133749" y="1733360"/>
                    <a:pt x="130753" y="1736355"/>
                  </a:cubicBezTo>
                  <a:cubicBezTo>
                    <a:pt x="129413" y="1737695"/>
                    <a:pt x="128213" y="1739190"/>
                    <a:pt x="126733" y="1740374"/>
                  </a:cubicBezTo>
                  <a:cubicBezTo>
                    <a:pt x="120928" y="1745017"/>
                    <a:pt x="120999" y="1743020"/>
                    <a:pt x="116685" y="1748413"/>
                  </a:cubicBezTo>
                  <a:cubicBezTo>
                    <a:pt x="109007" y="1758012"/>
                    <a:pt x="115609" y="1750565"/>
                    <a:pt x="110656" y="1760471"/>
                  </a:cubicBezTo>
                  <a:cubicBezTo>
                    <a:pt x="106530" y="1768724"/>
                    <a:pt x="107605" y="1764285"/>
                    <a:pt x="102617" y="1770519"/>
                  </a:cubicBezTo>
                  <a:cubicBezTo>
                    <a:pt x="101108" y="1772405"/>
                    <a:pt x="100144" y="1774693"/>
                    <a:pt x="98598" y="1776548"/>
                  </a:cubicBezTo>
                  <a:cubicBezTo>
                    <a:pt x="93041" y="1783217"/>
                    <a:pt x="92293" y="1781120"/>
                    <a:pt x="88550" y="1788606"/>
                  </a:cubicBezTo>
                  <a:cubicBezTo>
                    <a:pt x="87603" y="1790501"/>
                    <a:pt x="87487" y="1792740"/>
                    <a:pt x="86540" y="1794635"/>
                  </a:cubicBezTo>
                  <a:cubicBezTo>
                    <a:pt x="85460" y="1796795"/>
                    <a:pt x="84093" y="1798830"/>
                    <a:pt x="82521" y="1800664"/>
                  </a:cubicBezTo>
                  <a:cubicBezTo>
                    <a:pt x="80055" y="1803541"/>
                    <a:pt x="74482" y="1808703"/>
                    <a:pt x="74482" y="1808703"/>
                  </a:cubicBezTo>
                  <a:cubicBezTo>
                    <a:pt x="69682" y="1823100"/>
                    <a:pt x="76544" y="1806629"/>
                    <a:pt x="66443" y="1818751"/>
                  </a:cubicBezTo>
                  <a:cubicBezTo>
                    <a:pt x="64525" y="1821053"/>
                    <a:pt x="63910" y="1824189"/>
                    <a:pt x="62424" y="1826790"/>
                  </a:cubicBezTo>
                  <a:cubicBezTo>
                    <a:pt x="51051" y="1846695"/>
                    <a:pt x="66546" y="1816539"/>
                    <a:pt x="54385" y="1840858"/>
                  </a:cubicBezTo>
                  <a:cubicBezTo>
                    <a:pt x="50203" y="1857589"/>
                    <a:pt x="55296" y="1841045"/>
                    <a:pt x="48356" y="1854925"/>
                  </a:cubicBezTo>
                  <a:cubicBezTo>
                    <a:pt x="40035" y="1871566"/>
                    <a:pt x="53848" y="1849704"/>
                    <a:pt x="42327" y="1866983"/>
                  </a:cubicBezTo>
                  <a:cubicBezTo>
                    <a:pt x="40692" y="1871889"/>
                    <a:pt x="40196" y="1875143"/>
                    <a:pt x="36298" y="1879041"/>
                  </a:cubicBezTo>
                  <a:cubicBezTo>
                    <a:pt x="34590" y="1880749"/>
                    <a:pt x="32279" y="1881721"/>
                    <a:pt x="30269" y="1883061"/>
                  </a:cubicBezTo>
                  <a:cubicBezTo>
                    <a:pt x="24562" y="1891623"/>
                    <a:pt x="21916" y="1894513"/>
                    <a:pt x="18211" y="1903157"/>
                  </a:cubicBezTo>
                  <a:cubicBezTo>
                    <a:pt x="17377" y="1905104"/>
                    <a:pt x="17292" y="1907370"/>
                    <a:pt x="16202" y="1909186"/>
                  </a:cubicBezTo>
                  <a:cubicBezTo>
                    <a:pt x="14293" y="1912368"/>
                    <a:pt x="8892" y="1915399"/>
                    <a:pt x="6153" y="1917225"/>
                  </a:cubicBezTo>
                  <a:cubicBezTo>
                    <a:pt x="5483" y="1919235"/>
                    <a:pt x="5234" y="1921438"/>
                    <a:pt x="4144" y="1923254"/>
                  </a:cubicBezTo>
                  <a:cubicBezTo>
                    <a:pt x="-350" y="1930743"/>
                    <a:pt x="124" y="1924319"/>
                    <a:pt x="124" y="1929283"/>
                  </a:cubicBezTo>
                  <a:cubicBezTo>
                    <a:pt x="-2291" y="1936922"/>
                    <a:pt x="31431" y="2856769"/>
                    <a:pt x="29250" y="2865061"/>
                  </a:cubicBezTo>
                  <a:lnTo>
                    <a:pt x="932694" y="2847379"/>
                  </a:lnTo>
                  <a:lnTo>
                    <a:pt x="95069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597761" y="5340321"/>
              <a:ext cx="655466" cy="405183"/>
            </a:xfrm>
            <a:custGeom>
              <a:avLst/>
              <a:gdLst>
                <a:gd name="connsiteX0" fmla="*/ 868177 w 868177"/>
                <a:gd name="connsiteY0" fmla="*/ 0 h 775738"/>
                <a:gd name="connsiteX1" fmla="*/ 785781 w 868177"/>
                <a:gd name="connsiteY1" fmla="*/ 122590 h 775738"/>
                <a:gd name="connsiteX2" fmla="*/ 781761 w 868177"/>
                <a:gd name="connsiteY2" fmla="*/ 134648 h 775738"/>
                <a:gd name="connsiteX3" fmla="*/ 769703 w 868177"/>
                <a:gd name="connsiteY3" fmla="*/ 150726 h 775738"/>
                <a:gd name="connsiteX4" fmla="*/ 765684 w 868177"/>
                <a:gd name="connsiteY4" fmla="*/ 156755 h 775738"/>
                <a:gd name="connsiteX5" fmla="*/ 759655 w 868177"/>
                <a:gd name="connsiteY5" fmla="*/ 160774 h 775738"/>
                <a:gd name="connsiteX6" fmla="*/ 747597 w 868177"/>
                <a:gd name="connsiteY6" fmla="*/ 172832 h 775738"/>
                <a:gd name="connsiteX7" fmla="*/ 741568 w 868177"/>
                <a:gd name="connsiteY7" fmla="*/ 176851 h 775738"/>
                <a:gd name="connsiteX8" fmla="*/ 737549 w 868177"/>
                <a:gd name="connsiteY8" fmla="*/ 182880 h 775738"/>
                <a:gd name="connsiteX9" fmla="*/ 727500 w 868177"/>
                <a:gd name="connsiteY9" fmla="*/ 192929 h 775738"/>
                <a:gd name="connsiteX10" fmla="*/ 717452 w 868177"/>
                <a:gd name="connsiteY10" fmla="*/ 204987 h 775738"/>
                <a:gd name="connsiteX11" fmla="*/ 709413 w 868177"/>
                <a:gd name="connsiteY11" fmla="*/ 217045 h 775738"/>
                <a:gd name="connsiteX12" fmla="*/ 701375 w 868177"/>
                <a:gd name="connsiteY12" fmla="*/ 229103 h 775738"/>
                <a:gd name="connsiteX13" fmla="*/ 695346 w 868177"/>
                <a:gd name="connsiteY13" fmla="*/ 233122 h 775738"/>
                <a:gd name="connsiteX14" fmla="*/ 687307 w 868177"/>
                <a:gd name="connsiteY14" fmla="*/ 241161 h 775738"/>
                <a:gd name="connsiteX15" fmla="*/ 681278 w 868177"/>
                <a:gd name="connsiteY15" fmla="*/ 253219 h 775738"/>
                <a:gd name="connsiteX16" fmla="*/ 673239 w 868177"/>
                <a:gd name="connsiteY16" fmla="*/ 257238 h 775738"/>
                <a:gd name="connsiteX17" fmla="*/ 667210 w 868177"/>
                <a:gd name="connsiteY17" fmla="*/ 261258 h 775738"/>
                <a:gd name="connsiteX18" fmla="*/ 659172 w 868177"/>
                <a:gd name="connsiteY18" fmla="*/ 273316 h 775738"/>
                <a:gd name="connsiteX19" fmla="*/ 655152 w 868177"/>
                <a:gd name="connsiteY19" fmla="*/ 277335 h 775738"/>
                <a:gd name="connsiteX20" fmla="*/ 647114 w 868177"/>
                <a:gd name="connsiteY20" fmla="*/ 289393 h 775738"/>
                <a:gd name="connsiteX21" fmla="*/ 639075 w 868177"/>
                <a:gd name="connsiteY21" fmla="*/ 299441 h 775738"/>
                <a:gd name="connsiteX22" fmla="*/ 631036 w 868177"/>
                <a:gd name="connsiteY22" fmla="*/ 315519 h 775738"/>
                <a:gd name="connsiteX23" fmla="*/ 625007 w 868177"/>
                <a:gd name="connsiteY23" fmla="*/ 327577 h 775738"/>
                <a:gd name="connsiteX24" fmla="*/ 618978 w 868177"/>
                <a:gd name="connsiteY24" fmla="*/ 333606 h 775738"/>
                <a:gd name="connsiteX25" fmla="*/ 610939 w 868177"/>
                <a:gd name="connsiteY25" fmla="*/ 343654 h 775738"/>
                <a:gd name="connsiteX26" fmla="*/ 604910 w 868177"/>
                <a:gd name="connsiteY26" fmla="*/ 347673 h 775738"/>
                <a:gd name="connsiteX27" fmla="*/ 594862 w 868177"/>
                <a:gd name="connsiteY27" fmla="*/ 357722 h 775738"/>
                <a:gd name="connsiteX28" fmla="*/ 582804 w 868177"/>
                <a:gd name="connsiteY28" fmla="*/ 365760 h 775738"/>
                <a:gd name="connsiteX29" fmla="*/ 574765 w 868177"/>
                <a:gd name="connsiteY29" fmla="*/ 373799 h 775738"/>
                <a:gd name="connsiteX30" fmla="*/ 568736 w 868177"/>
                <a:gd name="connsiteY30" fmla="*/ 377818 h 775738"/>
                <a:gd name="connsiteX31" fmla="*/ 560698 w 868177"/>
                <a:gd name="connsiteY31" fmla="*/ 387867 h 775738"/>
                <a:gd name="connsiteX32" fmla="*/ 556678 w 868177"/>
                <a:gd name="connsiteY32" fmla="*/ 391886 h 775738"/>
                <a:gd name="connsiteX33" fmla="*/ 548640 w 868177"/>
                <a:gd name="connsiteY33" fmla="*/ 403944 h 775738"/>
                <a:gd name="connsiteX34" fmla="*/ 540601 w 868177"/>
                <a:gd name="connsiteY34" fmla="*/ 411983 h 775738"/>
                <a:gd name="connsiteX35" fmla="*/ 538591 w 868177"/>
                <a:gd name="connsiteY35" fmla="*/ 418012 h 775738"/>
                <a:gd name="connsiteX36" fmla="*/ 532562 w 868177"/>
                <a:gd name="connsiteY36" fmla="*/ 422031 h 775738"/>
                <a:gd name="connsiteX37" fmla="*/ 522514 w 868177"/>
                <a:gd name="connsiteY37" fmla="*/ 432080 h 775738"/>
                <a:gd name="connsiteX38" fmla="*/ 512466 w 868177"/>
                <a:gd name="connsiteY38" fmla="*/ 444138 h 775738"/>
                <a:gd name="connsiteX39" fmla="*/ 508446 w 868177"/>
                <a:gd name="connsiteY39" fmla="*/ 448157 h 775738"/>
                <a:gd name="connsiteX40" fmla="*/ 504427 w 868177"/>
                <a:gd name="connsiteY40" fmla="*/ 454186 h 775738"/>
                <a:gd name="connsiteX41" fmla="*/ 492369 w 868177"/>
                <a:gd name="connsiteY41" fmla="*/ 460215 h 775738"/>
                <a:gd name="connsiteX42" fmla="*/ 486340 w 868177"/>
                <a:gd name="connsiteY42" fmla="*/ 464234 h 775738"/>
                <a:gd name="connsiteX43" fmla="*/ 478301 w 868177"/>
                <a:gd name="connsiteY43" fmla="*/ 474283 h 775738"/>
                <a:gd name="connsiteX44" fmla="*/ 474282 w 868177"/>
                <a:gd name="connsiteY44" fmla="*/ 480312 h 775738"/>
                <a:gd name="connsiteX45" fmla="*/ 468253 w 868177"/>
                <a:gd name="connsiteY45" fmla="*/ 482321 h 775738"/>
                <a:gd name="connsiteX46" fmla="*/ 454185 w 868177"/>
                <a:gd name="connsiteY46" fmla="*/ 494379 h 775738"/>
                <a:gd name="connsiteX47" fmla="*/ 450166 w 868177"/>
                <a:gd name="connsiteY47" fmla="*/ 498399 h 775738"/>
                <a:gd name="connsiteX48" fmla="*/ 438108 w 868177"/>
                <a:gd name="connsiteY48" fmla="*/ 506437 h 775738"/>
                <a:gd name="connsiteX49" fmla="*/ 434088 w 868177"/>
                <a:gd name="connsiteY49" fmla="*/ 510457 h 775738"/>
                <a:gd name="connsiteX50" fmla="*/ 422030 w 868177"/>
                <a:gd name="connsiteY50" fmla="*/ 518495 h 775738"/>
                <a:gd name="connsiteX51" fmla="*/ 418011 w 868177"/>
                <a:gd name="connsiteY51" fmla="*/ 522515 h 775738"/>
                <a:gd name="connsiteX52" fmla="*/ 405953 w 868177"/>
                <a:gd name="connsiteY52" fmla="*/ 530553 h 775738"/>
                <a:gd name="connsiteX53" fmla="*/ 401934 w 868177"/>
                <a:gd name="connsiteY53" fmla="*/ 534573 h 775738"/>
                <a:gd name="connsiteX54" fmla="*/ 389876 w 868177"/>
                <a:gd name="connsiteY54" fmla="*/ 542611 h 775738"/>
                <a:gd name="connsiteX55" fmla="*/ 379827 w 868177"/>
                <a:gd name="connsiteY55" fmla="*/ 548640 h 775738"/>
                <a:gd name="connsiteX56" fmla="*/ 371789 w 868177"/>
                <a:gd name="connsiteY56" fmla="*/ 558689 h 775738"/>
                <a:gd name="connsiteX57" fmla="*/ 369779 w 868177"/>
                <a:gd name="connsiteY57" fmla="*/ 564718 h 775738"/>
                <a:gd name="connsiteX58" fmla="*/ 351692 w 868177"/>
                <a:gd name="connsiteY58" fmla="*/ 578785 h 775738"/>
                <a:gd name="connsiteX59" fmla="*/ 341644 w 868177"/>
                <a:gd name="connsiteY59" fmla="*/ 584814 h 775738"/>
                <a:gd name="connsiteX60" fmla="*/ 325566 w 868177"/>
                <a:gd name="connsiteY60" fmla="*/ 596872 h 775738"/>
                <a:gd name="connsiteX61" fmla="*/ 319537 w 868177"/>
                <a:gd name="connsiteY61" fmla="*/ 598882 h 775738"/>
                <a:gd name="connsiteX62" fmla="*/ 313508 w 868177"/>
                <a:gd name="connsiteY62" fmla="*/ 602901 h 775738"/>
                <a:gd name="connsiteX63" fmla="*/ 301450 w 868177"/>
                <a:gd name="connsiteY63" fmla="*/ 606921 h 775738"/>
                <a:gd name="connsiteX64" fmla="*/ 289392 w 868177"/>
                <a:gd name="connsiteY64" fmla="*/ 614960 h 775738"/>
                <a:gd name="connsiteX65" fmla="*/ 283363 w 868177"/>
                <a:gd name="connsiteY65" fmla="*/ 618979 h 775738"/>
                <a:gd name="connsiteX66" fmla="*/ 279344 w 868177"/>
                <a:gd name="connsiteY66" fmla="*/ 625008 h 775738"/>
                <a:gd name="connsiteX67" fmla="*/ 267286 w 868177"/>
                <a:gd name="connsiteY67" fmla="*/ 631037 h 775738"/>
                <a:gd name="connsiteX68" fmla="*/ 257237 w 868177"/>
                <a:gd name="connsiteY68" fmla="*/ 639076 h 775738"/>
                <a:gd name="connsiteX69" fmla="*/ 251208 w 868177"/>
                <a:gd name="connsiteY69" fmla="*/ 641085 h 775738"/>
                <a:gd name="connsiteX70" fmla="*/ 241160 w 868177"/>
                <a:gd name="connsiteY70" fmla="*/ 649124 h 775738"/>
                <a:gd name="connsiteX71" fmla="*/ 235131 w 868177"/>
                <a:gd name="connsiteY71" fmla="*/ 651134 h 775738"/>
                <a:gd name="connsiteX72" fmla="*/ 229102 w 868177"/>
                <a:gd name="connsiteY72" fmla="*/ 655153 h 775738"/>
                <a:gd name="connsiteX73" fmla="*/ 217044 w 868177"/>
                <a:gd name="connsiteY73" fmla="*/ 659172 h 775738"/>
                <a:gd name="connsiteX74" fmla="*/ 204986 w 868177"/>
                <a:gd name="connsiteY74" fmla="*/ 665201 h 775738"/>
                <a:gd name="connsiteX75" fmla="*/ 196947 w 868177"/>
                <a:gd name="connsiteY75" fmla="*/ 673240 h 775738"/>
                <a:gd name="connsiteX76" fmla="*/ 190918 w 868177"/>
                <a:gd name="connsiteY76" fmla="*/ 677259 h 775738"/>
                <a:gd name="connsiteX77" fmla="*/ 186899 w 868177"/>
                <a:gd name="connsiteY77" fmla="*/ 681279 h 775738"/>
                <a:gd name="connsiteX78" fmla="*/ 174841 w 868177"/>
                <a:gd name="connsiteY78" fmla="*/ 685298 h 775738"/>
                <a:gd name="connsiteX79" fmla="*/ 168812 w 868177"/>
                <a:gd name="connsiteY79" fmla="*/ 689317 h 775738"/>
                <a:gd name="connsiteX80" fmla="*/ 162783 w 868177"/>
                <a:gd name="connsiteY80" fmla="*/ 691327 h 775738"/>
                <a:gd name="connsiteX81" fmla="*/ 150725 w 868177"/>
                <a:gd name="connsiteY81" fmla="*/ 699366 h 775738"/>
                <a:gd name="connsiteX82" fmla="*/ 138667 w 868177"/>
                <a:gd name="connsiteY82" fmla="*/ 703385 h 775738"/>
                <a:gd name="connsiteX83" fmla="*/ 120580 w 868177"/>
                <a:gd name="connsiteY83" fmla="*/ 713433 h 775738"/>
                <a:gd name="connsiteX84" fmla="*/ 102493 w 868177"/>
                <a:gd name="connsiteY84" fmla="*/ 725491 h 775738"/>
                <a:gd name="connsiteX85" fmla="*/ 96464 w 868177"/>
                <a:gd name="connsiteY85" fmla="*/ 729511 h 775738"/>
                <a:gd name="connsiteX86" fmla="*/ 86415 w 868177"/>
                <a:gd name="connsiteY86" fmla="*/ 737549 h 775738"/>
                <a:gd name="connsiteX87" fmla="*/ 82396 w 868177"/>
                <a:gd name="connsiteY87" fmla="*/ 741569 h 775738"/>
                <a:gd name="connsiteX88" fmla="*/ 76367 w 868177"/>
                <a:gd name="connsiteY88" fmla="*/ 743578 h 775738"/>
                <a:gd name="connsiteX89" fmla="*/ 58280 w 868177"/>
                <a:gd name="connsiteY89" fmla="*/ 751617 h 775738"/>
                <a:gd name="connsiteX90" fmla="*/ 42203 w 868177"/>
                <a:gd name="connsiteY90" fmla="*/ 755636 h 775738"/>
                <a:gd name="connsiteX91" fmla="*/ 36174 w 868177"/>
                <a:gd name="connsiteY91" fmla="*/ 759656 h 775738"/>
                <a:gd name="connsiteX92" fmla="*/ 30145 w 868177"/>
                <a:gd name="connsiteY92" fmla="*/ 761665 h 775738"/>
                <a:gd name="connsiteX93" fmla="*/ 26125 w 868177"/>
                <a:gd name="connsiteY93" fmla="*/ 765685 h 775738"/>
                <a:gd name="connsiteX94" fmla="*/ 8038 w 868177"/>
                <a:gd name="connsiteY94" fmla="*/ 773723 h 775738"/>
                <a:gd name="connsiteX95" fmla="*/ 0 w 868177"/>
                <a:gd name="connsiteY95" fmla="*/ 775733 h 775738"/>
                <a:gd name="connsiteX0" fmla="*/ 871420 w 871420"/>
                <a:gd name="connsiteY0" fmla="*/ 0 h 775738"/>
                <a:gd name="connsiteX1" fmla="*/ 789024 w 871420"/>
                <a:gd name="connsiteY1" fmla="*/ 122590 h 775738"/>
                <a:gd name="connsiteX2" fmla="*/ 785004 w 871420"/>
                <a:gd name="connsiteY2" fmla="*/ 134648 h 775738"/>
                <a:gd name="connsiteX3" fmla="*/ 772946 w 871420"/>
                <a:gd name="connsiteY3" fmla="*/ 150726 h 775738"/>
                <a:gd name="connsiteX4" fmla="*/ 768927 w 871420"/>
                <a:gd name="connsiteY4" fmla="*/ 156755 h 775738"/>
                <a:gd name="connsiteX5" fmla="*/ 762898 w 871420"/>
                <a:gd name="connsiteY5" fmla="*/ 160774 h 775738"/>
                <a:gd name="connsiteX6" fmla="*/ 750840 w 871420"/>
                <a:gd name="connsiteY6" fmla="*/ 172832 h 775738"/>
                <a:gd name="connsiteX7" fmla="*/ 744811 w 871420"/>
                <a:gd name="connsiteY7" fmla="*/ 176851 h 775738"/>
                <a:gd name="connsiteX8" fmla="*/ 740792 w 871420"/>
                <a:gd name="connsiteY8" fmla="*/ 182880 h 775738"/>
                <a:gd name="connsiteX9" fmla="*/ 730743 w 871420"/>
                <a:gd name="connsiteY9" fmla="*/ 192929 h 775738"/>
                <a:gd name="connsiteX10" fmla="*/ 720695 w 871420"/>
                <a:gd name="connsiteY10" fmla="*/ 204987 h 775738"/>
                <a:gd name="connsiteX11" fmla="*/ 712656 w 871420"/>
                <a:gd name="connsiteY11" fmla="*/ 217045 h 775738"/>
                <a:gd name="connsiteX12" fmla="*/ 704618 w 871420"/>
                <a:gd name="connsiteY12" fmla="*/ 229103 h 775738"/>
                <a:gd name="connsiteX13" fmla="*/ 698589 w 871420"/>
                <a:gd name="connsiteY13" fmla="*/ 233122 h 775738"/>
                <a:gd name="connsiteX14" fmla="*/ 690550 w 871420"/>
                <a:gd name="connsiteY14" fmla="*/ 241161 h 775738"/>
                <a:gd name="connsiteX15" fmla="*/ 684521 w 871420"/>
                <a:gd name="connsiteY15" fmla="*/ 253219 h 775738"/>
                <a:gd name="connsiteX16" fmla="*/ 676482 w 871420"/>
                <a:gd name="connsiteY16" fmla="*/ 257238 h 775738"/>
                <a:gd name="connsiteX17" fmla="*/ 670453 w 871420"/>
                <a:gd name="connsiteY17" fmla="*/ 261258 h 775738"/>
                <a:gd name="connsiteX18" fmla="*/ 662415 w 871420"/>
                <a:gd name="connsiteY18" fmla="*/ 273316 h 775738"/>
                <a:gd name="connsiteX19" fmla="*/ 658395 w 871420"/>
                <a:gd name="connsiteY19" fmla="*/ 277335 h 775738"/>
                <a:gd name="connsiteX20" fmla="*/ 650357 w 871420"/>
                <a:gd name="connsiteY20" fmla="*/ 289393 h 775738"/>
                <a:gd name="connsiteX21" fmla="*/ 642318 w 871420"/>
                <a:gd name="connsiteY21" fmla="*/ 299441 h 775738"/>
                <a:gd name="connsiteX22" fmla="*/ 634279 w 871420"/>
                <a:gd name="connsiteY22" fmla="*/ 315519 h 775738"/>
                <a:gd name="connsiteX23" fmla="*/ 628250 w 871420"/>
                <a:gd name="connsiteY23" fmla="*/ 327577 h 775738"/>
                <a:gd name="connsiteX24" fmla="*/ 622221 w 871420"/>
                <a:gd name="connsiteY24" fmla="*/ 333606 h 775738"/>
                <a:gd name="connsiteX25" fmla="*/ 614182 w 871420"/>
                <a:gd name="connsiteY25" fmla="*/ 343654 h 775738"/>
                <a:gd name="connsiteX26" fmla="*/ 608153 w 871420"/>
                <a:gd name="connsiteY26" fmla="*/ 347673 h 775738"/>
                <a:gd name="connsiteX27" fmla="*/ 598105 w 871420"/>
                <a:gd name="connsiteY27" fmla="*/ 357722 h 775738"/>
                <a:gd name="connsiteX28" fmla="*/ 586047 w 871420"/>
                <a:gd name="connsiteY28" fmla="*/ 365760 h 775738"/>
                <a:gd name="connsiteX29" fmla="*/ 578008 w 871420"/>
                <a:gd name="connsiteY29" fmla="*/ 373799 h 775738"/>
                <a:gd name="connsiteX30" fmla="*/ 571979 w 871420"/>
                <a:gd name="connsiteY30" fmla="*/ 377818 h 775738"/>
                <a:gd name="connsiteX31" fmla="*/ 563941 w 871420"/>
                <a:gd name="connsiteY31" fmla="*/ 387867 h 775738"/>
                <a:gd name="connsiteX32" fmla="*/ 559921 w 871420"/>
                <a:gd name="connsiteY32" fmla="*/ 391886 h 775738"/>
                <a:gd name="connsiteX33" fmla="*/ 551883 w 871420"/>
                <a:gd name="connsiteY33" fmla="*/ 403944 h 775738"/>
                <a:gd name="connsiteX34" fmla="*/ 543844 w 871420"/>
                <a:gd name="connsiteY34" fmla="*/ 411983 h 775738"/>
                <a:gd name="connsiteX35" fmla="*/ 541834 w 871420"/>
                <a:gd name="connsiteY35" fmla="*/ 418012 h 775738"/>
                <a:gd name="connsiteX36" fmla="*/ 535805 w 871420"/>
                <a:gd name="connsiteY36" fmla="*/ 422031 h 775738"/>
                <a:gd name="connsiteX37" fmla="*/ 525757 w 871420"/>
                <a:gd name="connsiteY37" fmla="*/ 432080 h 775738"/>
                <a:gd name="connsiteX38" fmla="*/ 515709 w 871420"/>
                <a:gd name="connsiteY38" fmla="*/ 444138 h 775738"/>
                <a:gd name="connsiteX39" fmla="*/ 511689 w 871420"/>
                <a:gd name="connsiteY39" fmla="*/ 448157 h 775738"/>
                <a:gd name="connsiteX40" fmla="*/ 507670 w 871420"/>
                <a:gd name="connsiteY40" fmla="*/ 454186 h 775738"/>
                <a:gd name="connsiteX41" fmla="*/ 495612 w 871420"/>
                <a:gd name="connsiteY41" fmla="*/ 460215 h 775738"/>
                <a:gd name="connsiteX42" fmla="*/ 489583 w 871420"/>
                <a:gd name="connsiteY42" fmla="*/ 464234 h 775738"/>
                <a:gd name="connsiteX43" fmla="*/ 481544 w 871420"/>
                <a:gd name="connsiteY43" fmla="*/ 474283 h 775738"/>
                <a:gd name="connsiteX44" fmla="*/ 477525 w 871420"/>
                <a:gd name="connsiteY44" fmla="*/ 480312 h 775738"/>
                <a:gd name="connsiteX45" fmla="*/ 471496 w 871420"/>
                <a:gd name="connsiteY45" fmla="*/ 482321 h 775738"/>
                <a:gd name="connsiteX46" fmla="*/ 457428 w 871420"/>
                <a:gd name="connsiteY46" fmla="*/ 494379 h 775738"/>
                <a:gd name="connsiteX47" fmla="*/ 453409 w 871420"/>
                <a:gd name="connsiteY47" fmla="*/ 498399 h 775738"/>
                <a:gd name="connsiteX48" fmla="*/ 441351 w 871420"/>
                <a:gd name="connsiteY48" fmla="*/ 506437 h 775738"/>
                <a:gd name="connsiteX49" fmla="*/ 437331 w 871420"/>
                <a:gd name="connsiteY49" fmla="*/ 510457 h 775738"/>
                <a:gd name="connsiteX50" fmla="*/ 425273 w 871420"/>
                <a:gd name="connsiteY50" fmla="*/ 518495 h 775738"/>
                <a:gd name="connsiteX51" fmla="*/ 421254 w 871420"/>
                <a:gd name="connsiteY51" fmla="*/ 522515 h 775738"/>
                <a:gd name="connsiteX52" fmla="*/ 409196 w 871420"/>
                <a:gd name="connsiteY52" fmla="*/ 530553 h 775738"/>
                <a:gd name="connsiteX53" fmla="*/ 405177 w 871420"/>
                <a:gd name="connsiteY53" fmla="*/ 534573 h 775738"/>
                <a:gd name="connsiteX54" fmla="*/ 393119 w 871420"/>
                <a:gd name="connsiteY54" fmla="*/ 542611 h 775738"/>
                <a:gd name="connsiteX55" fmla="*/ 383070 w 871420"/>
                <a:gd name="connsiteY55" fmla="*/ 548640 h 775738"/>
                <a:gd name="connsiteX56" fmla="*/ 375032 w 871420"/>
                <a:gd name="connsiteY56" fmla="*/ 558689 h 775738"/>
                <a:gd name="connsiteX57" fmla="*/ 373022 w 871420"/>
                <a:gd name="connsiteY57" fmla="*/ 564718 h 775738"/>
                <a:gd name="connsiteX58" fmla="*/ 354935 w 871420"/>
                <a:gd name="connsiteY58" fmla="*/ 578785 h 775738"/>
                <a:gd name="connsiteX59" fmla="*/ 344887 w 871420"/>
                <a:gd name="connsiteY59" fmla="*/ 584814 h 775738"/>
                <a:gd name="connsiteX60" fmla="*/ 328809 w 871420"/>
                <a:gd name="connsiteY60" fmla="*/ 596872 h 775738"/>
                <a:gd name="connsiteX61" fmla="*/ 322780 w 871420"/>
                <a:gd name="connsiteY61" fmla="*/ 598882 h 775738"/>
                <a:gd name="connsiteX62" fmla="*/ 316751 w 871420"/>
                <a:gd name="connsiteY62" fmla="*/ 602901 h 775738"/>
                <a:gd name="connsiteX63" fmla="*/ 304693 w 871420"/>
                <a:gd name="connsiteY63" fmla="*/ 606921 h 775738"/>
                <a:gd name="connsiteX64" fmla="*/ 292635 w 871420"/>
                <a:gd name="connsiteY64" fmla="*/ 614960 h 775738"/>
                <a:gd name="connsiteX65" fmla="*/ 286606 w 871420"/>
                <a:gd name="connsiteY65" fmla="*/ 618979 h 775738"/>
                <a:gd name="connsiteX66" fmla="*/ 282587 w 871420"/>
                <a:gd name="connsiteY66" fmla="*/ 625008 h 775738"/>
                <a:gd name="connsiteX67" fmla="*/ 270529 w 871420"/>
                <a:gd name="connsiteY67" fmla="*/ 631037 h 775738"/>
                <a:gd name="connsiteX68" fmla="*/ 260480 w 871420"/>
                <a:gd name="connsiteY68" fmla="*/ 639076 h 775738"/>
                <a:gd name="connsiteX69" fmla="*/ 254451 w 871420"/>
                <a:gd name="connsiteY69" fmla="*/ 641085 h 775738"/>
                <a:gd name="connsiteX70" fmla="*/ 244403 w 871420"/>
                <a:gd name="connsiteY70" fmla="*/ 649124 h 775738"/>
                <a:gd name="connsiteX71" fmla="*/ 238374 w 871420"/>
                <a:gd name="connsiteY71" fmla="*/ 651134 h 775738"/>
                <a:gd name="connsiteX72" fmla="*/ 232345 w 871420"/>
                <a:gd name="connsiteY72" fmla="*/ 655153 h 775738"/>
                <a:gd name="connsiteX73" fmla="*/ 220287 w 871420"/>
                <a:gd name="connsiteY73" fmla="*/ 659172 h 775738"/>
                <a:gd name="connsiteX74" fmla="*/ 208229 w 871420"/>
                <a:gd name="connsiteY74" fmla="*/ 665201 h 775738"/>
                <a:gd name="connsiteX75" fmla="*/ 200190 w 871420"/>
                <a:gd name="connsiteY75" fmla="*/ 673240 h 775738"/>
                <a:gd name="connsiteX76" fmla="*/ 194161 w 871420"/>
                <a:gd name="connsiteY76" fmla="*/ 677259 h 775738"/>
                <a:gd name="connsiteX77" fmla="*/ 190142 w 871420"/>
                <a:gd name="connsiteY77" fmla="*/ 681279 h 775738"/>
                <a:gd name="connsiteX78" fmla="*/ 178084 w 871420"/>
                <a:gd name="connsiteY78" fmla="*/ 685298 h 775738"/>
                <a:gd name="connsiteX79" fmla="*/ 172055 w 871420"/>
                <a:gd name="connsiteY79" fmla="*/ 689317 h 775738"/>
                <a:gd name="connsiteX80" fmla="*/ 166026 w 871420"/>
                <a:gd name="connsiteY80" fmla="*/ 691327 h 775738"/>
                <a:gd name="connsiteX81" fmla="*/ 153968 w 871420"/>
                <a:gd name="connsiteY81" fmla="*/ 699366 h 775738"/>
                <a:gd name="connsiteX82" fmla="*/ 141910 w 871420"/>
                <a:gd name="connsiteY82" fmla="*/ 703385 h 775738"/>
                <a:gd name="connsiteX83" fmla="*/ 123823 w 871420"/>
                <a:gd name="connsiteY83" fmla="*/ 713433 h 775738"/>
                <a:gd name="connsiteX84" fmla="*/ 105736 w 871420"/>
                <a:gd name="connsiteY84" fmla="*/ 725491 h 775738"/>
                <a:gd name="connsiteX85" fmla="*/ 99707 w 871420"/>
                <a:gd name="connsiteY85" fmla="*/ 729511 h 775738"/>
                <a:gd name="connsiteX86" fmla="*/ 89658 w 871420"/>
                <a:gd name="connsiteY86" fmla="*/ 737549 h 775738"/>
                <a:gd name="connsiteX87" fmla="*/ 85639 w 871420"/>
                <a:gd name="connsiteY87" fmla="*/ 741569 h 775738"/>
                <a:gd name="connsiteX88" fmla="*/ 79610 w 871420"/>
                <a:gd name="connsiteY88" fmla="*/ 743578 h 775738"/>
                <a:gd name="connsiteX89" fmla="*/ 61523 w 871420"/>
                <a:gd name="connsiteY89" fmla="*/ 751617 h 775738"/>
                <a:gd name="connsiteX90" fmla="*/ 45446 w 871420"/>
                <a:gd name="connsiteY90" fmla="*/ 755636 h 775738"/>
                <a:gd name="connsiteX91" fmla="*/ 39417 w 871420"/>
                <a:gd name="connsiteY91" fmla="*/ 759656 h 775738"/>
                <a:gd name="connsiteX92" fmla="*/ 33388 w 871420"/>
                <a:gd name="connsiteY92" fmla="*/ 761665 h 775738"/>
                <a:gd name="connsiteX93" fmla="*/ 29368 w 871420"/>
                <a:gd name="connsiteY93" fmla="*/ 765685 h 775738"/>
                <a:gd name="connsiteX94" fmla="*/ 11281 w 871420"/>
                <a:gd name="connsiteY94" fmla="*/ 773723 h 775738"/>
                <a:gd name="connsiteX95" fmla="*/ 3243 w 871420"/>
                <a:gd name="connsiteY95" fmla="*/ 775733 h 775738"/>
                <a:gd name="connsiteX96" fmla="*/ 0 w 871420"/>
                <a:gd name="connsiteY96" fmla="*/ 772398 h 775738"/>
                <a:gd name="connsiteX0" fmla="*/ 868586 w 868586"/>
                <a:gd name="connsiteY0" fmla="*/ 0 h 971635"/>
                <a:gd name="connsiteX1" fmla="*/ 786190 w 868586"/>
                <a:gd name="connsiteY1" fmla="*/ 122590 h 971635"/>
                <a:gd name="connsiteX2" fmla="*/ 782170 w 868586"/>
                <a:gd name="connsiteY2" fmla="*/ 134648 h 971635"/>
                <a:gd name="connsiteX3" fmla="*/ 770112 w 868586"/>
                <a:gd name="connsiteY3" fmla="*/ 150726 h 971635"/>
                <a:gd name="connsiteX4" fmla="*/ 766093 w 868586"/>
                <a:gd name="connsiteY4" fmla="*/ 156755 h 971635"/>
                <a:gd name="connsiteX5" fmla="*/ 760064 w 868586"/>
                <a:gd name="connsiteY5" fmla="*/ 160774 h 971635"/>
                <a:gd name="connsiteX6" fmla="*/ 748006 w 868586"/>
                <a:gd name="connsiteY6" fmla="*/ 172832 h 971635"/>
                <a:gd name="connsiteX7" fmla="*/ 741977 w 868586"/>
                <a:gd name="connsiteY7" fmla="*/ 176851 h 971635"/>
                <a:gd name="connsiteX8" fmla="*/ 737958 w 868586"/>
                <a:gd name="connsiteY8" fmla="*/ 182880 h 971635"/>
                <a:gd name="connsiteX9" fmla="*/ 727909 w 868586"/>
                <a:gd name="connsiteY9" fmla="*/ 192929 h 971635"/>
                <a:gd name="connsiteX10" fmla="*/ 717861 w 868586"/>
                <a:gd name="connsiteY10" fmla="*/ 204987 h 971635"/>
                <a:gd name="connsiteX11" fmla="*/ 709822 w 868586"/>
                <a:gd name="connsiteY11" fmla="*/ 217045 h 971635"/>
                <a:gd name="connsiteX12" fmla="*/ 701784 w 868586"/>
                <a:gd name="connsiteY12" fmla="*/ 229103 h 971635"/>
                <a:gd name="connsiteX13" fmla="*/ 695755 w 868586"/>
                <a:gd name="connsiteY13" fmla="*/ 233122 h 971635"/>
                <a:gd name="connsiteX14" fmla="*/ 687716 w 868586"/>
                <a:gd name="connsiteY14" fmla="*/ 241161 h 971635"/>
                <a:gd name="connsiteX15" fmla="*/ 681687 w 868586"/>
                <a:gd name="connsiteY15" fmla="*/ 253219 h 971635"/>
                <a:gd name="connsiteX16" fmla="*/ 673648 w 868586"/>
                <a:gd name="connsiteY16" fmla="*/ 257238 h 971635"/>
                <a:gd name="connsiteX17" fmla="*/ 667619 w 868586"/>
                <a:gd name="connsiteY17" fmla="*/ 261258 h 971635"/>
                <a:gd name="connsiteX18" fmla="*/ 659581 w 868586"/>
                <a:gd name="connsiteY18" fmla="*/ 273316 h 971635"/>
                <a:gd name="connsiteX19" fmla="*/ 655561 w 868586"/>
                <a:gd name="connsiteY19" fmla="*/ 277335 h 971635"/>
                <a:gd name="connsiteX20" fmla="*/ 647523 w 868586"/>
                <a:gd name="connsiteY20" fmla="*/ 289393 h 971635"/>
                <a:gd name="connsiteX21" fmla="*/ 639484 w 868586"/>
                <a:gd name="connsiteY21" fmla="*/ 299441 h 971635"/>
                <a:gd name="connsiteX22" fmla="*/ 631445 w 868586"/>
                <a:gd name="connsiteY22" fmla="*/ 315519 h 971635"/>
                <a:gd name="connsiteX23" fmla="*/ 625416 w 868586"/>
                <a:gd name="connsiteY23" fmla="*/ 327577 h 971635"/>
                <a:gd name="connsiteX24" fmla="*/ 619387 w 868586"/>
                <a:gd name="connsiteY24" fmla="*/ 333606 h 971635"/>
                <a:gd name="connsiteX25" fmla="*/ 611348 w 868586"/>
                <a:gd name="connsiteY25" fmla="*/ 343654 h 971635"/>
                <a:gd name="connsiteX26" fmla="*/ 605319 w 868586"/>
                <a:gd name="connsiteY26" fmla="*/ 347673 h 971635"/>
                <a:gd name="connsiteX27" fmla="*/ 595271 w 868586"/>
                <a:gd name="connsiteY27" fmla="*/ 357722 h 971635"/>
                <a:gd name="connsiteX28" fmla="*/ 583213 w 868586"/>
                <a:gd name="connsiteY28" fmla="*/ 365760 h 971635"/>
                <a:gd name="connsiteX29" fmla="*/ 575174 w 868586"/>
                <a:gd name="connsiteY29" fmla="*/ 373799 h 971635"/>
                <a:gd name="connsiteX30" fmla="*/ 569145 w 868586"/>
                <a:gd name="connsiteY30" fmla="*/ 377818 h 971635"/>
                <a:gd name="connsiteX31" fmla="*/ 561107 w 868586"/>
                <a:gd name="connsiteY31" fmla="*/ 387867 h 971635"/>
                <a:gd name="connsiteX32" fmla="*/ 557087 w 868586"/>
                <a:gd name="connsiteY32" fmla="*/ 391886 h 971635"/>
                <a:gd name="connsiteX33" fmla="*/ 549049 w 868586"/>
                <a:gd name="connsiteY33" fmla="*/ 403944 h 971635"/>
                <a:gd name="connsiteX34" fmla="*/ 541010 w 868586"/>
                <a:gd name="connsiteY34" fmla="*/ 411983 h 971635"/>
                <a:gd name="connsiteX35" fmla="*/ 539000 w 868586"/>
                <a:gd name="connsiteY35" fmla="*/ 418012 h 971635"/>
                <a:gd name="connsiteX36" fmla="*/ 532971 w 868586"/>
                <a:gd name="connsiteY36" fmla="*/ 422031 h 971635"/>
                <a:gd name="connsiteX37" fmla="*/ 522923 w 868586"/>
                <a:gd name="connsiteY37" fmla="*/ 432080 h 971635"/>
                <a:gd name="connsiteX38" fmla="*/ 512875 w 868586"/>
                <a:gd name="connsiteY38" fmla="*/ 444138 h 971635"/>
                <a:gd name="connsiteX39" fmla="*/ 508855 w 868586"/>
                <a:gd name="connsiteY39" fmla="*/ 448157 h 971635"/>
                <a:gd name="connsiteX40" fmla="*/ 504836 w 868586"/>
                <a:gd name="connsiteY40" fmla="*/ 454186 h 971635"/>
                <a:gd name="connsiteX41" fmla="*/ 492778 w 868586"/>
                <a:gd name="connsiteY41" fmla="*/ 460215 h 971635"/>
                <a:gd name="connsiteX42" fmla="*/ 486749 w 868586"/>
                <a:gd name="connsiteY42" fmla="*/ 464234 h 971635"/>
                <a:gd name="connsiteX43" fmla="*/ 478710 w 868586"/>
                <a:gd name="connsiteY43" fmla="*/ 474283 h 971635"/>
                <a:gd name="connsiteX44" fmla="*/ 474691 w 868586"/>
                <a:gd name="connsiteY44" fmla="*/ 480312 h 971635"/>
                <a:gd name="connsiteX45" fmla="*/ 468662 w 868586"/>
                <a:gd name="connsiteY45" fmla="*/ 482321 h 971635"/>
                <a:gd name="connsiteX46" fmla="*/ 454594 w 868586"/>
                <a:gd name="connsiteY46" fmla="*/ 494379 h 971635"/>
                <a:gd name="connsiteX47" fmla="*/ 450575 w 868586"/>
                <a:gd name="connsiteY47" fmla="*/ 498399 h 971635"/>
                <a:gd name="connsiteX48" fmla="*/ 438517 w 868586"/>
                <a:gd name="connsiteY48" fmla="*/ 506437 h 971635"/>
                <a:gd name="connsiteX49" fmla="*/ 434497 w 868586"/>
                <a:gd name="connsiteY49" fmla="*/ 510457 h 971635"/>
                <a:gd name="connsiteX50" fmla="*/ 422439 w 868586"/>
                <a:gd name="connsiteY50" fmla="*/ 518495 h 971635"/>
                <a:gd name="connsiteX51" fmla="*/ 418420 w 868586"/>
                <a:gd name="connsiteY51" fmla="*/ 522515 h 971635"/>
                <a:gd name="connsiteX52" fmla="*/ 406362 w 868586"/>
                <a:gd name="connsiteY52" fmla="*/ 530553 h 971635"/>
                <a:gd name="connsiteX53" fmla="*/ 402343 w 868586"/>
                <a:gd name="connsiteY53" fmla="*/ 534573 h 971635"/>
                <a:gd name="connsiteX54" fmla="*/ 390285 w 868586"/>
                <a:gd name="connsiteY54" fmla="*/ 542611 h 971635"/>
                <a:gd name="connsiteX55" fmla="*/ 380236 w 868586"/>
                <a:gd name="connsiteY55" fmla="*/ 548640 h 971635"/>
                <a:gd name="connsiteX56" fmla="*/ 372198 w 868586"/>
                <a:gd name="connsiteY56" fmla="*/ 558689 h 971635"/>
                <a:gd name="connsiteX57" fmla="*/ 370188 w 868586"/>
                <a:gd name="connsiteY57" fmla="*/ 564718 h 971635"/>
                <a:gd name="connsiteX58" fmla="*/ 352101 w 868586"/>
                <a:gd name="connsiteY58" fmla="*/ 578785 h 971635"/>
                <a:gd name="connsiteX59" fmla="*/ 342053 w 868586"/>
                <a:gd name="connsiteY59" fmla="*/ 584814 h 971635"/>
                <a:gd name="connsiteX60" fmla="*/ 325975 w 868586"/>
                <a:gd name="connsiteY60" fmla="*/ 596872 h 971635"/>
                <a:gd name="connsiteX61" fmla="*/ 319946 w 868586"/>
                <a:gd name="connsiteY61" fmla="*/ 598882 h 971635"/>
                <a:gd name="connsiteX62" fmla="*/ 313917 w 868586"/>
                <a:gd name="connsiteY62" fmla="*/ 602901 h 971635"/>
                <a:gd name="connsiteX63" fmla="*/ 301859 w 868586"/>
                <a:gd name="connsiteY63" fmla="*/ 606921 h 971635"/>
                <a:gd name="connsiteX64" fmla="*/ 289801 w 868586"/>
                <a:gd name="connsiteY64" fmla="*/ 614960 h 971635"/>
                <a:gd name="connsiteX65" fmla="*/ 283772 w 868586"/>
                <a:gd name="connsiteY65" fmla="*/ 618979 h 971635"/>
                <a:gd name="connsiteX66" fmla="*/ 279753 w 868586"/>
                <a:gd name="connsiteY66" fmla="*/ 625008 h 971635"/>
                <a:gd name="connsiteX67" fmla="*/ 267695 w 868586"/>
                <a:gd name="connsiteY67" fmla="*/ 631037 h 971635"/>
                <a:gd name="connsiteX68" fmla="*/ 257646 w 868586"/>
                <a:gd name="connsiteY68" fmla="*/ 639076 h 971635"/>
                <a:gd name="connsiteX69" fmla="*/ 251617 w 868586"/>
                <a:gd name="connsiteY69" fmla="*/ 641085 h 971635"/>
                <a:gd name="connsiteX70" fmla="*/ 241569 w 868586"/>
                <a:gd name="connsiteY70" fmla="*/ 649124 h 971635"/>
                <a:gd name="connsiteX71" fmla="*/ 235540 w 868586"/>
                <a:gd name="connsiteY71" fmla="*/ 651134 h 971635"/>
                <a:gd name="connsiteX72" fmla="*/ 229511 w 868586"/>
                <a:gd name="connsiteY72" fmla="*/ 655153 h 971635"/>
                <a:gd name="connsiteX73" fmla="*/ 217453 w 868586"/>
                <a:gd name="connsiteY73" fmla="*/ 659172 h 971635"/>
                <a:gd name="connsiteX74" fmla="*/ 205395 w 868586"/>
                <a:gd name="connsiteY74" fmla="*/ 665201 h 971635"/>
                <a:gd name="connsiteX75" fmla="*/ 197356 w 868586"/>
                <a:gd name="connsiteY75" fmla="*/ 673240 h 971635"/>
                <a:gd name="connsiteX76" fmla="*/ 191327 w 868586"/>
                <a:gd name="connsiteY76" fmla="*/ 677259 h 971635"/>
                <a:gd name="connsiteX77" fmla="*/ 187308 w 868586"/>
                <a:gd name="connsiteY77" fmla="*/ 681279 h 971635"/>
                <a:gd name="connsiteX78" fmla="*/ 175250 w 868586"/>
                <a:gd name="connsiteY78" fmla="*/ 685298 h 971635"/>
                <a:gd name="connsiteX79" fmla="*/ 169221 w 868586"/>
                <a:gd name="connsiteY79" fmla="*/ 689317 h 971635"/>
                <a:gd name="connsiteX80" fmla="*/ 163192 w 868586"/>
                <a:gd name="connsiteY80" fmla="*/ 691327 h 971635"/>
                <a:gd name="connsiteX81" fmla="*/ 151134 w 868586"/>
                <a:gd name="connsiteY81" fmla="*/ 699366 h 971635"/>
                <a:gd name="connsiteX82" fmla="*/ 139076 w 868586"/>
                <a:gd name="connsiteY82" fmla="*/ 703385 h 971635"/>
                <a:gd name="connsiteX83" fmla="*/ 120989 w 868586"/>
                <a:gd name="connsiteY83" fmla="*/ 713433 h 971635"/>
                <a:gd name="connsiteX84" fmla="*/ 102902 w 868586"/>
                <a:gd name="connsiteY84" fmla="*/ 725491 h 971635"/>
                <a:gd name="connsiteX85" fmla="*/ 96873 w 868586"/>
                <a:gd name="connsiteY85" fmla="*/ 729511 h 971635"/>
                <a:gd name="connsiteX86" fmla="*/ 86824 w 868586"/>
                <a:gd name="connsiteY86" fmla="*/ 737549 h 971635"/>
                <a:gd name="connsiteX87" fmla="*/ 82805 w 868586"/>
                <a:gd name="connsiteY87" fmla="*/ 741569 h 971635"/>
                <a:gd name="connsiteX88" fmla="*/ 76776 w 868586"/>
                <a:gd name="connsiteY88" fmla="*/ 743578 h 971635"/>
                <a:gd name="connsiteX89" fmla="*/ 58689 w 868586"/>
                <a:gd name="connsiteY89" fmla="*/ 751617 h 971635"/>
                <a:gd name="connsiteX90" fmla="*/ 42612 w 868586"/>
                <a:gd name="connsiteY90" fmla="*/ 755636 h 971635"/>
                <a:gd name="connsiteX91" fmla="*/ 36583 w 868586"/>
                <a:gd name="connsiteY91" fmla="*/ 759656 h 971635"/>
                <a:gd name="connsiteX92" fmla="*/ 30554 w 868586"/>
                <a:gd name="connsiteY92" fmla="*/ 761665 h 971635"/>
                <a:gd name="connsiteX93" fmla="*/ 26534 w 868586"/>
                <a:gd name="connsiteY93" fmla="*/ 765685 h 971635"/>
                <a:gd name="connsiteX94" fmla="*/ 8447 w 868586"/>
                <a:gd name="connsiteY94" fmla="*/ 773723 h 971635"/>
                <a:gd name="connsiteX95" fmla="*/ 409 w 868586"/>
                <a:gd name="connsiteY95" fmla="*/ 775733 h 971635"/>
                <a:gd name="connsiteX96" fmla="*/ 3114 w 868586"/>
                <a:gd name="connsiteY96" fmla="*/ 971634 h 971635"/>
                <a:gd name="connsiteX0" fmla="*/ 868586 w 868586"/>
                <a:gd name="connsiteY0" fmla="*/ 0 h 987028"/>
                <a:gd name="connsiteX1" fmla="*/ 786190 w 868586"/>
                <a:gd name="connsiteY1" fmla="*/ 122590 h 987028"/>
                <a:gd name="connsiteX2" fmla="*/ 782170 w 868586"/>
                <a:gd name="connsiteY2" fmla="*/ 134648 h 987028"/>
                <a:gd name="connsiteX3" fmla="*/ 770112 w 868586"/>
                <a:gd name="connsiteY3" fmla="*/ 150726 h 987028"/>
                <a:gd name="connsiteX4" fmla="*/ 766093 w 868586"/>
                <a:gd name="connsiteY4" fmla="*/ 156755 h 987028"/>
                <a:gd name="connsiteX5" fmla="*/ 760064 w 868586"/>
                <a:gd name="connsiteY5" fmla="*/ 160774 h 987028"/>
                <a:gd name="connsiteX6" fmla="*/ 748006 w 868586"/>
                <a:gd name="connsiteY6" fmla="*/ 172832 h 987028"/>
                <a:gd name="connsiteX7" fmla="*/ 741977 w 868586"/>
                <a:gd name="connsiteY7" fmla="*/ 176851 h 987028"/>
                <a:gd name="connsiteX8" fmla="*/ 737958 w 868586"/>
                <a:gd name="connsiteY8" fmla="*/ 182880 h 987028"/>
                <a:gd name="connsiteX9" fmla="*/ 727909 w 868586"/>
                <a:gd name="connsiteY9" fmla="*/ 192929 h 987028"/>
                <a:gd name="connsiteX10" fmla="*/ 717861 w 868586"/>
                <a:gd name="connsiteY10" fmla="*/ 204987 h 987028"/>
                <a:gd name="connsiteX11" fmla="*/ 709822 w 868586"/>
                <a:gd name="connsiteY11" fmla="*/ 217045 h 987028"/>
                <a:gd name="connsiteX12" fmla="*/ 701784 w 868586"/>
                <a:gd name="connsiteY12" fmla="*/ 229103 h 987028"/>
                <a:gd name="connsiteX13" fmla="*/ 695755 w 868586"/>
                <a:gd name="connsiteY13" fmla="*/ 233122 h 987028"/>
                <a:gd name="connsiteX14" fmla="*/ 687716 w 868586"/>
                <a:gd name="connsiteY14" fmla="*/ 241161 h 987028"/>
                <a:gd name="connsiteX15" fmla="*/ 681687 w 868586"/>
                <a:gd name="connsiteY15" fmla="*/ 253219 h 987028"/>
                <a:gd name="connsiteX16" fmla="*/ 673648 w 868586"/>
                <a:gd name="connsiteY16" fmla="*/ 257238 h 987028"/>
                <a:gd name="connsiteX17" fmla="*/ 667619 w 868586"/>
                <a:gd name="connsiteY17" fmla="*/ 261258 h 987028"/>
                <a:gd name="connsiteX18" fmla="*/ 659581 w 868586"/>
                <a:gd name="connsiteY18" fmla="*/ 273316 h 987028"/>
                <a:gd name="connsiteX19" fmla="*/ 655561 w 868586"/>
                <a:gd name="connsiteY19" fmla="*/ 277335 h 987028"/>
                <a:gd name="connsiteX20" fmla="*/ 647523 w 868586"/>
                <a:gd name="connsiteY20" fmla="*/ 289393 h 987028"/>
                <a:gd name="connsiteX21" fmla="*/ 639484 w 868586"/>
                <a:gd name="connsiteY21" fmla="*/ 299441 h 987028"/>
                <a:gd name="connsiteX22" fmla="*/ 631445 w 868586"/>
                <a:gd name="connsiteY22" fmla="*/ 315519 h 987028"/>
                <a:gd name="connsiteX23" fmla="*/ 625416 w 868586"/>
                <a:gd name="connsiteY23" fmla="*/ 327577 h 987028"/>
                <a:gd name="connsiteX24" fmla="*/ 619387 w 868586"/>
                <a:gd name="connsiteY24" fmla="*/ 333606 h 987028"/>
                <a:gd name="connsiteX25" fmla="*/ 611348 w 868586"/>
                <a:gd name="connsiteY25" fmla="*/ 343654 h 987028"/>
                <a:gd name="connsiteX26" fmla="*/ 605319 w 868586"/>
                <a:gd name="connsiteY26" fmla="*/ 347673 h 987028"/>
                <a:gd name="connsiteX27" fmla="*/ 595271 w 868586"/>
                <a:gd name="connsiteY27" fmla="*/ 357722 h 987028"/>
                <a:gd name="connsiteX28" fmla="*/ 583213 w 868586"/>
                <a:gd name="connsiteY28" fmla="*/ 365760 h 987028"/>
                <a:gd name="connsiteX29" fmla="*/ 575174 w 868586"/>
                <a:gd name="connsiteY29" fmla="*/ 373799 h 987028"/>
                <a:gd name="connsiteX30" fmla="*/ 569145 w 868586"/>
                <a:gd name="connsiteY30" fmla="*/ 377818 h 987028"/>
                <a:gd name="connsiteX31" fmla="*/ 561107 w 868586"/>
                <a:gd name="connsiteY31" fmla="*/ 387867 h 987028"/>
                <a:gd name="connsiteX32" fmla="*/ 557087 w 868586"/>
                <a:gd name="connsiteY32" fmla="*/ 391886 h 987028"/>
                <a:gd name="connsiteX33" fmla="*/ 549049 w 868586"/>
                <a:gd name="connsiteY33" fmla="*/ 403944 h 987028"/>
                <a:gd name="connsiteX34" fmla="*/ 541010 w 868586"/>
                <a:gd name="connsiteY34" fmla="*/ 411983 h 987028"/>
                <a:gd name="connsiteX35" fmla="*/ 539000 w 868586"/>
                <a:gd name="connsiteY35" fmla="*/ 418012 h 987028"/>
                <a:gd name="connsiteX36" fmla="*/ 532971 w 868586"/>
                <a:gd name="connsiteY36" fmla="*/ 422031 h 987028"/>
                <a:gd name="connsiteX37" fmla="*/ 522923 w 868586"/>
                <a:gd name="connsiteY37" fmla="*/ 432080 h 987028"/>
                <a:gd name="connsiteX38" fmla="*/ 512875 w 868586"/>
                <a:gd name="connsiteY38" fmla="*/ 444138 h 987028"/>
                <a:gd name="connsiteX39" fmla="*/ 508855 w 868586"/>
                <a:gd name="connsiteY39" fmla="*/ 448157 h 987028"/>
                <a:gd name="connsiteX40" fmla="*/ 504836 w 868586"/>
                <a:gd name="connsiteY40" fmla="*/ 454186 h 987028"/>
                <a:gd name="connsiteX41" fmla="*/ 492778 w 868586"/>
                <a:gd name="connsiteY41" fmla="*/ 460215 h 987028"/>
                <a:gd name="connsiteX42" fmla="*/ 486749 w 868586"/>
                <a:gd name="connsiteY42" fmla="*/ 464234 h 987028"/>
                <a:gd name="connsiteX43" fmla="*/ 478710 w 868586"/>
                <a:gd name="connsiteY43" fmla="*/ 474283 h 987028"/>
                <a:gd name="connsiteX44" fmla="*/ 474691 w 868586"/>
                <a:gd name="connsiteY44" fmla="*/ 480312 h 987028"/>
                <a:gd name="connsiteX45" fmla="*/ 468662 w 868586"/>
                <a:gd name="connsiteY45" fmla="*/ 482321 h 987028"/>
                <a:gd name="connsiteX46" fmla="*/ 454594 w 868586"/>
                <a:gd name="connsiteY46" fmla="*/ 494379 h 987028"/>
                <a:gd name="connsiteX47" fmla="*/ 450575 w 868586"/>
                <a:gd name="connsiteY47" fmla="*/ 498399 h 987028"/>
                <a:gd name="connsiteX48" fmla="*/ 438517 w 868586"/>
                <a:gd name="connsiteY48" fmla="*/ 506437 h 987028"/>
                <a:gd name="connsiteX49" fmla="*/ 434497 w 868586"/>
                <a:gd name="connsiteY49" fmla="*/ 510457 h 987028"/>
                <a:gd name="connsiteX50" fmla="*/ 422439 w 868586"/>
                <a:gd name="connsiteY50" fmla="*/ 518495 h 987028"/>
                <a:gd name="connsiteX51" fmla="*/ 418420 w 868586"/>
                <a:gd name="connsiteY51" fmla="*/ 522515 h 987028"/>
                <a:gd name="connsiteX52" fmla="*/ 406362 w 868586"/>
                <a:gd name="connsiteY52" fmla="*/ 530553 h 987028"/>
                <a:gd name="connsiteX53" fmla="*/ 402343 w 868586"/>
                <a:gd name="connsiteY53" fmla="*/ 534573 h 987028"/>
                <a:gd name="connsiteX54" fmla="*/ 390285 w 868586"/>
                <a:gd name="connsiteY54" fmla="*/ 542611 h 987028"/>
                <a:gd name="connsiteX55" fmla="*/ 380236 w 868586"/>
                <a:gd name="connsiteY55" fmla="*/ 548640 h 987028"/>
                <a:gd name="connsiteX56" fmla="*/ 372198 w 868586"/>
                <a:gd name="connsiteY56" fmla="*/ 558689 h 987028"/>
                <a:gd name="connsiteX57" fmla="*/ 370188 w 868586"/>
                <a:gd name="connsiteY57" fmla="*/ 564718 h 987028"/>
                <a:gd name="connsiteX58" fmla="*/ 352101 w 868586"/>
                <a:gd name="connsiteY58" fmla="*/ 578785 h 987028"/>
                <a:gd name="connsiteX59" fmla="*/ 342053 w 868586"/>
                <a:gd name="connsiteY59" fmla="*/ 584814 h 987028"/>
                <a:gd name="connsiteX60" fmla="*/ 325975 w 868586"/>
                <a:gd name="connsiteY60" fmla="*/ 596872 h 987028"/>
                <a:gd name="connsiteX61" fmla="*/ 319946 w 868586"/>
                <a:gd name="connsiteY61" fmla="*/ 598882 h 987028"/>
                <a:gd name="connsiteX62" fmla="*/ 313917 w 868586"/>
                <a:gd name="connsiteY62" fmla="*/ 602901 h 987028"/>
                <a:gd name="connsiteX63" fmla="*/ 301859 w 868586"/>
                <a:gd name="connsiteY63" fmla="*/ 606921 h 987028"/>
                <a:gd name="connsiteX64" fmla="*/ 289801 w 868586"/>
                <a:gd name="connsiteY64" fmla="*/ 614960 h 987028"/>
                <a:gd name="connsiteX65" fmla="*/ 283772 w 868586"/>
                <a:gd name="connsiteY65" fmla="*/ 618979 h 987028"/>
                <a:gd name="connsiteX66" fmla="*/ 279753 w 868586"/>
                <a:gd name="connsiteY66" fmla="*/ 625008 h 987028"/>
                <a:gd name="connsiteX67" fmla="*/ 267695 w 868586"/>
                <a:gd name="connsiteY67" fmla="*/ 631037 h 987028"/>
                <a:gd name="connsiteX68" fmla="*/ 257646 w 868586"/>
                <a:gd name="connsiteY68" fmla="*/ 639076 h 987028"/>
                <a:gd name="connsiteX69" fmla="*/ 251617 w 868586"/>
                <a:gd name="connsiteY69" fmla="*/ 641085 h 987028"/>
                <a:gd name="connsiteX70" fmla="*/ 241569 w 868586"/>
                <a:gd name="connsiteY70" fmla="*/ 649124 h 987028"/>
                <a:gd name="connsiteX71" fmla="*/ 235540 w 868586"/>
                <a:gd name="connsiteY71" fmla="*/ 651134 h 987028"/>
                <a:gd name="connsiteX72" fmla="*/ 229511 w 868586"/>
                <a:gd name="connsiteY72" fmla="*/ 655153 h 987028"/>
                <a:gd name="connsiteX73" fmla="*/ 217453 w 868586"/>
                <a:gd name="connsiteY73" fmla="*/ 659172 h 987028"/>
                <a:gd name="connsiteX74" fmla="*/ 205395 w 868586"/>
                <a:gd name="connsiteY74" fmla="*/ 665201 h 987028"/>
                <a:gd name="connsiteX75" fmla="*/ 197356 w 868586"/>
                <a:gd name="connsiteY75" fmla="*/ 673240 h 987028"/>
                <a:gd name="connsiteX76" fmla="*/ 191327 w 868586"/>
                <a:gd name="connsiteY76" fmla="*/ 677259 h 987028"/>
                <a:gd name="connsiteX77" fmla="*/ 187308 w 868586"/>
                <a:gd name="connsiteY77" fmla="*/ 681279 h 987028"/>
                <a:gd name="connsiteX78" fmla="*/ 175250 w 868586"/>
                <a:gd name="connsiteY78" fmla="*/ 685298 h 987028"/>
                <a:gd name="connsiteX79" fmla="*/ 169221 w 868586"/>
                <a:gd name="connsiteY79" fmla="*/ 689317 h 987028"/>
                <a:gd name="connsiteX80" fmla="*/ 163192 w 868586"/>
                <a:gd name="connsiteY80" fmla="*/ 691327 h 987028"/>
                <a:gd name="connsiteX81" fmla="*/ 151134 w 868586"/>
                <a:gd name="connsiteY81" fmla="*/ 699366 h 987028"/>
                <a:gd name="connsiteX82" fmla="*/ 139076 w 868586"/>
                <a:gd name="connsiteY82" fmla="*/ 703385 h 987028"/>
                <a:gd name="connsiteX83" fmla="*/ 120989 w 868586"/>
                <a:gd name="connsiteY83" fmla="*/ 713433 h 987028"/>
                <a:gd name="connsiteX84" fmla="*/ 102902 w 868586"/>
                <a:gd name="connsiteY84" fmla="*/ 725491 h 987028"/>
                <a:gd name="connsiteX85" fmla="*/ 96873 w 868586"/>
                <a:gd name="connsiteY85" fmla="*/ 729511 h 987028"/>
                <a:gd name="connsiteX86" fmla="*/ 86824 w 868586"/>
                <a:gd name="connsiteY86" fmla="*/ 737549 h 987028"/>
                <a:gd name="connsiteX87" fmla="*/ 82805 w 868586"/>
                <a:gd name="connsiteY87" fmla="*/ 741569 h 987028"/>
                <a:gd name="connsiteX88" fmla="*/ 76776 w 868586"/>
                <a:gd name="connsiteY88" fmla="*/ 743578 h 987028"/>
                <a:gd name="connsiteX89" fmla="*/ 58689 w 868586"/>
                <a:gd name="connsiteY89" fmla="*/ 751617 h 987028"/>
                <a:gd name="connsiteX90" fmla="*/ 42612 w 868586"/>
                <a:gd name="connsiteY90" fmla="*/ 755636 h 987028"/>
                <a:gd name="connsiteX91" fmla="*/ 36583 w 868586"/>
                <a:gd name="connsiteY91" fmla="*/ 759656 h 987028"/>
                <a:gd name="connsiteX92" fmla="*/ 30554 w 868586"/>
                <a:gd name="connsiteY92" fmla="*/ 761665 h 987028"/>
                <a:gd name="connsiteX93" fmla="*/ 26534 w 868586"/>
                <a:gd name="connsiteY93" fmla="*/ 765685 h 987028"/>
                <a:gd name="connsiteX94" fmla="*/ 8447 w 868586"/>
                <a:gd name="connsiteY94" fmla="*/ 773723 h 987028"/>
                <a:gd name="connsiteX95" fmla="*/ 409 w 868586"/>
                <a:gd name="connsiteY95" fmla="*/ 775733 h 987028"/>
                <a:gd name="connsiteX96" fmla="*/ 3114 w 868586"/>
                <a:gd name="connsiteY96" fmla="*/ 971634 h 987028"/>
                <a:gd name="connsiteX97" fmla="*/ 3113 w 868586"/>
                <a:gd name="connsiteY97" fmla="*/ 974607 h 987028"/>
                <a:gd name="connsiteX0" fmla="*/ 868586 w 868586"/>
                <a:gd name="connsiteY0" fmla="*/ 0 h 985507"/>
                <a:gd name="connsiteX1" fmla="*/ 786190 w 868586"/>
                <a:gd name="connsiteY1" fmla="*/ 122590 h 985507"/>
                <a:gd name="connsiteX2" fmla="*/ 782170 w 868586"/>
                <a:gd name="connsiteY2" fmla="*/ 134648 h 985507"/>
                <a:gd name="connsiteX3" fmla="*/ 770112 w 868586"/>
                <a:gd name="connsiteY3" fmla="*/ 150726 h 985507"/>
                <a:gd name="connsiteX4" fmla="*/ 766093 w 868586"/>
                <a:gd name="connsiteY4" fmla="*/ 156755 h 985507"/>
                <a:gd name="connsiteX5" fmla="*/ 760064 w 868586"/>
                <a:gd name="connsiteY5" fmla="*/ 160774 h 985507"/>
                <a:gd name="connsiteX6" fmla="*/ 748006 w 868586"/>
                <a:gd name="connsiteY6" fmla="*/ 172832 h 985507"/>
                <a:gd name="connsiteX7" fmla="*/ 741977 w 868586"/>
                <a:gd name="connsiteY7" fmla="*/ 176851 h 985507"/>
                <a:gd name="connsiteX8" fmla="*/ 737958 w 868586"/>
                <a:gd name="connsiteY8" fmla="*/ 182880 h 985507"/>
                <a:gd name="connsiteX9" fmla="*/ 727909 w 868586"/>
                <a:gd name="connsiteY9" fmla="*/ 192929 h 985507"/>
                <a:gd name="connsiteX10" fmla="*/ 717861 w 868586"/>
                <a:gd name="connsiteY10" fmla="*/ 204987 h 985507"/>
                <a:gd name="connsiteX11" fmla="*/ 709822 w 868586"/>
                <a:gd name="connsiteY11" fmla="*/ 217045 h 985507"/>
                <a:gd name="connsiteX12" fmla="*/ 701784 w 868586"/>
                <a:gd name="connsiteY12" fmla="*/ 229103 h 985507"/>
                <a:gd name="connsiteX13" fmla="*/ 695755 w 868586"/>
                <a:gd name="connsiteY13" fmla="*/ 233122 h 985507"/>
                <a:gd name="connsiteX14" fmla="*/ 687716 w 868586"/>
                <a:gd name="connsiteY14" fmla="*/ 241161 h 985507"/>
                <a:gd name="connsiteX15" fmla="*/ 681687 w 868586"/>
                <a:gd name="connsiteY15" fmla="*/ 253219 h 985507"/>
                <a:gd name="connsiteX16" fmla="*/ 673648 w 868586"/>
                <a:gd name="connsiteY16" fmla="*/ 257238 h 985507"/>
                <a:gd name="connsiteX17" fmla="*/ 667619 w 868586"/>
                <a:gd name="connsiteY17" fmla="*/ 261258 h 985507"/>
                <a:gd name="connsiteX18" fmla="*/ 659581 w 868586"/>
                <a:gd name="connsiteY18" fmla="*/ 273316 h 985507"/>
                <a:gd name="connsiteX19" fmla="*/ 655561 w 868586"/>
                <a:gd name="connsiteY19" fmla="*/ 277335 h 985507"/>
                <a:gd name="connsiteX20" fmla="*/ 647523 w 868586"/>
                <a:gd name="connsiteY20" fmla="*/ 289393 h 985507"/>
                <a:gd name="connsiteX21" fmla="*/ 639484 w 868586"/>
                <a:gd name="connsiteY21" fmla="*/ 299441 h 985507"/>
                <a:gd name="connsiteX22" fmla="*/ 631445 w 868586"/>
                <a:gd name="connsiteY22" fmla="*/ 315519 h 985507"/>
                <a:gd name="connsiteX23" fmla="*/ 625416 w 868586"/>
                <a:gd name="connsiteY23" fmla="*/ 327577 h 985507"/>
                <a:gd name="connsiteX24" fmla="*/ 619387 w 868586"/>
                <a:gd name="connsiteY24" fmla="*/ 333606 h 985507"/>
                <a:gd name="connsiteX25" fmla="*/ 611348 w 868586"/>
                <a:gd name="connsiteY25" fmla="*/ 343654 h 985507"/>
                <a:gd name="connsiteX26" fmla="*/ 605319 w 868586"/>
                <a:gd name="connsiteY26" fmla="*/ 347673 h 985507"/>
                <a:gd name="connsiteX27" fmla="*/ 595271 w 868586"/>
                <a:gd name="connsiteY27" fmla="*/ 357722 h 985507"/>
                <a:gd name="connsiteX28" fmla="*/ 583213 w 868586"/>
                <a:gd name="connsiteY28" fmla="*/ 365760 h 985507"/>
                <a:gd name="connsiteX29" fmla="*/ 575174 w 868586"/>
                <a:gd name="connsiteY29" fmla="*/ 373799 h 985507"/>
                <a:gd name="connsiteX30" fmla="*/ 569145 w 868586"/>
                <a:gd name="connsiteY30" fmla="*/ 377818 h 985507"/>
                <a:gd name="connsiteX31" fmla="*/ 561107 w 868586"/>
                <a:gd name="connsiteY31" fmla="*/ 387867 h 985507"/>
                <a:gd name="connsiteX32" fmla="*/ 557087 w 868586"/>
                <a:gd name="connsiteY32" fmla="*/ 391886 h 985507"/>
                <a:gd name="connsiteX33" fmla="*/ 549049 w 868586"/>
                <a:gd name="connsiteY33" fmla="*/ 403944 h 985507"/>
                <a:gd name="connsiteX34" fmla="*/ 541010 w 868586"/>
                <a:gd name="connsiteY34" fmla="*/ 411983 h 985507"/>
                <a:gd name="connsiteX35" fmla="*/ 539000 w 868586"/>
                <a:gd name="connsiteY35" fmla="*/ 418012 h 985507"/>
                <a:gd name="connsiteX36" fmla="*/ 532971 w 868586"/>
                <a:gd name="connsiteY36" fmla="*/ 422031 h 985507"/>
                <a:gd name="connsiteX37" fmla="*/ 522923 w 868586"/>
                <a:gd name="connsiteY37" fmla="*/ 432080 h 985507"/>
                <a:gd name="connsiteX38" fmla="*/ 512875 w 868586"/>
                <a:gd name="connsiteY38" fmla="*/ 444138 h 985507"/>
                <a:gd name="connsiteX39" fmla="*/ 508855 w 868586"/>
                <a:gd name="connsiteY39" fmla="*/ 448157 h 985507"/>
                <a:gd name="connsiteX40" fmla="*/ 504836 w 868586"/>
                <a:gd name="connsiteY40" fmla="*/ 454186 h 985507"/>
                <a:gd name="connsiteX41" fmla="*/ 492778 w 868586"/>
                <a:gd name="connsiteY41" fmla="*/ 460215 h 985507"/>
                <a:gd name="connsiteX42" fmla="*/ 486749 w 868586"/>
                <a:gd name="connsiteY42" fmla="*/ 464234 h 985507"/>
                <a:gd name="connsiteX43" fmla="*/ 478710 w 868586"/>
                <a:gd name="connsiteY43" fmla="*/ 474283 h 985507"/>
                <a:gd name="connsiteX44" fmla="*/ 474691 w 868586"/>
                <a:gd name="connsiteY44" fmla="*/ 480312 h 985507"/>
                <a:gd name="connsiteX45" fmla="*/ 468662 w 868586"/>
                <a:gd name="connsiteY45" fmla="*/ 482321 h 985507"/>
                <a:gd name="connsiteX46" fmla="*/ 454594 w 868586"/>
                <a:gd name="connsiteY46" fmla="*/ 494379 h 985507"/>
                <a:gd name="connsiteX47" fmla="*/ 450575 w 868586"/>
                <a:gd name="connsiteY47" fmla="*/ 498399 h 985507"/>
                <a:gd name="connsiteX48" fmla="*/ 438517 w 868586"/>
                <a:gd name="connsiteY48" fmla="*/ 506437 h 985507"/>
                <a:gd name="connsiteX49" fmla="*/ 434497 w 868586"/>
                <a:gd name="connsiteY49" fmla="*/ 510457 h 985507"/>
                <a:gd name="connsiteX50" fmla="*/ 422439 w 868586"/>
                <a:gd name="connsiteY50" fmla="*/ 518495 h 985507"/>
                <a:gd name="connsiteX51" fmla="*/ 418420 w 868586"/>
                <a:gd name="connsiteY51" fmla="*/ 522515 h 985507"/>
                <a:gd name="connsiteX52" fmla="*/ 406362 w 868586"/>
                <a:gd name="connsiteY52" fmla="*/ 530553 h 985507"/>
                <a:gd name="connsiteX53" fmla="*/ 402343 w 868586"/>
                <a:gd name="connsiteY53" fmla="*/ 534573 h 985507"/>
                <a:gd name="connsiteX54" fmla="*/ 390285 w 868586"/>
                <a:gd name="connsiteY54" fmla="*/ 542611 h 985507"/>
                <a:gd name="connsiteX55" fmla="*/ 380236 w 868586"/>
                <a:gd name="connsiteY55" fmla="*/ 548640 h 985507"/>
                <a:gd name="connsiteX56" fmla="*/ 372198 w 868586"/>
                <a:gd name="connsiteY56" fmla="*/ 558689 h 985507"/>
                <a:gd name="connsiteX57" fmla="*/ 370188 w 868586"/>
                <a:gd name="connsiteY57" fmla="*/ 564718 h 985507"/>
                <a:gd name="connsiteX58" fmla="*/ 352101 w 868586"/>
                <a:gd name="connsiteY58" fmla="*/ 578785 h 985507"/>
                <a:gd name="connsiteX59" fmla="*/ 342053 w 868586"/>
                <a:gd name="connsiteY59" fmla="*/ 584814 h 985507"/>
                <a:gd name="connsiteX60" fmla="*/ 325975 w 868586"/>
                <a:gd name="connsiteY60" fmla="*/ 596872 h 985507"/>
                <a:gd name="connsiteX61" fmla="*/ 319946 w 868586"/>
                <a:gd name="connsiteY61" fmla="*/ 598882 h 985507"/>
                <a:gd name="connsiteX62" fmla="*/ 313917 w 868586"/>
                <a:gd name="connsiteY62" fmla="*/ 602901 h 985507"/>
                <a:gd name="connsiteX63" fmla="*/ 301859 w 868586"/>
                <a:gd name="connsiteY63" fmla="*/ 606921 h 985507"/>
                <a:gd name="connsiteX64" fmla="*/ 289801 w 868586"/>
                <a:gd name="connsiteY64" fmla="*/ 614960 h 985507"/>
                <a:gd name="connsiteX65" fmla="*/ 283772 w 868586"/>
                <a:gd name="connsiteY65" fmla="*/ 618979 h 985507"/>
                <a:gd name="connsiteX66" fmla="*/ 279753 w 868586"/>
                <a:gd name="connsiteY66" fmla="*/ 625008 h 985507"/>
                <a:gd name="connsiteX67" fmla="*/ 267695 w 868586"/>
                <a:gd name="connsiteY67" fmla="*/ 631037 h 985507"/>
                <a:gd name="connsiteX68" fmla="*/ 257646 w 868586"/>
                <a:gd name="connsiteY68" fmla="*/ 639076 h 985507"/>
                <a:gd name="connsiteX69" fmla="*/ 251617 w 868586"/>
                <a:gd name="connsiteY69" fmla="*/ 641085 h 985507"/>
                <a:gd name="connsiteX70" fmla="*/ 241569 w 868586"/>
                <a:gd name="connsiteY70" fmla="*/ 649124 h 985507"/>
                <a:gd name="connsiteX71" fmla="*/ 235540 w 868586"/>
                <a:gd name="connsiteY71" fmla="*/ 651134 h 985507"/>
                <a:gd name="connsiteX72" fmla="*/ 229511 w 868586"/>
                <a:gd name="connsiteY72" fmla="*/ 655153 h 985507"/>
                <a:gd name="connsiteX73" fmla="*/ 217453 w 868586"/>
                <a:gd name="connsiteY73" fmla="*/ 659172 h 985507"/>
                <a:gd name="connsiteX74" fmla="*/ 205395 w 868586"/>
                <a:gd name="connsiteY74" fmla="*/ 665201 h 985507"/>
                <a:gd name="connsiteX75" fmla="*/ 197356 w 868586"/>
                <a:gd name="connsiteY75" fmla="*/ 673240 h 985507"/>
                <a:gd name="connsiteX76" fmla="*/ 191327 w 868586"/>
                <a:gd name="connsiteY76" fmla="*/ 677259 h 985507"/>
                <a:gd name="connsiteX77" fmla="*/ 187308 w 868586"/>
                <a:gd name="connsiteY77" fmla="*/ 681279 h 985507"/>
                <a:gd name="connsiteX78" fmla="*/ 175250 w 868586"/>
                <a:gd name="connsiteY78" fmla="*/ 685298 h 985507"/>
                <a:gd name="connsiteX79" fmla="*/ 169221 w 868586"/>
                <a:gd name="connsiteY79" fmla="*/ 689317 h 985507"/>
                <a:gd name="connsiteX80" fmla="*/ 163192 w 868586"/>
                <a:gd name="connsiteY80" fmla="*/ 691327 h 985507"/>
                <a:gd name="connsiteX81" fmla="*/ 151134 w 868586"/>
                <a:gd name="connsiteY81" fmla="*/ 699366 h 985507"/>
                <a:gd name="connsiteX82" fmla="*/ 139076 w 868586"/>
                <a:gd name="connsiteY82" fmla="*/ 703385 h 985507"/>
                <a:gd name="connsiteX83" fmla="*/ 120989 w 868586"/>
                <a:gd name="connsiteY83" fmla="*/ 713433 h 985507"/>
                <a:gd name="connsiteX84" fmla="*/ 102902 w 868586"/>
                <a:gd name="connsiteY84" fmla="*/ 725491 h 985507"/>
                <a:gd name="connsiteX85" fmla="*/ 96873 w 868586"/>
                <a:gd name="connsiteY85" fmla="*/ 729511 h 985507"/>
                <a:gd name="connsiteX86" fmla="*/ 86824 w 868586"/>
                <a:gd name="connsiteY86" fmla="*/ 737549 h 985507"/>
                <a:gd name="connsiteX87" fmla="*/ 82805 w 868586"/>
                <a:gd name="connsiteY87" fmla="*/ 741569 h 985507"/>
                <a:gd name="connsiteX88" fmla="*/ 76776 w 868586"/>
                <a:gd name="connsiteY88" fmla="*/ 743578 h 985507"/>
                <a:gd name="connsiteX89" fmla="*/ 58689 w 868586"/>
                <a:gd name="connsiteY89" fmla="*/ 751617 h 985507"/>
                <a:gd name="connsiteX90" fmla="*/ 42612 w 868586"/>
                <a:gd name="connsiteY90" fmla="*/ 755636 h 985507"/>
                <a:gd name="connsiteX91" fmla="*/ 36583 w 868586"/>
                <a:gd name="connsiteY91" fmla="*/ 759656 h 985507"/>
                <a:gd name="connsiteX92" fmla="*/ 30554 w 868586"/>
                <a:gd name="connsiteY92" fmla="*/ 761665 h 985507"/>
                <a:gd name="connsiteX93" fmla="*/ 26534 w 868586"/>
                <a:gd name="connsiteY93" fmla="*/ 765685 h 985507"/>
                <a:gd name="connsiteX94" fmla="*/ 8447 w 868586"/>
                <a:gd name="connsiteY94" fmla="*/ 773723 h 985507"/>
                <a:gd name="connsiteX95" fmla="*/ 409 w 868586"/>
                <a:gd name="connsiteY95" fmla="*/ 775733 h 985507"/>
                <a:gd name="connsiteX96" fmla="*/ 3114 w 868586"/>
                <a:gd name="connsiteY96" fmla="*/ 971634 h 985507"/>
                <a:gd name="connsiteX97" fmla="*/ 856553 w 868586"/>
                <a:gd name="connsiteY97" fmla="*/ 968660 h 985507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98" fmla="*/ 856692 w 856692"/>
                <a:gd name="connsiteY98" fmla="*/ 0 h 1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56692" h="1000375">
                  <a:moveTo>
                    <a:pt x="856692" y="0"/>
                  </a:moveTo>
                  <a:cubicBezTo>
                    <a:pt x="833459" y="63897"/>
                    <a:pt x="798610" y="112539"/>
                    <a:pt x="786190" y="137458"/>
                  </a:cubicBezTo>
                  <a:cubicBezTo>
                    <a:pt x="773770" y="162377"/>
                    <a:pt x="785166" y="146520"/>
                    <a:pt x="782170" y="149516"/>
                  </a:cubicBezTo>
                  <a:cubicBezTo>
                    <a:pt x="774736" y="156952"/>
                    <a:pt x="779201" y="151961"/>
                    <a:pt x="770112" y="165594"/>
                  </a:cubicBezTo>
                  <a:cubicBezTo>
                    <a:pt x="768772" y="167604"/>
                    <a:pt x="768103" y="170283"/>
                    <a:pt x="766093" y="171623"/>
                  </a:cubicBezTo>
                  <a:cubicBezTo>
                    <a:pt x="764083" y="172963"/>
                    <a:pt x="761869" y="174037"/>
                    <a:pt x="760064" y="175642"/>
                  </a:cubicBezTo>
                  <a:cubicBezTo>
                    <a:pt x="755816" y="179418"/>
                    <a:pt x="752736" y="184547"/>
                    <a:pt x="748006" y="187700"/>
                  </a:cubicBezTo>
                  <a:lnTo>
                    <a:pt x="741977" y="191719"/>
                  </a:lnTo>
                  <a:cubicBezTo>
                    <a:pt x="740637" y="193729"/>
                    <a:pt x="739548" y="195930"/>
                    <a:pt x="737958" y="197748"/>
                  </a:cubicBezTo>
                  <a:cubicBezTo>
                    <a:pt x="734839" y="201313"/>
                    <a:pt x="730537" y="203855"/>
                    <a:pt x="727909" y="207797"/>
                  </a:cubicBezTo>
                  <a:cubicBezTo>
                    <a:pt x="722314" y="216191"/>
                    <a:pt x="725598" y="212118"/>
                    <a:pt x="717861" y="219855"/>
                  </a:cubicBezTo>
                  <a:cubicBezTo>
                    <a:pt x="714017" y="231386"/>
                    <a:pt x="718604" y="220621"/>
                    <a:pt x="709822" y="231913"/>
                  </a:cubicBezTo>
                  <a:cubicBezTo>
                    <a:pt x="706856" y="235726"/>
                    <a:pt x="705803" y="241292"/>
                    <a:pt x="701784" y="243971"/>
                  </a:cubicBezTo>
                  <a:cubicBezTo>
                    <a:pt x="699774" y="245311"/>
                    <a:pt x="697589" y="246418"/>
                    <a:pt x="695755" y="247990"/>
                  </a:cubicBezTo>
                  <a:cubicBezTo>
                    <a:pt x="692878" y="250456"/>
                    <a:pt x="687716" y="256029"/>
                    <a:pt x="687716" y="256029"/>
                  </a:cubicBezTo>
                  <a:cubicBezTo>
                    <a:pt x="686344" y="260143"/>
                    <a:pt x="685282" y="265091"/>
                    <a:pt x="681687" y="268087"/>
                  </a:cubicBezTo>
                  <a:cubicBezTo>
                    <a:pt x="679385" y="270005"/>
                    <a:pt x="676249" y="270620"/>
                    <a:pt x="673648" y="272106"/>
                  </a:cubicBezTo>
                  <a:cubicBezTo>
                    <a:pt x="671551" y="273304"/>
                    <a:pt x="669629" y="274786"/>
                    <a:pt x="667619" y="276126"/>
                  </a:cubicBezTo>
                  <a:cubicBezTo>
                    <a:pt x="664940" y="280145"/>
                    <a:pt x="662997" y="284769"/>
                    <a:pt x="659581" y="288184"/>
                  </a:cubicBezTo>
                  <a:cubicBezTo>
                    <a:pt x="658241" y="289524"/>
                    <a:pt x="656698" y="290687"/>
                    <a:pt x="655561" y="292203"/>
                  </a:cubicBezTo>
                  <a:cubicBezTo>
                    <a:pt x="652663" y="296067"/>
                    <a:pt x="650939" y="300846"/>
                    <a:pt x="647523" y="304261"/>
                  </a:cubicBezTo>
                  <a:cubicBezTo>
                    <a:pt x="644180" y="307603"/>
                    <a:pt x="641513" y="309743"/>
                    <a:pt x="639484" y="314309"/>
                  </a:cubicBezTo>
                  <a:cubicBezTo>
                    <a:pt x="632094" y="330936"/>
                    <a:pt x="639699" y="322131"/>
                    <a:pt x="631445" y="330387"/>
                  </a:cubicBezTo>
                  <a:cubicBezTo>
                    <a:pt x="629431" y="336429"/>
                    <a:pt x="629744" y="337251"/>
                    <a:pt x="625416" y="342445"/>
                  </a:cubicBezTo>
                  <a:cubicBezTo>
                    <a:pt x="623597" y="344628"/>
                    <a:pt x="621206" y="346291"/>
                    <a:pt x="619387" y="348474"/>
                  </a:cubicBezTo>
                  <a:cubicBezTo>
                    <a:pt x="614162" y="354744"/>
                    <a:pt x="617198" y="353843"/>
                    <a:pt x="611348" y="358522"/>
                  </a:cubicBezTo>
                  <a:cubicBezTo>
                    <a:pt x="609462" y="360031"/>
                    <a:pt x="607137" y="360951"/>
                    <a:pt x="605319" y="362541"/>
                  </a:cubicBezTo>
                  <a:cubicBezTo>
                    <a:pt x="601754" y="365660"/>
                    <a:pt x="599212" y="369963"/>
                    <a:pt x="595271" y="372590"/>
                  </a:cubicBezTo>
                  <a:cubicBezTo>
                    <a:pt x="591252" y="375269"/>
                    <a:pt x="586629" y="377212"/>
                    <a:pt x="583213" y="380628"/>
                  </a:cubicBezTo>
                  <a:cubicBezTo>
                    <a:pt x="580533" y="383308"/>
                    <a:pt x="578327" y="386565"/>
                    <a:pt x="575174" y="388667"/>
                  </a:cubicBezTo>
                  <a:cubicBezTo>
                    <a:pt x="573164" y="390007"/>
                    <a:pt x="571031" y="391177"/>
                    <a:pt x="569145" y="392686"/>
                  </a:cubicBezTo>
                  <a:cubicBezTo>
                    <a:pt x="563754" y="396999"/>
                    <a:pt x="565749" y="396933"/>
                    <a:pt x="561107" y="402735"/>
                  </a:cubicBezTo>
                  <a:cubicBezTo>
                    <a:pt x="559923" y="404215"/>
                    <a:pt x="558224" y="405238"/>
                    <a:pt x="557087" y="406754"/>
                  </a:cubicBezTo>
                  <a:cubicBezTo>
                    <a:pt x="554189" y="410618"/>
                    <a:pt x="552465" y="415396"/>
                    <a:pt x="549049" y="418812"/>
                  </a:cubicBezTo>
                  <a:lnTo>
                    <a:pt x="541010" y="426851"/>
                  </a:lnTo>
                  <a:cubicBezTo>
                    <a:pt x="540340" y="428861"/>
                    <a:pt x="540323" y="431226"/>
                    <a:pt x="539000" y="432880"/>
                  </a:cubicBezTo>
                  <a:cubicBezTo>
                    <a:pt x="537491" y="434766"/>
                    <a:pt x="534789" y="435309"/>
                    <a:pt x="532971" y="436899"/>
                  </a:cubicBezTo>
                  <a:cubicBezTo>
                    <a:pt x="529406" y="440018"/>
                    <a:pt x="526272" y="443598"/>
                    <a:pt x="522923" y="446948"/>
                  </a:cubicBezTo>
                  <a:cubicBezTo>
                    <a:pt x="508590" y="461282"/>
                    <a:pt x="524076" y="445006"/>
                    <a:pt x="512875" y="459006"/>
                  </a:cubicBezTo>
                  <a:cubicBezTo>
                    <a:pt x="511691" y="460486"/>
                    <a:pt x="510039" y="461545"/>
                    <a:pt x="508855" y="463025"/>
                  </a:cubicBezTo>
                  <a:cubicBezTo>
                    <a:pt x="507346" y="464911"/>
                    <a:pt x="506544" y="467346"/>
                    <a:pt x="504836" y="469054"/>
                  </a:cubicBezTo>
                  <a:cubicBezTo>
                    <a:pt x="499079" y="474811"/>
                    <a:pt x="499314" y="471815"/>
                    <a:pt x="492778" y="475083"/>
                  </a:cubicBezTo>
                  <a:cubicBezTo>
                    <a:pt x="490618" y="476163"/>
                    <a:pt x="488759" y="477762"/>
                    <a:pt x="486749" y="479102"/>
                  </a:cubicBezTo>
                  <a:cubicBezTo>
                    <a:pt x="474380" y="497656"/>
                    <a:pt x="490164" y="474833"/>
                    <a:pt x="478710" y="489151"/>
                  </a:cubicBezTo>
                  <a:cubicBezTo>
                    <a:pt x="477201" y="491037"/>
                    <a:pt x="476577" y="493671"/>
                    <a:pt x="474691" y="495180"/>
                  </a:cubicBezTo>
                  <a:cubicBezTo>
                    <a:pt x="473037" y="496503"/>
                    <a:pt x="470672" y="496519"/>
                    <a:pt x="468662" y="497189"/>
                  </a:cubicBezTo>
                  <a:cubicBezTo>
                    <a:pt x="449299" y="516552"/>
                    <a:pt x="469905" y="496997"/>
                    <a:pt x="454594" y="509247"/>
                  </a:cubicBezTo>
                  <a:cubicBezTo>
                    <a:pt x="453114" y="510431"/>
                    <a:pt x="452091" y="512130"/>
                    <a:pt x="450575" y="513267"/>
                  </a:cubicBezTo>
                  <a:cubicBezTo>
                    <a:pt x="446711" y="516165"/>
                    <a:pt x="441933" y="517889"/>
                    <a:pt x="438517" y="521305"/>
                  </a:cubicBezTo>
                  <a:cubicBezTo>
                    <a:pt x="437177" y="522645"/>
                    <a:pt x="436013" y="524188"/>
                    <a:pt x="434497" y="525325"/>
                  </a:cubicBezTo>
                  <a:cubicBezTo>
                    <a:pt x="430633" y="528223"/>
                    <a:pt x="425854" y="529947"/>
                    <a:pt x="422439" y="533363"/>
                  </a:cubicBezTo>
                  <a:cubicBezTo>
                    <a:pt x="421099" y="534703"/>
                    <a:pt x="419936" y="536246"/>
                    <a:pt x="418420" y="537383"/>
                  </a:cubicBezTo>
                  <a:cubicBezTo>
                    <a:pt x="414556" y="540281"/>
                    <a:pt x="409777" y="542005"/>
                    <a:pt x="406362" y="545421"/>
                  </a:cubicBezTo>
                  <a:cubicBezTo>
                    <a:pt x="405022" y="546761"/>
                    <a:pt x="403859" y="548304"/>
                    <a:pt x="402343" y="549441"/>
                  </a:cubicBezTo>
                  <a:cubicBezTo>
                    <a:pt x="398479" y="552339"/>
                    <a:pt x="393701" y="554063"/>
                    <a:pt x="390285" y="557479"/>
                  </a:cubicBezTo>
                  <a:cubicBezTo>
                    <a:pt x="384767" y="562997"/>
                    <a:pt x="388063" y="560900"/>
                    <a:pt x="380236" y="563508"/>
                  </a:cubicBezTo>
                  <a:cubicBezTo>
                    <a:pt x="376498" y="567247"/>
                    <a:pt x="374733" y="568487"/>
                    <a:pt x="372198" y="573557"/>
                  </a:cubicBezTo>
                  <a:cubicBezTo>
                    <a:pt x="371251" y="575452"/>
                    <a:pt x="371363" y="577823"/>
                    <a:pt x="370188" y="579586"/>
                  </a:cubicBezTo>
                  <a:cubicBezTo>
                    <a:pt x="364527" y="588077"/>
                    <a:pt x="360093" y="585659"/>
                    <a:pt x="352101" y="593653"/>
                  </a:cubicBezTo>
                  <a:cubicBezTo>
                    <a:pt x="346584" y="599171"/>
                    <a:pt x="349880" y="597074"/>
                    <a:pt x="342053" y="599682"/>
                  </a:cubicBezTo>
                  <a:cubicBezTo>
                    <a:pt x="337291" y="604444"/>
                    <a:pt x="332794" y="609467"/>
                    <a:pt x="325975" y="611740"/>
                  </a:cubicBezTo>
                  <a:cubicBezTo>
                    <a:pt x="323965" y="612410"/>
                    <a:pt x="321841" y="612803"/>
                    <a:pt x="319946" y="613750"/>
                  </a:cubicBezTo>
                  <a:cubicBezTo>
                    <a:pt x="317786" y="614830"/>
                    <a:pt x="316124" y="616788"/>
                    <a:pt x="313917" y="617769"/>
                  </a:cubicBezTo>
                  <a:cubicBezTo>
                    <a:pt x="310045" y="619490"/>
                    <a:pt x="305384" y="619439"/>
                    <a:pt x="301859" y="621789"/>
                  </a:cubicBezTo>
                  <a:lnTo>
                    <a:pt x="289801" y="629828"/>
                  </a:lnTo>
                  <a:lnTo>
                    <a:pt x="283772" y="633847"/>
                  </a:lnTo>
                  <a:cubicBezTo>
                    <a:pt x="282432" y="635857"/>
                    <a:pt x="281461" y="638168"/>
                    <a:pt x="279753" y="639876"/>
                  </a:cubicBezTo>
                  <a:cubicBezTo>
                    <a:pt x="275858" y="643771"/>
                    <a:pt x="272597" y="644271"/>
                    <a:pt x="267695" y="645905"/>
                  </a:cubicBezTo>
                  <a:cubicBezTo>
                    <a:pt x="263958" y="649641"/>
                    <a:pt x="262713" y="651410"/>
                    <a:pt x="257646" y="653944"/>
                  </a:cubicBezTo>
                  <a:cubicBezTo>
                    <a:pt x="255751" y="654891"/>
                    <a:pt x="253627" y="655283"/>
                    <a:pt x="251617" y="655953"/>
                  </a:cubicBezTo>
                  <a:cubicBezTo>
                    <a:pt x="247878" y="659693"/>
                    <a:pt x="246642" y="661456"/>
                    <a:pt x="241569" y="663992"/>
                  </a:cubicBezTo>
                  <a:cubicBezTo>
                    <a:pt x="239674" y="664939"/>
                    <a:pt x="237435" y="665055"/>
                    <a:pt x="235540" y="666002"/>
                  </a:cubicBezTo>
                  <a:cubicBezTo>
                    <a:pt x="233380" y="667082"/>
                    <a:pt x="231718" y="669040"/>
                    <a:pt x="229511" y="670021"/>
                  </a:cubicBezTo>
                  <a:cubicBezTo>
                    <a:pt x="225639" y="671742"/>
                    <a:pt x="217453" y="674040"/>
                    <a:pt x="217453" y="674040"/>
                  </a:cubicBezTo>
                  <a:cubicBezTo>
                    <a:pt x="204710" y="686786"/>
                    <a:pt x="225143" y="667727"/>
                    <a:pt x="205395" y="680069"/>
                  </a:cubicBezTo>
                  <a:cubicBezTo>
                    <a:pt x="202181" y="682077"/>
                    <a:pt x="200509" y="686006"/>
                    <a:pt x="197356" y="688108"/>
                  </a:cubicBezTo>
                  <a:cubicBezTo>
                    <a:pt x="195346" y="689448"/>
                    <a:pt x="193213" y="690618"/>
                    <a:pt x="191327" y="692127"/>
                  </a:cubicBezTo>
                  <a:cubicBezTo>
                    <a:pt x="189847" y="693311"/>
                    <a:pt x="189003" y="695300"/>
                    <a:pt x="187308" y="696147"/>
                  </a:cubicBezTo>
                  <a:cubicBezTo>
                    <a:pt x="183519" y="698042"/>
                    <a:pt x="178775" y="697816"/>
                    <a:pt x="175250" y="700166"/>
                  </a:cubicBezTo>
                  <a:cubicBezTo>
                    <a:pt x="173240" y="701506"/>
                    <a:pt x="171381" y="703105"/>
                    <a:pt x="169221" y="704185"/>
                  </a:cubicBezTo>
                  <a:cubicBezTo>
                    <a:pt x="167326" y="705132"/>
                    <a:pt x="165044" y="705166"/>
                    <a:pt x="163192" y="706195"/>
                  </a:cubicBezTo>
                  <a:cubicBezTo>
                    <a:pt x="158969" y="708541"/>
                    <a:pt x="155717" y="712707"/>
                    <a:pt x="151134" y="714234"/>
                  </a:cubicBezTo>
                  <a:cubicBezTo>
                    <a:pt x="147115" y="715574"/>
                    <a:pt x="142601" y="715903"/>
                    <a:pt x="139076" y="718253"/>
                  </a:cubicBezTo>
                  <a:cubicBezTo>
                    <a:pt x="125255" y="727467"/>
                    <a:pt x="131601" y="724765"/>
                    <a:pt x="120989" y="728301"/>
                  </a:cubicBezTo>
                  <a:lnTo>
                    <a:pt x="102902" y="740359"/>
                  </a:lnTo>
                  <a:cubicBezTo>
                    <a:pt x="100892" y="741699"/>
                    <a:pt x="98581" y="742671"/>
                    <a:pt x="96873" y="744379"/>
                  </a:cubicBezTo>
                  <a:cubicBezTo>
                    <a:pt x="87158" y="754092"/>
                    <a:pt x="99512" y="742266"/>
                    <a:pt x="86824" y="752417"/>
                  </a:cubicBezTo>
                  <a:cubicBezTo>
                    <a:pt x="85344" y="753601"/>
                    <a:pt x="84430" y="755462"/>
                    <a:pt x="82805" y="756437"/>
                  </a:cubicBezTo>
                  <a:cubicBezTo>
                    <a:pt x="80989" y="757527"/>
                    <a:pt x="78786" y="757776"/>
                    <a:pt x="76776" y="758446"/>
                  </a:cubicBezTo>
                  <a:cubicBezTo>
                    <a:pt x="68857" y="763726"/>
                    <a:pt x="70170" y="763615"/>
                    <a:pt x="58689" y="766485"/>
                  </a:cubicBezTo>
                  <a:lnTo>
                    <a:pt x="42612" y="770504"/>
                  </a:lnTo>
                  <a:cubicBezTo>
                    <a:pt x="40602" y="771844"/>
                    <a:pt x="38743" y="773444"/>
                    <a:pt x="36583" y="774524"/>
                  </a:cubicBezTo>
                  <a:cubicBezTo>
                    <a:pt x="34688" y="775471"/>
                    <a:pt x="32370" y="775443"/>
                    <a:pt x="30554" y="776533"/>
                  </a:cubicBezTo>
                  <a:cubicBezTo>
                    <a:pt x="28929" y="777508"/>
                    <a:pt x="28014" y="779369"/>
                    <a:pt x="26534" y="780553"/>
                  </a:cubicBezTo>
                  <a:cubicBezTo>
                    <a:pt x="19710" y="786012"/>
                    <a:pt x="18007" y="785404"/>
                    <a:pt x="8447" y="788591"/>
                  </a:cubicBezTo>
                  <a:cubicBezTo>
                    <a:pt x="1782" y="790813"/>
                    <a:pt x="4537" y="790601"/>
                    <a:pt x="409" y="790601"/>
                  </a:cubicBezTo>
                  <a:cubicBezTo>
                    <a:pt x="-1471" y="790380"/>
                    <a:pt x="3790" y="987197"/>
                    <a:pt x="3114" y="986502"/>
                  </a:cubicBezTo>
                  <a:cubicBezTo>
                    <a:pt x="3565" y="1019648"/>
                    <a:pt x="856553" y="982909"/>
                    <a:pt x="856553" y="983528"/>
                  </a:cubicBezTo>
                  <a:lnTo>
                    <a:pt x="85669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636442" y="5663770"/>
              <a:ext cx="963699" cy="77716"/>
            </a:xfrm>
            <a:custGeom>
              <a:avLst/>
              <a:gdLst>
                <a:gd name="connsiteX0" fmla="*/ 1231928 w 1231928"/>
                <a:gd name="connsiteY0" fmla="*/ 0 h 176851"/>
                <a:gd name="connsiteX1" fmla="*/ 1209822 w 1231928"/>
                <a:gd name="connsiteY1" fmla="*/ 6029 h 176851"/>
                <a:gd name="connsiteX2" fmla="*/ 1203793 w 1231928"/>
                <a:gd name="connsiteY2" fmla="*/ 8038 h 176851"/>
                <a:gd name="connsiteX3" fmla="*/ 1199774 w 1231928"/>
                <a:gd name="connsiteY3" fmla="*/ 12058 h 176851"/>
                <a:gd name="connsiteX4" fmla="*/ 1187716 w 1231928"/>
                <a:gd name="connsiteY4" fmla="*/ 16077 h 176851"/>
                <a:gd name="connsiteX5" fmla="*/ 1175658 w 1231928"/>
                <a:gd name="connsiteY5" fmla="*/ 20097 h 176851"/>
                <a:gd name="connsiteX6" fmla="*/ 1169629 w 1231928"/>
                <a:gd name="connsiteY6" fmla="*/ 22106 h 176851"/>
                <a:gd name="connsiteX7" fmla="*/ 1147522 w 1231928"/>
                <a:gd name="connsiteY7" fmla="*/ 28135 h 176851"/>
                <a:gd name="connsiteX8" fmla="*/ 1137474 w 1231928"/>
                <a:gd name="connsiteY8" fmla="*/ 36174 h 176851"/>
                <a:gd name="connsiteX9" fmla="*/ 1131445 w 1231928"/>
                <a:gd name="connsiteY9" fmla="*/ 38184 h 176851"/>
                <a:gd name="connsiteX10" fmla="*/ 1115367 w 1231928"/>
                <a:gd name="connsiteY10" fmla="*/ 46222 h 176851"/>
                <a:gd name="connsiteX11" fmla="*/ 1103309 w 1231928"/>
                <a:gd name="connsiteY11" fmla="*/ 50242 h 176851"/>
                <a:gd name="connsiteX12" fmla="*/ 1097280 w 1231928"/>
                <a:gd name="connsiteY12" fmla="*/ 52251 h 176851"/>
                <a:gd name="connsiteX13" fmla="*/ 1087232 w 1231928"/>
                <a:gd name="connsiteY13" fmla="*/ 54261 h 176851"/>
                <a:gd name="connsiteX14" fmla="*/ 1081203 w 1231928"/>
                <a:gd name="connsiteY14" fmla="*/ 56271 h 176851"/>
                <a:gd name="connsiteX15" fmla="*/ 1073164 w 1231928"/>
                <a:gd name="connsiteY15" fmla="*/ 58280 h 176851"/>
                <a:gd name="connsiteX16" fmla="*/ 1067135 w 1231928"/>
                <a:gd name="connsiteY16" fmla="*/ 60290 h 176851"/>
                <a:gd name="connsiteX17" fmla="*/ 1051058 w 1231928"/>
                <a:gd name="connsiteY17" fmla="*/ 64309 h 176851"/>
                <a:gd name="connsiteX18" fmla="*/ 1039000 w 1231928"/>
                <a:gd name="connsiteY18" fmla="*/ 68329 h 176851"/>
                <a:gd name="connsiteX19" fmla="*/ 1016894 w 1231928"/>
                <a:gd name="connsiteY19" fmla="*/ 72348 h 176851"/>
                <a:gd name="connsiteX20" fmla="*/ 990768 w 1231928"/>
                <a:gd name="connsiteY20" fmla="*/ 76367 h 176851"/>
                <a:gd name="connsiteX21" fmla="*/ 984739 w 1231928"/>
                <a:gd name="connsiteY21" fmla="*/ 78377 h 176851"/>
                <a:gd name="connsiteX22" fmla="*/ 932487 w 1231928"/>
                <a:gd name="connsiteY22" fmla="*/ 82396 h 176851"/>
                <a:gd name="connsiteX23" fmla="*/ 926458 w 1231928"/>
                <a:gd name="connsiteY23" fmla="*/ 84406 h 176851"/>
                <a:gd name="connsiteX24" fmla="*/ 900333 w 1231928"/>
                <a:gd name="connsiteY24" fmla="*/ 88425 h 176851"/>
                <a:gd name="connsiteX25" fmla="*/ 886265 w 1231928"/>
                <a:gd name="connsiteY25" fmla="*/ 92445 h 176851"/>
                <a:gd name="connsiteX26" fmla="*/ 874207 w 1231928"/>
                <a:gd name="connsiteY26" fmla="*/ 94454 h 176851"/>
                <a:gd name="connsiteX27" fmla="*/ 868178 w 1231928"/>
                <a:gd name="connsiteY27" fmla="*/ 96464 h 176851"/>
                <a:gd name="connsiteX28" fmla="*/ 856120 w 1231928"/>
                <a:gd name="connsiteY28" fmla="*/ 98474 h 176851"/>
                <a:gd name="connsiteX29" fmla="*/ 823965 w 1231928"/>
                <a:gd name="connsiteY29" fmla="*/ 102493 h 176851"/>
                <a:gd name="connsiteX30" fmla="*/ 791811 w 1231928"/>
                <a:gd name="connsiteY30" fmla="*/ 108522 h 176851"/>
                <a:gd name="connsiteX31" fmla="*/ 783772 w 1231928"/>
                <a:gd name="connsiteY31" fmla="*/ 110532 h 176851"/>
                <a:gd name="connsiteX32" fmla="*/ 727501 w 1231928"/>
                <a:gd name="connsiteY32" fmla="*/ 116561 h 176851"/>
                <a:gd name="connsiteX33" fmla="*/ 715443 w 1231928"/>
                <a:gd name="connsiteY33" fmla="*/ 120580 h 176851"/>
                <a:gd name="connsiteX34" fmla="*/ 707404 w 1231928"/>
                <a:gd name="connsiteY34" fmla="*/ 124599 h 176851"/>
                <a:gd name="connsiteX35" fmla="*/ 693337 w 1231928"/>
                <a:gd name="connsiteY35" fmla="*/ 128619 h 176851"/>
                <a:gd name="connsiteX36" fmla="*/ 667211 w 1231928"/>
                <a:gd name="connsiteY36" fmla="*/ 130628 h 176851"/>
                <a:gd name="connsiteX37" fmla="*/ 625008 w 1231928"/>
                <a:gd name="connsiteY37" fmla="*/ 136657 h 176851"/>
                <a:gd name="connsiteX38" fmla="*/ 610940 w 1231928"/>
                <a:gd name="connsiteY38" fmla="*/ 138667 h 176851"/>
                <a:gd name="connsiteX39" fmla="*/ 552660 w 1231928"/>
                <a:gd name="connsiteY39" fmla="*/ 142686 h 176851"/>
                <a:gd name="connsiteX40" fmla="*/ 536582 w 1231928"/>
                <a:gd name="connsiteY40" fmla="*/ 144696 h 176851"/>
                <a:gd name="connsiteX41" fmla="*/ 504428 w 1231928"/>
                <a:gd name="connsiteY41" fmla="*/ 148715 h 176851"/>
                <a:gd name="connsiteX42" fmla="*/ 468254 w 1231928"/>
                <a:gd name="connsiteY42" fmla="*/ 150725 h 176851"/>
                <a:gd name="connsiteX43" fmla="*/ 424041 w 1231928"/>
                <a:gd name="connsiteY43" fmla="*/ 154744 h 176851"/>
                <a:gd name="connsiteX44" fmla="*/ 373799 w 1231928"/>
                <a:gd name="connsiteY44" fmla="*/ 158764 h 176851"/>
                <a:gd name="connsiteX45" fmla="*/ 355712 w 1231928"/>
                <a:gd name="connsiteY45" fmla="*/ 160773 h 176851"/>
                <a:gd name="connsiteX46" fmla="*/ 261258 w 1231928"/>
                <a:gd name="connsiteY46" fmla="*/ 162783 h 176851"/>
                <a:gd name="connsiteX47" fmla="*/ 202977 w 1231928"/>
                <a:gd name="connsiteY47" fmla="*/ 164793 h 176851"/>
                <a:gd name="connsiteX48" fmla="*/ 146706 w 1231928"/>
                <a:gd name="connsiteY48" fmla="*/ 168812 h 176851"/>
                <a:gd name="connsiteX49" fmla="*/ 112542 w 1231928"/>
                <a:gd name="connsiteY49" fmla="*/ 170822 h 176851"/>
                <a:gd name="connsiteX50" fmla="*/ 88426 w 1231928"/>
                <a:gd name="connsiteY50" fmla="*/ 172831 h 176851"/>
                <a:gd name="connsiteX51" fmla="*/ 10049 w 1231928"/>
                <a:gd name="connsiteY51" fmla="*/ 174841 h 176851"/>
                <a:gd name="connsiteX52" fmla="*/ 0 w 1231928"/>
                <a:gd name="connsiteY52" fmla="*/ 176851 h 176851"/>
                <a:gd name="connsiteX0" fmla="*/ 1239349 w 1239349"/>
                <a:gd name="connsiteY0" fmla="*/ 0 h 176932"/>
                <a:gd name="connsiteX1" fmla="*/ 1217243 w 1239349"/>
                <a:gd name="connsiteY1" fmla="*/ 6029 h 176932"/>
                <a:gd name="connsiteX2" fmla="*/ 1211214 w 1239349"/>
                <a:gd name="connsiteY2" fmla="*/ 8038 h 176932"/>
                <a:gd name="connsiteX3" fmla="*/ 1207195 w 1239349"/>
                <a:gd name="connsiteY3" fmla="*/ 12058 h 176932"/>
                <a:gd name="connsiteX4" fmla="*/ 1195137 w 1239349"/>
                <a:gd name="connsiteY4" fmla="*/ 16077 h 176932"/>
                <a:gd name="connsiteX5" fmla="*/ 1183079 w 1239349"/>
                <a:gd name="connsiteY5" fmla="*/ 20097 h 176932"/>
                <a:gd name="connsiteX6" fmla="*/ 1177050 w 1239349"/>
                <a:gd name="connsiteY6" fmla="*/ 22106 h 176932"/>
                <a:gd name="connsiteX7" fmla="*/ 1154943 w 1239349"/>
                <a:gd name="connsiteY7" fmla="*/ 28135 h 176932"/>
                <a:gd name="connsiteX8" fmla="*/ 1144895 w 1239349"/>
                <a:gd name="connsiteY8" fmla="*/ 36174 h 176932"/>
                <a:gd name="connsiteX9" fmla="*/ 1138866 w 1239349"/>
                <a:gd name="connsiteY9" fmla="*/ 38184 h 176932"/>
                <a:gd name="connsiteX10" fmla="*/ 1122788 w 1239349"/>
                <a:gd name="connsiteY10" fmla="*/ 46222 h 176932"/>
                <a:gd name="connsiteX11" fmla="*/ 1110730 w 1239349"/>
                <a:gd name="connsiteY11" fmla="*/ 50242 h 176932"/>
                <a:gd name="connsiteX12" fmla="*/ 1104701 w 1239349"/>
                <a:gd name="connsiteY12" fmla="*/ 52251 h 176932"/>
                <a:gd name="connsiteX13" fmla="*/ 1094653 w 1239349"/>
                <a:gd name="connsiteY13" fmla="*/ 54261 h 176932"/>
                <a:gd name="connsiteX14" fmla="*/ 1088624 w 1239349"/>
                <a:gd name="connsiteY14" fmla="*/ 56271 h 176932"/>
                <a:gd name="connsiteX15" fmla="*/ 1080585 w 1239349"/>
                <a:gd name="connsiteY15" fmla="*/ 58280 h 176932"/>
                <a:gd name="connsiteX16" fmla="*/ 1074556 w 1239349"/>
                <a:gd name="connsiteY16" fmla="*/ 60290 h 176932"/>
                <a:gd name="connsiteX17" fmla="*/ 1058479 w 1239349"/>
                <a:gd name="connsiteY17" fmla="*/ 64309 h 176932"/>
                <a:gd name="connsiteX18" fmla="*/ 1046421 w 1239349"/>
                <a:gd name="connsiteY18" fmla="*/ 68329 h 176932"/>
                <a:gd name="connsiteX19" fmla="*/ 1024315 w 1239349"/>
                <a:gd name="connsiteY19" fmla="*/ 72348 h 176932"/>
                <a:gd name="connsiteX20" fmla="*/ 998189 w 1239349"/>
                <a:gd name="connsiteY20" fmla="*/ 76367 h 176932"/>
                <a:gd name="connsiteX21" fmla="*/ 992160 w 1239349"/>
                <a:gd name="connsiteY21" fmla="*/ 78377 h 176932"/>
                <a:gd name="connsiteX22" fmla="*/ 939908 w 1239349"/>
                <a:gd name="connsiteY22" fmla="*/ 82396 h 176932"/>
                <a:gd name="connsiteX23" fmla="*/ 933879 w 1239349"/>
                <a:gd name="connsiteY23" fmla="*/ 84406 h 176932"/>
                <a:gd name="connsiteX24" fmla="*/ 907754 w 1239349"/>
                <a:gd name="connsiteY24" fmla="*/ 88425 h 176932"/>
                <a:gd name="connsiteX25" fmla="*/ 893686 w 1239349"/>
                <a:gd name="connsiteY25" fmla="*/ 92445 h 176932"/>
                <a:gd name="connsiteX26" fmla="*/ 881628 w 1239349"/>
                <a:gd name="connsiteY26" fmla="*/ 94454 h 176932"/>
                <a:gd name="connsiteX27" fmla="*/ 875599 w 1239349"/>
                <a:gd name="connsiteY27" fmla="*/ 96464 h 176932"/>
                <a:gd name="connsiteX28" fmla="*/ 863541 w 1239349"/>
                <a:gd name="connsiteY28" fmla="*/ 98474 h 176932"/>
                <a:gd name="connsiteX29" fmla="*/ 831386 w 1239349"/>
                <a:gd name="connsiteY29" fmla="*/ 102493 h 176932"/>
                <a:gd name="connsiteX30" fmla="*/ 799232 w 1239349"/>
                <a:gd name="connsiteY30" fmla="*/ 108522 h 176932"/>
                <a:gd name="connsiteX31" fmla="*/ 791193 w 1239349"/>
                <a:gd name="connsiteY31" fmla="*/ 110532 h 176932"/>
                <a:gd name="connsiteX32" fmla="*/ 734922 w 1239349"/>
                <a:gd name="connsiteY32" fmla="*/ 116561 h 176932"/>
                <a:gd name="connsiteX33" fmla="*/ 722864 w 1239349"/>
                <a:gd name="connsiteY33" fmla="*/ 120580 h 176932"/>
                <a:gd name="connsiteX34" fmla="*/ 714825 w 1239349"/>
                <a:gd name="connsiteY34" fmla="*/ 124599 h 176932"/>
                <a:gd name="connsiteX35" fmla="*/ 700758 w 1239349"/>
                <a:gd name="connsiteY35" fmla="*/ 128619 h 176932"/>
                <a:gd name="connsiteX36" fmla="*/ 674632 w 1239349"/>
                <a:gd name="connsiteY36" fmla="*/ 130628 h 176932"/>
                <a:gd name="connsiteX37" fmla="*/ 632429 w 1239349"/>
                <a:gd name="connsiteY37" fmla="*/ 136657 h 176932"/>
                <a:gd name="connsiteX38" fmla="*/ 618361 w 1239349"/>
                <a:gd name="connsiteY38" fmla="*/ 138667 h 176932"/>
                <a:gd name="connsiteX39" fmla="*/ 560081 w 1239349"/>
                <a:gd name="connsiteY39" fmla="*/ 142686 h 176932"/>
                <a:gd name="connsiteX40" fmla="*/ 544003 w 1239349"/>
                <a:gd name="connsiteY40" fmla="*/ 144696 h 176932"/>
                <a:gd name="connsiteX41" fmla="*/ 511849 w 1239349"/>
                <a:gd name="connsiteY41" fmla="*/ 148715 h 176932"/>
                <a:gd name="connsiteX42" fmla="*/ 475675 w 1239349"/>
                <a:gd name="connsiteY42" fmla="*/ 150725 h 176932"/>
                <a:gd name="connsiteX43" fmla="*/ 431462 w 1239349"/>
                <a:gd name="connsiteY43" fmla="*/ 154744 h 176932"/>
                <a:gd name="connsiteX44" fmla="*/ 381220 w 1239349"/>
                <a:gd name="connsiteY44" fmla="*/ 158764 h 176932"/>
                <a:gd name="connsiteX45" fmla="*/ 363133 w 1239349"/>
                <a:gd name="connsiteY45" fmla="*/ 160773 h 176932"/>
                <a:gd name="connsiteX46" fmla="*/ 268679 w 1239349"/>
                <a:gd name="connsiteY46" fmla="*/ 162783 h 176932"/>
                <a:gd name="connsiteX47" fmla="*/ 210398 w 1239349"/>
                <a:gd name="connsiteY47" fmla="*/ 164793 h 176932"/>
                <a:gd name="connsiteX48" fmla="*/ 154127 w 1239349"/>
                <a:gd name="connsiteY48" fmla="*/ 168812 h 176932"/>
                <a:gd name="connsiteX49" fmla="*/ 119963 w 1239349"/>
                <a:gd name="connsiteY49" fmla="*/ 170822 h 176932"/>
                <a:gd name="connsiteX50" fmla="*/ 95847 w 1239349"/>
                <a:gd name="connsiteY50" fmla="*/ 172831 h 176932"/>
                <a:gd name="connsiteX51" fmla="*/ 17470 w 1239349"/>
                <a:gd name="connsiteY51" fmla="*/ 174841 h 176932"/>
                <a:gd name="connsiteX52" fmla="*/ 7421 w 1239349"/>
                <a:gd name="connsiteY52" fmla="*/ 176851 h 176932"/>
                <a:gd name="connsiteX53" fmla="*/ 0 w 1239349"/>
                <a:gd name="connsiteY53" fmla="*/ 176535 h 17693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54" fmla="*/ 1231934 w 1256790"/>
                <a:gd name="connsiteY54" fmla="*/ 0 h 182672"/>
                <a:gd name="connsiteX0" fmla="*/ 1259551 w 1259551"/>
                <a:gd name="connsiteY0" fmla="*/ 0 h 191877"/>
                <a:gd name="connsiteX1" fmla="*/ 1209828 w 1259551"/>
                <a:gd name="connsiteY1" fmla="*/ 15234 h 191877"/>
                <a:gd name="connsiteX2" fmla="*/ 1203799 w 1259551"/>
                <a:gd name="connsiteY2" fmla="*/ 17243 h 191877"/>
                <a:gd name="connsiteX3" fmla="*/ 1199780 w 1259551"/>
                <a:gd name="connsiteY3" fmla="*/ 21263 h 191877"/>
                <a:gd name="connsiteX4" fmla="*/ 1187722 w 1259551"/>
                <a:gd name="connsiteY4" fmla="*/ 25282 h 191877"/>
                <a:gd name="connsiteX5" fmla="*/ 1175664 w 1259551"/>
                <a:gd name="connsiteY5" fmla="*/ 29302 h 191877"/>
                <a:gd name="connsiteX6" fmla="*/ 1169635 w 1259551"/>
                <a:gd name="connsiteY6" fmla="*/ 31311 h 191877"/>
                <a:gd name="connsiteX7" fmla="*/ 1147528 w 1259551"/>
                <a:gd name="connsiteY7" fmla="*/ 37340 h 191877"/>
                <a:gd name="connsiteX8" fmla="*/ 1137480 w 1259551"/>
                <a:gd name="connsiteY8" fmla="*/ 45379 h 191877"/>
                <a:gd name="connsiteX9" fmla="*/ 1131451 w 1259551"/>
                <a:gd name="connsiteY9" fmla="*/ 47389 h 191877"/>
                <a:gd name="connsiteX10" fmla="*/ 1115373 w 1259551"/>
                <a:gd name="connsiteY10" fmla="*/ 55427 h 191877"/>
                <a:gd name="connsiteX11" fmla="*/ 1103315 w 1259551"/>
                <a:gd name="connsiteY11" fmla="*/ 59447 h 191877"/>
                <a:gd name="connsiteX12" fmla="*/ 1097286 w 1259551"/>
                <a:gd name="connsiteY12" fmla="*/ 61456 h 191877"/>
                <a:gd name="connsiteX13" fmla="*/ 1087238 w 1259551"/>
                <a:gd name="connsiteY13" fmla="*/ 63466 h 191877"/>
                <a:gd name="connsiteX14" fmla="*/ 1081209 w 1259551"/>
                <a:gd name="connsiteY14" fmla="*/ 65476 h 191877"/>
                <a:gd name="connsiteX15" fmla="*/ 1073170 w 1259551"/>
                <a:gd name="connsiteY15" fmla="*/ 67485 h 191877"/>
                <a:gd name="connsiteX16" fmla="*/ 1067141 w 1259551"/>
                <a:gd name="connsiteY16" fmla="*/ 69495 h 191877"/>
                <a:gd name="connsiteX17" fmla="*/ 1051064 w 1259551"/>
                <a:gd name="connsiteY17" fmla="*/ 73514 h 191877"/>
                <a:gd name="connsiteX18" fmla="*/ 1039006 w 1259551"/>
                <a:gd name="connsiteY18" fmla="*/ 77534 h 191877"/>
                <a:gd name="connsiteX19" fmla="*/ 1016900 w 1259551"/>
                <a:gd name="connsiteY19" fmla="*/ 81553 h 191877"/>
                <a:gd name="connsiteX20" fmla="*/ 990774 w 1259551"/>
                <a:gd name="connsiteY20" fmla="*/ 85572 h 191877"/>
                <a:gd name="connsiteX21" fmla="*/ 984745 w 1259551"/>
                <a:gd name="connsiteY21" fmla="*/ 87582 h 191877"/>
                <a:gd name="connsiteX22" fmla="*/ 932493 w 1259551"/>
                <a:gd name="connsiteY22" fmla="*/ 91601 h 191877"/>
                <a:gd name="connsiteX23" fmla="*/ 926464 w 1259551"/>
                <a:gd name="connsiteY23" fmla="*/ 93611 h 191877"/>
                <a:gd name="connsiteX24" fmla="*/ 900339 w 1259551"/>
                <a:gd name="connsiteY24" fmla="*/ 97630 h 191877"/>
                <a:gd name="connsiteX25" fmla="*/ 886271 w 1259551"/>
                <a:gd name="connsiteY25" fmla="*/ 101650 h 191877"/>
                <a:gd name="connsiteX26" fmla="*/ 874213 w 1259551"/>
                <a:gd name="connsiteY26" fmla="*/ 103659 h 191877"/>
                <a:gd name="connsiteX27" fmla="*/ 868184 w 1259551"/>
                <a:gd name="connsiteY27" fmla="*/ 105669 h 191877"/>
                <a:gd name="connsiteX28" fmla="*/ 856126 w 1259551"/>
                <a:gd name="connsiteY28" fmla="*/ 107679 h 191877"/>
                <a:gd name="connsiteX29" fmla="*/ 823971 w 1259551"/>
                <a:gd name="connsiteY29" fmla="*/ 111698 h 191877"/>
                <a:gd name="connsiteX30" fmla="*/ 791817 w 1259551"/>
                <a:gd name="connsiteY30" fmla="*/ 117727 h 191877"/>
                <a:gd name="connsiteX31" fmla="*/ 783778 w 1259551"/>
                <a:gd name="connsiteY31" fmla="*/ 119737 h 191877"/>
                <a:gd name="connsiteX32" fmla="*/ 727507 w 1259551"/>
                <a:gd name="connsiteY32" fmla="*/ 125766 h 191877"/>
                <a:gd name="connsiteX33" fmla="*/ 715449 w 1259551"/>
                <a:gd name="connsiteY33" fmla="*/ 129785 h 191877"/>
                <a:gd name="connsiteX34" fmla="*/ 707410 w 1259551"/>
                <a:gd name="connsiteY34" fmla="*/ 133804 h 191877"/>
                <a:gd name="connsiteX35" fmla="*/ 693343 w 1259551"/>
                <a:gd name="connsiteY35" fmla="*/ 137824 h 191877"/>
                <a:gd name="connsiteX36" fmla="*/ 667217 w 1259551"/>
                <a:gd name="connsiteY36" fmla="*/ 139833 h 191877"/>
                <a:gd name="connsiteX37" fmla="*/ 625014 w 1259551"/>
                <a:gd name="connsiteY37" fmla="*/ 145862 h 191877"/>
                <a:gd name="connsiteX38" fmla="*/ 610946 w 1259551"/>
                <a:gd name="connsiteY38" fmla="*/ 147872 h 191877"/>
                <a:gd name="connsiteX39" fmla="*/ 552666 w 1259551"/>
                <a:gd name="connsiteY39" fmla="*/ 151891 h 191877"/>
                <a:gd name="connsiteX40" fmla="*/ 536588 w 1259551"/>
                <a:gd name="connsiteY40" fmla="*/ 153901 h 191877"/>
                <a:gd name="connsiteX41" fmla="*/ 504434 w 1259551"/>
                <a:gd name="connsiteY41" fmla="*/ 157920 h 191877"/>
                <a:gd name="connsiteX42" fmla="*/ 468260 w 1259551"/>
                <a:gd name="connsiteY42" fmla="*/ 159930 h 191877"/>
                <a:gd name="connsiteX43" fmla="*/ 424047 w 1259551"/>
                <a:gd name="connsiteY43" fmla="*/ 163949 h 191877"/>
                <a:gd name="connsiteX44" fmla="*/ 373805 w 1259551"/>
                <a:gd name="connsiteY44" fmla="*/ 167969 h 191877"/>
                <a:gd name="connsiteX45" fmla="*/ 355718 w 1259551"/>
                <a:gd name="connsiteY45" fmla="*/ 169978 h 191877"/>
                <a:gd name="connsiteX46" fmla="*/ 261264 w 1259551"/>
                <a:gd name="connsiteY46" fmla="*/ 171988 h 191877"/>
                <a:gd name="connsiteX47" fmla="*/ 202983 w 1259551"/>
                <a:gd name="connsiteY47" fmla="*/ 173998 h 191877"/>
                <a:gd name="connsiteX48" fmla="*/ 146712 w 1259551"/>
                <a:gd name="connsiteY48" fmla="*/ 178017 h 191877"/>
                <a:gd name="connsiteX49" fmla="*/ 112548 w 1259551"/>
                <a:gd name="connsiteY49" fmla="*/ 180027 h 191877"/>
                <a:gd name="connsiteX50" fmla="*/ 88432 w 1259551"/>
                <a:gd name="connsiteY50" fmla="*/ 182036 h 191877"/>
                <a:gd name="connsiteX51" fmla="*/ 10055 w 1259551"/>
                <a:gd name="connsiteY51" fmla="*/ 184046 h 191877"/>
                <a:gd name="connsiteX52" fmla="*/ 6 w 1259551"/>
                <a:gd name="connsiteY52" fmla="*/ 186056 h 191877"/>
                <a:gd name="connsiteX53" fmla="*/ 1256789 w 1259551"/>
                <a:gd name="connsiteY53" fmla="*/ 191877 h 191877"/>
                <a:gd name="connsiteX54" fmla="*/ 1259551 w 1259551"/>
                <a:gd name="connsiteY54" fmla="*/ 0 h 1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9551" h="191877">
                  <a:moveTo>
                    <a:pt x="1259551" y="0"/>
                  </a:moveTo>
                  <a:lnTo>
                    <a:pt x="1209828" y="15234"/>
                  </a:lnTo>
                  <a:cubicBezTo>
                    <a:pt x="1200536" y="18108"/>
                    <a:pt x="1205615" y="16153"/>
                    <a:pt x="1203799" y="17243"/>
                  </a:cubicBezTo>
                  <a:cubicBezTo>
                    <a:pt x="1202174" y="18218"/>
                    <a:pt x="1201475" y="20416"/>
                    <a:pt x="1199780" y="21263"/>
                  </a:cubicBezTo>
                  <a:cubicBezTo>
                    <a:pt x="1195991" y="23158"/>
                    <a:pt x="1191741" y="23942"/>
                    <a:pt x="1187722" y="25282"/>
                  </a:cubicBezTo>
                  <a:lnTo>
                    <a:pt x="1175664" y="29302"/>
                  </a:lnTo>
                  <a:cubicBezTo>
                    <a:pt x="1173654" y="29972"/>
                    <a:pt x="1171690" y="30797"/>
                    <a:pt x="1169635" y="31311"/>
                  </a:cubicBezTo>
                  <a:cubicBezTo>
                    <a:pt x="1151502" y="35845"/>
                    <a:pt x="1158798" y="33585"/>
                    <a:pt x="1147528" y="37340"/>
                  </a:cubicBezTo>
                  <a:cubicBezTo>
                    <a:pt x="1143789" y="41080"/>
                    <a:pt x="1142553" y="42843"/>
                    <a:pt x="1137480" y="45379"/>
                  </a:cubicBezTo>
                  <a:cubicBezTo>
                    <a:pt x="1135585" y="46326"/>
                    <a:pt x="1133461" y="46719"/>
                    <a:pt x="1131451" y="47389"/>
                  </a:cubicBezTo>
                  <a:cubicBezTo>
                    <a:pt x="1124435" y="54404"/>
                    <a:pt x="1129229" y="50808"/>
                    <a:pt x="1115373" y="55427"/>
                  </a:cubicBezTo>
                  <a:lnTo>
                    <a:pt x="1103315" y="59447"/>
                  </a:lnTo>
                  <a:cubicBezTo>
                    <a:pt x="1101305" y="60117"/>
                    <a:pt x="1099363" y="61040"/>
                    <a:pt x="1097286" y="61456"/>
                  </a:cubicBezTo>
                  <a:cubicBezTo>
                    <a:pt x="1093937" y="62126"/>
                    <a:pt x="1090552" y="62637"/>
                    <a:pt x="1087238" y="63466"/>
                  </a:cubicBezTo>
                  <a:cubicBezTo>
                    <a:pt x="1085183" y="63980"/>
                    <a:pt x="1083246" y="64894"/>
                    <a:pt x="1081209" y="65476"/>
                  </a:cubicBezTo>
                  <a:cubicBezTo>
                    <a:pt x="1078553" y="66235"/>
                    <a:pt x="1075826" y="66726"/>
                    <a:pt x="1073170" y="67485"/>
                  </a:cubicBezTo>
                  <a:cubicBezTo>
                    <a:pt x="1071133" y="68067"/>
                    <a:pt x="1069185" y="68938"/>
                    <a:pt x="1067141" y="69495"/>
                  </a:cubicBezTo>
                  <a:cubicBezTo>
                    <a:pt x="1061812" y="70948"/>
                    <a:pt x="1056304" y="71767"/>
                    <a:pt x="1051064" y="73514"/>
                  </a:cubicBezTo>
                  <a:cubicBezTo>
                    <a:pt x="1047045" y="74854"/>
                    <a:pt x="1043185" y="76838"/>
                    <a:pt x="1039006" y="77534"/>
                  </a:cubicBezTo>
                  <a:cubicBezTo>
                    <a:pt x="1003584" y="83436"/>
                    <a:pt x="1047705" y="75951"/>
                    <a:pt x="1016900" y="81553"/>
                  </a:cubicBezTo>
                  <a:cubicBezTo>
                    <a:pt x="1006664" y="83414"/>
                    <a:pt x="1001326" y="84065"/>
                    <a:pt x="990774" y="85572"/>
                  </a:cubicBezTo>
                  <a:cubicBezTo>
                    <a:pt x="988764" y="86242"/>
                    <a:pt x="986800" y="87068"/>
                    <a:pt x="984745" y="87582"/>
                  </a:cubicBezTo>
                  <a:cubicBezTo>
                    <a:pt x="966780" y="92074"/>
                    <a:pt x="953809" y="90586"/>
                    <a:pt x="932493" y="91601"/>
                  </a:cubicBezTo>
                  <a:cubicBezTo>
                    <a:pt x="930483" y="92271"/>
                    <a:pt x="928532" y="93151"/>
                    <a:pt x="926464" y="93611"/>
                  </a:cubicBezTo>
                  <a:cubicBezTo>
                    <a:pt x="921435" y="94729"/>
                    <a:pt x="904838" y="96987"/>
                    <a:pt x="900339" y="97630"/>
                  </a:cubicBezTo>
                  <a:cubicBezTo>
                    <a:pt x="894594" y="99545"/>
                    <a:pt x="892578" y="100389"/>
                    <a:pt x="886271" y="101650"/>
                  </a:cubicBezTo>
                  <a:cubicBezTo>
                    <a:pt x="882275" y="102449"/>
                    <a:pt x="878232" y="102989"/>
                    <a:pt x="874213" y="103659"/>
                  </a:cubicBezTo>
                  <a:cubicBezTo>
                    <a:pt x="872203" y="104329"/>
                    <a:pt x="870252" y="105209"/>
                    <a:pt x="868184" y="105669"/>
                  </a:cubicBezTo>
                  <a:cubicBezTo>
                    <a:pt x="864206" y="106553"/>
                    <a:pt x="860153" y="107059"/>
                    <a:pt x="856126" y="107679"/>
                  </a:cubicBezTo>
                  <a:cubicBezTo>
                    <a:pt x="827540" y="112076"/>
                    <a:pt x="857668" y="107204"/>
                    <a:pt x="823971" y="111698"/>
                  </a:cubicBezTo>
                  <a:cubicBezTo>
                    <a:pt x="816709" y="112666"/>
                    <a:pt x="796572" y="116538"/>
                    <a:pt x="791817" y="117727"/>
                  </a:cubicBezTo>
                  <a:cubicBezTo>
                    <a:pt x="789137" y="118397"/>
                    <a:pt x="786510" y="119327"/>
                    <a:pt x="783778" y="119737"/>
                  </a:cubicBezTo>
                  <a:cubicBezTo>
                    <a:pt x="758688" y="123500"/>
                    <a:pt x="751134" y="123797"/>
                    <a:pt x="727507" y="125766"/>
                  </a:cubicBezTo>
                  <a:cubicBezTo>
                    <a:pt x="723488" y="127106"/>
                    <a:pt x="719239" y="127890"/>
                    <a:pt x="715449" y="129785"/>
                  </a:cubicBezTo>
                  <a:cubicBezTo>
                    <a:pt x="712769" y="131125"/>
                    <a:pt x="710164" y="132624"/>
                    <a:pt x="707410" y="133804"/>
                  </a:cubicBezTo>
                  <a:cubicBezTo>
                    <a:pt x="704706" y="134963"/>
                    <a:pt x="695686" y="137548"/>
                    <a:pt x="693343" y="137824"/>
                  </a:cubicBezTo>
                  <a:cubicBezTo>
                    <a:pt x="684668" y="138844"/>
                    <a:pt x="675898" y="138868"/>
                    <a:pt x="667217" y="139833"/>
                  </a:cubicBezTo>
                  <a:cubicBezTo>
                    <a:pt x="653093" y="141402"/>
                    <a:pt x="639082" y="143853"/>
                    <a:pt x="625014" y="145862"/>
                  </a:cubicBezTo>
                  <a:cubicBezTo>
                    <a:pt x="620325" y="146532"/>
                    <a:pt x="615667" y="147479"/>
                    <a:pt x="610946" y="147872"/>
                  </a:cubicBezTo>
                  <a:cubicBezTo>
                    <a:pt x="575462" y="150830"/>
                    <a:pt x="594883" y="149408"/>
                    <a:pt x="552666" y="151891"/>
                  </a:cubicBezTo>
                  <a:lnTo>
                    <a:pt x="536588" y="153901"/>
                  </a:lnTo>
                  <a:cubicBezTo>
                    <a:pt x="517497" y="156629"/>
                    <a:pt x="529233" y="156149"/>
                    <a:pt x="504434" y="157920"/>
                  </a:cubicBezTo>
                  <a:cubicBezTo>
                    <a:pt x="492388" y="158780"/>
                    <a:pt x="480310" y="159127"/>
                    <a:pt x="468260" y="159930"/>
                  </a:cubicBezTo>
                  <a:cubicBezTo>
                    <a:pt x="452871" y="160956"/>
                    <a:pt x="439287" y="162426"/>
                    <a:pt x="424047" y="163949"/>
                  </a:cubicBezTo>
                  <a:cubicBezTo>
                    <a:pt x="399238" y="168911"/>
                    <a:pt x="423715" y="164527"/>
                    <a:pt x="373805" y="167969"/>
                  </a:cubicBezTo>
                  <a:cubicBezTo>
                    <a:pt x="367753" y="168386"/>
                    <a:pt x="361780" y="169762"/>
                    <a:pt x="355718" y="169978"/>
                  </a:cubicBezTo>
                  <a:cubicBezTo>
                    <a:pt x="324246" y="171102"/>
                    <a:pt x="292745" y="171159"/>
                    <a:pt x="261264" y="171988"/>
                  </a:cubicBezTo>
                  <a:lnTo>
                    <a:pt x="202983" y="173998"/>
                  </a:lnTo>
                  <a:cubicBezTo>
                    <a:pt x="174095" y="178123"/>
                    <a:pt x="196256" y="175409"/>
                    <a:pt x="146712" y="178017"/>
                  </a:cubicBezTo>
                  <a:lnTo>
                    <a:pt x="112548" y="180027"/>
                  </a:lnTo>
                  <a:cubicBezTo>
                    <a:pt x="104501" y="180582"/>
                    <a:pt x="96492" y="181720"/>
                    <a:pt x="88432" y="182036"/>
                  </a:cubicBezTo>
                  <a:cubicBezTo>
                    <a:pt x="62318" y="183060"/>
                    <a:pt x="36181" y="183376"/>
                    <a:pt x="10055" y="184046"/>
                  </a:cubicBezTo>
                  <a:lnTo>
                    <a:pt x="6" y="186056"/>
                  </a:lnTo>
                  <a:cubicBezTo>
                    <a:pt x="-2906" y="186338"/>
                    <a:pt x="1258335" y="191943"/>
                    <a:pt x="1256789" y="191877"/>
                  </a:cubicBezTo>
                  <a:cubicBezTo>
                    <a:pt x="1257710" y="127918"/>
                    <a:pt x="1258630" y="63959"/>
                    <a:pt x="12595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958197" y="4067472"/>
              <a:ext cx="715601" cy="1669465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  <a:gd name="connsiteX0" fmla="*/ 935288 w 935288"/>
                <a:gd name="connsiteY0" fmla="*/ 2483 h 4121822"/>
                <a:gd name="connsiteX1" fmla="*/ 905712 w 935288"/>
                <a:gd name="connsiteY1" fmla="*/ 18 h 4121822"/>
                <a:gd name="connsiteX2" fmla="*/ 890924 w 935288"/>
                <a:gd name="connsiteY2" fmla="*/ 18 h 4121822"/>
                <a:gd name="connsiteX3" fmla="*/ 861348 w 935288"/>
                <a:gd name="connsiteY3" fmla="*/ 7412 h 4121822"/>
                <a:gd name="connsiteX4" fmla="*/ 853954 w 935288"/>
                <a:gd name="connsiteY4" fmla="*/ 12341 h 4121822"/>
                <a:gd name="connsiteX5" fmla="*/ 846559 w 935288"/>
                <a:gd name="connsiteY5" fmla="*/ 14806 h 4121822"/>
                <a:gd name="connsiteX6" fmla="*/ 826842 w 935288"/>
                <a:gd name="connsiteY6" fmla="*/ 19735 h 4121822"/>
                <a:gd name="connsiteX7" fmla="*/ 814518 w 935288"/>
                <a:gd name="connsiteY7" fmla="*/ 22200 h 4121822"/>
                <a:gd name="connsiteX8" fmla="*/ 799730 w 935288"/>
                <a:gd name="connsiteY8" fmla="*/ 27129 h 4121822"/>
                <a:gd name="connsiteX9" fmla="*/ 784942 w 935288"/>
                <a:gd name="connsiteY9" fmla="*/ 34524 h 4121822"/>
                <a:gd name="connsiteX10" fmla="*/ 777548 w 935288"/>
                <a:gd name="connsiteY10" fmla="*/ 39453 h 4121822"/>
                <a:gd name="connsiteX11" fmla="*/ 770154 w 935288"/>
                <a:gd name="connsiteY11" fmla="*/ 41918 h 4121822"/>
                <a:gd name="connsiteX12" fmla="*/ 755366 w 935288"/>
                <a:gd name="connsiteY12" fmla="*/ 51776 h 4121822"/>
                <a:gd name="connsiteX13" fmla="*/ 750437 w 935288"/>
                <a:gd name="connsiteY13" fmla="*/ 56706 h 4121822"/>
                <a:gd name="connsiteX14" fmla="*/ 740578 w 935288"/>
                <a:gd name="connsiteY14" fmla="*/ 59170 h 4121822"/>
                <a:gd name="connsiteX15" fmla="*/ 730719 w 935288"/>
                <a:gd name="connsiteY15" fmla="*/ 64100 h 4121822"/>
                <a:gd name="connsiteX16" fmla="*/ 715931 w 935288"/>
                <a:gd name="connsiteY16" fmla="*/ 73959 h 4121822"/>
                <a:gd name="connsiteX17" fmla="*/ 708537 w 935288"/>
                <a:gd name="connsiteY17" fmla="*/ 78888 h 4121822"/>
                <a:gd name="connsiteX18" fmla="*/ 701143 w 935288"/>
                <a:gd name="connsiteY18" fmla="*/ 81353 h 4121822"/>
                <a:gd name="connsiteX19" fmla="*/ 688819 w 935288"/>
                <a:gd name="connsiteY19" fmla="*/ 88747 h 4121822"/>
                <a:gd name="connsiteX20" fmla="*/ 681425 w 935288"/>
                <a:gd name="connsiteY20" fmla="*/ 96141 h 4121822"/>
                <a:gd name="connsiteX21" fmla="*/ 669102 w 935288"/>
                <a:gd name="connsiteY21" fmla="*/ 103535 h 4121822"/>
                <a:gd name="connsiteX22" fmla="*/ 656778 w 935288"/>
                <a:gd name="connsiteY22" fmla="*/ 118323 h 4121822"/>
                <a:gd name="connsiteX23" fmla="*/ 649384 w 935288"/>
                <a:gd name="connsiteY23" fmla="*/ 128182 h 4121822"/>
                <a:gd name="connsiteX24" fmla="*/ 641990 w 935288"/>
                <a:gd name="connsiteY24" fmla="*/ 135576 h 4121822"/>
                <a:gd name="connsiteX25" fmla="*/ 637061 w 935288"/>
                <a:gd name="connsiteY25" fmla="*/ 142970 h 4121822"/>
                <a:gd name="connsiteX26" fmla="*/ 622273 w 935288"/>
                <a:gd name="connsiteY26" fmla="*/ 152829 h 4121822"/>
                <a:gd name="connsiteX27" fmla="*/ 617343 w 935288"/>
                <a:gd name="connsiteY27" fmla="*/ 157758 h 4121822"/>
                <a:gd name="connsiteX28" fmla="*/ 590232 w 935288"/>
                <a:gd name="connsiteY28" fmla="*/ 177476 h 4121822"/>
                <a:gd name="connsiteX29" fmla="*/ 580373 w 935288"/>
                <a:gd name="connsiteY29" fmla="*/ 189799 h 4121822"/>
                <a:gd name="connsiteX30" fmla="*/ 558191 w 935288"/>
                <a:gd name="connsiteY30" fmla="*/ 216911 h 4121822"/>
                <a:gd name="connsiteX31" fmla="*/ 545867 w 935288"/>
                <a:gd name="connsiteY31" fmla="*/ 231699 h 4121822"/>
                <a:gd name="connsiteX32" fmla="*/ 536009 w 935288"/>
                <a:gd name="connsiteY32" fmla="*/ 246487 h 4121822"/>
                <a:gd name="connsiteX33" fmla="*/ 531079 w 935288"/>
                <a:gd name="connsiteY33" fmla="*/ 253881 h 4121822"/>
                <a:gd name="connsiteX34" fmla="*/ 523685 w 935288"/>
                <a:gd name="connsiteY34" fmla="*/ 261275 h 4121822"/>
                <a:gd name="connsiteX35" fmla="*/ 518756 w 935288"/>
                <a:gd name="connsiteY35" fmla="*/ 268669 h 4121822"/>
                <a:gd name="connsiteX36" fmla="*/ 506432 w 935288"/>
                <a:gd name="connsiteY36" fmla="*/ 280993 h 4121822"/>
                <a:gd name="connsiteX37" fmla="*/ 503968 w 935288"/>
                <a:gd name="connsiteY37" fmla="*/ 288387 h 4121822"/>
                <a:gd name="connsiteX38" fmla="*/ 499038 w 935288"/>
                <a:gd name="connsiteY38" fmla="*/ 293316 h 4121822"/>
                <a:gd name="connsiteX39" fmla="*/ 491644 w 935288"/>
                <a:gd name="connsiteY39" fmla="*/ 303175 h 4121822"/>
                <a:gd name="connsiteX40" fmla="*/ 481785 w 935288"/>
                <a:gd name="connsiteY40" fmla="*/ 317963 h 4121822"/>
                <a:gd name="connsiteX41" fmla="*/ 476856 w 935288"/>
                <a:gd name="connsiteY41" fmla="*/ 325357 h 4121822"/>
                <a:gd name="connsiteX42" fmla="*/ 469462 w 935288"/>
                <a:gd name="connsiteY42" fmla="*/ 332751 h 4121822"/>
                <a:gd name="connsiteX43" fmla="*/ 464533 w 935288"/>
                <a:gd name="connsiteY43" fmla="*/ 340145 h 4121822"/>
                <a:gd name="connsiteX44" fmla="*/ 449744 w 935288"/>
                <a:gd name="connsiteY44" fmla="*/ 354933 h 4121822"/>
                <a:gd name="connsiteX45" fmla="*/ 439886 w 935288"/>
                <a:gd name="connsiteY45" fmla="*/ 367257 h 4121822"/>
                <a:gd name="connsiteX46" fmla="*/ 430027 w 935288"/>
                <a:gd name="connsiteY46" fmla="*/ 382045 h 4121822"/>
                <a:gd name="connsiteX47" fmla="*/ 427562 w 935288"/>
                <a:gd name="connsiteY47" fmla="*/ 389439 h 4121822"/>
                <a:gd name="connsiteX48" fmla="*/ 420168 w 935288"/>
                <a:gd name="connsiteY48" fmla="*/ 399298 h 4121822"/>
                <a:gd name="connsiteX49" fmla="*/ 410309 w 935288"/>
                <a:gd name="connsiteY49" fmla="*/ 414086 h 4121822"/>
                <a:gd name="connsiteX50" fmla="*/ 405380 w 935288"/>
                <a:gd name="connsiteY50" fmla="*/ 428874 h 4121822"/>
                <a:gd name="connsiteX51" fmla="*/ 395521 w 935288"/>
                <a:gd name="connsiteY51" fmla="*/ 443662 h 4121822"/>
                <a:gd name="connsiteX52" fmla="*/ 388127 w 935288"/>
                <a:gd name="connsiteY52" fmla="*/ 455986 h 4121822"/>
                <a:gd name="connsiteX53" fmla="*/ 380733 w 935288"/>
                <a:gd name="connsiteY53" fmla="*/ 470774 h 4121822"/>
                <a:gd name="connsiteX54" fmla="*/ 356086 w 935288"/>
                <a:gd name="connsiteY54" fmla="*/ 500350 h 4121822"/>
                <a:gd name="connsiteX55" fmla="*/ 353621 w 935288"/>
                <a:gd name="connsiteY55" fmla="*/ 507744 h 4121822"/>
                <a:gd name="connsiteX56" fmla="*/ 343763 w 935288"/>
                <a:gd name="connsiteY56" fmla="*/ 522532 h 4121822"/>
                <a:gd name="connsiteX57" fmla="*/ 338833 w 935288"/>
                <a:gd name="connsiteY57" fmla="*/ 542250 h 4121822"/>
                <a:gd name="connsiteX58" fmla="*/ 328975 w 935288"/>
                <a:gd name="connsiteY58" fmla="*/ 559503 h 4121822"/>
                <a:gd name="connsiteX59" fmla="*/ 324045 w 935288"/>
                <a:gd name="connsiteY59" fmla="*/ 574291 h 4121822"/>
                <a:gd name="connsiteX60" fmla="*/ 319116 w 935288"/>
                <a:gd name="connsiteY60" fmla="*/ 581685 h 4121822"/>
                <a:gd name="connsiteX61" fmla="*/ 314186 w 935288"/>
                <a:gd name="connsiteY61" fmla="*/ 596473 h 4121822"/>
                <a:gd name="connsiteX62" fmla="*/ 311722 w 935288"/>
                <a:gd name="connsiteY62" fmla="*/ 603867 h 4121822"/>
                <a:gd name="connsiteX63" fmla="*/ 306792 w 935288"/>
                <a:gd name="connsiteY63" fmla="*/ 608796 h 4121822"/>
                <a:gd name="connsiteX64" fmla="*/ 299398 w 935288"/>
                <a:gd name="connsiteY64" fmla="*/ 630979 h 4121822"/>
                <a:gd name="connsiteX65" fmla="*/ 296934 w 935288"/>
                <a:gd name="connsiteY65" fmla="*/ 638373 h 4121822"/>
                <a:gd name="connsiteX66" fmla="*/ 292004 w 935288"/>
                <a:gd name="connsiteY66" fmla="*/ 645767 h 4121822"/>
                <a:gd name="connsiteX67" fmla="*/ 282145 w 935288"/>
                <a:gd name="connsiteY67" fmla="*/ 670414 h 4121822"/>
                <a:gd name="connsiteX68" fmla="*/ 272287 w 935288"/>
                <a:gd name="connsiteY68" fmla="*/ 685202 h 4121822"/>
                <a:gd name="connsiteX69" fmla="*/ 259963 w 935288"/>
                <a:gd name="connsiteY69" fmla="*/ 697525 h 4121822"/>
                <a:gd name="connsiteX70" fmla="*/ 250104 w 935288"/>
                <a:gd name="connsiteY70" fmla="*/ 712313 h 4121822"/>
                <a:gd name="connsiteX71" fmla="*/ 242710 w 935288"/>
                <a:gd name="connsiteY71" fmla="*/ 727101 h 4121822"/>
                <a:gd name="connsiteX72" fmla="*/ 237781 w 935288"/>
                <a:gd name="connsiteY72" fmla="*/ 741890 h 4121822"/>
                <a:gd name="connsiteX73" fmla="*/ 232852 w 935288"/>
                <a:gd name="connsiteY73" fmla="*/ 749284 h 4121822"/>
                <a:gd name="connsiteX74" fmla="*/ 230387 w 935288"/>
                <a:gd name="connsiteY74" fmla="*/ 756678 h 4121822"/>
                <a:gd name="connsiteX75" fmla="*/ 225458 w 935288"/>
                <a:gd name="connsiteY75" fmla="*/ 764072 h 4121822"/>
                <a:gd name="connsiteX76" fmla="*/ 220528 w 935288"/>
                <a:gd name="connsiteY76" fmla="*/ 781325 h 4121822"/>
                <a:gd name="connsiteX77" fmla="*/ 218064 w 935288"/>
                <a:gd name="connsiteY77" fmla="*/ 788719 h 4121822"/>
                <a:gd name="connsiteX78" fmla="*/ 213134 w 935288"/>
                <a:gd name="connsiteY78" fmla="*/ 793648 h 4121822"/>
                <a:gd name="connsiteX79" fmla="*/ 205740 w 935288"/>
                <a:gd name="connsiteY79" fmla="*/ 815830 h 4121822"/>
                <a:gd name="connsiteX80" fmla="*/ 203275 w 935288"/>
                <a:gd name="connsiteY80" fmla="*/ 823224 h 4121822"/>
                <a:gd name="connsiteX81" fmla="*/ 198346 w 935288"/>
                <a:gd name="connsiteY81" fmla="*/ 830618 h 4121822"/>
                <a:gd name="connsiteX82" fmla="*/ 195881 w 935288"/>
                <a:gd name="connsiteY82" fmla="*/ 838013 h 4121822"/>
                <a:gd name="connsiteX83" fmla="*/ 193417 w 935288"/>
                <a:gd name="connsiteY83" fmla="*/ 847871 h 4121822"/>
                <a:gd name="connsiteX84" fmla="*/ 188487 w 935288"/>
                <a:gd name="connsiteY84" fmla="*/ 852801 h 4121822"/>
                <a:gd name="connsiteX85" fmla="*/ 176164 w 935288"/>
                <a:gd name="connsiteY85" fmla="*/ 877448 h 4121822"/>
                <a:gd name="connsiteX86" fmla="*/ 176164 w 935288"/>
                <a:gd name="connsiteY86" fmla="*/ 877448 h 4121822"/>
                <a:gd name="connsiteX87" fmla="*/ 173699 w 935288"/>
                <a:gd name="connsiteY87" fmla="*/ 884842 h 4121822"/>
                <a:gd name="connsiteX88" fmla="*/ 163840 w 935288"/>
                <a:gd name="connsiteY88" fmla="*/ 897165 h 4121822"/>
                <a:gd name="connsiteX89" fmla="*/ 161376 w 935288"/>
                <a:gd name="connsiteY89" fmla="*/ 904559 h 4121822"/>
                <a:gd name="connsiteX90" fmla="*/ 156446 w 935288"/>
                <a:gd name="connsiteY90" fmla="*/ 909489 h 4121822"/>
                <a:gd name="connsiteX91" fmla="*/ 151517 w 935288"/>
                <a:gd name="connsiteY91" fmla="*/ 916883 h 4121822"/>
                <a:gd name="connsiteX92" fmla="*/ 146587 w 935288"/>
                <a:gd name="connsiteY92" fmla="*/ 926741 h 4121822"/>
                <a:gd name="connsiteX93" fmla="*/ 144123 w 935288"/>
                <a:gd name="connsiteY93" fmla="*/ 934135 h 4121822"/>
                <a:gd name="connsiteX94" fmla="*/ 139193 w 935288"/>
                <a:gd name="connsiteY94" fmla="*/ 941529 h 4121822"/>
                <a:gd name="connsiteX95" fmla="*/ 134264 w 935288"/>
                <a:gd name="connsiteY95" fmla="*/ 956318 h 4121822"/>
                <a:gd name="connsiteX96" fmla="*/ 124405 w 935288"/>
                <a:gd name="connsiteY96" fmla="*/ 973570 h 4121822"/>
                <a:gd name="connsiteX97" fmla="*/ 121941 w 935288"/>
                <a:gd name="connsiteY97" fmla="*/ 980965 h 4121822"/>
                <a:gd name="connsiteX98" fmla="*/ 117011 w 935288"/>
                <a:gd name="connsiteY98" fmla="*/ 990823 h 4121822"/>
                <a:gd name="connsiteX99" fmla="*/ 114547 w 935288"/>
                <a:gd name="connsiteY99" fmla="*/ 1000682 h 4121822"/>
                <a:gd name="connsiteX100" fmla="*/ 109617 w 935288"/>
                <a:gd name="connsiteY100" fmla="*/ 1010541 h 4121822"/>
                <a:gd name="connsiteX101" fmla="*/ 104688 w 935288"/>
                <a:gd name="connsiteY101" fmla="*/ 1025329 h 4121822"/>
                <a:gd name="connsiteX102" fmla="*/ 102223 w 935288"/>
                <a:gd name="connsiteY102" fmla="*/ 1032723 h 4121822"/>
                <a:gd name="connsiteX103" fmla="*/ 99758 w 935288"/>
                <a:gd name="connsiteY103" fmla="*/ 1042582 h 4121822"/>
                <a:gd name="connsiteX104" fmla="*/ 94829 w 935288"/>
                <a:gd name="connsiteY104" fmla="*/ 1049976 h 4121822"/>
                <a:gd name="connsiteX105" fmla="*/ 92364 w 935288"/>
                <a:gd name="connsiteY105" fmla="*/ 1057370 h 4121822"/>
                <a:gd name="connsiteX106" fmla="*/ 84970 w 935288"/>
                <a:gd name="connsiteY106" fmla="*/ 1067229 h 4121822"/>
                <a:gd name="connsiteX107" fmla="*/ 77576 w 935288"/>
                <a:gd name="connsiteY107" fmla="*/ 1084482 h 4121822"/>
                <a:gd name="connsiteX108" fmla="*/ 72647 w 935288"/>
                <a:gd name="connsiteY108" fmla="*/ 1091876 h 4121822"/>
                <a:gd name="connsiteX109" fmla="*/ 70182 w 935288"/>
                <a:gd name="connsiteY109" fmla="*/ 1099270 h 4121822"/>
                <a:gd name="connsiteX110" fmla="*/ 57859 w 935288"/>
                <a:gd name="connsiteY110" fmla="*/ 1116522 h 4121822"/>
                <a:gd name="connsiteX111" fmla="*/ 48000 w 935288"/>
                <a:gd name="connsiteY111" fmla="*/ 1131311 h 4121822"/>
                <a:gd name="connsiteX112" fmla="*/ 43071 w 935288"/>
                <a:gd name="connsiteY112" fmla="*/ 1138705 h 4121822"/>
                <a:gd name="connsiteX113" fmla="*/ 38141 w 935288"/>
                <a:gd name="connsiteY113" fmla="*/ 1153493 h 4121822"/>
                <a:gd name="connsiteX114" fmla="*/ 33212 w 935288"/>
                <a:gd name="connsiteY114" fmla="*/ 1168281 h 4121822"/>
                <a:gd name="connsiteX115" fmla="*/ 30747 w 935288"/>
                <a:gd name="connsiteY115" fmla="*/ 1175675 h 4121822"/>
                <a:gd name="connsiteX116" fmla="*/ 23353 w 935288"/>
                <a:gd name="connsiteY116" fmla="*/ 1190463 h 4121822"/>
                <a:gd name="connsiteX117" fmla="*/ 18424 w 935288"/>
                <a:gd name="connsiteY117" fmla="*/ 1197857 h 4121822"/>
                <a:gd name="connsiteX118" fmla="*/ 15959 w 935288"/>
                <a:gd name="connsiteY118" fmla="*/ 1205251 h 4121822"/>
                <a:gd name="connsiteX119" fmla="*/ 6100 w 935288"/>
                <a:gd name="connsiteY119" fmla="*/ 1217575 h 4121822"/>
                <a:gd name="connsiteX120" fmla="*/ 1171 w 935288"/>
                <a:gd name="connsiteY120" fmla="*/ 1217575 h 4121822"/>
                <a:gd name="connsiteX121" fmla="*/ 56 w 935288"/>
                <a:gd name="connsiteY121" fmla="*/ 1215190 h 4121822"/>
                <a:gd name="connsiteX122" fmla="*/ 26724 w 935288"/>
                <a:gd name="connsiteY122" fmla="*/ 4121822 h 4121822"/>
                <a:gd name="connsiteX123" fmla="*/ 913128 w 935288"/>
                <a:gd name="connsiteY123" fmla="*/ 4097273 h 4121822"/>
                <a:gd name="connsiteX124" fmla="*/ 935288 w 935288"/>
                <a:gd name="connsiteY124" fmla="*/ 2483 h 4121822"/>
                <a:gd name="connsiteX0" fmla="*/ 935288 w 935288"/>
                <a:gd name="connsiteY0" fmla="*/ 2483 h 4121822"/>
                <a:gd name="connsiteX1" fmla="*/ 905712 w 935288"/>
                <a:gd name="connsiteY1" fmla="*/ 18 h 4121822"/>
                <a:gd name="connsiteX2" fmla="*/ 890924 w 935288"/>
                <a:gd name="connsiteY2" fmla="*/ 18 h 4121822"/>
                <a:gd name="connsiteX3" fmla="*/ 861348 w 935288"/>
                <a:gd name="connsiteY3" fmla="*/ 7412 h 4121822"/>
                <a:gd name="connsiteX4" fmla="*/ 853954 w 935288"/>
                <a:gd name="connsiteY4" fmla="*/ 12341 h 4121822"/>
                <a:gd name="connsiteX5" fmla="*/ 846559 w 935288"/>
                <a:gd name="connsiteY5" fmla="*/ 14806 h 4121822"/>
                <a:gd name="connsiteX6" fmla="*/ 826842 w 935288"/>
                <a:gd name="connsiteY6" fmla="*/ 19735 h 4121822"/>
                <a:gd name="connsiteX7" fmla="*/ 814518 w 935288"/>
                <a:gd name="connsiteY7" fmla="*/ 22200 h 4121822"/>
                <a:gd name="connsiteX8" fmla="*/ 799730 w 935288"/>
                <a:gd name="connsiteY8" fmla="*/ 27129 h 4121822"/>
                <a:gd name="connsiteX9" fmla="*/ 784942 w 935288"/>
                <a:gd name="connsiteY9" fmla="*/ 34524 h 4121822"/>
                <a:gd name="connsiteX10" fmla="*/ 777548 w 935288"/>
                <a:gd name="connsiteY10" fmla="*/ 39453 h 4121822"/>
                <a:gd name="connsiteX11" fmla="*/ 770154 w 935288"/>
                <a:gd name="connsiteY11" fmla="*/ 41918 h 4121822"/>
                <a:gd name="connsiteX12" fmla="*/ 755366 w 935288"/>
                <a:gd name="connsiteY12" fmla="*/ 51776 h 4121822"/>
                <a:gd name="connsiteX13" fmla="*/ 750437 w 935288"/>
                <a:gd name="connsiteY13" fmla="*/ 56706 h 4121822"/>
                <a:gd name="connsiteX14" fmla="*/ 740578 w 935288"/>
                <a:gd name="connsiteY14" fmla="*/ 59170 h 4121822"/>
                <a:gd name="connsiteX15" fmla="*/ 730719 w 935288"/>
                <a:gd name="connsiteY15" fmla="*/ 64100 h 4121822"/>
                <a:gd name="connsiteX16" fmla="*/ 715931 w 935288"/>
                <a:gd name="connsiteY16" fmla="*/ 73959 h 4121822"/>
                <a:gd name="connsiteX17" fmla="*/ 708537 w 935288"/>
                <a:gd name="connsiteY17" fmla="*/ 78888 h 4121822"/>
                <a:gd name="connsiteX18" fmla="*/ 701143 w 935288"/>
                <a:gd name="connsiteY18" fmla="*/ 81353 h 4121822"/>
                <a:gd name="connsiteX19" fmla="*/ 688819 w 935288"/>
                <a:gd name="connsiteY19" fmla="*/ 88747 h 4121822"/>
                <a:gd name="connsiteX20" fmla="*/ 681425 w 935288"/>
                <a:gd name="connsiteY20" fmla="*/ 96141 h 4121822"/>
                <a:gd name="connsiteX21" fmla="*/ 669102 w 935288"/>
                <a:gd name="connsiteY21" fmla="*/ 103535 h 4121822"/>
                <a:gd name="connsiteX22" fmla="*/ 656778 w 935288"/>
                <a:gd name="connsiteY22" fmla="*/ 118323 h 4121822"/>
                <a:gd name="connsiteX23" fmla="*/ 649384 w 935288"/>
                <a:gd name="connsiteY23" fmla="*/ 128182 h 4121822"/>
                <a:gd name="connsiteX24" fmla="*/ 641990 w 935288"/>
                <a:gd name="connsiteY24" fmla="*/ 135576 h 4121822"/>
                <a:gd name="connsiteX25" fmla="*/ 637061 w 935288"/>
                <a:gd name="connsiteY25" fmla="*/ 142970 h 4121822"/>
                <a:gd name="connsiteX26" fmla="*/ 622273 w 935288"/>
                <a:gd name="connsiteY26" fmla="*/ 152829 h 4121822"/>
                <a:gd name="connsiteX27" fmla="*/ 617343 w 935288"/>
                <a:gd name="connsiteY27" fmla="*/ 157758 h 4121822"/>
                <a:gd name="connsiteX28" fmla="*/ 590232 w 935288"/>
                <a:gd name="connsiteY28" fmla="*/ 177476 h 4121822"/>
                <a:gd name="connsiteX29" fmla="*/ 580373 w 935288"/>
                <a:gd name="connsiteY29" fmla="*/ 189799 h 4121822"/>
                <a:gd name="connsiteX30" fmla="*/ 558191 w 935288"/>
                <a:gd name="connsiteY30" fmla="*/ 216911 h 4121822"/>
                <a:gd name="connsiteX31" fmla="*/ 545867 w 935288"/>
                <a:gd name="connsiteY31" fmla="*/ 231699 h 4121822"/>
                <a:gd name="connsiteX32" fmla="*/ 536009 w 935288"/>
                <a:gd name="connsiteY32" fmla="*/ 246487 h 4121822"/>
                <a:gd name="connsiteX33" fmla="*/ 531079 w 935288"/>
                <a:gd name="connsiteY33" fmla="*/ 253881 h 4121822"/>
                <a:gd name="connsiteX34" fmla="*/ 523685 w 935288"/>
                <a:gd name="connsiteY34" fmla="*/ 261275 h 4121822"/>
                <a:gd name="connsiteX35" fmla="*/ 518756 w 935288"/>
                <a:gd name="connsiteY35" fmla="*/ 268669 h 4121822"/>
                <a:gd name="connsiteX36" fmla="*/ 506432 w 935288"/>
                <a:gd name="connsiteY36" fmla="*/ 280993 h 4121822"/>
                <a:gd name="connsiteX37" fmla="*/ 503968 w 935288"/>
                <a:gd name="connsiteY37" fmla="*/ 288387 h 4121822"/>
                <a:gd name="connsiteX38" fmla="*/ 499038 w 935288"/>
                <a:gd name="connsiteY38" fmla="*/ 293316 h 4121822"/>
                <a:gd name="connsiteX39" fmla="*/ 491644 w 935288"/>
                <a:gd name="connsiteY39" fmla="*/ 303175 h 4121822"/>
                <a:gd name="connsiteX40" fmla="*/ 481785 w 935288"/>
                <a:gd name="connsiteY40" fmla="*/ 317963 h 4121822"/>
                <a:gd name="connsiteX41" fmla="*/ 476856 w 935288"/>
                <a:gd name="connsiteY41" fmla="*/ 325357 h 4121822"/>
                <a:gd name="connsiteX42" fmla="*/ 469462 w 935288"/>
                <a:gd name="connsiteY42" fmla="*/ 332751 h 4121822"/>
                <a:gd name="connsiteX43" fmla="*/ 464533 w 935288"/>
                <a:gd name="connsiteY43" fmla="*/ 340145 h 4121822"/>
                <a:gd name="connsiteX44" fmla="*/ 449744 w 935288"/>
                <a:gd name="connsiteY44" fmla="*/ 354933 h 4121822"/>
                <a:gd name="connsiteX45" fmla="*/ 439886 w 935288"/>
                <a:gd name="connsiteY45" fmla="*/ 367257 h 4121822"/>
                <a:gd name="connsiteX46" fmla="*/ 430027 w 935288"/>
                <a:gd name="connsiteY46" fmla="*/ 382045 h 4121822"/>
                <a:gd name="connsiteX47" fmla="*/ 427562 w 935288"/>
                <a:gd name="connsiteY47" fmla="*/ 389439 h 4121822"/>
                <a:gd name="connsiteX48" fmla="*/ 420168 w 935288"/>
                <a:gd name="connsiteY48" fmla="*/ 399298 h 4121822"/>
                <a:gd name="connsiteX49" fmla="*/ 410309 w 935288"/>
                <a:gd name="connsiteY49" fmla="*/ 414086 h 4121822"/>
                <a:gd name="connsiteX50" fmla="*/ 405380 w 935288"/>
                <a:gd name="connsiteY50" fmla="*/ 428874 h 4121822"/>
                <a:gd name="connsiteX51" fmla="*/ 395521 w 935288"/>
                <a:gd name="connsiteY51" fmla="*/ 443662 h 4121822"/>
                <a:gd name="connsiteX52" fmla="*/ 388127 w 935288"/>
                <a:gd name="connsiteY52" fmla="*/ 455986 h 4121822"/>
                <a:gd name="connsiteX53" fmla="*/ 380733 w 935288"/>
                <a:gd name="connsiteY53" fmla="*/ 470774 h 4121822"/>
                <a:gd name="connsiteX54" fmla="*/ 356086 w 935288"/>
                <a:gd name="connsiteY54" fmla="*/ 500350 h 4121822"/>
                <a:gd name="connsiteX55" fmla="*/ 353621 w 935288"/>
                <a:gd name="connsiteY55" fmla="*/ 507744 h 4121822"/>
                <a:gd name="connsiteX56" fmla="*/ 343763 w 935288"/>
                <a:gd name="connsiteY56" fmla="*/ 522532 h 4121822"/>
                <a:gd name="connsiteX57" fmla="*/ 338833 w 935288"/>
                <a:gd name="connsiteY57" fmla="*/ 542250 h 4121822"/>
                <a:gd name="connsiteX58" fmla="*/ 328975 w 935288"/>
                <a:gd name="connsiteY58" fmla="*/ 559503 h 4121822"/>
                <a:gd name="connsiteX59" fmla="*/ 324045 w 935288"/>
                <a:gd name="connsiteY59" fmla="*/ 574291 h 4121822"/>
                <a:gd name="connsiteX60" fmla="*/ 319116 w 935288"/>
                <a:gd name="connsiteY60" fmla="*/ 581685 h 4121822"/>
                <a:gd name="connsiteX61" fmla="*/ 314186 w 935288"/>
                <a:gd name="connsiteY61" fmla="*/ 596473 h 4121822"/>
                <a:gd name="connsiteX62" fmla="*/ 311722 w 935288"/>
                <a:gd name="connsiteY62" fmla="*/ 603867 h 4121822"/>
                <a:gd name="connsiteX63" fmla="*/ 306792 w 935288"/>
                <a:gd name="connsiteY63" fmla="*/ 608796 h 4121822"/>
                <a:gd name="connsiteX64" fmla="*/ 299398 w 935288"/>
                <a:gd name="connsiteY64" fmla="*/ 630979 h 4121822"/>
                <a:gd name="connsiteX65" fmla="*/ 296934 w 935288"/>
                <a:gd name="connsiteY65" fmla="*/ 638373 h 4121822"/>
                <a:gd name="connsiteX66" fmla="*/ 292004 w 935288"/>
                <a:gd name="connsiteY66" fmla="*/ 645767 h 4121822"/>
                <a:gd name="connsiteX67" fmla="*/ 282145 w 935288"/>
                <a:gd name="connsiteY67" fmla="*/ 670414 h 4121822"/>
                <a:gd name="connsiteX68" fmla="*/ 272287 w 935288"/>
                <a:gd name="connsiteY68" fmla="*/ 685202 h 4121822"/>
                <a:gd name="connsiteX69" fmla="*/ 259963 w 935288"/>
                <a:gd name="connsiteY69" fmla="*/ 697525 h 4121822"/>
                <a:gd name="connsiteX70" fmla="*/ 250104 w 935288"/>
                <a:gd name="connsiteY70" fmla="*/ 712313 h 4121822"/>
                <a:gd name="connsiteX71" fmla="*/ 242710 w 935288"/>
                <a:gd name="connsiteY71" fmla="*/ 727101 h 4121822"/>
                <a:gd name="connsiteX72" fmla="*/ 237781 w 935288"/>
                <a:gd name="connsiteY72" fmla="*/ 741890 h 4121822"/>
                <a:gd name="connsiteX73" fmla="*/ 232852 w 935288"/>
                <a:gd name="connsiteY73" fmla="*/ 749284 h 4121822"/>
                <a:gd name="connsiteX74" fmla="*/ 230387 w 935288"/>
                <a:gd name="connsiteY74" fmla="*/ 756678 h 4121822"/>
                <a:gd name="connsiteX75" fmla="*/ 225458 w 935288"/>
                <a:gd name="connsiteY75" fmla="*/ 764072 h 4121822"/>
                <a:gd name="connsiteX76" fmla="*/ 220528 w 935288"/>
                <a:gd name="connsiteY76" fmla="*/ 781325 h 4121822"/>
                <a:gd name="connsiteX77" fmla="*/ 218064 w 935288"/>
                <a:gd name="connsiteY77" fmla="*/ 788719 h 4121822"/>
                <a:gd name="connsiteX78" fmla="*/ 213134 w 935288"/>
                <a:gd name="connsiteY78" fmla="*/ 793648 h 4121822"/>
                <a:gd name="connsiteX79" fmla="*/ 205740 w 935288"/>
                <a:gd name="connsiteY79" fmla="*/ 815830 h 4121822"/>
                <a:gd name="connsiteX80" fmla="*/ 203275 w 935288"/>
                <a:gd name="connsiteY80" fmla="*/ 823224 h 4121822"/>
                <a:gd name="connsiteX81" fmla="*/ 198346 w 935288"/>
                <a:gd name="connsiteY81" fmla="*/ 830618 h 4121822"/>
                <a:gd name="connsiteX82" fmla="*/ 195881 w 935288"/>
                <a:gd name="connsiteY82" fmla="*/ 838013 h 4121822"/>
                <a:gd name="connsiteX83" fmla="*/ 193417 w 935288"/>
                <a:gd name="connsiteY83" fmla="*/ 847871 h 4121822"/>
                <a:gd name="connsiteX84" fmla="*/ 188487 w 935288"/>
                <a:gd name="connsiteY84" fmla="*/ 852801 h 4121822"/>
                <a:gd name="connsiteX85" fmla="*/ 176164 w 935288"/>
                <a:gd name="connsiteY85" fmla="*/ 877448 h 4121822"/>
                <a:gd name="connsiteX86" fmla="*/ 176164 w 935288"/>
                <a:gd name="connsiteY86" fmla="*/ 877448 h 4121822"/>
                <a:gd name="connsiteX87" fmla="*/ 173699 w 935288"/>
                <a:gd name="connsiteY87" fmla="*/ 884842 h 4121822"/>
                <a:gd name="connsiteX88" fmla="*/ 163840 w 935288"/>
                <a:gd name="connsiteY88" fmla="*/ 897165 h 4121822"/>
                <a:gd name="connsiteX89" fmla="*/ 161376 w 935288"/>
                <a:gd name="connsiteY89" fmla="*/ 904559 h 4121822"/>
                <a:gd name="connsiteX90" fmla="*/ 156446 w 935288"/>
                <a:gd name="connsiteY90" fmla="*/ 909489 h 4121822"/>
                <a:gd name="connsiteX91" fmla="*/ 151517 w 935288"/>
                <a:gd name="connsiteY91" fmla="*/ 916883 h 4121822"/>
                <a:gd name="connsiteX92" fmla="*/ 146587 w 935288"/>
                <a:gd name="connsiteY92" fmla="*/ 926741 h 4121822"/>
                <a:gd name="connsiteX93" fmla="*/ 144123 w 935288"/>
                <a:gd name="connsiteY93" fmla="*/ 934135 h 4121822"/>
                <a:gd name="connsiteX94" fmla="*/ 139193 w 935288"/>
                <a:gd name="connsiteY94" fmla="*/ 941529 h 4121822"/>
                <a:gd name="connsiteX95" fmla="*/ 134264 w 935288"/>
                <a:gd name="connsiteY95" fmla="*/ 956318 h 4121822"/>
                <a:gd name="connsiteX96" fmla="*/ 124405 w 935288"/>
                <a:gd name="connsiteY96" fmla="*/ 973570 h 4121822"/>
                <a:gd name="connsiteX97" fmla="*/ 121941 w 935288"/>
                <a:gd name="connsiteY97" fmla="*/ 980965 h 4121822"/>
                <a:gd name="connsiteX98" fmla="*/ 117011 w 935288"/>
                <a:gd name="connsiteY98" fmla="*/ 990823 h 4121822"/>
                <a:gd name="connsiteX99" fmla="*/ 114547 w 935288"/>
                <a:gd name="connsiteY99" fmla="*/ 1000682 h 4121822"/>
                <a:gd name="connsiteX100" fmla="*/ 109617 w 935288"/>
                <a:gd name="connsiteY100" fmla="*/ 1010541 h 4121822"/>
                <a:gd name="connsiteX101" fmla="*/ 104688 w 935288"/>
                <a:gd name="connsiteY101" fmla="*/ 1025329 h 4121822"/>
                <a:gd name="connsiteX102" fmla="*/ 102223 w 935288"/>
                <a:gd name="connsiteY102" fmla="*/ 1032723 h 4121822"/>
                <a:gd name="connsiteX103" fmla="*/ 99758 w 935288"/>
                <a:gd name="connsiteY103" fmla="*/ 1042582 h 4121822"/>
                <a:gd name="connsiteX104" fmla="*/ 94829 w 935288"/>
                <a:gd name="connsiteY104" fmla="*/ 1049976 h 4121822"/>
                <a:gd name="connsiteX105" fmla="*/ 92364 w 935288"/>
                <a:gd name="connsiteY105" fmla="*/ 1057370 h 4121822"/>
                <a:gd name="connsiteX106" fmla="*/ 84970 w 935288"/>
                <a:gd name="connsiteY106" fmla="*/ 1067229 h 4121822"/>
                <a:gd name="connsiteX107" fmla="*/ 77576 w 935288"/>
                <a:gd name="connsiteY107" fmla="*/ 1084482 h 4121822"/>
                <a:gd name="connsiteX108" fmla="*/ 72647 w 935288"/>
                <a:gd name="connsiteY108" fmla="*/ 1091876 h 4121822"/>
                <a:gd name="connsiteX109" fmla="*/ 70182 w 935288"/>
                <a:gd name="connsiteY109" fmla="*/ 1099270 h 4121822"/>
                <a:gd name="connsiteX110" fmla="*/ 57859 w 935288"/>
                <a:gd name="connsiteY110" fmla="*/ 1116522 h 4121822"/>
                <a:gd name="connsiteX111" fmla="*/ 48000 w 935288"/>
                <a:gd name="connsiteY111" fmla="*/ 1131311 h 4121822"/>
                <a:gd name="connsiteX112" fmla="*/ 43071 w 935288"/>
                <a:gd name="connsiteY112" fmla="*/ 1138705 h 4121822"/>
                <a:gd name="connsiteX113" fmla="*/ 38141 w 935288"/>
                <a:gd name="connsiteY113" fmla="*/ 1153493 h 4121822"/>
                <a:gd name="connsiteX114" fmla="*/ 33212 w 935288"/>
                <a:gd name="connsiteY114" fmla="*/ 1168281 h 4121822"/>
                <a:gd name="connsiteX115" fmla="*/ 30747 w 935288"/>
                <a:gd name="connsiteY115" fmla="*/ 1175675 h 4121822"/>
                <a:gd name="connsiteX116" fmla="*/ 23353 w 935288"/>
                <a:gd name="connsiteY116" fmla="*/ 1190463 h 4121822"/>
                <a:gd name="connsiteX117" fmla="*/ 18424 w 935288"/>
                <a:gd name="connsiteY117" fmla="*/ 1197857 h 4121822"/>
                <a:gd name="connsiteX118" fmla="*/ 15959 w 935288"/>
                <a:gd name="connsiteY118" fmla="*/ 1205251 h 4121822"/>
                <a:gd name="connsiteX119" fmla="*/ 6100 w 935288"/>
                <a:gd name="connsiteY119" fmla="*/ 1217575 h 4121822"/>
                <a:gd name="connsiteX120" fmla="*/ 1171 w 935288"/>
                <a:gd name="connsiteY120" fmla="*/ 1217575 h 4121822"/>
                <a:gd name="connsiteX121" fmla="*/ 56 w 935288"/>
                <a:gd name="connsiteY121" fmla="*/ 1215190 h 4121822"/>
                <a:gd name="connsiteX122" fmla="*/ 26724 w 935288"/>
                <a:gd name="connsiteY122" fmla="*/ 4121822 h 4121822"/>
                <a:gd name="connsiteX123" fmla="*/ 925239 w 935288"/>
                <a:gd name="connsiteY123" fmla="*/ 4112412 h 4121822"/>
                <a:gd name="connsiteX124" fmla="*/ 935288 w 935288"/>
                <a:gd name="connsiteY124" fmla="*/ 2483 h 41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288" h="4121822">
                  <a:moveTo>
                    <a:pt x="935288" y="2483"/>
                  </a:moveTo>
                  <a:lnTo>
                    <a:pt x="905712" y="18"/>
                  </a:lnTo>
                  <a:cubicBezTo>
                    <a:pt x="898318" y="-393"/>
                    <a:pt x="910641" y="6591"/>
                    <a:pt x="890924" y="18"/>
                  </a:cubicBezTo>
                  <a:cubicBezTo>
                    <a:pt x="871395" y="6527"/>
                    <a:pt x="881261" y="4093"/>
                    <a:pt x="861348" y="7412"/>
                  </a:cubicBezTo>
                  <a:cubicBezTo>
                    <a:pt x="858883" y="9055"/>
                    <a:pt x="856603" y="11016"/>
                    <a:pt x="853954" y="12341"/>
                  </a:cubicBezTo>
                  <a:cubicBezTo>
                    <a:pt x="851630" y="13503"/>
                    <a:pt x="849066" y="14122"/>
                    <a:pt x="846559" y="14806"/>
                  </a:cubicBezTo>
                  <a:cubicBezTo>
                    <a:pt x="840023" y="16588"/>
                    <a:pt x="833485" y="18406"/>
                    <a:pt x="826842" y="19735"/>
                  </a:cubicBezTo>
                  <a:cubicBezTo>
                    <a:pt x="822734" y="20557"/>
                    <a:pt x="818560" y="21098"/>
                    <a:pt x="814518" y="22200"/>
                  </a:cubicBezTo>
                  <a:cubicBezTo>
                    <a:pt x="809505" y="23567"/>
                    <a:pt x="799730" y="27129"/>
                    <a:pt x="799730" y="27129"/>
                  </a:cubicBezTo>
                  <a:cubicBezTo>
                    <a:pt x="778549" y="41252"/>
                    <a:pt x="805342" y="24324"/>
                    <a:pt x="784942" y="34524"/>
                  </a:cubicBezTo>
                  <a:cubicBezTo>
                    <a:pt x="782293" y="35849"/>
                    <a:pt x="780197" y="38128"/>
                    <a:pt x="777548" y="39453"/>
                  </a:cubicBezTo>
                  <a:cubicBezTo>
                    <a:pt x="775224" y="40615"/>
                    <a:pt x="772425" y="40656"/>
                    <a:pt x="770154" y="41918"/>
                  </a:cubicBezTo>
                  <a:cubicBezTo>
                    <a:pt x="764975" y="44795"/>
                    <a:pt x="759555" y="47587"/>
                    <a:pt x="755366" y="51776"/>
                  </a:cubicBezTo>
                  <a:cubicBezTo>
                    <a:pt x="753723" y="53419"/>
                    <a:pt x="752515" y="55667"/>
                    <a:pt x="750437" y="56706"/>
                  </a:cubicBezTo>
                  <a:cubicBezTo>
                    <a:pt x="747407" y="58221"/>
                    <a:pt x="743864" y="58349"/>
                    <a:pt x="740578" y="59170"/>
                  </a:cubicBezTo>
                  <a:cubicBezTo>
                    <a:pt x="737292" y="60813"/>
                    <a:pt x="733870" y="62210"/>
                    <a:pt x="730719" y="64100"/>
                  </a:cubicBezTo>
                  <a:cubicBezTo>
                    <a:pt x="725639" y="67148"/>
                    <a:pt x="720860" y="70673"/>
                    <a:pt x="715931" y="73959"/>
                  </a:cubicBezTo>
                  <a:cubicBezTo>
                    <a:pt x="713466" y="75602"/>
                    <a:pt x="711347" y="77951"/>
                    <a:pt x="708537" y="78888"/>
                  </a:cubicBezTo>
                  <a:lnTo>
                    <a:pt x="701143" y="81353"/>
                  </a:lnTo>
                  <a:cubicBezTo>
                    <a:pt x="685785" y="96708"/>
                    <a:pt x="708022" y="75945"/>
                    <a:pt x="688819" y="88747"/>
                  </a:cubicBezTo>
                  <a:cubicBezTo>
                    <a:pt x="685919" y="90680"/>
                    <a:pt x="684213" y="94050"/>
                    <a:pt x="681425" y="96141"/>
                  </a:cubicBezTo>
                  <a:cubicBezTo>
                    <a:pt x="677593" y="99015"/>
                    <a:pt x="673210" y="101070"/>
                    <a:pt x="669102" y="103535"/>
                  </a:cubicBezTo>
                  <a:cubicBezTo>
                    <a:pt x="658203" y="119881"/>
                    <a:pt x="671015" y="101713"/>
                    <a:pt x="656778" y="118323"/>
                  </a:cubicBezTo>
                  <a:cubicBezTo>
                    <a:pt x="654105" y="121442"/>
                    <a:pt x="652057" y="125063"/>
                    <a:pt x="649384" y="128182"/>
                  </a:cubicBezTo>
                  <a:cubicBezTo>
                    <a:pt x="647116" y="130828"/>
                    <a:pt x="644221" y="132898"/>
                    <a:pt x="641990" y="135576"/>
                  </a:cubicBezTo>
                  <a:cubicBezTo>
                    <a:pt x="640094" y="137852"/>
                    <a:pt x="639290" y="141019"/>
                    <a:pt x="637061" y="142970"/>
                  </a:cubicBezTo>
                  <a:cubicBezTo>
                    <a:pt x="632603" y="146871"/>
                    <a:pt x="626463" y="148640"/>
                    <a:pt x="622273" y="152829"/>
                  </a:cubicBezTo>
                  <a:cubicBezTo>
                    <a:pt x="620630" y="154472"/>
                    <a:pt x="619158" y="156306"/>
                    <a:pt x="617343" y="157758"/>
                  </a:cubicBezTo>
                  <a:cubicBezTo>
                    <a:pt x="603574" y="168772"/>
                    <a:pt x="611041" y="156671"/>
                    <a:pt x="590232" y="177476"/>
                  </a:cubicBezTo>
                  <a:cubicBezTo>
                    <a:pt x="571021" y="196683"/>
                    <a:pt x="602124" y="164941"/>
                    <a:pt x="580373" y="189799"/>
                  </a:cubicBezTo>
                  <a:cubicBezTo>
                    <a:pt x="557250" y="216225"/>
                    <a:pt x="578012" y="187178"/>
                    <a:pt x="558191" y="216911"/>
                  </a:cubicBezTo>
                  <a:cubicBezTo>
                    <a:pt x="540583" y="243324"/>
                    <a:pt x="567998" y="203244"/>
                    <a:pt x="545867" y="231699"/>
                  </a:cubicBezTo>
                  <a:cubicBezTo>
                    <a:pt x="542230" y="236375"/>
                    <a:pt x="539295" y="241558"/>
                    <a:pt x="536009" y="246487"/>
                  </a:cubicBezTo>
                  <a:cubicBezTo>
                    <a:pt x="534366" y="248952"/>
                    <a:pt x="533174" y="251786"/>
                    <a:pt x="531079" y="253881"/>
                  </a:cubicBezTo>
                  <a:cubicBezTo>
                    <a:pt x="528614" y="256346"/>
                    <a:pt x="525916" y="258597"/>
                    <a:pt x="523685" y="261275"/>
                  </a:cubicBezTo>
                  <a:cubicBezTo>
                    <a:pt x="521789" y="263551"/>
                    <a:pt x="520707" y="266440"/>
                    <a:pt x="518756" y="268669"/>
                  </a:cubicBezTo>
                  <a:cubicBezTo>
                    <a:pt x="514930" y="273041"/>
                    <a:pt x="506432" y="280993"/>
                    <a:pt x="506432" y="280993"/>
                  </a:cubicBezTo>
                  <a:cubicBezTo>
                    <a:pt x="505611" y="283458"/>
                    <a:pt x="505305" y="286159"/>
                    <a:pt x="503968" y="288387"/>
                  </a:cubicBezTo>
                  <a:cubicBezTo>
                    <a:pt x="502772" y="290380"/>
                    <a:pt x="500526" y="291531"/>
                    <a:pt x="499038" y="293316"/>
                  </a:cubicBezTo>
                  <a:cubicBezTo>
                    <a:pt x="496408" y="296472"/>
                    <a:pt x="494000" y="299810"/>
                    <a:pt x="491644" y="303175"/>
                  </a:cubicBezTo>
                  <a:cubicBezTo>
                    <a:pt x="488247" y="308028"/>
                    <a:pt x="485071" y="313034"/>
                    <a:pt x="481785" y="317963"/>
                  </a:cubicBezTo>
                  <a:cubicBezTo>
                    <a:pt x="480142" y="320428"/>
                    <a:pt x="478951" y="323262"/>
                    <a:pt x="476856" y="325357"/>
                  </a:cubicBezTo>
                  <a:cubicBezTo>
                    <a:pt x="474391" y="327822"/>
                    <a:pt x="471693" y="330073"/>
                    <a:pt x="469462" y="332751"/>
                  </a:cubicBezTo>
                  <a:cubicBezTo>
                    <a:pt x="467566" y="335027"/>
                    <a:pt x="466501" y="337931"/>
                    <a:pt x="464533" y="340145"/>
                  </a:cubicBezTo>
                  <a:cubicBezTo>
                    <a:pt x="459901" y="345355"/>
                    <a:pt x="453611" y="349132"/>
                    <a:pt x="449744" y="354933"/>
                  </a:cubicBezTo>
                  <a:cubicBezTo>
                    <a:pt x="443526" y="364261"/>
                    <a:pt x="446909" y="360232"/>
                    <a:pt x="439886" y="367257"/>
                  </a:cubicBezTo>
                  <a:cubicBezTo>
                    <a:pt x="434025" y="384838"/>
                    <a:pt x="442336" y="363583"/>
                    <a:pt x="430027" y="382045"/>
                  </a:cubicBezTo>
                  <a:cubicBezTo>
                    <a:pt x="428586" y="384207"/>
                    <a:pt x="428851" y="387183"/>
                    <a:pt x="427562" y="389439"/>
                  </a:cubicBezTo>
                  <a:cubicBezTo>
                    <a:pt x="425524" y="393006"/>
                    <a:pt x="422524" y="395933"/>
                    <a:pt x="420168" y="399298"/>
                  </a:cubicBezTo>
                  <a:cubicBezTo>
                    <a:pt x="416771" y="404151"/>
                    <a:pt x="410309" y="414086"/>
                    <a:pt x="410309" y="414086"/>
                  </a:cubicBezTo>
                  <a:cubicBezTo>
                    <a:pt x="408666" y="419015"/>
                    <a:pt x="408262" y="424551"/>
                    <a:pt x="405380" y="428874"/>
                  </a:cubicBezTo>
                  <a:cubicBezTo>
                    <a:pt x="402094" y="433803"/>
                    <a:pt x="397395" y="438042"/>
                    <a:pt x="395521" y="443662"/>
                  </a:cubicBezTo>
                  <a:cubicBezTo>
                    <a:pt x="392321" y="453261"/>
                    <a:pt x="394893" y="449219"/>
                    <a:pt x="388127" y="455986"/>
                  </a:cubicBezTo>
                  <a:cubicBezTo>
                    <a:pt x="385843" y="462837"/>
                    <a:pt x="385828" y="465041"/>
                    <a:pt x="380733" y="470774"/>
                  </a:cubicBezTo>
                  <a:cubicBezTo>
                    <a:pt x="373411" y="479011"/>
                    <a:pt x="359907" y="488889"/>
                    <a:pt x="356086" y="500350"/>
                  </a:cubicBezTo>
                  <a:cubicBezTo>
                    <a:pt x="355264" y="502815"/>
                    <a:pt x="354883" y="505473"/>
                    <a:pt x="353621" y="507744"/>
                  </a:cubicBezTo>
                  <a:cubicBezTo>
                    <a:pt x="350744" y="512923"/>
                    <a:pt x="343763" y="522532"/>
                    <a:pt x="343763" y="522532"/>
                  </a:cubicBezTo>
                  <a:cubicBezTo>
                    <a:pt x="342120" y="529105"/>
                    <a:pt x="342591" y="536613"/>
                    <a:pt x="338833" y="542250"/>
                  </a:cubicBezTo>
                  <a:cubicBezTo>
                    <a:pt x="334386" y="548921"/>
                    <a:pt x="332103" y="551683"/>
                    <a:pt x="328975" y="559503"/>
                  </a:cubicBezTo>
                  <a:cubicBezTo>
                    <a:pt x="327045" y="564327"/>
                    <a:pt x="326927" y="569968"/>
                    <a:pt x="324045" y="574291"/>
                  </a:cubicBezTo>
                  <a:cubicBezTo>
                    <a:pt x="322402" y="576756"/>
                    <a:pt x="320319" y="578978"/>
                    <a:pt x="319116" y="581685"/>
                  </a:cubicBezTo>
                  <a:cubicBezTo>
                    <a:pt x="317006" y="586433"/>
                    <a:pt x="315829" y="591544"/>
                    <a:pt x="314186" y="596473"/>
                  </a:cubicBezTo>
                  <a:cubicBezTo>
                    <a:pt x="313364" y="598938"/>
                    <a:pt x="313559" y="602030"/>
                    <a:pt x="311722" y="603867"/>
                  </a:cubicBezTo>
                  <a:lnTo>
                    <a:pt x="306792" y="608796"/>
                  </a:lnTo>
                  <a:lnTo>
                    <a:pt x="299398" y="630979"/>
                  </a:lnTo>
                  <a:cubicBezTo>
                    <a:pt x="298577" y="633444"/>
                    <a:pt x="298375" y="636211"/>
                    <a:pt x="296934" y="638373"/>
                  </a:cubicBezTo>
                  <a:lnTo>
                    <a:pt x="292004" y="645767"/>
                  </a:lnTo>
                  <a:cubicBezTo>
                    <a:pt x="288476" y="656353"/>
                    <a:pt x="287587" y="661344"/>
                    <a:pt x="282145" y="670414"/>
                  </a:cubicBezTo>
                  <a:cubicBezTo>
                    <a:pt x="279097" y="675494"/>
                    <a:pt x="276476" y="681013"/>
                    <a:pt x="272287" y="685202"/>
                  </a:cubicBezTo>
                  <a:cubicBezTo>
                    <a:pt x="268179" y="689310"/>
                    <a:pt x="263186" y="692691"/>
                    <a:pt x="259963" y="697525"/>
                  </a:cubicBezTo>
                  <a:lnTo>
                    <a:pt x="250104" y="712313"/>
                  </a:lnTo>
                  <a:cubicBezTo>
                    <a:pt x="241120" y="739272"/>
                    <a:pt x="255448" y="698441"/>
                    <a:pt x="242710" y="727101"/>
                  </a:cubicBezTo>
                  <a:cubicBezTo>
                    <a:pt x="240600" y="731849"/>
                    <a:pt x="239891" y="737142"/>
                    <a:pt x="237781" y="741890"/>
                  </a:cubicBezTo>
                  <a:cubicBezTo>
                    <a:pt x="236578" y="744597"/>
                    <a:pt x="234177" y="746635"/>
                    <a:pt x="232852" y="749284"/>
                  </a:cubicBezTo>
                  <a:cubicBezTo>
                    <a:pt x="231690" y="751608"/>
                    <a:pt x="231549" y="754354"/>
                    <a:pt x="230387" y="756678"/>
                  </a:cubicBezTo>
                  <a:cubicBezTo>
                    <a:pt x="229062" y="759327"/>
                    <a:pt x="226783" y="761423"/>
                    <a:pt x="225458" y="764072"/>
                  </a:cubicBezTo>
                  <a:cubicBezTo>
                    <a:pt x="223488" y="768012"/>
                    <a:pt x="221581" y="777639"/>
                    <a:pt x="220528" y="781325"/>
                  </a:cubicBezTo>
                  <a:cubicBezTo>
                    <a:pt x="219814" y="783823"/>
                    <a:pt x="219401" y="786491"/>
                    <a:pt x="218064" y="788719"/>
                  </a:cubicBezTo>
                  <a:cubicBezTo>
                    <a:pt x="216868" y="790712"/>
                    <a:pt x="214777" y="792005"/>
                    <a:pt x="213134" y="793648"/>
                  </a:cubicBezTo>
                  <a:lnTo>
                    <a:pt x="205740" y="815830"/>
                  </a:lnTo>
                  <a:cubicBezTo>
                    <a:pt x="204918" y="818295"/>
                    <a:pt x="204716" y="821062"/>
                    <a:pt x="203275" y="823224"/>
                  </a:cubicBezTo>
                  <a:cubicBezTo>
                    <a:pt x="201632" y="825689"/>
                    <a:pt x="199671" y="827969"/>
                    <a:pt x="198346" y="830618"/>
                  </a:cubicBezTo>
                  <a:cubicBezTo>
                    <a:pt x="197184" y="832942"/>
                    <a:pt x="196595" y="835515"/>
                    <a:pt x="195881" y="838013"/>
                  </a:cubicBezTo>
                  <a:cubicBezTo>
                    <a:pt x="194951" y="841270"/>
                    <a:pt x="194932" y="844841"/>
                    <a:pt x="193417" y="847871"/>
                  </a:cubicBezTo>
                  <a:cubicBezTo>
                    <a:pt x="192378" y="849950"/>
                    <a:pt x="190130" y="851158"/>
                    <a:pt x="188487" y="852801"/>
                  </a:cubicBezTo>
                  <a:cubicBezTo>
                    <a:pt x="184586" y="868407"/>
                    <a:pt x="187902" y="859841"/>
                    <a:pt x="176164" y="877448"/>
                  </a:cubicBezTo>
                  <a:lnTo>
                    <a:pt x="176164" y="877448"/>
                  </a:lnTo>
                  <a:cubicBezTo>
                    <a:pt x="175342" y="879913"/>
                    <a:pt x="174861" y="882518"/>
                    <a:pt x="173699" y="884842"/>
                  </a:cubicBezTo>
                  <a:cubicBezTo>
                    <a:pt x="170589" y="891062"/>
                    <a:pt x="168427" y="892579"/>
                    <a:pt x="163840" y="897165"/>
                  </a:cubicBezTo>
                  <a:cubicBezTo>
                    <a:pt x="163019" y="899630"/>
                    <a:pt x="162713" y="902331"/>
                    <a:pt x="161376" y="904559"/>
                  </a:cubicBezTo>
                  <a:cubicBezTo>
                    <a:pt x="160180" y="906552"/>
                    <a:pt x="157898" y="907674"/>
                    <a:pt x="156446" y="909489"/>
                  </a:cubicBezTo>
                  <a:cubicBezTo>
                    <a:pt x="154596" y="911802"/>
                    <a:pt x="152987" y="914311"/>
                    <a:pt x="151517" y="916883"/>
                  </a:cubicBezTo>
                  <a:cubicBezTo>
                    <a:pt x="149694" y="920073"/>
                    <a:pt x="148034" y="923364"/>
                    <a:pt x="146587" y="926741"/>
                  </a:cubicBezTo>
                  <a:cubicBezTo>
                    <a:pt x="145564" y="929129"/>
                    <a:pt x="145285" y="931811"/>
                    <a:pt x="144123" y="934135"/>
                  </a:cubicBezTo>
                  <a:cubicBezTo>
                    <a:pt x="142798" y="936785"/>
                    <a:pt x="140836" y="939064"/>
                    <a:pt x="139193" y="941529"/>
                  </a:cubicBezTo>
                  <a:cubicBezTo>
                    <a:pt x="137550" y="946459"/>
                    <a:pt x="136588" y="951670"/>
                    <a:pt x="134264" y="956318"/>
                  </a:cubicBezTo>
                  <a:cubicBezTo>
                    <a:pt x="128010" y="968826"/>
                    <a:pt x="131373" y="963119"/>
                    <a:pt x="124405" y="973570"/>
                  </a:cubicBezTo>
                  <a:cubicBezTo>
                    <a:pt x="123584" y="976035"/>
                    <a:pt x="122964" y="978577"/>
                    <a:pt x="121941" y="980965"/>
                  </a:cubicBezTo>
                  <a:cubicBezTo>
                    <a:pt x="120494" y="984342"/>
                    <a:pt x="118301" y="987383"/>
                    <a:pt x="117011" y="990823"/>
                  </a:cubicBezTo>
                  <a:cubicBezTo>
                    <a:pt x="115822" y="993995"/>
                    <a:pt x="115736" y="997510"/>
                    <a:pt x="114547" y="1000682"/>
                  </a:cubicBezTo>
                  <a:cubicBezTo>
                    <a:pt x="113257" y="1004122"/>
                    <a:pt x="110982" y="1007130"/>
                    <a:pt x="109617" y="1010541"/>
                  </a:cubicBezTo>
                  <a:cubicBezTo>
                    <a:pt x="107687" y="1015365"/>
                    <a:pt x="106331" y="1020400"/>
                    <a:pt x="104688" y="1025329"/>
                  </a:cubicBezTo>
                  <a:cubicBezTo>
                    <a:pt x="103866" y="1027794"/>
                    <a:pt x="102853" y="1030203"/>
                    <a:pt x="102223" y="1032723"/>
                  </a:cubicBezTo>
                  <a:cubicBezTo>
                    <a:pt x="101401" y="1036009"/>
                    <a:pt x="101092" y="1039468"/>
                    <a:pt x="99758" y="1042582"/>
                  </a:cubicBezTo>
                  <a:cubicBezTo>
                    <a:pt x="98591" y="1045305"/>
                    <a:pt x="96154" y="1047327"/>
                    <a:pt x="94829" y="1049976"/>
                  </a:cubicBezTo>
                  <a:cubicBezTo>
                    <a:pt x="93667" y="1052300"/>
                    <a:pt x="93653" y="1055114"/>
                    <a:pt x="92364" y="1057370"/>
                  </a:cubicBezTo>
                  <a:cubicBezTo>
                    <a:pt x="90326" y="1060937"/>
                    <a:pt x="87147" y="1063746"/>
                    <a:pt x="84970" y="1067229"/>
                  </a:cubicBezTo>
                  <a:cubicBezTo>
                    <a:pt x="72153" y="1087736"/>
                    <a:pt x="85959" y="1067714"/>
                    <a:pt x="77576" y="1084482"/>
                  </a:cubicBezTo>
                  <a:cubicBezTo>
                    <a:pt x="76251" y="1087131"/>
                    <a:pt x="73972" y="1089227"/>
                    <a:pt x="72647" y="1091876"/>
                  </a:cubicBezTo>
                  <a:cubicBezTo>
                    <a:pt x="71485" y="1094200"/>
                    <a:pt x="71344" y="1096946"/>
                    <a:pt x="70182" y="1099270"/>
                  </a:cubicBezTo>
                  <a:cubicBezTo>
                    <a:pt x="68176" y="1103281"/>
                    <a:pt x="59817" y="1113725"/>
                    <a:pt x="57859" y="1116522"/>
                  </a:cubicBezTo>
                  <a:cubicBezTo>
                    <a:pt x="54461" y="1121376"/>
                    <a:pt x="51286" y="1126381"/>
                    <a:pt x="48000" y="1131311"/>
                  </a:cubicBezTo>
                  <a:cubicBezTo>
                    <a:pt x="46357" y="1133776"/>
                    <a:pt x="44008" y="1135895"/>
                    <a:pt x="43071" y="1138705"/>
                  </a:cubicBezTo>
                  <a:lnTo>
                    <a:pt x="38141" y="1153493"/>
                  </a:lnTo>
                  <a:lnTo>
                    <a:pt x="33212" y="1168281"/>
                  </a:lnTo>
                  <a:cubicBezTo>
                    <a:pt x="32390" y="1170746"/>
                    <a:pt x="32188" y="1173513"/>
                    <a:pt x="30747" y="1175675"/>
                  </a:cubicBezTo>
                  <a:cubicBezTo>
                    <a:pt x="16621" y="1196865"/>
                    <a:pt x="33557" y="1170055"/>
                    <a:pt x="23353" y="1190463"/>
                  </a:cubicBezTo>
                  <a:cubicBezTo>
                    <a:pt x="22028" y="1193112"/>
                    <a:pt x="19749" y="1195208"/>
                    <a:pt x="18424" y="1197857"/>
                  </a:cubicBezTo>
                  <a:cubicBezTo>
                    <a:pt x="17262" y="1200181"/>
                    <a:pt x="17121" y="1202927"/>
                    <a:pt x="15959" y="1205251"/>
                  </a:cubicBezTo>
                  <a:cubicBezTo>
                    <a:pt x="14797" y="1207574"/>
                    <a:pt x="8565" y="1215521"/>
                    <a:pt x="6100" y="1217575"/>
                  </a:cubicBezTo>
                  <a:cubicBezTo>
                    <a:pt x="3635" y="1219629"/>
                    <a:pt x="2814" y="1217575"/>
                    <a:pt x="1171" y="1217575"/>
                  </a:cubicBezTo>
                  <a:cubicBezTo>
                    <a:pt x="164" y="1217178"/>
                    <a:pt x="288" y="1215687"/>
                    <a:pt x="56" y="1215190"/>
                  </a:cubicBezTo>
                  <a:cubicBezTo>
                    <a:pt x="-1272" y="1217076"/>
                    <a:pt x="21628" y="3633932"/>
                    <a:pt x="26724" y="4121822"/>
                  </a:cubicBezTo>
                  <a:lnTo>
                    <a:pt x="925239" y="4112412"/>
                  </a:lnTo>
                  <a:cubicBezTo>
                    <a:pt x="931452" y="2719983"/>
                    <a:pt x="925969" y="2091126"/>
                    <a:pt x="935288" y="248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 flipH="1">
              <a:off x="4674040" y="4072328"/>
              <a:ext cx="696154" cy="1659521"/>
            </a:xfrm>
            <a:custGeom>
              <a:avLst/>
              <a:gdLst>
                <a:gd name="connsiteX0" fmla="*/ 934117 w 934117"/>
                <a:gd name="connsiteY0" fmla="*/ 2465 h 1217883"/>
                <a:gd name="connsiteX1" fmla="*/ 904541 w 934117"/>
                <a:gd name="connsiteY1" fmla="*/ 0 h 1217883"/>
                <a:gd name="connsiteX2" fmla="*/ 889753 w 934117"/>
                <a:gd name="connsiteY2" fmla="*/ 0 h 1217883"/>
                <a:gd name="connsiteX3" fmla="*/ 860177 w 934117"/>
                <a:gd name="connsiteY3" fmla="*/ 7394 h 1217883"/>
                <a:gd name="connsiteX4" fmla="*/ 852783 w 934117"/>
                <a:gd name="connsiteY4" fmla="*/ 12323 h 1217883"/>
                <a:gd name="connsiteX5" fmla="*/ 845388 w 934117"/>
                <a:gd name="connsiteY5" fmla="*/ 14788 h 1217883"/>
                <a:gd name="connsiteX6" fmla="*/ 825671 w 934117"/>
                <a:gd name="connsiteY6" fmla="*/ 19717 h 1217883"/>
                <a:gd name="connsiteX7" fmla="*/ 813347 w 934117"/>
                <a:gd name="connsiteY7" fmla="*/ 22182 h 1217883"/>
                <a:gd name="connsiteX8" fmla="*/ 798559 w 934117"/>
                <a:gd name="connsiteY8" fmla="*/ 27111 h 1217883"/>
                <a:gd name="connsiteX9" fmla="*/ 783771 w 934117"/>
                <a:gd name="connsiteY9" fmla="*/ 34506 h 1217883"/>
                <a:gd name="connsiteX10" fmla="*/ 776377 w 934117"/>
                <a:gd name="connsiteY10" fmla="*/ 39435 h 1217883"/>
                <a:gd name="connsiteX11" fmla="*/ 768983 w 934117"/>
                <a:gd name="connsiteY11" fmla="*/ 41900 h 1217883"/>
                <a:gd name="connsiteX12" fmla="*/ 754195 w 934117"/>
                <a:gd name="connsiteY12" fmla="*/ 51758 h 1217883"/>
                <a:gd name="connsiteX13" fmla="*/ 749266 w 934117"/>
                <a:gd name="connsiteY13" fmla="*/ 56688 h 1217883"/>
                <a:gd name="connsiteX14" fmla="*/ 739407 w 934117"/>
                <a:gd name="connsiteY14" fmla="*/ 59152 h 1217883"/>
                <a:gd name="connsiteX15" fmla="*/ 729548 w 934117"/>
                <a:gd name="connsiteY15" fmla="*/ 64082 h 1217883"/>
                <a:gd name="connsiteX16" fmla="*/ 714760 w 934117"/>
                <a:gd name="connsiteY16" fmla="*/ 73941 h 1217883"/>
                <a:gd name="connsiteX17" fmla="*/ 707366 w 934117"/>
                <a:gd name="connsiteY17" fmla="*/ 78870 h 1217883"/>
                <a:gd name="connsiteX18" fmla="*/ 699972 w 934117"/>
                <a:gd name="connsiteY18" fmla="*/ 81335 h 1217883"/>
                <a:gd name="connsiteX19" fmla="*/ 687648 w 934117"/>
                <a:gd name="connsiteY19" fmla="*/ 88729 h 1217883"/>
                <a:gd name="connsiteX20" fmla="*/ 680254 w 934117"/>
                <a:gd name="connsiteY20" fmla="*/ 96123 h 1217883"/>
                <a:gd name="connsiteX21" fmla="*/ 667931 w 934117"/>
                <a:gd name="connsiteY21" fmla="*/ 103517 h 1217883"/>
                <a:gd name="connsiteX22" fmla="*/ 655607 w 934117"/>
                <a:gd name="connsiteY22" fmla="*/ 118305 h 1217883"/>
                <a:gd name="connsiteX23" fmla="*/ 648213 w 934117"/>
                <a:gd name="connsiteY23" fmla="*/ 128164 h 1217883"/>
                <a:gd name="connsiteX24" fmla="*/ 640819 w 934117"/>
                <a:gd name="connsiteY24" fmla="*/ 135558 h 1217883"/>
                <a:gd name="connsiteX25" fmla="*/ 635890 w 934117"/>
                <a:gd name="connsiteY25" fmla="*/ 142952 h 1217883"/>
                <a:gd name="connsiteX26" fmla="*/ 621102 w 934117"/>
                <a:gd name="connsiteY26" fmla="*/ 152811 h 1217883"/>
                <a:gd name="connsiteX27" fmla="*/ 616172 w 934117"/>
                <a:gd name="connsiteY27" fmla="*/ 157740 h 1217883"/>
                <a:gd name="connsiteX28" fmla="*/ 589061 w 934117"/>
                <a:gd name="connsiteY28" fmla="*/ 177458 h 1217883"/>
                <a:gd name="connsiteX29" fmla="*/ 579202 w 934117"/>
                <a:gd name="connsiteY29" fmla="*/ 189781 h 1217883"/>
                <a:gd name="connsiteX30" fmla="*/ 557020 w 934117"/>
                <a:gd name="connsiteY30" fmla="*/ 216893 h 1217883"/>
                <a:gd name="connsiteX31" fmla="*/ 544696 w 934117"/>
                <a:gd name="connsiteY31" fmla="*/ 231681 h 1217883"/>
                <a:gd name="connsiteX32" fmla="*/ 534838 w 934117"/>
                <a:gd name="connsiteY32" fmla="*/ 246469 h 1217883"/>
                <a:gd name="connsiteX33" fmla="*/ 529908 w 934117"/>
                <a:gd name="connsiteY33" fmla="*/ 253863 h 1217883"/>
                <a:gd name="connsiteX34" fmla="*/ 522514 w 934117"/>
                <a:gd name="connsiteY34" fmla="*/ 261257 h 1217883"/>
                <a:gd name="connsiteX35" fmla="*/ 517585 w 934117"/>
                <a:gd name="connsiteY35" fmla="*/ 268651 h 1217883"/>
                <a:gd name="connsiteX36" fmla="*/ 505261 w 934117"/>
                <a:gd name="connsiteY36" fmla="*/ 280975 h 1217883"/>
                <a:gd name="connsiteX37" fmla="*/ 502797 w 934117"/>
                <a:gd name="connsiteY37" fmla="*/ 288369 h 1217883"/>
                <a:gd name="connsiteX38" fmla="*/ 497867 w 934117"/>
                <a:gd name="connsiteY38" fmla="*/ 293298 h 1217883"/>
                <a:gd name="connsiteX39" fmla="*/ 490473 w 934117"/>
                <a:gd name="connsiteY39" fmla="*/ 303157 h 1217883"/>
                <a:gd name="connsiteX40" fmla="*/ 480614 w 934117"/>
                <a:gd name="connsiteY40" fmla="*/ 317945 h 1217883"/>
                <a:gd name="connsiteX41" fmla="*/ 475685 w 934117"/>
                <a:gd name="connsiteY41" fmla="*/ 325339 h 1217883"/>
                <a:gd name="connsiteX42" fmla="*/ 468291 w 934117"/>
                <a:gd name="connsiteY42" fmla="*/ 332733 h 1217883"/>
                <a:gd name="connsiteX43" fmla="*/ 463362 w 934117"/>
                <a:gd name="connsiteY43" fmla="*/ 340127 h 1217883"/>
                <a:gd name="connsiteX44" fmla="*/ 448573 w 934117"/>
                <a:gd name="connsiteY44" fmla="*/ 354915 h 1217883"/>
                <a:gd name="connsiteX45" fmla="*/ 438715 w 934117"/>
                <a:gd name="connsiteY45" fmla="*/ 367239 h 1217883"/>
                <a:gd name="connsiteX46" fmla="*/ 428856 w 934117"/>
                <a:gd name="connsiteY46" fmla="*/ 382027 h 1217883"/>
                <a:gd name="connsiteX47" fmla="*/ 426391 w 934117"/>
                <a:gd name="connsiteY47" fmla="*/ 389421 h 1217883"/>
                <a:gd name="connsiteX48" fmla="*/ 418997 w 934117"/>
                <a:gd name="connsiteY48" fmla="*/ 399280 h 1217883"/>
                <a:gd name="connsiteX49" fmla="*/ 409138 w 934117"/>
                <a:gd name="connsiteY49" fmla="*/ 414068 h 1217883"/>
                <a:gd name="connsiteX50" fmla="*/ 404209 w 934117"/>
                <a:gd name="connsiteY50" fmla="*/ 428856 h 1217883"/>
                <a:gd name="connsiteX51" fmla="*/ 394350 w 934117"/>
                <a:gd name="connsiteY51" fmla="*/ 443644 h 1217883"/>
                <a:gd name="connsiteX52" fmla="*/ 386956 w 934117"/>
                <a:gd name="connsiteY52" fmla="*/ 455968 h 1217883"/>
                <a:gd name="connsiteX53" fmla="*/ 379562 w 934117"/>
                <a:gd name="connsiteY53" fmla="*/ 470756 h 1217883"/>
                <a:gd name="connsiteX54" fmla="*/ 354915 w 934117"/>
                <a:gd name="connsiteY54" fmla="*/ 500332 h 1217883"/>
                <a:gd name="connsiteX55" fmla="*/ 352450 w 934117"/>
                <a:gd name="connsiteY55" fmla="*/ 507726 h 1217883"/>
                <a:gd name="connsiteX56" fmla="*/ 342592 w 934117"/>
                <a:gd name="connsiteY56" fmla="*/ 522514 h 1217883"/>
                <a:gd name="connsiteX57" fmla="*/ 337662 w 934117"/>
                <a:gd name="connsiteY57" fmla="*/ 542232 h 1217883"/>
                <a:gd name="connsiteX58" fmla="*/ 327804 w 934117"/>
                <a:gd name="connsiteY58" fmla="*/ 559485 h 1217883"/>
                <a:gd name="connsiteX59" fmla="*/ 322874 w 934117"/>
                <a:gd name="connsiteY59" fmla="*/ 574273 h 1217883"/>
                <a:gd name="connsiteX60" fmla="*/ 317945 w 934117"/>
                <a:gd name="connsiteY60" fmla="*/ 581667 h 1217883"/>
                <a:gd name="connsiteX61" fmla="*/ 313015 w 934117"/>
                <a:gd name="connsiteY61" fmla="*/ 596455 h 1217883"/>
                <a:gd name="connsiteX62" fmla="*/ 310551 w 934117"/>
                <a:gd name="connsiteY62" fmla="*/ 603849 h 1217883"/>
                <a:gd name="connsiteX63" fmla="*/ 305621 w 934117"/>
                <a:gd name="connsiteY63" fmla="*/ 608778 h 1217883"/>
                <a:gd name="connsiteX64" fmla="*/ 298227 w 934117"/>
                <a:gd name="connsiteY64" fmla="*/ 630961 h 1217883"/>
                <a:gd name="connsiteX65" fmla="*/ 295763 w 934117"/>
                <a:gd name="connsiteY65" fmla="*/ 638355 h 1217883"/>
                <a:gd name="connsiteX66" fmla="*/ 290833 w 934117"/>
                <a:gd name="connsiteY66" fmla="*/ 645749 h 1217883"/>
                <a:gd name="connsiteX67" fmla="*/ 280974 w 934117"/>
                <a:gd name="connsiteY67" fmla="*/ 670396 h 1217883"/>
                <a:gd name="connsiteX68" fmla="*/ 271116 w 934117"/>
                <a:gd name="connsiteY68" fmla="*/ 685184 h 1217883"/>
                <a:gd name="connsiteX69" fmla="*/ 258792 w 934117"/>
                <a:gd name="connsiteY69" fmla="*/ 697507 h 1217883"/>
                <a:gd name="connsiteX70" fmla="*/ 248933 w 934117"/>
                <a:gd name="connsiteY70" fmla="*/ 712295 h 1217883"/>
                <a:gd name="connsiteX71" fmla="*/ 241539 w 934117"/>
                <a:gd name="connsiteY71" fmla="*/ 727083 h 1217883"/>
                <a:gd name="connsiteX72" fmla="*/ 236610 w 934117"/>
                <a:gd name="connsiteY72" fmla="*/ 741872 h 1217883"/>
                <a:gd name="connsiteX73" fmla="*/ 231681 w 934117"/>
                <a:gd name="connsiteY73" fmla="*/ 749266 h 1217883"/>
                <a:gd name="connsiteX74" fmla="*/ 229216 w 934117"/>
                <a:gd name="connsiteY74" fmla="*/ 756660 h 1217883"/>
                <a:gd name="connsiteX75" fmla="*/ 224287 w 934117"/>
                <a:gd name="connsiteY75" fmla="*/ 764054 h 1217883"/>
                <a:gd name="connsiteX76" fmla="*/ 219357 w 934117"/>
                <a:gd name="connsiteY76" fmla="*/ 781307 h 1217883"/>
                <a:gd name="connsiteX77" fmla="*/ 216893 w 934117"/>
                <a:gd name="connsiteY77" fmla="*/ 788701 h 1217883"/>
                <a:gd name="connsiteX78" fmla="*/ 211963 w 934117"/>
                <a:gd name="connsiteY78" fmla="*/ 793630 h 1217883"/>
                <a:gd name="connsiteX79" fmla="*/ 204569 w 934117"/>
                <a:gd name="connsiteY79" fmla="*/ 815812 h 1217883"/>
                <a:gd name="connsiteX80" fmla="*/ 202104 w 934117"/>
                <a:gd name="connsiteY80" fmla="*/ 823206 h 1217883"/>
                <a:gd name="connsiteX81" fmla="*/ 197175 w 934117"/>
                <a:gd name="connsiteY81" fmla="*/ 830600 h 1217883"/>
                <a:gd name="connsiteX82" fmla="*/ 194710 w 934117"/>
                <a:gd name="connsiteY82" fmla="*/ 837995 h 1217883"/>
                <a:gd name="connsiteX83" fmla="*/ 192246 w 934117"/>
                <a:gd name="connsiteY83" fmla="*/ 847853 h 1217883"/>
                <a:gd name="connsiteX84" fmla="*/ 187316 w 934117"/>
                <a:gd name="connsiteY84" fmla="*/ 852783 h 1217883"/>
                <a:gd name="connsiteX85" fmla="*/ 174993 w 934117"/>
                <a:gd name="connsiteY85" fmla="*/ 877430 h 1217883"/>
                <a:gd name="connsiteX86" fmla="*/ 174993 w 934117"/>
                <a:gd name="connsiteY86" fmla="*/ 877430 h 1217883"/>
                <a:gd name="connsiteX87" fmla="*/ 172528 w 934117"/>
                <a:gd name="connsiteY87" fmla="*/ 884824 h 1217883"/>
                <a:gd name="connsiteX88" fmla="*/ 162669 w 934117"/>
                <a:gd name="connsiteY88" fmla="*/ 897147 h 1217883"/>
                <a:gd name="connsiteX89" fmla="*/ 160205 w 934117"/>
                <a:gd name="connsiteY89" fmla="*/ 904541 h 1217883"/>
                <a:gd name="connsiteX90" fmla="*/ 155275 w 934117"/>
                <a:gd name="connsiteY90" fmla="*/ 909471 h 1217883"/>
                <a:gd name="connsiteX91" fmla="*/ 150346 w 934117"/>
                <a:gd name="connsiteY91" fmla="*/ 916865 h 1217883"/>
                <a:gd name="connsiteX92" fmla="*/ 145416 w 934117"/>
                <a:gd name="connsiteY92" fmla="*/ 926723 h 1217883"/>
                <a:gd name="connsiteX93" fmla="*/ 142952 w 934117"/>
                <a:gd name="connsiteY93" fmla="*/ 934117 h 1217883"/>
                <a:gd name="connsiteX94" fmla="*/ 138022 w 934117"/>
                <a:gd name="connsiteY94" fmla="*/ 941511 h 1217883"/>
                <a:gd name="connsiteX95" fmla="*/ 133093 w 934117"/>
                <a:gd name="connsiteY95" fmla="*/ 956300 h 1217883"/>
                <a:gd name="connsiteX96" fmla="*/ 123234 w 934117"/>
                <a:gd name="connsiteY96" fmla="*/ 973552 h 1217883"/>
                <a:gd name="connsiteX97" fmla="*/ 120770 w 934117"/>
                <a:gd name="connsiteY97" fmla="*/ 980947 h 1217883"/>
                <a:gd name="connsiteX98" fmla="*/ 115840 w 934117"/>
                <a:gd name="connsiteY98" fmla="*/ 990805 h 1217883"/>
                <a:gd name="connsiteX99" fmla="*/ 113376 w 934117"/>
                <a:gd name="connsiteY99" fmla="*/ 1000664 h 1217883"/>
                <a:gd name="connsiteX100" fmla="*/ 108446 w 934117"/>
                <a:gd name="connsiteY100" fmla="*/ 1010523 h 1217883"/>
                <a:gd name="connsiteX101" fmla="*/ 103517 w 934117"/>
                <a:gd name="connsiteY101" fmla="*/ 1025311 h 1217883"/>
                <a:gd name="connsiteX102" fmla="*/ 101052 w 934117"/>
                <a:gd name="connsiteY102" fmla="*/ 1032705 h 1217883"/>
                <a:gd name="connsiteX103" fmla="*/ 98587 w 934117"/>
                <a:gd name="connsiteY103" fmla="*/ 1042564 h 1217883"/>
                <a:gd name="connsiteX104" fmla="*/ 93658 w 934117"/>
                <a:gd name="connsiteY104" fmla="*/ 1049958 h 1217883"/>
                <a:gd name="connsiteX105" fmla="*/ 91193 w 934117"/>
                <a:gd name="connsiteY105" fmla="*/ 1057352 h 1217883"/>
                <a:gd name="connsiteX106" fmla="*/ 83799 w 934117"/>
                <a:gd name="connsiteY106" fmla="*/ 1067211 h 1217883"/>
                <a:gd name="connsiteX107" fmla="*/ 76405 w 934117"/>
                <a:gd name="connsiteY107" fmla="*/ 1084464 h 1217883"/>
                <a:gd name="connsiteX108" fmla="*/ 71476 w 934117"/>
                <a:gd name="connsiteY108" fmla="*/ 1091858 h 1217883"/>
                <a:gd name="connsiteX109" fmla="*/ 69011 w 934117"/>
                <a:gd name="connsiteY109" fmla="*/ 1099252 h 1217883"/>
                <a:gd name="connsiteX110" fmla="*/ 56688 w 934117"/>
                <a:gd name="connsiteY110" fmla="*/ 1116504 h 1217883"/>
                <a:gd name="connsiteX111" fmla="*/ 46829 w 934117"/>
                <a:gd name="connsiteY111" fmla="*/ 1131293 h 1217883"/>
                <a:gd name="connsiteX112" fmla="*/ 41900 w 934117"/>
                <a:gd name="connsiteY112" fmla="*/ 1138687 h 1217883"/>
                <a:gd name="connsiteX113" fmla="*/ 36970 w 934117"/>
                <a:gd name="connsiteY113" fmla="*/ 1153475 h 1217883"/>
                <a:gd name="connsiteX114" fmla="*/ 32041 w 934117"/>
                <a:gd name="connsiteY114" fmla="*/ 1168263 h 1217883"/>
                <a:gd name="connsiteX115" fmla="*/ 29576 w 934117"/>
                <a:gd name="connsiteY115" fmla="*/ 1175657 h 1217883"/>
                <a:gd name="connsiteX116" fmla="*/ 22182 w 934117"/>
                <a:gd name="connsiteY116" fmla="*/ 1190445 h 1217883"/>
                <a:gd name="connsiteX117" fmla="*/ 17253 w 934117"/>
                <a:gd name="connsiteY117" fmla="*/ 1197839 h 1217883"/>
                <a:gd name="connsiteX118" fmla="*/ 14788 w 934117"/>
                <a:gd name="connsiteY118" fmla="*/ 1205233 h 1217883"/>
                <a:gd name="connsiteX119" fmla="*/ 4929 w 934117"/>
                <a:gd name="connsiteY119" fmla="*/ 1217557 h 1217883"/>
                <a:gd name="connsiteX120" fmla="*/ 0 w 934117"/>
                <a:gd name="connsiteY120" fmla="*/ 1217557 h 1217883"/>
                <a:gd name="connsiteX0" fmla="*/ 934117 w 934117"/>
                <a:gd name="connsiteY0" fmla="*/ 2465 h 1218469"/>
                <a:gd name="connsiteX1" fmla="*/ 904541 w 934117"/>
                <a:gd name="connsiteY1" fmla="*/ 0 h 1218469"/>
                <a:gd name="connsiteX2" fmla="*/ 889753 w 934117"/>
                <a:gd name="connsiteY2" fmla="*/ 0 h 1218469"/>
                <a:gd name="connsiteX3" fmla="*/ 860177 w 934117"/>
                <a:gd name="connsiteY3" fmla="*/ 7394 h 1218469"/>
                <a:gd name="connsiteX4" fmla="*/ 852783 w 934117"/>
                <a:gd name="connsiteY4" fmla="*/ 12323 h 1218469"/>
                <a:gd name="connsiteX5" fmla="*/ 845388 w 934117"/>
                <a:gd name="connsiteY5" fmla="*/ 14788 h 1218469"/>
                <a:gd name="connsiteX6" fmla="*/ 825671 w 934117"/>
                <a:gd name="connsiteY6" fmla="*/ 19717 h 1218469"/>
                <a:gd name="connsiteX7" fmla="*/ 813347 w 934117"/>
                <a:gd name="connsiteY7" fmla="*/ 22182 h 1218469"/>
                <a:gd name="connsiteX8" fmla="*/ 798559 w 934117"/>
                <a:gd name="connsiteY8" fmla="*/ 27111 h 1218469"/>
                <a:gd name="connsiteX9" fmla="*/ 783771 w 934117"/>
                <a:gd name="connsiteY9" fmla="*/ 34506 h 1218469"/>
                <a:gd name="connsiteX10" fmla="*/ 776377 w 934117"/>
                <a:gd name="connsiteY10" fmla="*/ 39435 h 1218469"/>
                <a:gd name="connsiteX11" fmla="*/ 768983 w 934117"/>
                <a:gd name="connsiteY11" fmla="*/ 41900 h 1218469"/>
                <a:gd name="connsiteX12" fmla="*/ 754195 w 934117"/>
                <a:gd name="connsiteY12" fmla="*/ 51758 h 1218469"/>
                <a:gd name="connsiteX13" fmla="*/ 749266 w 934117"/>
                <a:gd name="connsiteY13" fmla="*/ 56688 h 1218469"/>
                <a:gd name="connsiteX14" fmla="*/ 739407 w 934117"/>
                <a:gd name="connsiteY14" fmla="*/ 59152 h 1218469"/>
                <a:gd name="connsiteX15" fmla="*/ 729548 w 934117"/>
                <a:gd name="connsiteY15" fmla="*/ 64082 h 1218469"/>
                <a:gd name="connsiteX16" fmla="*/ 714760 w 934117"/>
                <a:gd name="connsiteY16" fmla="*/ 73941 h 1218469"/>
                <a:gd name="connsiteX17" fmla="*/ 707366 w 934117"/>
                <a:gd name="connsiteY17" fmla="*/ 78870 h 1218469"/>
                <a:gd name="connsiteX18" fmla="*/ 699972 w 934117"/>
                <a:gd name="connsiteY18" fmla="*/ 81335 h 1218469"/>
                <a:gd name="connsiteX19" fmla="*/ 687648 w 934117"/>
                <a:gd name="connsiteY19" fmla="*/ 88729 h 1218469"/>
                <a:gd name="connsiteX20" fmla="*/ 680254 w 934117"/>
                <a:gd name="connsiteY20" fmla="*/ 96123 h 1218469"/>
                <a:gd name="connsiteX21" fmla="*/ 667931 w 934117"/>
                <a:gd name="connsiteY21" fmla="*/ 103517 h 1218469"/>
                <a:gd name="connsiteX22" fmla="*/ 655607 w 934117"/>
                <a:gd name="connsiteY22" fmla="*/ 118305 h 1218469"/>
                <a:gd name="connsiteX23" fmla="*/ 648213 w 934117"/>
                <a:gd name="connsiteY23" fmla="*/ 128164 h 1218469"/>
                <a:gd name="connsiteX24" fmla="*/ 640819 w 934117"/>
                <a:gd name="connsiteY24" fmla="*/ 135558 h 1218469"/>
                <a:gd name="connsiteX25" fmla="*/ 635890 w 934117"/>
                <a:gd name="connsiteY25" fmla="*/ 142952 h 1218469"/>
                <a:gd name="connsiteX26" fmla="*/ 621102 w 934117"/>
                <a:gd name="connsiteY26" fmla="*/ 152811 h 1218469"/>
                <a:gd name="connsiteX27" fmla="*/ 616172 w 934117"/>
                <a:gd name="connsiteY27" fmla="*/ 157740 h 1218469"/>
                <a:gd name="connsiteX28" fmla="*/ 589061 w 934117"/>
                <a:gd name="connsiteY28" fmla="*/ 177458 h 1218469"/>
                <a:gd name="connsiteX29" fmla="*/ 579202 w 934117"/>
                <a:gd name="connsiteY29" fmla="*/ 189781 h 1218469"/>
                <a:gd name="connsiteX30" fmla="*/ 557020 w 934117"/>
                <a:gd name="connsiteY30" fmla="*/ 216893 h 1218469"/>
                <a:gd name="connsiteX31" fmla="*/ 544696 w 934117"/>
                <a:gd name="connsiteY31" fmla="*/ 231681 h 1218469"/>
                <a:gd name="connsiteX32" fmla="*/ 534838 w 934117"/>
                <a:gd name="connsiteY32" fmla="*/ 246469 h 1218469"/>
                <a:gd name="connsiteX33" fmla="*/ 529908 w 934117"/>
                <a:gd name="connsiteY33" fmla="*/ 253863 h 1218469"/>
                <a:gd name="connsiteX34" fmla="*/ 522514 w 934117"/>
                <a:gd name="connsiteY34" fmla="*/ 261257 h 1218469"/>
                <a:gd name="connsiteX35" fmla="*/ 517585 w 934117"/>
                <a:gd name="connsiteY35" fmla="*/ 268651 h 1218469"/>
                <a:gd name="connsiteX36" fmla="*/ 505261 w 934117"/>
                <a:gd name="connsiteY36" fmla="*/ 280975 h 1218469"/>
                <a:gd name="connsiteX37" fmla="*/ 502797 w 934117"/>
                <a:gd name="connsiteY37" fmla="*/ 288369 h 1218469"/>
                <a:gd name="connsiteX38" fmla="*/ 497867 w 934117"/>
                <a:gd name="connsiteY38" fmla="*/ 293298 h 1218469"/>
                <a:gd name="connsiteX39" fmla="*/ 490473 w 934117"/>
                <a:gd name="connsiteY39" fmla="*/ 303157 h 1218469"/>
                <a:gd name="connsiteX40" fmla="*/ 480614 w 934117"/>
                <a:gd name="connsiteY40" fmla="*/ 317945 h 1218469"/>
                <a:gd name="connsiteX41" fmla="*/ 475685 w 934117"/>
                <a:gd name="connsiteY41" fmla="*/ 325339 h 1218469"/>
                <a:gd name="connsiteX42" fmla="*/ 468291 w 934117"/>
                <a:gd name="connsiteY42" fmla="*/ 332733 h 1218469"/>
                <a:gd name="connsiteX43" fmla="*/ 463362 w 934117"/>
                <a:gd name="connsiteY43" fmla="*/ 340127 h 1218469"/>
                <a:gd name="connsiteX44" fmla="*/ 448573 w 934117"/>
                <a:gd name="connsiteY44" fmla="*/ 354915 h 1218469"/>
                <a:gd name="connsiteX45" fmla="*/ 438715 w 934117"/>
                <a:gd name="connsiteY45" fmla="*/ 367239 h 1218469"/>
                <a:gd name="connsiteX46" fmla="*/ 428856 w 934117"/>
                <a:gd name="connsiteY46" fmla="*/ 382027 h 1218469"/>
                <a:gd name="connsiteX47" fmla="*/ 426391 w 934117"/>
                <a:gd name="connsiteY47" fmla="*/ 389421 h 1218469"/>
                <a:gd name="connsiteX48" fmla="*/ 418997 w 934117"/>
                <a:gd name="connsiteY48" fmla="*/ 399280 h 1218469"/>
                <a:gd name="connsiteX49" fmla="*/ 409138 w 934117"/>
                <a:gd name="connsiteY49" fmla="*/ 414068 h 1218469"/>
                <a:gd name="connsiteX50" fmla="*/ 404209 w 934117"/>
                <a:gd name="connsiteY50" fmla="*/ 428856 h 1218469"/>
                <a:gd name="connsiteX51" fmla="*/ 394350 w 934117"/>
                <a:gd name="connsiteY51" fmla="*/ 443644 h 1218469"/>
                <a:gd name="connsiteX52" fmla="*/ 386956 w 934117"/>
                <a:gd name="connsiteY52" fmla="*/ 455968 h 1218469"/>
                <a:gd name="connsiteX53" fmla="*/ 379562 w 934117"/>
                <a:gd name="connsiteY53" fmla="*/ 470756 h 1218469"/>
                <a:gd name="connsiteX54" fmla="*/ 354915 w 934117"/>
                <a:gd name="connsiteY54" fmla="*/ 500332 h 1218469"/>
                <a:gd name="connsiteX55" fmla="*/ 352450 w 934117"/>
                <a:gd name="connsiteY55" fmla="*/ 507726 h 1218469"/>
                <a:gd name="connsiteX56" fmla="*/ 342592 w 934117"/>
                <a:gd name="connsiteY56" fmla="*/ 522514 h 1218469"/>
                <a:gd name="connsiteX57" fmla="*/ 337662 w 934117"/>
                <a:gd name="connsiteY57" fmla="*/ 542232 h 1218469"/>
                <a:gd name="connsiteX58" fmla="*/ 327804 w 934117"/>
                <a:gd name="connsiteY58" fmla="*/ 559485 h 1218469"/>
                <a:gd name="connsiteX59" fmla="*/ 322874 w 934117"/>
                <a:gd name="connsiteY59" fmla="*/ 574273 h 1218469"/>
                <a:gd name="connsiteX60" fmla="*/ 317945 w 934117"/>
                <a:gd name="connsiteY60" fmla="*/ 581667 h 1218469"/>
                <a:gd name="connsiteX61" fmla="*/ 313015 w 934117"/>
                <a:gd name="connsiteY61" fmla="*/ 596455 h 1218469"/>
                <a:gd name="connsiteX62" fmla="*/ 310551 w 934117"/>
                <a:gd name="connsiteY62" fmla="*/ 603849 h 1218469"/>
                <a:gd name="connsiteX63" fmla="*/ 305621 w 934117"/>
                <a:gd name="connsiteY63" fmla="*/ 608778 h 1218469"/>
                <a:gd name="connsiteX64" fmla="*/ 298227 w 934117"/>
                <a:gd name="connsiteY64" fmla="*/ 630961 h 1218469"/>
                <a:gd name="connsiteX65" fmla="*/ 295763 w 934117"/>
                <a:gd name="connsiteY65" fmla="*/ 638355 h 1218469"/>
                <a:gd name="connsiteX66" fmla="*/ 290833 w 934117"/>
                <a:gd name="connsiteY66" fmla="*/ 645749 h 1218469"/>
                <a:gd name="connsiteX67" fmla="*/ 280974 w 934117"/>
                <a:gd name="connsiteY67" fmla="*/ 670396 h 1218469"/>
                <a:gd name="connsiteX68" fmla="*/ 271116 w 934117"/>
                <a:gd name="connsiteY68" fmla="*/ 685184 h 1218469"/>
                <a:gd name="connsiteX69" fmla="*/ 258792 w 934117"/>
                <a:gd name="connsiteY69" fmla="*/ 697507 h 1218469"/>
                <a:gd name="connsiteX70" fmla="*/ 248933 w 934117"/>
                <a:gd name="connsiteY70" fmla="*/ 712295 h 1218469"/>
                <a:gd name="connsiteX71" fmla="*/ 241539 w 934117"/>
                <a:gd name="connsiteY71" fmla="*/ 727083 h 1218469"/>
                <a:gd name="connsiteX72" fmla="*/ 236610 w 934117"/>
                <a:gd name="connsiteY72" fmla="*/ 741872 h 1218469"/>
                <a:gd name="connsiteX73" fmla="*/ 231681 w 934117"/>
                <a:gd name="connsiteY73" fmla="*/ 749266 h 1218469"/>
                <a:gd name="connsiteX74" fmla="*/ 229216 w 934117"/>
                <a:gd name="connsiteY74" fmla="*/ 756660 h 1218469"/>
                <a:gd name="connsiteX75" fmla="*/ 224287 w 934117"/>
                <a:gd name="connsiteY75" fmla="*/ 764054 h 1218469"/>
                <a:gd name="connsiteX76" fmla="*/ 219357 w 934117"/>
                <a:gd name="connsiteY76" fmla="*/ 781307 h 1218469"/>
                <a:gd name="connsiteX77" fmla="*/ 216893 w 934117"/>
                <a:gd name="connsiteY77" fmla="*/ 788701 h 1218469"/>
                <a:gd name="connsiteX78" fmla="*/ 211963 w 934117"/>
                <a:gd name="connsiteY78" fmla="*/ 793630 h 1218469"/>
                <a:gd name="connsiteX79" fmla="*/ 204569 w 934117"/>
                <a:gd name="connsiteY79" fmla="*/ 815812 h 1218469"/>
                <a:gd name="connsiteX80" fmla="*/ 202104 w 934117"/>
                <a:gd name="connsiteY80" fmla="*/ 823206 h 1218469"/>
                <a:gd name="connsiteX81" fmla="*/ 197175 w 934117"/>
                <a:gd name="connsiteY81" fmla="*/ 830600 h 1218469"/>
                <a:gd name="connsiteX82" fmla="*/ 194710 w 934117"/>
                <a:gd name="connsiteY82" fmla="*/ 837995 h 1218469"/>
                <a:gd name="connsiteX83" fmla="*/ 192246 w 934117"/>
                <a:gd name="connsiteY83" fmla="*/ 847853 h 1218469"/>
                <a:gd name="connsiteX84" fmla="*/ 187316 w 934117"/>
                <a:gd name="connsiteY84" fmla="*/ 852783 h 1218469"/>
                <a:gd name="connsiteX85" fmla="*/ 174993 w 934117"/>
                <a:gd name="connsiteY85" fmla="*/ 877430 h 1218469"/>
                <a:gd name="connsiteX86" fmla="*/ 174993 w 934117"/>
                <a:gd name="connsiteY86" fmla="*/ 877430 h 1218469"/>
                <a:gd name="connsiteX87" fmla="*/ 172528 w 934117"/>
                <a:gd name="connsiteY87" fmla="*/ 884824 h 1218469"/>
                <a:gd name="connsiteX88" fmla="*/ 162669 w 934117"/>
                <a:gd name="connsiteY88" fmla="*/ 897147 h 1218469"/>
                <a:gd name="connsiteX89" fmla="*/ 160205 w 934117"/>
                <a:gd name="connsiteY89" fmla="*/ 904541 h 1218469"/>
                <a:gd name="connsiteX90" fmla="*/ 155275 w 934117"/>
                <a:gd name="connsiteY90" fmla="*/ 909471 h 1218469"/>
                <a:gd name="connsiteX91" fmla="*/ 150346 w 934117"/>
                <a:gd name="connsiteY91" fmla="*/ 916865 h 1218469"/>
                <a:gd name="connsiteX92" fmla="*/ 145416 w 934117"/>
                <a:gd name="connsiteY92" fmla="*/ 926723 h 1218469"/>
                <a:gd name="connsiteX93" fmla="*/ 142952 w 934117"/>
                <a:gd name="connsiteY93" fmla="*/ 934117 h 1218469"/>
                <a:gd name="connsiteX94" fmla="*/ 138022 w 934117"/>
                <a:gd name="connsiteY94" fmla="*/ 941511 h 1218469"/>
                <a:gd name="connsiteX95" fmla="*/ 133093 w 934117"/>
                <a:gd name="connsiteY95" fmla="*/ 956300 h 1218469"/>
                <a:gd name="connsiteX96" fmla="*/ 123234 w 934117"/>
                <a:gd name="connsiteY96" fmla="*/ 973552 h 1218469"/>
                <a:gd name="connsiteX97" fmla="*/ 120770 w 934117"/>
                <a:gd name="connsiteY97" fmla="*/ 980947 h 1218469"/>
                <a:gd name="connsiteX98" fmla="*/ 115840 w 934117"/>
                <a:gd name="connsiteY98" fmla="*/ 990805 h 1218469"/>
                <a:gd name="connsiteX99" fmla="*/ 113376 w 934117"/>
                <a:gd name="connsiteY99" fmla="*/ 1000664 h 1218469"/>
                <a:gd name="connsiteX100" fmla="*/ 108446 w 934117"/>
                <a:gd name="connsiteY100" fmla="*/ 1010523 h 1218469"/>
                <a:gd name="connsiteX101" fmla="*/ 103517 w 934117"/>
                <a:gd name="connsiteY101" fmla="*/ 1025311 h 1218469"/>
                <a:gd name="connsiteX102" fmla="*/ 101052 w 934117"/>
                <a:gd name="connsiteY102" fmla="*/ 1032705 h 1218469"/>
                <a:gd name="connsiteX103" fmla="*/ 98587 w 934117"/>
                <a:gd name="connsiteY103" fmla="*/ 1042564 h 1218469"/>
                <a:gd name="connsiteX104" fmla="*/ 93658 w 934117"/>
                <a:gd name="connsiteY104" fmla="*/ 1049958 h 1218469"/>
                <a:gd name="connsiteX105" fmla="*/ 91193 w 934117"/>
                <a:gd name="connsiteY105" fmla="*/ 1057352 h 1218469"/>
                <a:gd name="connsiteX106" fmla="*/ 83799 w 934117"/>
                <a:gd name="connsiteY106" fmla="*/ 1067211 h 1218469"/>
                <a:gd name="connsiteX107" fmla="*/ 76405 w 934117"/>
                <a:gd name="connsiteY107" fmla="*/ 1084464 h 1218469"/>
                <a:gd name="connsiteX108" fmla="*/ 71476 w 934117"/>
                <a:gd name="connsiteY108" fmla="*/ 1091858 h 1218469"/>
                <a:gd name="connsiteX109" fmla="*/ 69011 w 934117"/>
                <a:gd name="connsiteY109" fmla="*/ 1099252 h 1218469"/>
                <a:gd name="connsiteX110" fmla="*/ 56688 w 934117"/>
                <a:gd name="connsiteY110" fmla="*/ 1116504 h 1218469"/>
                <a:gd name="connsiteX111" fmla="*/ 46829 w 934117"/>
                <a:gd name="connsiteY111" fmla="*/ 1131293 h 1218469"/>
                <a:gd name="connsiteX112" fmla="*/ 41900 w 934117"/>
                <a:gd name="connsiteY112" fmla="*/ 1138687 h 1218469"/>
                <a:gd name="connsiteX113" fmla="*/ 36970 w 934117"/>
                <a:gd name="connsiteY113" fmla="*/ 1153475 h 1218469"/>
                <a:gd name="connsiteX114" fmla="*/ 32041 w 934117"/>
                <a:gd name="connsiteY114" fmla="*/ 1168263 h 1218469"/>
                <a:gd name="connsiteX115" fmla="*/ 29576 w 934117"/>
                <a:gd name="connsiteY115" fmla="*/ 1175657 h 1218469"/>
                <a:gd name="connsiteX116" fmla="*/ 22182 w 934117"/>
                <a:gd name="connsiteY116" fmla="*/ 1190445 h 1218469"/>
                <a:gd name="connsiteX117" fmla="*/ 17253 w 934117"/>
                <a:gd name="connsiteY117" fmla="*/ 1197839 h 1218469"/>
                <a:gd name="connsiteX118" fmla="*/ 14788 w 934117"/>
                <a:gd name="connsiteY118" fmla="*/ 1205233 h 1218469"/>
                <a:gd name="connsiteX119" fmla="*/ 4929 w 934117"/>
                <a:gd name="connsiteY119" fmla="*/ 1217557 h 1218469"/>
                <a:gd name="connsiteX120" fmla="*/ 0 w 934117"/>
                <a:gd name="connsiteY120" fmla="*/ 1217557 h 1218469"/>
                <a:gd name="connsiteX0" fmla="*/ 935232 w 935232"/>
                <a:gd name="connsiteY0" fmla="*/ 2465 h 1218469"/>
                <a:gd name="connsiteX1" fmla="*/ 905656 w 935232"/>
                <a:gd name="connsiteY1" fmla="*/ 0 h 1218469"/>
                <a:gd name="connsiteX2" fmla="*/ 890868 w 935232"/>
                <a:gd name="connsiteY2" fmla="*/ 0 h 1218469"/>
                <a:gd name="connsiteX3" fmla="*/ 861292 w 935232"/>
                <a:gd name="connsiteY3" fmla="*/ 7394 h 1218469"/>
                <a:gd name="connsiteX4" fmla="*/ 853898 w 935232"/>
                <a:gd name="connsiteY4" fmla="*/ 12323 h 1218469"/>
                <a:gd name="connsiteX5" fmla="*/ 846503 w 935232"/>
                <a:gd name="connsiteY5" fmla="*/ 14788 h 1218469"/>
                <a:gd name="connsiteX6" fmla="*/ 826786 w 935232"/>
                <a:gd name="connsiteY6" fmla="*/ 19717 h 1218469"/>
                <a:gd name="connsiteX7" fmla="*/ 814462 w 935232"/>
                <a:gd name="connsiteY7" fmla="*/ 22182 h 1218469"/>
                <a:gd name="connsiteX8" fmla="*/ 799674 w 935232"/>
                <a:gd name="connsiteY8" fmla="*/ 27111 h 1218469"/>
                <a:gd name="connsiteX9" fmla="*/ 784886 w 935232"/>
                <a:gd name="connsiteY9" fmla="*/ 34506 h 1218469"/>
                <a:gd name="connsiteX10" fmla="*/ 777492 w 935232"/>
                <a:gd name="connsiteY10" fmla="*/ 39435 h 1218469"/>
                <a:gd name="connsiteX11" fmla="*/ 770098 w 935232"/>
                <a:gd name="connsiteY11" fmla="*/ 41900 h 1218469"/>
                <a:gd name="connsiteX12" fmla="*/ 755310 w 935232"/>
                <a:gd name="connsiteY12" fmla="*/ 51758 h 1218469"/>
                <a:gd name="connsiteX13" fmla="*/ 750381 w 935232"/>
                <a:gd name="connsiteY13" fmla="*/ 56688 h 1218469"/>
                <a:gd name="connsiteX14" fmla="*/ 740522 w 935232"/>
                <a:gd name="connsiteY14" fmla="*/ 59152 h 1218469"/>
                <a:gd name="connsiteX15" fmla="*/ 730663 w 935232"/>
                <a:gd name="connsiteY15" fmla="*/ 64082 h 1218469"/>
                <a:gd name="connsiteX16" fmla="*/ 715875 w 935232"/>
                <a:gd name="connsiteY16" fmla="*/ 73941 h 1218469"/>
                <a:gd name="connsiteX17" fmla="*/ 708481 w 935232"/>
                <a:gd name="connsiteY17" fmla="*/ 78870 h 1218469"/>
                <a:gd name="connsiteX18" fmla="*/ 701087 w 935232"/>
                <a:gd name="connsiteY18" fmla="*/ 81335 h 1218469"/>
                <a:gd name="connsiteX19" fmla="*/ 688763 w 935232"/>
                <a:gd name="connsiteY19" fmla="*/ 88729 h 1218469"/>
                <a:gd name="connsiteX20" fmla="*/ 681369 w 935232"/>
                <a:gd name="connsiteY20" fmla="*/ 96123 h 1218469"/>
                <a:gd name="connsiteX21" fmla="*/ 669046 w 935232"/>
                <a:gd name="connsiteY21" fmla="*/ 103517 h 1218469"/>
                <a:gd name="connsiteX22" fmla="*/ 656722 w 935232"/>
                <a:gd name="connsiteY22" fmla="*/ 118305 h 1218469"/>
                <a:gd name="connsiteX23" fmla="*/ 649328 w 935232"/>
                <a:gd name="connsiteY23" fmla="*/ 128164 h 1218469"/>
                <a:gd name="connsiteX24" fmla="*/ 641934 w 935232"/>
                <a:gd name="connsiteY24" fmla="*/ 135558 h 1218469"/>
                <a:gd name="connsiteX25" fmla="*/ 637005 w 935232"/>
                <a:gd name="connsiteY25" fmla="*/ 142952 h 1218469"/>
                <a:gd name="connsiteX26" fmla="*/ 622217 w 935232"/>
                <a:gd name="connsiteY26" fmla="*/ 152811 h 1218469"/>
                <a:gd name="connsiteX27" fmla="*/ 617287 w 935232"/>
                <a:gd name="connsiteY27" fmla="*/ 157740 h 1218469"/>
                <a:gd name="connsiteX28" fmla="*/ 590176 w 935232"/>
                <a:gd name="connsiteY28" fmla="*/ 177458 h 1218469"/>
                <a:gd name="connsiteX29" fmla="*/ 580317 w 935232"/>
                <a:gd name="connsiteY29" fmla="*/ 189781 h 1218469"/>
                <a:gd name="connsiteX30" fmla="*/ 558135 w 935232"/>
                <a:gd name="connsiteY30" fmla="*/ 216893 h 1218469"/>
                <a:gd name="connsiteX31" fmla="*/ 545811 w 935232"/>
                <a:gd name="connsiteY31" fmla="*/ 231681 h 1218469"/>
                <a:gd name="connsiteX32" fmla="*/ 535953 w 935232"/>
                <a:gd name="connsiteY32" fmla="*/ 246469 h 1218469"/>
                <a:gd name="connsiteX33" fmla="*/ 531023 w 935232"/>
                <a:gd name="connsiteY33" fmla="*/ 253863 h 1218469"/>
                <a:gd name="connsiteX34" fmla="*/ 523629 w 935232"/>
                <a:gd name="connsiteY34" fmla="*/ 261257 h 1218469"/>
                <a:gd name="connsiteX35" fmla="*/ 518700 w 935232"/>
                <a:gd name="connsiteY35" fmla="*/ 268651 h 1218469"/>
                <a:gd name="connsiteX36" fmla="*/ 506376 w 935232"/>
                <a:gd name="connsiteY36" fmla="*/ 280975 h 1218469"/>
                <a:gd name="connsiteX37" fmla="*/ 503912 w 935232"/>
                <a:gd name="connsiteY37" fmla="*/ 288369 h 1218469"/>
                <a:gd name="connsiteX38" fmla="*/ 498982 w 935232"/>
                <a:gd name="connsiteY38" fmla="*/ 293298 h 1218469"/>
                <a:gd name="connsiteX39" fmla="*/ 491588 w 935232"/>
                <a:gd name="connsiteY39" fmla="*/ 303157 h 1218469"/>
                <a:gd name="connsiteX40" fmla="*/ 481729 w 935232"/>
                <a:gd name="connsiteY40" fmla="*/ 317945 h 1218469"/>
                <a:gd name="connsiteX41" fmla="*/ 476800 w 935232"/>
                <a:gd name="connsiteY41" fmla="*/ 325339 h 1218469"/>
                <a:gd name="connsiteX42" fmla="*/ 469406 w 935232"/>
                <a:gd name="connsiteY42" fmla="*/ 332733 h 1218469"/>
                <a:gd name="connsiteX43" fmla="*/ 464477 w 935232"/>
                <a:gd name="connsiteY43" fmla="*/ 340127 h 1218469"/>
                <a:gd name="connsiteX44" fmla="*/ 449688 w 935232"/>
                <a:gd name="connsiteY44" fmla="*/ 354915 h 1218469"/>
                <a:gd name="connsiteX45" fmla="*/ 439830 w 935232"/>
                <a:gd name="connsiteY45" fmla="*/ 367239 h 1218469"/>
                <a:gd name="connsiteX46" fmla="*/ 429971 w 935232"/>
                <a:gd name="connsiteY46" fmla="*/ 382027 h 1218469"/>
                <a:gd name="connsiteX47" fmla="*/ 427506 w 935232"/>
                <a:gd name="connsiteY47" fmla="*/ 389421 h 1218469"/>
                <a:gd name="connsiteX48" fmla="*/ 420112 w 935232"/>
                <a:gd name="connsiteY48" fmla="*/ 399280 h 1218469"/>
                <a:gd name="connsiteX49" fmla="*/ 410253 w 935232"/>
                <a:gd name="connsiteY49" fmla="*/ 414068 h 1218469"/>
                <a:gd name="connsiteX50" fmla="*/ 405324 w 935232"/>
                <a:gd name="connsiteY50" fmla="*/ 428856 h 1218469"/>
                <a:gd name="connsiteX51" fmla="*/ 395465 w 935232"/>
                <a:gd name="connsiteY51" fmla="*/ 443644 h 1218469"/>
                <a:gd name="connsiteX52" fmla="*/ 388071 w 935232"/>
                <a:gd name="connsiteY52" fmla="*/ 455968 h 1218469"/>
                <a:gd name="connsiteX53" fmla="*/ 380677 w 935232"/>
                <a:gd name="connsiteY53" fmla="*/ 470756 h 1218469"/>
                <a:gd name="connsiteX54" fmla="*/ 356030 w 935232"/>
                <a:gd name="connsiteY54" fmla="*/ 500332 h 1218469"/>
                <a:gd name="connsiteX55" fmla="*/ 353565 w 935232"/>
                <a:gd name="connsiteY55" fmla="*/ 507726 h 1218469"/>
                <a:gd name="connsiteX56" fmla="*/ 343707 w 935232"/>
                <a:gd name="connsiteY56" fmla="*/ 522514 h 1218469"/>
                <a:gd name="connsiteX57" fmla="*/ 338777 w 935232"/>
                <a:gd name="connsiteY57" fmla="*/ 542232 h 1218469"/>
                <a:gd name="connsiteX58" fmla="*/ 328919 w 935232"/>
                <a:gd name="connsiteY58" fmla="*/ 559485 h 1218469"/>
                <a:gd name="connsiteX59" fmla="*/ 323989 w 935232"/>
                <a:gd name="connsiteY59" fmla="*/ 574273 h 1218469"/>
                <a:gd name="connsiteX60" fmla="*/ 319060 w 935232"/>
                <a:gd name="connsiteY60" fmla="*/ 581667 h 1218469"/>
                <a:gd name="connsiteX61" fmla="*/ 314130 w 935232"/>
                <a:gd name="connsiteY61" fmla="*/ 596455 h 1218469"/>
                <a:gd name="connsiteX62" fmla="*/ 311666 w 935232"/>
                <a:gd name="connsiteY62" fmla="*/ 603849 h 1218469"/>
                <a:gd name="connsiteX63" fmla="*/ 306736 w 935232"/>
                <a:gd name="connsiteY63" fmla="*/ 608778 h 1218469"/>
                <a:gd name="connsiteX64" fmla="*/ 299342 w 935232"/>
                <a:gd name="connsiteY64" fmla="*/ 630961 h 1218469"/>
                <a:gd name="connsiteX65" fmla="*/ 296878 w 935232"/>
                <a:gd name="connsiteY65" fmla="*/ 638355 h 1218469"/>
                <a:gd name="connsiteX66" fmla="*/ 291948 w 935232"/>
                <a:gd name="connsiteY66" fmla="*/ 645749 h 1218469"/>
                <a:gd name="connsiteX67" fmla="*/ 282089 w 935232"/>
                <a:gd name="connsiteY67" fmla="*/ 670396 h 1218469"/>
                <a:gd name="connsiteX68" fmla="*/ 272231 w 935232"/>
                <a:gd name="connsiteY68" fmla="*/ 685184 h 1218469"/>
                <a:gd name="connsiteX69" fmla="*/ 259907 w 935232"/>
                <a:gd name="connsiteY69" fmla="*/ 697507 h 1218469"/>
                <a:gd name="connsiteX70" fmla="*/ 250048 w 935232"/>
                <a:gd name="connsiteY70" fmla="*/ 712295 h 1218469"/>
                <a:gd name="connsiteX71" fmla="*/ 242654 w 935232"/>
                <a:gd name="connsiteY71" fmla="*/ 727083 h 1218469"/>
                <a:gd name="connsiteX72" fmla="*/ 237725 w 935232"/>
                <a:gd name="connsiteY72" fmla="*/ 741872 h 1218469"/>
                <a:gd name="connsiteX73" fmla="*/ 232796 w 935232"/>
                <a:gd name="connsiteY73" fmla="*/ 749266 h 1218469"/>
                <a:gd name="connsiteX74" fmla="*/ 230331 w 935232"/>
                <a:gd name="connsiteY74" fmla="*/ 756660 h 1218469"/>
                <a:gd name="connsiteX75" fmla="*/ 225402 w 935232"/>
                <a:gd name="connsiteY75" fmla="*/ 764054 h 1218469"/>
                <a:gd name="connsiteX76" fmla="*/ 220472 w 935232"/>
                <a:gd name="connsiteY76" fmla="*/ 781307 h 1218469"/>
                <a:gd name="connsiteX77" fmla="*/ 218008 w 935232"/>
                <a:gd name="connsiteY77" fmla="*/ 788701 h 1218469"/>
                <a:gd name="connsiteX78" fmla="*/ 213078 w 935232"/>
                <a:gd name="connsiteY78" fmla="*/ 793630 h 1218469"/>
                <a:gd name="connsiteX79" fmla="*/ 205684 w 935232"/>
                <a:gd name="connsiteY79" fmla="*/ 815812 h 1218469"/>
                <a:gd name="connsiteX80" fmla="*/ 203219 w 935232"/>
                <a:gd name="connsiteY80" fmla="*/ 823206 h 1218469"/>
                <a:gd name="connsiteX81" fmla="*/ 198290 w 935232"/>
                <a:gd name="connsiteY81" fmla="*/ 830600 h 1218469"/>
                <a:gd name="connsiteX82" fmla="*/ 195825 w 935232"/>
                <a:gd name="connsiteY82" fmla="*/ 837995 h 1218469"/>
                <a:gd name="connsiteX83" fmla="*/ 193361 w 935232"/>
                <a:gd name="connsiteY83" fmla="*/ 847853 h 1218469"/>
                <a:gd name="connsiteX84" fmla="*/ 188431 w 935232"/>
                <a:gd name="connsiteY84" fmla="*/ 852783 h 1218469"/>
                <a:gd name="connsiteX85" fmla="*/ 176108 w 935232"/>
                <a:gd name="connsiteY85" fmla="*/ 877430 h 1218469"/>
                <a:gd name="connsiteX86" fmla="*/ 176108 w 935232"/>
                <a:gd name="connsiteY86" fmla="*/ 877430 h 1218469"/>
                <a:gd name="connsiteX87" fmla="*/ 173643 w 935232"/>
                <a:gd name="connsiteY87" fmla="*/ 884824 h 1218469"/>
                <a:gd name="connsiteX88" fmla="*/ 163784 w 935232"/>
                <a:gd name="connsiteY88" fmla="*/ 897147 h 1218469"/>
                <a:gd name="connsiteX89" fmla="*/ 161320 w 935232"/>
                <a:gd name="connsiteY89" fmla="*/ 904541 h 1218469"/>
                <a:gd name="connsiteX90" fmla="*/ 156390 w 935232"/>
                <a:gd name="connsiteY90" fmla="*/ 909471 h 1218469"/>
                <a:gd name="connsiteX91" fmla="*/ 151461 w 935232"/>
                <a:gd name="connsiteY91" fmla="*/ 916865 h 1218469"/>
                <a:gd name="connsiteX92" fmla="*/ 146531 w 935232"/>
                <a:gd name="connsiteY92" fmla="*/ 926723 h 1218469"/>
                <a:gd name="connsiteX93" fmla="*/ 144067 w 935232"/>
                <a:gd name="connsiteY93" fmla="*/ 934117 h 1218469"/>
                <a:gd name="connsiteX94" fmla="*/ 139137 w 935232"/>
                <a:gd name="connsiteY94" fmla="*/ 941511 h 1218469"/>
                <a:gd name="connsiteX95" fmla="*/ 134208 w 935232"/>
                <a:gd name="connsiteY95" fmla="*/ 956300 h 1218469"/>
                <a:gd name="connsiteX96" fmla="*/ 124349 w 935232"/>
                <a:gd name="connsiteY96" fmla="*/ 973552 h 1218469"/>
                <a:gd name="connsiteX97" fmla="*/ 121885 w 935232"/>
                <a:gd name="connsiteY97" fmla="*/ 980947 h 1218469"/>
                <a:gd name="connsiteX98" fmla="*/ 116955 w 935232"/>
                <a:gd name="connsiteY98" fmla="*/ 990805 h 1218469"/>
                <a:gd name="connsiteX99" fmla="*/ 114491 w 935232"/>
                <a:gd name="connsiteY99" fmla="*/ 1000664 h 1218469"/>
                <a:gd name="connsiteX100" fmla="*/ 109561 w 935232"/>
                <a:gd name="connsiteY100" fmla="*/ 1010523 h 1218469"/>
                <a:gd name="connsiteX101" fmla="*/ 104632 w 935232"/>
                <a:gd name="connsiteY101" fmla="*/ 1025311 h 1218469"/>
                <a:gd name="connsiteX102" fmla="*/ 102167 w 935232"/>
                <a:gd name="connsiteY102" fmla="*/ 1032705 h 1218469"/>
                <a:gd name="connsiteX103" fmla="*/ 99702 w 935232"/>
                <a:gd name="connsiteY103" fmla="*/ 1042564 h 1218469"/>
                <a:gd name="connsiteX104" fmla="*/ 94773 w 935232"/>
                <a:gd name="connsiteY104" fmla="*/ 1049958 h 1218469"/>
                <a:gd name="connsiteX105" fmla="*/ 92308 w 935232"/>
                <a:gd name="connsiteY105" fmla="*/ 1057352 h 1218469"/>
                <a:gd name="connsiteX106" fmla="*/ 84914 w 935232"/>
                <a:gd name="connsiteY106" fmla="*/ 1067211 h 1218469"/>
                <a:gd name="connsiteX107" fmla="*/ 77520 w 935232"/>
                <a:gd name="connsiteY107" fmla="*/ 1084464 h 1218469"/>
                <a:gd name="connsiteX108" fmla="*/ 72591 w 935232"/>
                <a:gd name="connsiteY108" fmla="*/ 1091858 h 1218469"/>
                <a:gd name="connsiteX109" fmla="*/ 70126 w 935232"/>
                <a:gd name="connsiteY109" fmla="*/ 1099252 h 1218469"/>
                <a:gd name="connsiteX110" fmla="*/ 57803 w 935232"/>
                <a:gd name="connsiteY110" fmla="*/ 1116504 h 1218469"/>
                <a:gd name="connsiteX111" fmla="*/ 47944 w 935232"/>
                <a:gd name="connsiteY111" fmla="*/ 1131293 h 1218469"/>
                <a:gd name="connsiteX112" fmla="*/ 43015 w 935232"/>
                <a:gd name="connsiteY112" fmla="*/ 1138687 h 1218469"/>
                <a:gd name="connsiteX113" fmla="*/ 38085 w 935232"/>
                <a:gd name="connsiteY113" fmla="*/ 1153475 h 1218469"/>
                <a:gd name="connsiteX114" fmla="*/ 33156 w 935232"/>
                <a:gd name="connsiteY114" fmla="*/ 1168263 h 1218469"/>
                <a:gd name="connsiteX115" fmla="*/ 30691 w 935232"/>
                <a:gd name="connsiteY115" fmla="*/ 1175657 h 1218469"/>
                <a:gd name="connsiteX116" fmla="*/ 23297 w 935232"/>
                <a:gd name="connsiteY116" fmla="*/ 1190445 h 1218469"/>
                <a:gd name="connsiteX117" fmla="*/ 18368 w 935232"/>
                <a:gd name="connsiteY117" fmla="*/ 1197839 h 1218469"/>
                <a:gd name="connsiteX118" fmla="*/ 15903 w 935232"/>
                <a:gd name="connsiteY118" fmla="*/ 1205233 h 1218469"/>
                <a:gd name="connsiteX119" fmla="*/ 6044 w 935232"/>
                <a:gd name="connsiteY119" fmla="*/ 1217557 h 1218469"/>
                <a:gd name="connsiteX120" fmla="*/ 1115 w 935232"/>
                <a:gd name="connsiteY120" fmla="*/ 1217557 h 1218469"/>
                <a:gd name="connsiteX121" fmla="*/ 0 w 935232"/>
                <a:gd name="connsiteY121" fmla="*/ 1215172 h 1218469"/>
                <a:gd name="connsiteX0" fmla="*/ 942082 w 942082"/>
                <a:gd name="connsiteY0" fmla="*/ 2465 h 1228871"/>
                <a:gd name="connsiteX1" fmla="*/ 912506 w 942082"/>
                <a:gd name="connsiteY1" fmla="*/ 0 h 1228871"/>
                <a:gd name="connsiteX2" fmla="*/ 897718 w 942082"/>
                <a:gd name="connsiteY2" fmla="*/ 0 h 1228871"/>
                <a:gd name="connsiteX3" fmla="*/ 868142 w 942082"/>
                <a:gd name="connsiteY3" fmla="*/ 7394 h 1228871"/>
                <a:gd name="connsiteX4" fmla="*/ 860748 w 942082"/>
                <a:gd name="connsiteY4" fmla="*/ 12323 h 1228871"/>
                <a:gd name="connsiteX5" fmla="*/ 853353 w 942082"/>
                <a:gd name="connsiteY5" fmla="*/ 14788 h 1228871"/>
                <a:gd name="connsiteX6" fmla="*/ 833636 w 942082"/>
                <a:gd name="connsiteY6" fmla="*/ 19717 h 1228871"/>
                <a:gd name="connsiteX7" fmla="*/ 821312 w 942082"/>
                <a:gd name="connsiteY7" fmla="*/ 22182 h 1228871"/>
                <a:gd name="connsiteX8" fmla="*/ 806524 w 942082"/>
                <a:gd name="connsiteY8" fmla="*/ 27111 h 1228871"/>
                <a:gd name="connsiteX9" fmla="*/ 791736 w 942082"/>
                <a:gd name="connsiteY9" fmla="*/ 34506 h 1228871"/>
                <a:gd name="connsiteX10" fmla="*/ 784342 w 942082"/>
                <a:gd name="connsiteY10" fmla="*/ 39435 h 1228871"/>
                <a:gd name="connsiteX11" fmla="*/ 776948 w 942082"/>
                <a:gd name="connsiteY11" fmla="*/ 41900 h 1228871"/>
                <a:gd name="connsiteX12" fmla="*/ 762160 w 942082"/>
                <a:gd name="connsiteY12" fmla="*/ 51758 h 1228871"/>
                <a:gd name="connsiteX13" fmla="*/ 757231 w 942082"/>
                <a:gd name="connsiteY13" fmla="*/ 56688 h 1228871"/>
                <a:gd name="connsiteX14" fmla="*/ 747372 w 942082"/>
                <a:gd name="connsiteY14" fmla="*/ 59152 h 1228871"/>
                <a:gd name="connsiteX15" fmla="*/ 737513 w 942082"/>
                <a:gd name="connsiteY15" fmla="*/ 64082 h 1228871"/>
                <a:gd name="connsiteX16" fmla="*/ 722725 w 942082"/>
                <a:gd name="connsiteY16" fmla="*/ 73941 h 1228871"/>
                <a:gd name="connsiteX17" fmla="*/ 715331 w 942082"/>
                <a:gd name="connsiteY17" fmla="*/ 78870 h 1228871"/>
                <a:gd name="connsiteX18" fmla="*/ 707937 w 942082"/>
                <a:gd name="connsiteY18" fmla="*/ 81335 h 1228871"/>
                <a:gd name="connsiteX19" fmla="*/ 695613 w 942082"/>
                <a:gd name="connsiteY19" fmla="*/ 88729 h 1228871"/>
                <a:gd name="connsiteX20" fmla="*/ 688219 w 942082"/>
                <a:gd name="connsiteY20" fmla="*/ 96123 h 1228871"/>
                <a:gd name="connsiteX21" fmla="*/ 675896 w 942082"/>
                <a:gd name="connsiteY21" fmla="*/ 103517 h 1228871"/>
                <a:gd name="connsiteX22" fmla="*/ 663572 w 942082"/>
                <a:gd name="connsiteY22" fmla="*/ 118305 h 1228871"/>
                <a:gd name="connsiteX23" fmla="*/ 656178 w 942082"/>
                <a:gd name="connsiteY23" fmla="*/ 128164 h 1228871"/>
                <a:gd name="connsiteX24" fmla="*/ 648784 w 942082"/>
                <a:gd name="connsiteY24" fmla="*/ 135558 h 1228871"/>
                <a:gd name="connsiteX25" fmla="*/ 643855 w 942082"/>
                <a:gd name="connsiteY25" fmla="*/ 142952 h 1228871"/>
                <a:gd name="connsiteX26" fmla="*/ 629067 w 942082"/>
                <a:gd name="connsiteY26" fmla="*/ 152811 h 1228871"/>
                <a:gd name="connsiteX27" fmla="*/ 624137 w 942082"/>
                <a:gd name="connsiteY27" fmla="*/ 157740 h 1228871"/>
                <a:gd name="connsiteX28" fmla="*/ 597026 w 942082"/>
                <a:gd name="connsiteY28" fmla="*/ 177458 h 1228871"/>
                <a:gd name="connsiteX29" fmla="*/ 587167 w 942082"/>
                <a:gd name="connsiteY29" fmla="*/ 189781 h 1228871"/>
                <a:gd name="connsiteX30" fmla="*/ 564985 w 942082"/>
                <a:gd name="connsiteY30" fmla="*/ 216893 h 1228871"/>
                <a:gd name="connsiteX31" fmla="*/ 552661 w 942082"/>
                <a:gd name="connsiteY31" fmla="*/ 231681 h 1228871"/>
                <a:gd name="connsiteX32" fmla="*/ 542803 w 942082"/>
                <a:gd name="connsiteY32" fmla="*/ 246469 h 1228871"/>
                <a:gd name="connsiteX33" fmla="*/ 537873 w 942082"/>
                <a:gd name="connsiteY33" fmla="*/ 253863 h 1228871"/>
                <a:gd name="connsiteX34" fmla="*/ 530479 w 942082"/>
                <a:gd name="connsiteY34" fmla="*/ 261257 h 1228871"/>
                <a:gd name="connsiteX35" fmla="*/ 525550 w 942082"/>
                <a:gd name="connsiteY35" fmla="*/ 268651 h 1228871"/>
                <a:gd name="connsiteX36" fmla="*/ 513226 w 942082"/>
                <a:gd name="connsiteY36" fmla="*/ 280975 h 1228871"/>
                <a:gd name="connsiteX37" fmla="*/ 510762 w 942082"/>
                <a:gd name="connsiteY37" fmla="*/ 288369 h 1228871"/>
                <a:gd name="connsiteX38" fmla="*/ 505832 w 942082"/>
                <a:gd name="connsiteY38" fmla="*/ 293298 h 1228871"/>
                <a:gd name="connsiteX39" fmla="*/ 498438 w 942082"/>
                <a:gd name="connsiteY39" fmla="*/ 303157 h 1228871"/>
                <a:gd name="connsiteX40" fmla="*/ 488579 w 942082"/>
                <a:gd name="connsiteY40" fmla="*/ 317945 h 1228871"/>
                <a:gd name="connsiteX41" fmla="*/ 483650 w 942082"/>
                <a:gd name="connsiteY41" fmla="*/ 325339 h 1228871"/>
                <a:gd name="connsiteX42" fmla="*/ 476256 w 942082"/>
                <a:gd name="connsiteY42" fmla="*/ 332733 h 1228871"/>
                <a:gd name="connsiteX43" fmla="*/ 471327 w 942082"/>
                <a:gd name="connsiteY43" fmla="*/ 340127 h 1228871"/>
                <a:gd name="connsiteX44" fmla="*/ 456538 w 942082"/>
                <a:gd name="connsiteY44" fmla="*/ 354915 h 1228871"/>
                <a:gd name="connsiteX45" fmla="*/ 446680 w 942082"/>
                <a:gd name="connsiteY45" fmla="*/ 367239 h 1228871"/>
                <a:gd name="connsiteX46" fmla="*/ 436821 w 942082"/>
                <a:gd name="connsiteY46" fmla="*/ 382027 h 1228871"/>
                <a:gd name="connsiteX47" fmla="*/ 434356 w 942082"/>
                <a:gd name="connsiteY47" fmla="*/ 389421 h 1228871"/>
                <a:gd name="connsiteX48" fmla="*/ 426962 w 942082"/>
                <a:gd name="connsiteY48" fmla="*/ 399280 h 1228871"/>
                <a:gd name="connsiteX49" fmla="*/ 417103 w 942082"/>
                <a:gd name="connsiteY49" fmla="*/ 414068 h 1228871"/>
                <a:gd name="connsiteX50" fmla="*/ 412174 w 942082"/>
                <a:gd name="connsiteY50" fmla="*/ 428856 h 1228871"/>
                <a:gd name="connsiteX51" fmla="*/ 402315 w 942082"/>
                <a:gd name="connsiteY51" fmla="*/ 443644 h 1228871"/>
                <a:gd name="connsiteX52" fmla="*/ 394921 w 942082"/>
                <a:gd name="connsiteY52" fmla="*/ 455968 h 1228871"/>
                <a:gd name="connsiteX53" fmla="*/ 387527 w 942082"/>
                <a:gd name="connsiteY53" fmla="*/ 470756 h 1228871"/>
                <a:gd name="connsiteX54" fmla="*/ 362880 w 942082"/>
                <a:gd name="connsiteY54" fmla="*/ 500332 h 1228871"/>
                <a:gd name="connsiteX55" fmla="*/ 360415 w 942082"/>
                <a:gd name="connsiteY55" fmla="*/ 507726 h 1228871"/>
                <a:gd name="connsiteX56" fmla="*/ 350557 w 942082"/>
                <a:gd name="connsiteY56" fmla="*/ 522514 h 1228871"/>
                <a:gd name="connsiteX57" fmla="*/ 345627 w 942082"/>
                <a:gd name="connsiteY57" fmla="*/ 542232 h 1228871"/>
                <a:gd name="connsiteX58" fmla="*/ 335769 w 942082"/>
                <a:gd name="connsiteY58" fmla="*/ 559485 h 1228871"/>
                <a:gd name="connsiteX59" fmla="*/ 330839 w 942082"/>
                <a:gd name="connsiteY59" fmla="*/ 574273 h 1228871"/>
                <a:gd name="connsiteX60" fmla="*/ 325910 w 942082"/>
                <a:gd name="connsiteY60" fmla="*/ 581667 h 1228871"/>
                <a:gd name="connsiteX61" fmla="*/ 320980 w 942082"/>
                <a:gd name="connsiteY61" fmla="*/ 596455 h 1228871"/>
                <a:gd name="connsiteX62" fmla="*/ 318516 w 942082"/>
                <a:gd name="connsiteY62" fmla="*/ 603849 h 1228871"/>
                <a:gd name="connsiteX63" fmla="*/ 313586 w 942082"/>
                <a:gd name="connsiteY63" fmla="*/ 608778 h 1228871"/>
                <a:gd name="connsiteX64" fmla="*/ 306192 w 942082"/>
                <a:gd name="connsiteY64" fmla="*/ 630961 h 1228871"/>
                <a:gd name="connsiteX65" fmla="*/ 303728 w 942082"/>
                <a:gd name="connsiteY65" fmla="*/ 638355 h 1228871"/>
                <a:gd name="connsiteX66" fmla="*/ 298798 w 942082"/>
                <a:gd name="connsiteY66" fmla="*/ 645749 h 1228871"/>
                <a:gd name="connsiteX67" fmla="*/ 288939 w 942082"/>
                <a:gd name="connsiteY67" fmla="*/ 670396 h 1228871"/>
                <a:gd name="connsiteX68" fmla="*/ 279081 w 942082"/>
                <a:gd name="connsiteY68" fmla="*/ 685184 h 1228871"/>
                <a:gd name="connsiteX69" fmla="*/ 266757 w 942082"/>
                <a:gd name="connsiteY69" fmla="*/ 697507 h 1228871"/>
                <a:gd name="connsiteX70" fmla="*/ 256898 w 942082"/>
                <a:gd name="connsiteY70" fmla="*/ 712295 h 1228871"/>
                <a:gd name="connsiteX71" fmla="*/ 249504 w 942082"/>
                <a:gd name="connsiteY71" fmla="*/ 727083 h 1228871"/>
                <a:gd name="connsiteX72" fmla="*/ 244575 w 942082"/>
                <a:gd name="connsiteY72" fmla="*/ 741872 h 1228871"/>
                <a:gd name="connsiteX73" fmla="*/ 239646 w 942082"/>
                <a:gd name="connsiteY73" fmla="*/ 749266 h 1228871"/>
                <a:gd name="connsiteX74" fmla="*/ 237181 w 942082"/>
                <a:gd name="connsiteY74" fmla="*/ 756660 h 1228871"/>
                <a:gd name="connsiteX75" fmla="*/ 232252 w 942082"/>
                <a:gd name="connsiteY75" fmla="*/ 764054 h 1228871"/>
                <a:gd name="connsiteX76" fmla="*/ 227322 w 942082"/>
                <a:gd name="connsiteY76" fmla="*/ 781307 h 1228871"/>
                <a:gd name="connsiteX77" fmla="*/ 224858 w 942082"/>
                <a:gd name="connsiteY77" fmla="*/ 788701 h 1228871"/>
                <a:gd name="connsiteX78" fmla="*/ 219928 w 942082"/>
                <a:gd name="connsiteY78" fmla="*/ 793630 h 1228871"/>
                <a:gd name="connsiteX79" fmla="*/ 212534 w 942082"/>
                <a:gd name="connsiteY79" fmla="*/ 815812 h 1228871"/>
                <a:gd name="connsiteX80" fmla="*/ 210069 w 942082"/>
                <a:gd name="connsiteY80" fmla="*/ 823206 h 1228871"/>
                <a:gd name="connsiteX81" fmla="*/ 205140 w 942082"/>
                <a:gd name="connsiteY81" fmla="*/ 830600 h 1228871"/>
                <a:gd name="connsiteX82" fmla="*/ 202675 w 942082"/>
                <a:gd name="connsiteY82" fmla="*/ 837995 h 1228871"/>
                <a:gd name="connsiteX83" fmla="*/ 200211 w 942082"/>
                <a:gd name="connsiteY83" fmla="*/ 847853 h 1228871"/>
                <a:gd name="connsiteX84" fmla="*/ 195281 w 942082"/>
                <a:gd name="connsiteY84" fmla="*/ 852783 h 1228871"/>
                <a:gd name="connsiteX85" fmla="*/ 182958 w 942082"/>
                <a:gd name="connsiteY85" fmla="*/ 877430 h 1228871"/>
                <a:gd name="connsiteX86" fmla="*/ 182958 w 942082"/>
                <a:gd name="connsiteY86" fmla="*/ 877430 h 1228871"/>
                <a:gd name="connsiteX87" fmla="*/ 180493 w 942082"/>
                <a:gd name="connsiteY87" fmla="*/ 884824 h 1228871"/>
                <a:gd name="connsiteX88" fmla="*/ 170634 w 942082"/>
                <a:gd name="connsiteY88" fmla="*/ 897147 h 1228871"/>
                <a:gd name="connsiteX89" fmla="*/ 168170 w 942082"/>
                <a:gd name="connsiteY89" fmla="*/ 904541 h 1228871"/>
                <a:gd name="connsiteX90" fmla="*/ 163240 w 942082"/>
                <a:gd name="connsiteY90" fmla="*/ 909471 h 1228871"/>
                <a:gd name="connsiteX91" fmla="*/ 158311 w 942082"/>
                <a:gd name="connsiteY91" fmla="*/ 916865 h 1228871"/>
                <a:gd name="connsiteX92" fmla="*/ 153381 w 942082"/>
                <a:gd name="connsiteY92" fmla="*/ 926723 h 1228871"/>
                <a:gd name="connsiteX93" fmla="*/ 150917 w 942082"/>
                <a:gd name="connsiteY93" fmla="*/ 934117 h 1228871"/>
                <a:gd name="connsiteX94" fmla="*/ 145987 w 942082"/>
                <a:gd name="connsiteY94" fmla="*/ 941511 h 1228871"/>
                <a:gd name="connsiteX95" fmla="*/ 141058 w 942082"/>
                <a:gd name="connsiteY95" fmla="*/ 956300 h 1228871"/>
                <a:gd name="connsiteX96" fmla="*/ 131199 w 942082"/>
                <a:gd name="connsiteY96" fmla="*/ 973552 h 1228871"/>
                <a:gd name="connsiteX97" fmla="*/ 128735 w 942082"/>
                <a:gd name="connsiteY97" fmla="*/ 980947 h 1228871"/>
                <a:gd name="connsiteX98" fmla="*/ 123805 w 942082"/>
                <a:gd name="connsiteY98" fmla="*/ 990805 h 1228871"/>
                <a:gd name="connsiteX99" fmla="*/ 121341 w 942082"/>
                <a:gd name="connsiteY99" fmla="*/ 1000664 h 1228871"/>
                <a:gd name="connsiteX100" fmla="*/ 116411 w 942082"/>
                <a:gd name="connsiteY100" fmla="*/ 1010523 h 1228871"/>
                <a:gd name="connsiteX101" fmla="*/ 111482 w 942082"/>
                <a:gd name="connsiteY101" fmla="*/ 1025311 h 1228871"/>
                <a:gd name="connsiteX102" fmla="*/ 109017 w 942082"/>
                <a:gd name="connsiteY102" fmla="*/ 1032705 h 1228871"/>
                <a:gd name="connsiteX103" fmla="*/ 106552 w 942082"/>
                <a:gd name="connsiteY103" fmla="*/ 1042564 h 1228871"/>
                <a:gd name="connsiteX104" fmla="*/ 101623 w 942082"/>
                <a:gd name="connsiteY104" fmla="*/ 1049958 h 1228871"/>
                <a:gd name="connsiteX105" fmla="*/ 99158 w 942082"/>
                <a:gd name="connsiteY105" fmla="*/ 1057352 h 1228871"/>
                <a:gd name="connsiteX106" fmla="*/ 91764 w 942082"/>
                <a:gd name="connsiteY106" fmla="*/ 1067211 h 1228871"/>
                <a:gd name="connsiteX107" fmla="*/ 84370 w 942082"/>
                <a:gd name="connsiteY107" fmla="*/ 1084464 h 1228871"/>
                <a:gd name="connsiteX108" fmla="*/ 79441 w 942082"/>
                <a:gd name="connsiteY108" fmla="*/ 1091858 h 1228871"/>
                <a:gd name="connsiteX109" fmla="*/ 76976 w 942082"/>
                <a:gd name="connsiteY109" fmla="*/ 1099252 h 1228871"/>
                <a:gd name="connsiteX110" fmla="*/ 64653 w 942082"/>
                <a:gd name="connsiteY110" fmla="*/ 1116504 h 1228871"/>
                <a:gd name="connsiteX111" fmla="*/ 54794 w 942082"/>
                <a:gd name="connsiteY111" fmla="*/ 1131293 h 1228871"/>
                <a:gd name="connsiteX112" fmla="*/ 49865 w 942082"/>
                <a:gd name="connsiteY112" fmla="*/ 1138687 h 1228871"/>
                <a:gd name="connsiteX113" fmla="*/ 44935 w 942082"/>
                <a:gd name="connsiteY113" fmla="*/ 1153475 h 1228871"/>
                <a:gd name="connsiteX114" fmla="*/ 40006 w 942082"/>
                <a:gd name="connsiteY114" fmla="*/ 1168263 h 1228871"/>
                <a:gd name="connsiteX115" fmla="*/ 37541 w 942082"/>
                <a:gd name="connsiteY115" fmla="*/ 1175657 h 1228871"/>
                <a:gd name="connsiteX116" fmla="*/ 30147 w 942082"/>
                <a:gd name="connsiteY116" fmla="*/ 1190445 h 1228871"/>
                <a:gd name="connsiteX117" fmla="*/ 25218 w 942082"/>
                <a:gd name="connsiteY117" fmla="*/ 1197839 h 1228871"/>
                <a:gd name="connsiteX118" fmla="*/ 22753 w 942082"/>
                <a:gd name="connsiteY118" fmla="*/ 1205233 h 1228871"/>
                <a:gd name="connsiteX119" fmla="*/ 12894 w 942082"/>
                <a:gd name="connsiteY119" fmla="*/ 1217557 h 1228871"/>
                <a:gd name="connsiteX120" fmla="*/ 7965 w 942082"/>
                <a:gd name="connsiteY120" fmla="*/ 1217557 h 1228871"/>
                <a:gd name="connsiteX121" fmla="*/ 6850 w 942082"/>
                <a:gd name="connsiteY121" fmla="*/ 1215172 h 1228871"/>
                <a:gd name="connsiteX122" fmla="*/ 0 w 942082"/>
                <a:gd name="connsiteY122" fmla="*/ 1228871 h 1228871"/>
                <a:gd name="connsiteX0" fmla="*/ 935280 w 935280"/>
                <a:gd name="connsiteY0" fmla="*/ 2465 h 4143307"/>
                <a:gd name="connsiteX1" fmla="*/ 905704 w 935280"/>
                <a:gd name="connsiteY1" fmla="*/ 0 h 4143307"/>
                <a:gd name="connsiteX2" fmla="*/ 890916 w 935280"/>
                <a:gd name="connsiteY2" fmla="*/ 0 h 4143307"/>
                <a:gd name="connsiteX3" fmla="*/ 861340 w 935280"/>
                <a:gd name="connsiteY3" fmla="*/ 7394 h 4143307"/>
                <a:gd name="connsiteX4" fmla="*/ 853946 w 935280"/>
                <a:gd name="connsiteY4" fmla="*/ 12323 h 4143307"/>
                <a:gd name="connsiteX5" fmla="*/ 846551 w 935280"/>
                <a:gd name="connsiteY5" fmla="*/ 14788 h 4143307"/>
                <a:gd name="connsiteX6" fmla="*/ 826834 w 935280"/>
                <a:gd name="connsiteY6" fmla="*/ 19717 h 4143307"/>
                <a:gd name="connsiteX7" fmla="*/ 814510 w 935280"/>
                <a:gd name="connsiteY7" fmla="*/ 22182 h 4143307"/>
                <a:gd name="connsiteX8" fmla="*/ 799722 w 935280"/>
                <a:gd name="connsiteY8" fmla="*/ 27111 h 4143307"/>
                <a:gd name="connsiteX9" fmla="*/ 784934 w 935280"/>
                <a:gd name="connsiteY9" fmla="*/ 34506 h 4143307"/>
                <a:gd name="connsiteX10" fmla="*/ 777540 w 935280"/>
                <a:gd name="connsiteY10" fmla="*/ 39435 h 4143307"/>
                <a:gd name="connsiteX11" fmla="*/ 770146 w 935280"/>
                <a:gd name="connsiteY11" fmla="*/ 41900 h 4143307"/>
                <a:gd name="connsiteX12" fmla="*/ 755358 w 935280"/>
                <a:gd name="connsiteY12" fmla="*/ 51758 h 4143307"/>
                <a:gd name="connsiteX13" fmla="*/ 750429 w 935280"/>
                <a:gd name="connsiteY13" fmla="*/ 56688 h 4143307"/>
                <a:gd name="connsiteX14" fmla="*/ 740570 w 935280"/>
                <a:gd name="connsiteY14" fmla="*/ 59152 h 4143307"/>
                <a:gd name="connsiteX15" fmla="*/ 730711 w 935280"/>
                <a:gd name="connsiteY15" fmla="*/ 64082 h 4143307"/>
                <a:gd name="connsiteX16" fmla="*/ 715923 w 935280"/>
                <a:gd name="connsiteY16" fmla="*/ 73941 h 4143307"/>
                <a:gd name="connsiteX17" fmla="*/ 708529 w 935280"/>
                <a:gd name="connsiteY17" fmla="*/ 78870 h 4143307"/>
                <a:gd name="connsiteX18" fmla="*/ 701135 w 935280"/>
                <a:gd name="connsiteY18" fmla="*/ 81335 h 4143307"/>
                <a:gd name="connsiteX19" fmla="*/ 688811 w 935280"/>
                <a:gd name="connsiteY19" fmla="*/ 88729 h 4143307"/>
                <a:gd name="connsiteX20" fmla="*/ 681417 w 935280"/>
                <a:gd name="connsiteY20" fmla="*/ 96123 h 4143307"/>
                <a:gd name="connsiteX21" fmla="*/ 669094 w 935280"/>
                <a:gd name="connsiteY21" fmla="*/ 103517 h 4143307"/>
                <a:gd name="connsiteX22" fmla="*/ 656770 w 935280"/>
                <a:gd name="connsiteY22" fmla="*/ 118305 h 4143307"/>
                <a:gd name="connsiteX23" fmla="*/ 649376 w 935280"/>
                <a:gd name="connsiteY23" fmla="*/ 128164 h 4143307"/>
                <a:gd name="connsiteX24" fmla="*/ 641982 w 935280"/>
                <a:gd name="connsiteY24" fmla="*/ 135558 h 4143307"/>
                <a:gd name="connsiteX25" fmla="*/ 637053 w 935280"/>
                <a:gd name="connsiteY25" fmla="*/ 142952 h 4143307"/>
                <a:gd name="connsiteX26" fmla="*/ 622265 w 935280"/>
                <a:gd name="connsiteY26" fmla="*/ 152811 h 4143307"/>
                <a:gd name="connsiteX27" fmla="*/ 617335 w 935280"/>
                <a:gd name="connsiteY27" fmla="*/ 157740 h 4143307"/>
                <a:gd name="connsiteX28" fmla="*/ 590224 w 935280"/>
                <a:gd name="connsiteY28" fmla="*/ 177458 h 4143307"/>
                <a:gd name="connsiteX29" fmla="*/ 580365 w 935280"/>
                <a:gd name="connsiteY29" fmla="*/ 189781 h 4143307"/>
                <a:gd name="connsiteX30" fmla="*/ 558183 w 935280"/>
                <a:gd name="connsiteY30" fmla="*/ 216893 h 4143307"/>
                <a:gd name="connsiteX31" fmla="*/ 545859 w 935280"/>
                <a:gd name="connsiteY31" fmla="*/ 231681 h 4143307"/>
                <a:gd name="connsiteX32" fmla="*/ 536001 w 935280"/>
                <a:gd name="connsiteY32" fmla="*/ 246469 h 4143307"/>
                <a:gd name="connsiteX33" fmla="*/ 531071 w 935280"/>
                <a:gd name="connsiteY33" fmla="*/ 253863 h 4143307"/>
                <a:gd name="connsiteX34" fmla="*/ 523677 w 935280"/>
                <a:gd name="connsiteY34" fmla="*/ 261257 h 4143307"/>
                <a:gd name="connsiteX35" fmla="*/ 518748 w 935280"/>
                <a:gd name="connsiteY35" fmla="*/ 268651 h 4143307"/>
                <a:gd name="connsiteX36" fmla="*/ 506424 w 935280"/>
                <a:gd name="connsiteY36" fmla="*/ 280975 h 4143307"/>
                <a:gd name="connsiteX37" fmla="*/ 503960 w 935280"/>
                <a:gd name="connsiteY37" fmla="*/ 288369 h 4143307"/>
                <a:gd name="connsiteX38" fmla="*/ 499030 w 935280"/>
                <a:gd name="connsiteY38" fmla="*/ 293298 h 4143307"/>
                <a:gd name="connsiteX39" fmla="*/ 491636 w 935280"/>
                <a:gd name="connsiteY39" fmla="*/ 303157 h 4143307"/>
                <a:gd name="connsiteX40" fmla="*/ 481777 w 935280"/>
                <a:gd name="connsiteY40" fmla="*/ 317945 h 4143307"/>
                <a:gd name="connsiteX41" fmla="*/ 476848 w 935280"/>
                <a:gd name="connsiteY41" fmla="*/ 325339 h 4143307"/>
                <a:gd name="connsiteX42" fmla="*/ 469454 w 935280"/>
                <a:gd name="connsiteY42" fmla="*/ 332733 h 4143307"/>
                <a:gd name="connsiteX43" fmla="*/ 464525 w 935280"/>
                <a:gd name="connsiteY43" fmla="*/ 340127 h 4143307"/>
                <a:gd name="connsiteX44" fmla="*/ 449736 w 935280"/>
                <a:gd name="connsiteY44" fmla="*/ 354915 h 4143307"/>
                <a:gd name="connsiteX45" fmla="*/ 439878 w 935280"/>
                <a:gd name="connsiteY45" fmla="*/ 367239 h 4143307"/>
                <a:gd name="connsiteX46" fmla="*/ 430019 w 935280"/>
                <a:gd name="connsiteY46" fmla="*/ 382027 h 4143307"/>
                <a:gd name="connsiteX47" fmla="*/ 427554 w 935280"/>
                <a:gd name="connsiteY47" fmla="*/ 389421 h 4143307"/>
                <a:gd name="connsiteX48" fmla="*/ 420160 w 935280"/>
                <a:gd name="connsiteY48" fmla="*/ 399280 h 4143307"/>
                <a:gd name="connsiteX49" fmla="*/ 410301 w 935280"/>
                <a:gd name="connsiteY49" fmla="*/ 414068 h 4143307"/>
                <a:gd name="connsiteX50" fmla="*/ 405372 w 935280"/>
                <a:gd name="connsiteY50" fmla="*/ 428856 h 4143307"/>
                <a:gd name="connsiteX51" fmla="*/ 395513 w 935280"/>
                <a:gd name="connsiteY51" fmla="*/ 443644 h 4143307"/>
                <a:gd name="connsiteX52" fmla="*/ 388119 w 935280"/>
                <a:gd name="connsiteY52" fmla="*/ 455968 h 4143307"/>
                <a:gd name="connsiteX53" fmla="*/ 380725 w 935280"/>
                <a:gd name="connsiteY53" fmla="*/ 470756 h 4143307"/>
                <a:gd name="connsiteX54" fmla="*/ 356078 w 935280"/>
                <a:gd name="connsiteY54" fmla="*/ 500332 h 4143307"/>
                <a:gd name="connsiteX55" fmla="*/ 353613 w 935280"/>
                <a:gd name="connsiteY55" fmla="*/ 507726 h 4143307"/>
                <a:gd name="connsiteX56" fmla="*/ 343755 w 935280"/>
                <a:gd name="connsiteY56" fmla="*/ 522514 h 4143307"/>
                <a:gd name="connsiteX57" fmla="*/ 338825 w 935280"/>
                <a:gd name="connsiteY57" fmla="*/ 542232 h 4143307"/>
                <a:gd name="connsiteX58" fmla="*/ 328967 w 935280"/>
                <a:gd name="connsiteY58" fmla="*/ 559485 h 4143307"/>
                <a:gd name="connsiteX59" fmla="*/ 324037 w 935280"/>
                <a:gd name="connsiteY59" fmla="*/ 574273 h 4143307"/>
                <a:gd name="connsiteX60" fmla="*/ 319108 w 935280"/>
                <a:gd name="connsiteY60" fmla="*/ 581667 h 4143307"/>
                <a:gd name="connsiteX61" fmla="*/ 314178 w 935280"/>
                <a:gd name="connsiteY61" fmla="*/ 596455 h 4143307"/>
                <a:gd name="connsiteX62" fmla="*/ 311714 w 935280"/>
                <a:gd name="connsiteY62" fmla="*/ 603849 h 4143307"/>
                <a:gd name="connsiteX63" fmla="*/ 306784 w 935280"/>
                <a:gd name="connsiteY63" fmla="*/ 608778 h 4143307"/>
                <a:gd name="connsiteX64" fmla="*/ 299390 w 935280"/>
                <a:gd name="connsiteY64" fmla="*/ 630961 h 4143307"/>
                <a:gd name="connsiteX65" fmla="*/ 296926 w 935280"/>
                <a:gd name="connsiteY65" fmla="*/ 638355 h 4143307"/>
                <a:gd name="connsiteX66" fmla="*/ 291996 w 935280"/>
                <a:gd name="connsiteY66" fmla="*/ 645749 h 4143307"/>
                <a:gd name="connsiteX67" fmla="*/ 282137 w 935280"/>
                <a:gd name="connsiteY67" fmla="*/ 670396 h 4143307"/>
                <a:gd name="connsiteX68" fmla="*/ 272279 w 935280"/>
                <a:gd name="connsiteY68" fmla="*/ 685184 h 4143307"/>
                <a:gd name="connsiteX69" fmla="*/ 259955 w 935280"/>
                <a:gd name="connsiteY69" fmla="*/ 697507 h 4143307"/>
                <a:gd name="connsiteX70" fmla="*/ 250096 w 935280"/>
                <a:gd name="connsiteY70" fmla="*/ 712295 h 4143307"/>
                <a:gd name="connsiteX71" fmla="*/ 242702 w 935280"/>
                <a:gd name="connsiteY71" fmla="*/ 727083 h 4143307"/>
                <a:gd name="connsiteX72" fmla="*/ 237773 w 935280"/>
                <a:gd name="connsiteY72" fmla="*/ 741872 h 4143307"/>
                <a:gd name="connsiteX73" fmla="*/ 232844 w 935280"/>
                <a:gd name="connsiteY73" fmla="*/ 749266 h 4143307"/>
                <a:gd name="connsiteX74" fmla="*/ 230379 w 935280"/>
                <a:gd name="connsiteY74" fmla="*/ 756660 h 4143307"/>
                <a:gd name="connsiteX75" fmla="*/ 225450 w 935280"/>
                <a:gd name="connsiteY75" fmla="*/ 764054 h 4143307"/>
                <a:gd name="connsiteX76" fmla="*/ 220520 w 935280"/>
                <a:gd name="connsiteY76" fmla="*/ 781307 h 4143307"/>
                <a:gd name="connsiteX77" fmla="*/ 218056 w 935280"/>
                <a:gd name="connsiteY77" fmla="*/ 788701 h 4143307"/>
                <a:gd name="connsiteX78" fmla="*/ 213126 w 935280"/>
                <a:gd name="connsiteY78" fmla="*/ 793630 h 4143307"/>
                <a:gd name="connsiteX79" fmla="*/ 205732 w 935280"/>
                <a:gd name="connsiteY79" fmla="*/ 815812 h 4143307"/>
                <a:gd name="connsiteX80" fmla="*/ 203267 w 935280"/>
                <a:gd name="connsiteY80" fmla="*/ 823206 h 4143307"/>
                <a:gd name="connsiteX81" fmla="*/ 198338 w 935280"/>
                <a:gd name="connsiteY81" fmla="*/ 830600 h 4143307"/>
                <a:gd name="connsiteX82" fmla="*/ 195873 w 935280"/>
                <a:gd name="connsiteY82" fmla="*/ 837995 h 4143307"/>
                <a:gd name="connsiteX83" fmla="*/ 193409 w 935280"/>
                <a:gd name="connsiteY83" fmla="*/ 847853 h 4143307"/>
                <a:gd name="connsiteX84" fmla="*/ 188479 w 935280"/>
                <a:gd name="connsiteY84" fmla="*/ 852783 h 4143307"/>
                <a:gd name="connsiteX85" fmla="*/ 176156 w 935280"/>
                <a:gd name="connsiteY85" fmla="*/ 877430 h 4143307"/>
                <a:gd name="connsiteX86" fmla="*/ 176156 w 935280"/>
                <a:gd name="connsiteY86" fmla="*/ 877430 h 4143307"/>
                <a:gd name="connsiteX87" fmla="*/ 173691 w 935280"/>
                <a:gd name="connsiteY87" fmla="*/ 884824 h 4143307"/>
                <a:gd name="connsiteX88" fmla="*/ 163832 w 935280"/>
                <a:gd name="connsiteY88" fmla="*/ 897147 h 4143307"/>
                <a:gd name="connsiteX89" fmla="*/ 161368 w 935280"/>
                <a:gd name="connsiteY89" fmla="*/ 904541 h 4143307"/>
                <a:gd name="connsiteX90" fmla="*/ 156438 w 935280"/>
                <a:gd name="connsiteY90" fmla="*/ 909471 h 4143307"/>
                <a:gd name="connsiteX91" fmla="*/ 151509 w 935280"/>
                <a:gd name="connsiteY91" fmla="*/ 916865 h 4143307"/>
                <a:gd name="connsiteX92" fmla="*/ 146579 w 935280"/>
                <a:gd name="connsiteY92" fmla="*/ 926723 h 4143307"/>
                <a:gd name="connsiteX93" fmla="*/ 144115 w 935280"/>
                <a:gd name="connsiteY93" fmla="*/ 934117 h 4143307"/>
                <a:gd name="connsiteX94" fmla="*/ 139185 w 935280"/>
                <a:gd name="connsiteY94" fmla="*/ 941511 h 4143307"/>
                <a:gd name="connsiteX95" fmla="*/ 134256 w 935280"/>
                <a:gd name="connsiteY95" fmla="*/ 956300 h 4143307"/>
                <a:gd name="connsiteX96" fmla="*/ 124397 w 935280"/>
                <a:gd name="connsiteY96" fmla="*/ 973552 h 4143307"/>
                <a:gd name="connsiteX97" fmla="*/ 121933 w 935280"/>
                <a:gd name="connsiteY97" fmla="*/ 980947 h 4143307"/>
                <a:gd name="connsiteX98" fmla="*/ 117003 w 935280"/>
                <a:gd name="connsiteY98" fmla="*/ 990805 h 4143307"/>
                <a:gd name="connsiteX99" fmla="*/ 114539 w 935280"/>
                <a:gd name="connsiteY99" fmla="*/ 1000664 h 4143307"/>
                <a:gd name="connsiteX100" fmla="*/ 109609 w 935280"/>
                <a:gd name="connsiteY100" fmla="*/ 1010523 h 4143307"/>
                <a:gd name="connsiteX101" fmla="*/ 104680 w 935280"/>
                <a:gd name="connsiteY101" fmla="*/ 1025311 h 4143307"/>
                <a:gd name="connsiteX102" fmla="*/ 102215 w 935280"/>
                <a:gd name="connsiteY102" fmla="*/ 1032705 h 4143307"/>
                <a:gd name="connsiteX103" fmla="*/ 99750 w 935280"/>
                <a:gd name="connsiteY103" fmla="*/ 1042564 h 4143307"/>
                <a:gd name="connsiteX104" fmla="*/ 94821 w 935280"/>
                <a:gd name="connsiteY104" fmla="*/ 1049958 h 4143307"/>
                <a:gd name="connsiteX105" fmla="*/ 92356 w 935280"/>
                <a:gd name="connsiteY105" fmla="*/ 1057352 h 4143307"/>
                <a:gd name="connsiteX106" fmla="*/ 84962 w 935280"/>
                <a:gd name="connsiteY106" fmla="*/ 1067211 h 4143307"/>
                <a:gd name="connsiteX107" fmla="*/ 77568 w 935280"/>
                <a:gd name="connsiteY107" fmla="*/ 1084464 h 4143307"/>
                <a:gd name="connsiteX108" fmla="*/ 72639 w 935280"/>
                <a:gd name="connsiteY108" fmla="*/ 1091858 h 4143307"/>
                <a:gd name="connsiteX109" fmla="*/ 70174 w 935280"/>
                <a:gd name="connsiteY109" fmla="*/ 1099252 h 4143307"/>
                <a:gd name="connsiteX110" fmla="*/ 57851 w 935280"/>
                <a:gd name="connsiteY110" fmla="*/ 1116504 h 4143307"/>
                <a:gd name="connsiteX111" fmla="*/ 47992 w 935280"/>
                <a:gd name="connsiteY111" fmla="*/ 1131293 h 4143307"/>
                <a:gd name="connsiteX112" fmla="*/ 43063 w 935280"/>
                <a:gd name="connsiteY112" fmla="*/ 1138687 h 4143307"/>
                <a:gd name="connsiteX113" fmla="*/ 38133 w 935280"/>
                <a:gd name="connsiteY113" fmla="*/ 1153475 h 4143307"/>
                <a:gd name="connsiteX114" fmla="*/ 33204 w 935280"/>
                <a:gd name="connsiteY114" fmla="*/ 1168263 h 4143307"/>
                <a:gd name="connsiteX115" fmla="*/ 30739 w 935280"/>
                <a:gd name="connsiteY115" fmla="*/ 1175657 h 4143307"/>
                <a:gd name="connsiteX116" fmla="*/ 23345 w 935280"/>
                <a:gd name="connsiteY116" fmla="*/ 1190445 h 4143307"/>
                <a:gd name="connsiteX117" fmla="*/ 18416 w 935280"/>
                <a:gd name="connsiteY117" fmla="*/ 1197839 h 4143307"/>
                <a:gd name="connsiteX118" fmla="*/ 15951 w 935280"/>
                <a:gd name="connsiteY118" fmla="*/ 1205233 h 4143307"/>
                <a:gd name="connsiteX119" fmla="*/ 6092 w 935280"/>
                <a:gd name="connsiteY119" fmla="*/ 1217557 h 4143307"/>
                <a:gd name="connsiteX120" fmla="*/ 1163 w 935280"/>
                <a:gd name="connsiteY120" fmla="*/ 1217557 h 4143307"/>
                <a:gd name="connsiteX121" fmla="*/ 48 w 935280"/>
                <a:gd name="connsiteY121" fmla="*/ 1215172 h 4143307"/>
                <a:gd name="connsiteX122" fmla="*/ 24020 w 935280"/>
                <a:gd name="connsiteY122" fmla="*/ 4143307 h 4143307"/>
                <a:gd name="connsiteX0" fmla="*/ 935280 w 957411"/>
                <a:gd name="connsiteY0" fmla="*/ 2465 h 4143307"/>
                <a:gd name="connsiteX1" fmla="*/ 956717 w 957411"/>
                <a:gd name="connsiteY1" fmla="*/ 942 h 4143307"/>
                <a:gd name="connsiteX2" fmla="*/ 905704 w 957411"/>
                <a:gd name="connsiteY2" fmla="*/ 0 h 4143307"/>
                <a:gd name="connsiteX3" fmla="*/ 890916 w 957411"/>
                <a:gd name="connsiteY3" fmla="*/ 0 h 4143307"/>
                <a:gd name="connsiteX4" fmla="*/ 861340 w 957411"/>
                <a:gd name="connsiteY4" fmla="*/ 7394 h 4143307"/>
                <a:gd name="connsiteX5" fmla="*/ 853946 w 957411"/>
                <a:gd name="connsiteY5" fmla="*/ 12323 h 4143307"/>
                <a:gd name="connsiteX6" fmla="*/ 846551 w 957411"/>
                <a:gd name="connsiteY6" fmla="*/ 14788 h 4143307"/>
                <a:gd name="connsiteX7" fmla="*/ 826834 w 957411"/>
                <a:gd name="connsiteY7" fmla="*/ 19717 h 4143307"/>
                <a:gd name="connsiteX8" fmla="*/ 814510 w 957411"/>
                <a:gd name="connsiteY8" fmla="*/ 22182 h 4143307"/>
                <a:gd name="connsiteX9" fmla="*/ 799722 w 957411"/>
                <a:gd name="connsiteY9" fmla="*/ 27111 h 4143307"/>
                <a:gd name="connsiteX10" fmla="*/ 784934 w 957411"/>
                <a:gd name="connsiteY10" fmla="*/ 34506 h 4143307"/>
                <a:gd name="connsiteX11" fmla="*/ 777540 w 957411"/>
                <a:gd name="connsiteY11" fmla="*/ 39435 h 4143307"/>
                <a:gd name="connsiteX12" fmla="*/ 770146 w 957411"/>
                <a:gd name="connsiteY12" fmla="*/ 41900 h 4143307"/>
                <a:gd name="connsiteX13" fmla="*/ 755358 w 957411"/>
                <a:gd name="connsiteY13" fmla="*/ 51758 h 4143307"/>
                <a:gd name="connsiteX14" fmla="*/ 750429 w 957411"/>
                <a:gd name="connsiteY14" fmla="*/ 56688 h 4143307"/>
                <a:gd name="connsiteX15" fmla="*/ 740570 w 957411"/>
                <a:gd name="connsiteY15" fmla="*/ 59152 h 4143307"/>
                <a:gd name="connsiteX16" fmla="*/ 730711 w 957411"/>
                <a:gd name="connsiteY16" fmla="*/ 64082 h 4143307"/>
                <a:gd name="connsiteX17" fmla="*/ 715923 w 957411"/>
                <a:gd name="connsiteY17" fmla="*/ 73941 h 4143307"/>
                <a:gd name="connsiteX18" fmla="*/ 708529 w 957411"/>
                <a:gd name="connsiteY18" fmla="*/ 78870 h 4143307"/>
                <a:gd name="connsiteX19" fmla="*/ 701135 w 957411"/>
                <a:gd name="connsiteY19" fmla="*/ 81335 h 4143307"/>
                <a:gd name="connsiteX20" fmla="*/ 688811 w 957411"/>
                <a:gd name="connsiteY20" fmla="*/ 88729 h 4143307"/>
                <a:gd name="connsiteX21" fmla="*/ 681417 w 957411"/>
                <a:gd name="connsiteY21" fmla="*/ 96123 h 4143307"/>
                <a:gd name="connsiteX22" fmla="*/ 669094 w 957411"/>
                <a:gd name="connsiteY22" fmla="*/ 103517 h 4143307"/>
                <a:gd name="connsiteX23" fmla="*/ 656770 w 957411"/>
                <a:gd name="connsiteY23" fmla="*/ 118305 h 4143307"/>
                <a:gd name="connsiteX24" fmla="*/ 649376 w 957411"/>
                <a:gd name="connsiteY24" fmla="*/ 128164 h 4143307"/>
                <a:gd name="connsiteX25" fmla="*/ 641982 w 957411"/>
                <a:gd name="connsiteY25" fmla="*/ 135558 h 4143307"/>
                <a:gd name="connsiteX26" fmla="*/ 637053 w 957411"/>
                <a:gd name="connsiteY26" fmla="*/ 142952 h 4143307"/>
                <a:gd name="connsiteX27" fmla="*/ 622265 w 957411"/>
                <a:gd name="connsiteY27" fmla="*/ 152811 h 4143307"/>
                <a:gd name="connsiteX28" fmla="*/ 617335 w 957411"/>
                <a:gd name="connsiteY28" fmla="*/ 157740 h 4143307"/>
                <a:gd name="connsiteX29" fmla="*/ 590224 w 957411"/>
                <a:gd name="connsiteY29" fmla="*/ 177458 h 4143307"/>
                <a:gd name="connsiteX30" fmla="*/ 580365 w 957411"/>
                <a:gd name="connsiteY30" fmla="*/ 189781 h 4143307"/>
                <a:gd name="connsiteX31" fmla="*/ 558183 w 957411"/>
                <a:gd name="connsiteY31" fmla="*/ 216893 h 4143307"/>
                <a:gd name="connsiteX32" fmla="*/ 545859 w 957411"/>
                <a:gd name="connsiteY32" fmla="*/ 231681 h 4143307"/>
                <a:gd name="connsiteX33" fmla="*/ 536001 w 957411"/>
                <a:gd name="connsiteY33" fmla="*/ 246469 h 4143307"/>
                <a:gd name="connsiteX34" fmla="*/ 531071 w 957411"/>
                <a:gd name="connsiteY34" fmla="*/ 253863 h 4143307"/>
                <a:gd name="connsiteX35" fmla="*/ 523677 w 957411"/>
                <a:gd name="connsiteY35" fmla="*/ 261257 h 4143307"/>
                <a:gd name="connsiteX36" fmla="*/ 518748 w 957411"/>
                <a:gd name="connsiteY36" fmla="*/ 268651 h 4143307"/>
                <a:gd name="connsiteX37" fmla="*/ 506424 w 957411"/>
                <a:gd name="connsiteY37" fmla="*/ 280975 h 4143307"/>
                <a:gd name="connsiteX38" fmla="*/ 503960 w 957411"/>
                <a:gd name="connsiteY38" fmla="*/ 288369 h 4143307"/>
                <a:gd name="connsiteX39" fmla="*/ 499030 w 957411"/>
                <a:gd name="connsiteY39" fmla="*/ 293298 h 4143307"/>
                <a:gd name="connsiteX40" fmla="*/ 491636 w 957411"/>
                <a:gd name="connsiteY40" fmla="*/ 303157 h 4143307"/>
                <a:gd name="connsiteX41" fmla="*/ 481777 w 957411"/>
                <a:gd name="connsiteY41" fmla="*/ 317945 h 4143307"/>
                <a:gd name="connsiteX42" fmla="*/ 476848 w 957411"/>
                <a:gd name="connsiteY42" fmla="*/ 325339 h 4143307"/>
                <a:gd name="connsiteX43" fmla="*/ 469454 w 957411"/>
                <a:gd name="connsiteY43" fmla="*/ 332733 h 4143307"/>
                <a:gd name="connsiteX44" fmla="*/ 464525 w 957411"/>
                <a:gd name="connsiteY44" fmla="*/ 340127 h 4143307"/>
                <a:gd name="connsiteX45" fmla="*/ 449736 w 957411"/>
                <a:gd name="connsiteY45" fmla="*/ 354915 h 4143307"/>
                <a:gd name="connsiteX46" fmla="*/ 439878 w 957411"/>
                <a:gd name="connsiteY46" fmla="*/ 367239 h 4143307"/>
                <a:gd name="connsiteX47" fmla="*/ 430019 w 957411"/>
                <a:gd name="connsiteY47" fmla="*/ 382027 h 4143307"/>
                <a:gd name="connsiteX48" fmla="*/ 427554 w 957411"/>
                <a:gd name="connsiteY48" fmla="*/ 389421 h 4143307"/>
                <a:gd name="connsiteX49" fmla="*/ 420160 w 957411"/>
                <a:gd name="connsiteY49" fmla="*/ 399280 h 4143307"/>
                <a:gd name="connsiteX50" fmla="*/ 410301 w 957411"/>
                <a:gd name="connsiteY50" fmla="*/ 414068 h 4143307"/>
                <a:gd name="connsiteX51" fmla="*/ 405372 w 957411"/>
                <a:gd name="connsiteY51" fmla="*/ 428856 h 4143307"/>
                <a:gd name="connsiteX52" fmla="*/ 395513 w 957411"/>
                <a:gd name="connsiteY52" fmla="*/ 443644 h 4143307"/>
                <a:gd name="connsiteX53" fmla="*/ 388119 w 957411"/>
                <a:gd name="connsiteY53" fmla="*/ 455968 h 4143307"/>
                <a:gd name="connsiteX54" fmla="*/ 380725 w 957411"/>
                <a:gd name="connsiteY54" fmla="*/ 470756 h 4143307"/>
                <a:gd name="connsiteX55" fmla="*/ 356078 w 957411"/>
                <a:gd name="connsiteY55" fmla="*/ 500332 h 4143307"/>
                <a:gd name="connsiteX56" fmla="*/ 353613 w 957411"/>
                <a:gd name="connsiteY56" fmla="*/ 507726 h 4143307"/>
                <a:gd name="connsiteX57" fmla="*/ 343755 w 957411"/>
                <a:gd name="connsiteY57" fmla="*/ 522514 h 4143307"/>
                <a:gd name="connsiteX58" fmla="*/ 338825 w 957411"/>
                <a:gd name="connsiteY58" fmla="*/ 542232 h 4143307"/>
                <a:gd name="connsiteX59" fmla="*/ 328967 w 957411"/>
                <a:gd name="connsiteY59" fmla="*/ 559485 h 4143307"/>
                <a:gd name="connsiteX60" fmla="*/ 324037 w 957411"/>
                <a:gd name="connsiteY60" fmla="*/ 574273 h 4143307"/>
                <a:gd name="connsiteX61" fmla="*/ 319108 w 957411"/>
                <a:gd name="connsiteY61" fmla="*/ 581667 h 4143307"/>
                <a:gd name="connsiteX62" fmla="*/ 314178 w 957411"/>
                <a:gd name="connsiteY62" fmla="*/ 596455 h 4143307"/>
                <a:gd name="connsiteX63" fmla="*/ 311714 w 957411"/>
                <a:gd name="connsiteY63" fmla="*/ 603849 h 4143307"/>
                <a:gd name="connsiteX64" fmla="*/ 306784 w 957411"/>
                <a:gd name="connsiteY64" fmla="*/ 608778 h 4143307"/>
                <a:gd name="connsiteX65" fmla="*/ 299390 w 957411"/>
                <a:gd name="connsiteY65" fmla="*/ 630961 h 4143307"/>
                <a:gd name="connsiteX66" fmla="*/ 296926 w 957411"/>
                <a:gd name="connsiteY66" fmla="*/ 638355 h 4143307"/>
                <a:gd name="connsiteX67" fmla="*/ 291996 w 957411"/>
                <a:gd name="connsiteY67" fmla="*/ 645749 h 4143307"/>
                <a:gd name="connsiteX68" fmla="*/ 282137 w 957411"/>
                <a:gd name="connsiteY68" fmla="*/ 670396 h 4143307"/>
                <a:gd name="connsiteX69" fmla="*/ 272279 w 957411"/>
                <a:gd name="connsiteY69" fmla="*/ 685184 h 4143307"/>
                <a:gd name="connsiteX70" fmla="*/ 259955 w 957411"/>
                <a:gd name="connsiteY70" fmla="*/ 697507 h 4143307"/>
                <a:gd name="connsiteX71" fmla="*/ 250096 w 957411"/>
                <a:gd name="connsiteY71" fmla="*/ 712295 h 4143307"/>
                <a:gd name="connsiteX72" fmla="*/ 242702 w 957411"/>
                <a:gd name="connsiteY72" fmla="*/ 727083 h 4143307"/>
                <a:gd name="connsiteX73" fmla="*/ 237773 w 957411"/>
                <a:gd name="connsiteY73" fmla="*/ 741872 h 4143307"/>
                <a:gd name="connsiteX74" fmla="*/ 232844 w 957411"/>
                <a:gd name="connsiteY74" fmla="*/ 749266 h 4143307"/>
                <a:gd name="connsiteX75" fmla="*/ 230379 w 957411"/>
                <a:gd name="connsiteY75" fmla="*/ 756660 h 4143307"/>
                <a:gd name="connsiteX76" fmla="*/ 225450 w 957411"/>
                <a:gd name="connsiteY76" fmla="*/ 764054 h 4143307"/>
                <a:gd name="connsiteX77" fmla="*/ 220520 w 957411"/>
                <a:gd name="connsiteY77" fmla="*/ 781307 h 4143307"/>
                <a:gd name="connsiteX78" fmla="*/ 218056 w 957411"/>
                <a:gd name="connsiteY78" fmla="*/ 788701 h 4143307"/>
                <a:gd name="connsiteX79" fmla="*/ 213126 w 957411"/>
                <a:gd name="connsiteY79" fmla="*/ 793630 h 4143307"/>
                <a:gd name="connsiteX80" fmla="*/ 205732 w 957411"/>
                <a:gd name="connsiteY80" fmla="*/ 815812 h 4143307"/>
                <a:gd name="connsiteX81" fmla="*/ 203267 w 957411"/>
                <a:gd name="connsiteY81" fmla="*/ 823206 h 4143307"/>
                <a:gd name="connsiteX82" fmla="*/ 198338 w 957411"/>
                <a:gd name="connsiteY82" fmla="*/ 830600 h 4143307"/>
                <a:gd name="connsiteX83" fmla="*/ 195873 w 957411"/>
                <a:gd name="connsiteY83" fmla="*/ 837995 h 4143307"/>
                <a:gd name="connsiteX84" fmla="*/ 193409 w 957411"/>
                <a:gd name="connsiteY84" fmla="*/ 847853 h 4143307"/>
                <a:gd name="connsiteX85" fmla="*/ 188479 w 957411"/>
                <a:gd name="connsiteY85" fmla="*/ 852783 h 4143307"/>
                <a:gd name="connsiteX86" fmla="*/ 176156 w 957411"/>
                <a:gd name="connsiteY86" fmla="*/ 877430 h 4143307"/>
                <a:gd name="connsiteX87" fmla="*/ 176156 w 957411"/>
                <a:gd name="connsiteY87" fmla="*/ 877430 h 4143307"/>
                <a:gd name="connsiteX88" fmla="*/ 173691 w 957411"/>
                <a:gd name="connsiteY88" fmla="*/ 884824 h 4143307"/>
                <a:gd name="connsiteX89" fmla="*/ 163832 w 957411"/>
                <a:gd name="connsiteY89" fmla="*/ 897147 h 4143307"/>
                <a:gd name="connsiteX90" fmla="*/ 161368 w 957411"/>
                <a:gd name="connsiteY90" fmla="*/ 904541 h 4143307"/>
                <a:gd name="connsiteX91" fmla="*/ 156438 w 957411"/>
                <a:gd name="connsiteY91" fmla="*/ 909471 h 4143307"/>
                <a:gd name="connsiteX92" fmla="*/ 151509 w 957411"/>
                <a:gd name="connsiteY92" fmla="*/ 916865 h 4143307"/>
                <a:gd name="connsiteX93" fmla="*/ 146579 w 957411"/>
                <a:gd name="connsiteY93" fmla="*/ 926723 h 4143307"/>
                <a:gd name="connsiteX94" fmla="*/ 144115 w 957411"/>
                <a:gd name="connsiteY94" fmla="*/ 934117 h 4143307"/>
                <a:gd name="connsiteX95" fmla="*/ 139185 w 957411"/>
                <a:gd name="connsiteY95" fmla="*/ 941511 h 4143307"/>
                <a:gd name="connsiteX96" fmla="*/ 134256 w 957411"/>
                <a:gd name="connsiteY96" fmla="*/ 956300 h 4143307"/>
                <a:gd name="connsiteX97" fmla="*/ 124397 w 957411"/>
                <a:gd name="connsiteY97" fmla="*/ 973552 h 4143307"/>
                <a:gd name="connsiteX98" fmla="*/ 121933 w 957411"/>
                <a:gd name="connsiteY98" fmla="*/ 980947 h 4143307"/>
                <a:gd name="connsiteX99" fmla="*/ 117003 w 957411"/>
                <a:gd name="connsiteY99" fmla="*/ 990805 h 4143307"/>
                <a:gd name="connsiteX100" fmla="*/ 114539 w 957411"/>
                <a:gd name="connsiteY100" fmla="*/ 1000664 h 4143307"/>
                <a:gd name="connsiteX101" fmla="*/ 109609 w 957411"/>
                <a:gd name="connsiteY101" fmla="*/ 1010523 h 4143307"/>
                <a:gd name="connsiteX102" fmla="*/ 104680 w 957411"/>
                <a:gd name="connsiteY102" fmla="*/ 1025311 h 4143307"/>
                <a:gd name="connsiteX103" fmla="*/ 102215 w 957411"/>
                <a:gd name="connsiteY103" fmla="*/ 1032705 h 4143307"/>
                <a:gd name="connsiteX104" fmla="*/ 99750 w 957411"/>
                <a:gd name="connsiteY104" fmla="*/ 1042564 h 4143307"/>
                <a:gd name="connsiteX105" fmla="*/ 94821 w 957411"/>
                <a:gd name="connsiteY105" fmla="*/ 1049958 h 4143307"/>
                <a:gd name="connsiteX106" fmla="*/ 92356 w 957411"/>
                <a:gd name="connsiteY106" fmla="*/ 1057352 h 4143307"/>
                <a:gd name="connsiteX107" fmla="*/ 84962 w 957411"/>
                <a:gd name="connsiteY107" fmla="*/ 1067211 h 4143307"/>
                <a:gd name="connsiteX108" fmla="*/ 77568 w 957411"/>
                <a:gd name="connsiteY108" fmla="*/ 1084464 h 4143307"/>
                <a:gd name="connsiteX109" fmla="*/ 72639 w 957411"/>
                <a:gd name="connsiteY109" fmla="*/ 1091858 h 4143307"/>
                <a:gd name="connsiteX110" fmla="*/ 70174 w 957411"/>
                <a:gd name="connsiteY110" fmla="*/ 1099252 h 4143307"/>
                <a:gd name="connsiteX111" fmla="*/ 57851 w 957411"/>
                <a:gd name="connsiteY111" fmla="*/ 1116504 h 4143307"/>
                <a:gd name="connsiteX112" fmla="*/ 47992 w 957411"/>
                <a:gd name="connsiteY112" fmla="*/ 1131293 h 4143307"/>
                <a:gd name="connsiteX113" fmla="*/ 43063 w 957411"/>
                <a:gd name="connsiteY113" fmla="*/ 1138687 h 4143307"/>
                <a:gd name="connsiteX114" fmla="*/ 38133 w 957411"/>
                <a:gd name="connsiteY114" fmla="*/ 1153475 h 4143307"/>
                <a:gd name="connsiteX115" fmla="*/ 33204 w 957411"/>
                <a:gd name="connsiteY115" fmla="*/ 1168263 h 4143307"/>
                <a:gd name="connsiteX116" fmla="*/ 30739 w 957411"/>
                <a:gd name="connsiteY116" fmla="*/ 1175657 h 4143307"/>
                <a:gd name="connsiteX117" fmla="*/ 23345 w 957411"/>
                <a:gd name="connsiteY117" fmla="*/ 1190445 h 4143307"/>
                <a:gd name="connsiteX118" fmla="*/ 18416 w 957411"/>
                <a:gd name="connsiteY118" fmla="*/ 1197839 h 4143307"/>
                <a:gd name="connsiteX119" fmla="*/ 15951 w 957411"/>
                <a:gd name="connsiteY119" fmla="*/ 1205233 h 4143307"/>
                <a:gd name="connsiteX120" fmla="*/ 6092 w 957411"/>
                <a:gd name="connsiteY120" fmla="*/ 1217557 h 4143307"/>
                <a:gd name="connsiteX121" fmla="*/ 1163 w 957411"/>
                <a:gd name="connsiteY121" fmla="*/ 1217557 h 4143307"/>
                <a:gd name="connsiteX122" fmla="*/ 48 w 957411"/>
                <a:gd name="connsiteY122" fmla="*/ 1215172 h 4143307"/>
                <a:gd name="connsiteX123" fmla="*/ 24020 w 957411"/>
                <a:gd name="connsiteY123" fmla="*/ 4143307 h 4143307"/>
                <a:gd name="connsiteX0" fmla="*/ 935280 w 957411"/>
                <a:gd name="connsiteY0" fmla="*/ 2465 h 4359977"/>
                <a:gd name="connsiteX1" fmla="*/ 956717 w 957411"/>
                <a:gd name="connsiteY1" fmla="*/ 942 h 4359977"/>
                <a:gd name="connsiteX2" fmla="*/ 905704 w 957411"/>
                <a:gd name="connsiteY2" fmla="*/ 0 h 4359977"/>
                <a:gd name="connsiteX3" fmla="*/ 890916 w 957411"/>
                <a:gd name="connsiteY3" fmla="*/ 0 h 4359977"/>
                <a:gd name="connsiteX4" fmla="*/ 861340 w 957411"/>
                <a:gd name="connsiteY4" fmla="*/ 7394 h 4359977"/>
                <a:gd name="connsiteX5" fmla="*/ 853946 w 957411"/>
                <a:gd name="connsiteY5" fmla="*/ 12323 h 4359977"/>
                <a:gd name="connsiteX6" fmla="*/ 846551 w 957411"/>
                <a:gd name="connsiteY6" fmla="*/ 14788 h 4359977"/>
                <a:gd name="connsiteX7" fmla="*/ 826834 w 957411"/>
                <a:gd name="connsiteY7" fmla="*/ 19717 h 4359977"/>
                <a:gd name="connsiteX8" fmla="*/ 814510 w 957411"/>
                <a:gd name="connsiteY8" fmla="*/ 22182 h 4359977"/>
                <a:gd name="connsiteX9" fmla="*/ 799722 w 957411"/>
                <a:gd name="connsiteY9" fmla="*/ 27111 h 4359977"/>
                <a:gd name="connsiteX10" fmla="*/ 784934 w 957411"/>
                <a:gd name="connsiteY10" fmla="*/ 34506 h 4359977"/>
                <a:gd name="connsiteX11" fmla="*/ 777540 w 957411"/>
                <a:gd name="connsiteY11" fmla="*/ 39435 h 4359977"/>
                <a:gd name="connsiteX12" fmla="*/ 770146 w 957411"/>
                <a:gd name="connsiteY12" fmla="*/ 41900 h 4359977"/>
                <a:gd name="connsiteX13" fmla="*/ 755358 w 957411"/>
                <a:gd name="connsiteY13" fmla="*/ 51758 h 4359977"/>
                <a:gd name="connsiteX14" fmla="*/ 750429 w 957411"/>
                <a:gd name="connsiteY14" fmla="*/ 56688 h 4359977"/>
                <a:gd name="connsiteX15" fmla="*/ 740570 w 957411"/>
                <a:gd name="connsiteY15" fmla="*/ 59152 h 4359977"/>
                <a:gd name="connsiteX16" fmla="*/ 730711 w 957411"/>
                <a:gd name="connsiteY16" fmla="*/ 64082 h 4359977"/>
                <a:gd name="connsiteX17" fmla="*/ 715923 w 957411"/>
                <a:gd name="connsiteY17" fmla="*/ 73941 h 4359977"/>
                <a:gd name="connsiteX18" fmla="*/ 708529 w 957411"/>
                <a:gd name="connsiteY18" fmla="*/ 78870 h 4359977"/>
                <a:gd name="connsiteX19" fmla="*/ 701135 w 957411"/>
                <a:gd name="connsiteY19" fmla="*/ 81335 h 4359977"/>
                <a:gd name="connsiteX20" fmla="*/ 688811 w 957411"/>
                <a:gd name="connsiteY20" fmla="*/ 88729 h 4359977"/>
                <a:gd name="connsiteX21" fmla="*/ 681417 w 957411"/>
                <a:gd name="connsiteY21" fmla="*/ 96123 h 4359977"/>
                <a:gd name="connsiteX22" fmla="*/ 669094 w 957411"/>
                <a:gd name="connsiteY22" fmla="*/ 103517 h 4359977"/>
                <a:gd name="connsiteX23" fmla="*/ 656770 w 957411"/>
                <a:gd name="connsiteY23" fmla="*/ 118305 h 4359977"/>
                <a:gd name="connsiteX24" fmla="*/ 649376 w 957411"/>
                <a:gd name="connsiteY24" fmla="*/ 128164 h 4359977"/>
                <a:gd name="connsiteX25" fmla="*/ 641982 w 957411"/>
                <a:gd name="connsiteY25" fmla="*/ 135558 h 4359977"/>
                <a:gd name="connsiteX26" fmla="*/ 637053 w 957411"/>
                <a:gd name="connsiteY26" fmla="*/ 142952 h 4359977"/>
                <a:gd name="connsiteX27" fmla="*/ 622265 w 957411"/>
                <a:gd name="connsiteY27" fmla="*/ 152811 h 4359977"/>
                <a:gd name="connsiteX28" fmla="*/ 617335 w 957411"/>
                <a:gd name="connsiteY28" fmla="*/ 157740 h 4359977"/>
                <a:gd name="connsiteX29" fmla="*/ 590224 w 957411"/>
                <a:gd name="connsiteY29" fmla="*/ 177458 h 4359977"/>
                <a:gd name="connsiteX30" fmla="*/ 580365 w 957411"/>
                <a:gd name="connsiteY30" fmla="*/ 189781 h 4359977"/>
                <a:gd name="connsiteX31" fmla="*/ 558183 w 957411"/>
                <a:gd name="connsiteY31" fmla="*/ 216893 h 4359977"/>
                <a:gd name="connsiteX32" fmla="*/ 545859 w 957411"/>
                <a:gd name="connsiteY32" fmla="*/ 231681 h 4359977"/>
                <a:gd name="connsiteX33" fmla="*/ 536001 w 957411"/>
                <a:gd name="connsiteY33" fmla="*/ 246469 h 4359977"/>
                <a:gd name="connsiteX34" fmla="*/ 531071 w 957411"/>
                <a:gd name="connsiteY34" fmla="*/ 253863 h 4359977"/>
                <a:gd name="connsiteX35" fmla="*/ 523677 w 957411"/>
                <a:gd name="connsiteY35" fmla="*/ 261257 h 4359977"/>
                <a:gd name="connsiteX36" fmla="*/ 518748 w 957411"/>
                <a:gd name="connsiteY36" fmla="*/ 268651 h 4359977"/>
                <a:gd name="connsiteX37" fmla="*/ 506424 w 957411"/>
                <a:gd name="connsiteY37" fmla="*/ 280975 h 4359977"/>
                <a:gd name="connsiteX38" fmla="*/ 503960 w 957411"/>
                <a:gd name="connsiteY38" fmla="*/ 288369 h 4359977"/>
                <a:gd name="connsiteX39" fmla="*/ 499030 w 957411"/>
                <a:gd name="connsiteY39" fmla="*/ 293298 h 4359977"/>
                <a:gd name="connsiteX40" fmla="*/ 491636 w 957411"/>
                <a:gd name="connsiteY40" fmla="*/ 303157 h 4359977"/>
                <a:gd name="connsiteX41" fmla="*/ 481777 w 957411"/>
                <a:gd name="connsiteY41" fmla="*/ 317945 h 4359977"/>
                <a:gd name="connsiteX42" fmla="*/ 476848 w 957411"/>
                <a:gd name="connsiteY42" fmla="*/ 325339 h 4359977"/>
                <a:gd name="connsiteX43" fmla="*/ 469454 w 957411"/>
                <a:gd name="connsiteY43" fmla="*/ 332733 h 4359977"/>
                <a:gd name="connsiteX44" fmla="*/ 464525 w 957411"/>
                <a:gd name="connsiteY44" fmla="*/ 340127 h 4359977"/>
                <a:gd name="connsiteX45" fmla="*/ 449736 w 957411"/>
                <a:gd name="connsiteY45" fmla="*/ 354915 h 4359977"/>
                <a:gd name="connsiteX46" fmla="*/ 439878 w 957411"/>
                <a:gd name="connsiteY46" fmla="*/ 367239 h 4359977"/>
                <a:gd name="connsiteX47" fmla="*/ 430019 w 957411"/>
                <a:gd name="connsiteY47" fmla="*/ 382027 h 4359977"/>
                <a:gd name="connsiteX48" fmla="*/ 427554 w 957411"/>
                <a:gd name="connsiteY48" fmla="*/ 389421 h 4359977"/>
                <a:gd name="connsiteX49" fmla="*/ 420160 w 957411"/>
                <a:gd name="connsiteY49" fmla="*/ 399280 h 4359977"/>
                <a:gd name="connsiteX50" fmla="*/ 410301 w 957411"/>
                <a:gd name="connsiteY50" fmla="*/ 414068 h 4359977"/>
                <a:gd name="connsiteX51" fmla="*/ 405372 w 957411"/>
                <a:gd name="connsiteY51" fmla="*/ 428856 h 4359977"/>
                <a:gd name="connsiteX52" fmla="*/ 395513 w 957411"/>
                <a:gd name="connsiteY52" fmla="*/ 443644 h 4359977"/>
                <a:gd name="connsiteX53" fmla="*/ 388119 w 957411"/>
                <a:gd name="connsiteY53" fmla="*/ 455968 h 4359977"/>
                <a:gd name="connsiteX54" fmla="*/ 380725 w 957411"/>
                <a:gd name="connsiteY54" fmla="*/ 470756 h 4359977"/>
                <a:gd name="connsiteX55" fmla="*/ 356078 w 957411"/>
                <a:gd name="connsiteY55" fmla="*/ 500332 h 4359977"/>
                <a:gd name="connsiteX56" fmla="*/ 353613 w 957411"/>
                <a:gd name="connsiteY56" fmla="*/ 507726 h 4359977"/>
                <a:gd name="connsiteX57" fmla="*/ 343755 w 957411"/>
                <a:gd name="connsiteY57" fmla="*/ 522514 h 4359977"/>
                <a:gd name="connsiteX58" fmla="*/ 338825 w 957411"/>
                <a:gd name="connsiteY58" fmla="*/ 542232 h 4359977"/>
                <a:gd name="connsiteX59" fmla="*/ 328967 w 957411"/>
                <a:gd name="connsiteY59" fmla="*/ 559485 h 4359977"/>
                <a:gd name="connsiteX60" fmla="*/ 324037 w 957411"/>
                <a:gd name="connsiteY60" fmla="*/ 574273 h 4359977"/>
                <a:gd name="connsiteX61" fmla="*/ 319108 w 957411"/>
                <a:gd name="connsiteY61" fmla="*/ 581667 h 4359977"/>
                <a:gd name="connsiteX62" fmla="*/ 314178 w 957411"/>
                <a:gd name="connsiteY62" fmla="*/ 596455 h 4359977"/>
                <a:gd name="connsiteX63" fmla="*/ 311714 w 957411"/>
                <a:gd name="connsiteY63" fmla="*/ 603849 h 4359977"/>
                <a:gd name="connsiteX64" fmla="*/ 306784 w 957411"/>
                <a:gd name="connsiteY64" fmla="*/ 608778 h 4359977"/>
                <a:gd name="connsiteX65" fmla="*/ 299390 w 957411"/>
                <a:gd name="connsiteY65" fmla="*/ 630961 h 4359977"/>
                <a:gd name="connsiteX66" fmla="*/ 296926 w 957411"/>
                <a:gd name="connsiteY66" fmla="*/ 638355 h 4359977"/>
                <a:gd name="connsiteX67" fmla="*/ 291996 w 957411"/>
                <a:gd name="connsiteY67" fmla="*/ 645749 h 4359977"/>
                <a:gd name="connsiteX68" fmla="*/ 282137 w 957411"/>
                <a:gd name="connsiteY68" fmla="*/ 670396 h 4359977"/>
                <a:gd name="connsiteX69" fmla="*/ 272279 w 957411"/>
                <a:gd name="connsiteY69" fmla="*/ 685184 h 4359977"/>
                <a:gd name="connsiteX70" fmla="*/ 259955 w 957411"/>
                <a:gd name="connsiteY70" fmla="*/ 697507 h 4359977"/>
                <a:gd name="connsiteX71" fmla="*/ 250096 w 957411"/>
                <a:gd name="connsiteY71" fmla="*/ 712295 h 4359977"/>
                <a:gd name="connsiteX72" fmla="*/ 242702 w 957411"/>
                <a:gd name="connsiteY72" fmla="*/ 727083 h 4359977"/>
                <a:gd name="connsiteX73" fmla="*/ 237773 w 957411"/>
                <a:gd name="connsiteY73" fmla="*/ 741872 h 4359977"/>
                <a:gd name="connsiteX74" fmla="*/ 232844 w 957411"/>
                <a:gd name="connsiteY74" fmla="*/ 749266 h 4359977"/>
                <a:gd name="connsiteX75" fmla="*/ 230379 w 957411"/>
                <a:gd name="connsiteY75" fmla="*/ 756660 h 4359977"/>
                <a:gd name="connsiteX76" fmla="*/ 225450 w 957411"/>
                <a:gd name="connsiteY76" fmla="*/ 764054 h 4359977"/>
                <a:gd name="connsiteX77" fmla="*/ 220520 w 957411"/>
                <a:gd name="connsiteY77" fmla="*/ 781307 h 4359977"/>
                <a:gd name="connsiteX78" fmla="*/ 218056 w 957411"/>
                <a:gd name="connsiteY78" fmla="*/ 788701 h 4359977"/>
                <a:gd name="connsiteX79" fmla="*/ 213126 w 957411"/>
                <a:gd name="connsiteY79" fmla="*/ 793630 h 4359977"/>
                <a:gd name="connsiteX80" fmla="*/ 205732 w 957411"/>
                <a:gd name="connsiteY80" fmla="*/ 815812 h 4359977"/>
                <a:gd name="connsiteX81" fmla="*/ 203267 w 957411"/>
                <a:gd name="connsiteY81" fmla="*/ 823206 h 4359977"/>
                <a:gd name="connsiteX82" fmla="*/ 198338 w 957411"/>
                <a:gd name="connsiteY82" fmla="*/ 830600 h 4359977"/>
                <a:gd name="connsiteX83" fmla="*/ 195873 w 957411"/>
                <a:gd name="connsiteY83" fmla="*/ 837995 h 4359977"/>
                <a:gd name="connsiteX84" fmla="*/ 193409 w 957411"/>
                <a:gd name="connsiteY84" fmla="*/ 847853 h 4359977"/>
                <a:gd name="connsiteX85" fmla="*/ 188479 w 957411"/>
                <a:gd name="connsiteY85" fmla="*/ 852783 h 4359977"/>
                <a:gd name="connsiteX86" fmla="*/ 176156 w 957411"/>
                <a:gd name="connsiteY86" fmla="*/ 877430 h 4359977"/>
                <a:gd name="connsiteX87" fmla="*/ 176156 w 957411"/>
                <a:gd name="connsiteY87" fmla="*/ 877430 h 4359977"/>
                <a:gd name="connsiteX88" fmla="*/ 173691 w 957411"/>
                <a:gd name="connsiteY88" fmla="*/ 884824 h 4359977"/>
                <a:gd name="connsiteX89" fmla="*/ 163832 w 957411"/>
                <a:gd name="connsiteY89" fmla="*/ 897147 h 4359977"/>
                <a:gd name="connsiteX90" fmla="*/ 161368 w 957411"/>
                <a:gd name="connsiteY90" fmla="*/ 904541 h 4359977"/>
                <a:gd name="connsiteX91" fmla="*/ 156438 w 957411"/>
                <a:gd name="connsiteY91" fmla="*/ 909471 h 4359977"/>
                <a:gd name="connsiteX92" fmla="*/ 151509 w 957411"/>
                <a:gd name="connsiteY92" fmla="*/ 916865 h 4359977"/>
                <a:gd name="connsiteX93" fmla="*/ 146579 w 957411"/>
                <a:gd name="connsiteY93" fmla="*/ 926723 h 4359977"/>
                <a:gd name="connsiteX94" fmla="*/ 144115 w 957411"/>
                <a:gd name="connsiteY94" fmla="*/ 934117 h 4359977"/>
                <a:gd name="connsiteX95" fmla="*/ 139185 w 957411"/>
                <a:gd name="connsiteY95" fmla="*/ 941511 h 4359977"/>
                <a:gd name="connsiteX96" fmla="*/ 134256 w 957411"/>
                <a:gd name="connsiteY96" fmla="*/ 956300 h 4359977"/>
                <a:gd name="connsiteX97" fmla="*/ 124397 w 957411"/>
                <a:gd name="connsiteY97" fmla="*/ 973552 h 4359977"/>
                <a:gd name="connsiteX98" fmla="*/ 121933 w 957411"/>
                <a:gd name="connsiteY98" fmla="*/ 980947 h 4359977"/>
                <a:gd name="connsiteX99" fmla="*/ 117003 w 957411"/>
                <a:gd name="connsiteY99" fmla="*/ 990805 h 4359977"/>
                <a:gd name="connsiteX100" fmla="*/ 114539 w 957411"/>
                <a:gd name="connsiteY100" fmla="*/ 1000664 h 4359977"/>
                <a:gd name="connsiteX101" fmla="*/ 109609 w 957411"/>
                <a:gd name="connsiteY101" fmla="*/ 1010523 h 4359977"/>
                <a:gd name="connsiteX102" fmla="*/ 104680 w 957411"/>
                <a:gd name="connsiteY102" fmla="*/ 1025311 h 4359977"/>
                <a:gd name="connsiteX103" fmla="*/ 102215 w 957411"/>
                <a:gd name="connsiteY103" fmla="*/ 1032705 h 4359977"/>
                <a:gd name="connsiteX104" fmla="*/ 99750 w 957411"/>
                <a:gd name="connsiteY104" fmla="*/ 1042564 h 4359977"/>
                <a:gd name="connsiteX105" fmla="*/ 94821 w 957411"/>
                <a:gd name="connsiteY105" fmla="*/ 1049958 h 4359977"/>
                <a:gd name="connsiteX106" fmla="*/ 92356 w 957411"/>
                <a:gd name="connsiteY106" fmla="*/ 1057352 h 4359977"/>
                <a:gd name="connsiteX107" fmla="*/ 84962 w 957411"/>
                <a:gd name="connsiteY107" fmla="*/ 1067211 h 4359977"/>
                <a:gd name="connsiteX108" fmla="*/ 77568 w 957411"/>
                <a:gd name="connsiteY108" fmla="*/ 1084464 h 4359977"/>
                <a:gd name="connsiteX109" fmla="*/ 72639 w 957411"/>
                <a:gd name="connsiteY109" fmla="*/ 1091858 h 4359977"/>
                <a:gd name="connsiteX110" fmla="*/ 70174 w 957411"/>
                <a:gd name="connsiteY110" fmla="*/ 1099252 h 4359977"/>
                <a:gd name="connsiteX111" fmla="*/ 57851 w 957411"/>
                <a:gd name="connsiteY111" fmla="*/ 1116504 h 4359977"/>
                <a:gd name="connsiteX112" fmla="*/ 47992 w 957411"/>
                <a:gd name="connsiteY112" fmla="*/ 1131293 h 4359977"/>
                <a:gd name="connsiteX113" fmla="*/ 43063 w 957411"/>
                <a:gd name="connsiteY113" fmla="*/ 1138687 h 4359977"/>
                <a:gd name="connsiteX114" fmla="*/ 38133 w 957411"/>
                <a:gd name="connsiteY114" fmla="*/ 1153475 h 4359977"/>
                <a:gd name="connsiteX115" fmla="*/ 33204 w 957411"/>
                <a:gd name="connsiteY115" fmla="*/ 1168263 h 4359977"/>
                <a:gd name="connsiteX116" fmla="*/ 30739 w 957411"/>
                <a:gd name="connsiteY116" fmla="*/ 1175657 h 4359977"/>
                <a:gd name="connsiteX117" fmla="*/ 23345 w 957411"/>
                <a:gd name="connsiteY117" fmla="*/ 1190445 h 4359977"/>
                <a:gd name="connsiteX118" fmla="*/ 18416 w 957411"/>
                <a:gd name="connsiteY118" fmla="*/ 1197839 h 4359977"/>
                <a:gd name="connsiteX119" fmla="*/ 15951 w 957411"/>
                <a:gd name="connsiteY119" fmla="*/ 1205233 h 4359977"/>
                <a:gd name="connsiteX120" fmla="*/ 6092 w 957411"/>
                <a:gd name="connsiteY120" fmla="*/ 1217557 h 4359977"/>
                <a:gd name="connsiteX121" fmla="*/ 1163 w 957411"/>
                <a:gd name="connsiteY121" fmla="*/ 1217557 h 4359977"/>
                <a:gd name="connsiteX122" fmla="*/ 48 w 957411"/>
                <a:gd name="connsiteY122" fmla="*/ 1215172 h 4359977"/>
                <a:gd name="connsiteX123" fmla="*/ 24020 w 957411"/>
                <a:gd name="connsiteY123" fmla="*/ 4143307 h 4359977"/>
                <a:gd name="connsiteX124" fmla="*/ 30624 w 957411"/>
                <a:gd name="connsiteY124" fmla="*/ 4142510 h 4359977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0 w 957411"/>
                <a:gd name="connsiteY0" fmla="*/ 2465 h 4349041"/>
                <a:gd name="connsiteX1" fmla="*/ 956717 w 957411"/>
                <a:gd name="connsiteY1" fmla="*/ 942 h 4349041"/>
                <a:gd name="connsiteX2" fmla="*/ 905704 w 957411"/>
                <a:gd name="connsiteY2" fmla="*/ 0 h 4349041"/>
                <a:gd name="connsiteX3" fmla="*/ 890916 w 957411"/>
                <a:gd name="connsiteY3" fmla="*/ 0 h 4349041"/>
                <a:gd name="connsiteX4" fmla="*/ 861340 w 957411"/>
                <a:gd name="connsiteY4" fmla="*/ 7394 h 4349041"/>
                <a:gd name="connsiteX5" fmla="*/ 853946 w 957411"/>
                <a:gd name="connsiteY5" fmla="*/ 12323 h 4349041"/>
                <a:gd name="connsiteX6" fmla="*/ 846551 w 957411"/>
                <a:gd name="connsiteY6" fmla="*/ 14788 h 4349041"/>
                <a:gd name="connsiteX7" fmla="*/ 826834 w 957411"/>
                <a:gd name="connsiteY7" fmla="*/ 19717 h 4349041"/>
                <a:gd name="connsiteX8" fmla="*/ 814510 w 957411"/>
                <a:gd name="connsiteY8" fmla="*/ 22182 h 4349041"/>
                <a:gd name="connsiteX9" fmla="*/ 799722 w 957411"/>
                <a:gd name="connsiteY9" fmla="*/ 27111 h 4349041"/>
                <a:gd name="connsiteX10" fmla="*/ 784934 w 957411"/>
                <a:gd name="connsiteY10" fmla="*/ 34506 h 4349041"/>
                <a:gd name="connsiteX11" fmla="*/ 777540 w 957411"/>
                <a:gd name="connsiteY11" fmla="*/ 39435 h 4349041"/>
                <a:gd name="connsiteX12" fmla="*/ 770146 w 957411"/>
                <a:gd name="connsiteY12" fmla="*/ 41900 h 4349041"/>
                <a:gd name="connsiteX13" fmla="*/ 755358 w 957411"/>
                <a:gd name="connsiteY13" fmla="*/ 51758 h 4349041"/>
                <a:gd name="connsiteX14" fmla="*/ 750429 w 957411"/>
                <a:gd name="connsiteY14" fmla="*/ 56688 h 4349041"/>
                <a:gd name="connsiteX15" fmla="*/ 740570 w 957411"/>
                <a:gd name="connsiteY15" fmla="*/ 59152 h 4349041"/>
                <a:gd name="connsiteX16" fmla="*/ 730711 w 957411"/>
                <a:gd name="connsiteY16" fmla="*/ 64082 h 4349041"/>
                <a:gd name="connsiteX17" fmla="*/ 715923 w 957411"/>
                <a:gd name="connsiteY17" fmla="*/ 73941 h 4349041"/>
                <a:gd name="connsiteX18" fmla="*/ 708529 w 957411"/>
                <a:gd name="connsiteY18" fmla="*/ 78870 h 4349041"/>
                <a:gd name="connsiteX19" fmla="*/ 701135 w 957411"/>
                <a:gd name="connsiteY19" fmla="*/ 81335 h 4349041"/>
                <a:gd name="connsiteX20" fmla="*/ 688811 w 957411"/>
                <a:gd name="connsiteY20" fmla="*/ 88729 h 4349041"/>
                <a:gd name="connsiteX21" fmla="*/ 681417 w 957411"/>
                <a:gd name="connsiteY21" fmla="*/ 96123 h 4349041"/>
                <a:gd name="connsiteX22" fmla="*/ 669094 w 957411"/>
                <a:gd name="connsiteY22" fmla="*/ 103517 h 4349041"/>
                <a:gd name="connsiteX23" fmla="*/ 656770 w 957411"/>
                <a:gd name="connsiteY23" fmla="*/ 118305 h 4349041"/>
                <a:gd name="connsiteX24" fmla="*/ 649376 w 957411"/>
                <a:gd name="connsiteY24" fmla="*/ 128164 h 4349041"/>
                <a:gd name="connsiteX25" fmla="*/ 641982 w 957411"/>
                <a:gd name="connsiteY25" fmla="*/ 135558 h 4349041"/>
                <a:gd name="connsiteX26" fmla="*/ 637053 w 957411"/>
                <a:gd name="connsiteY26" fmla="*/ 142952 h 4349041"/>
                <a:gd name="connsiteX27" fmla="*/ 622265 w 957411"/>
                <a:gd name="connsiteY27" fmla="*/ 152811 h 4349041"/>
                <a:gd name="connsiteX28" fmla="*/ 617335 w 957411"/>
                <a:gd name="connsiteY28" fmla="*/ 157740 h 4349041"/>
                <a:gd name="connsiteX29" fmla="*/ 590224 w 957411"/>
                <a:gd name="connsiteY29" fmla="*/ 177458 h 4349041"/>
                <a:gd name="connsiteX30" fmla="*/ 580365 w 957411"/>
                <a:gd name="connsiteY30" fmla="*/ 189781 h 4349041"/>
                <a:gd name="connsiteX31" fmla="*/ 558183 w 957411"/>
                <a:gd name="connsiteY31" fmla="*/ 216893 h 4349041"/>
                <a:gd name="connsiteX32" fmla="*/ 545859 w 957411"/>
                <a:gd name="connsiteY32" fmla="*/ 231681 h 4349041"/>
                <a:gd name="connsiteX33" fmla="*/ 536001 w 957411"/>
                <a:gd name="connsiteY33" fmla="*/ 246469 h 4349041"/>
                <a:gd name="connsiteX34" fmla="*/ 531071 w 957411"/>
                <a:gd name="connsiteY34" fmla="*/ 253863 h 4349041"/>
                <a:gd name="connsiteX35" fmla="*/ 523677 w 957411"/>
                <a:gd name="connsiteY35" fmla="*/ 261257 h 4349041"/>
                <a:gd name="connsiteX36" fmla="*/ 518748 w 957411"/>
                <a:gd name="connsiteY36" fmla="*/ 268651 h 4349041"/>
                <a:gd name="connsiteX37" fmla="*/ 506424 w 957411"/>
                <a:gd name="connsiteY37" fmla="*/ 280975 h 4349041"/>
                <a:gd name="connsiteX38" fmla="*/ 503960 w 957411"/>
                <a:gd name="connsiteY38" fmla="*/ 288369 h 4349041"/>
                <a:gd name="connsiteX39" fmla="*/ 499030 w 957411"/>
                <a:gd name="connsiteY39" fmla="*/ 293298 h 4349041"/>
                <a:gd name="connsiteX40" fmla="*/ 491636 w 957411"/>
                <a:gd name="connsiteY40" fmla="*/ 303157 h 4349041"/>
                <a:gd name="connsiteX41" fmla="*/ 481777 w 957411"/>
                <a:gd name="connsiteY41" fmla="*/ 317945 h 4349041"/>
                <a:gd name="connsiteX42" fmla="*/ 476848 w 957411"/>
                <a:gd name="connsiteY42" fmla="*/ 325339 h 4349041"/>
                <a:gd name="connsiteX43" fmla="*/ 469454 w 957411"/>
                <a:gd name="connsiteY43" fmla="*/ 332733 h 4349041"/>
                <a:gd name="connsiteX44" fmla="*/ 464525 w 957411"/>
                <a:gd name="connsiteY44" fmla="*/ 340127 h 4349041"/>
                <a:gd name="connsiteX45" fmla="*/ 449736 w 957411"/>
                <a:gd name="connsiteY45" fmla="*/ 354915 h 4349041"/>
                <a:gd name="connsiteX46" fmla="*/ 439878 w 957411"/>
                <a:gd name="connsiteY46" fmla="*/ 367239 h 4349041"/>
                <a:gd name="connsiteX47" fmla="*/ 430019 w 957411"/>
                <a:gd name="connsiteY47" fmla="*/ 382027 h 4349041"/>
                <a:gd name="connsiteX48" fmla="*/ 427554 w 957411"/>
                <a:gd name="connsiteY48" fmla="*/ 389421 h 4349041"/>
                <a:gd name="connsiteX49" fmla="*/ 420160 w 957411"/>
                <a:gd name="connsiteY49" fmla="*/ 399280 h 4349041"/>
                <a:gd name="connsiteX50" fmla="*/ 410301 w 957411"/>
                <a:gd name="connsiteY50" fmla="*/ 414068 h 4349041"/>
                <a:gd name="connsiteX51" fmla="*/ 405372 w 957411"/>
                <a:gd name="connsiteY51" fmla="*/ 428856 h 4349041"/>
                <a:gd name="connsiteX52" fmla="*/ 395513 w 957411"/>
                <a:gd name="connsiteY52" fmla="*/ 443644 h 4349041"/>
                <a:gd name="connsiteX53" fmla="*/ 388119 w 957411"/>
                <a:gd name="connsiteY53" fmla="*/ 455968 h 4349041"/>
                <a:gd name="connsiteX54" fmla="*/ 380725 w 957411"/>
                <a:gd name="connsiteY54" fmla="*/ 470756 h 4349041"/>
                <a:gd name="connsiteX55" fmla="*/ 356078 w 957411"/>
                <a:gd name="connsiteY55" fmla="*/ 500332 h 4349041"/>
                <a:gd name="connsiteX56" fmla="*/ 353613 w 957411"/>
                <a:gd name="connsiteY56" fmla="*/ 507726 h 4349041"/>
                <a:gd name="connsiteX57" fmla="*/ 343755 w 957411"/>
                <a:gd name="connsiteY57" fmla="*/ 522514 h 4349041"/>
                <a:gd name="connsiteX58" fmla="*/ 338825 w 957411"/>
                <a:gd name="connsiteY58" fmla="*/ 542232 h 4349041"/>
                <a:gd name="connsiteX59" fmla="*/ 328967 w 957411"/>
                <a:gd name="connsiteY59" fmla="*/ 559485 h 4349041"/>
                <a:gd name="connsiteX60" fmla="*/ 324037 w 957411"/>
                <a:gd name="connsiteY60" fmla="*/ 574273 h 4349041"/>
                <a:gd name="connsiteX61" fmla="*/ 319108 w 957411"/>
                <a:gd name="connsiteY61" fmla="*/ 581667 h 4349041"/>
                <a:gd name="connsiteX62" fmla="*/ 314178 w 957411"/>
                <a:gd name="connsiteY62" fmla="*/ 596455 h 4349041"/>
                <a:gd name="connsiteX63" fmla="*/ 311714 w 957411"/>
                <a:gd name="connsiteY63" fmla="*/ 603849 h 4349041"/>
                <a:gd name="connsiteX64" fmla="*/ 306784 w 957411"/>
                <a:gd name="connsiteY64" fmla="*/ 608778 h 4349041"/>
                <a:gd name="connsiteX65" fmla="*/ 299390 w 957411"/>
                <a:gd name="connsiteY65" fmla="*/ 630961 h 4349041"/>
                <a:gd name="connsiteX66" fmla="*/ 296926 w 957411"/>
                <a:gd name="connsiteY66" fmla="*/ 638355 h 4349041"/>
                <a:gd name="connsiteX67" fmla="*/ 291996 w 957411"/>
                <a:gd name="connsiteY67" fmla="*/ 645749 h 4349041"/>
                <a:gd name="connsiteX68" fmla="*/ 282137 w 957411"/>
                <a:gd name="connsiteY68" fmla="*/ 670396 h 4349041"/>
                <a:gd name="connsiteX69" fmla="*/ 272279 w 957411"/>
                <a:gd name="connsiteY69" fmla="*/ 685184 h 4349041"/>
                <a:gd name="connsiteX70" fmla="*/ 259955 w 957411"/>
                <a:gd name="connsiteY70" fmla="*/ 697507 h 4349041"/>
                <a:gd name="connsiteX71" fmla="*/ 250096 w 957411"/>
                <a:gd name="connsiteY71" fmla="*/ 712295 h 4349041"/>
                <a:gd name="connsiteX72" fmla="*/ 242702 w 957411"/>
                <a:gd name="connsiteY72" fmla="*/ 727083 h 4349041"/>
                <a:gd name="connsiteX73" fmla="*/ 237773 w 957411"/>
                <a:gd name="connsiteY73" fmla="*/ 741872 h 4349041"/>
                <a:gd name="connsiteX74" fmla="*/ 232844 w 957411"/>
                <a:gd name="connsiteY74" fmla="*/ 749266 h 4349041"/>
                <a:gd name="connsiteX75" fmla="*/ 230379 w 957411"/>
                <a:gd name="connsiteY75" fmla="*/ 756660 h 4349041"/>
                <a:gd name="connsiteX76" fmla="*/ 225450 w 957411"/>
                <a:gd name="connsiteY76" fmla="*/ 764054 h 4349041"/>
                <a:gd name="connsiteX77" fmla="*/ 220520 w 957411"/>
                <a:gd name="connsiteY77" fmla="*/ 781307 h 4349041"/>
                <a:gd name="connsiteX78" fmla="*/ 218056 w 957411"/>
                <a:gd name="connsiteY78" fmla="*/ 788701 h 4349041"/>
                <a:gd name="connsiteX79" fmla="*/ 213126 w 957411"/>
                <a:gd name="connsiteY79" fmla="*/ 793630 h 4349041"/>
                <a:gd name="connsiteX80" fmla="*/ 205732 w 957411"/>
                <a:gd name="connsiteY80" fmla="*/ 815812 h 4349041"/>
                <a:gd name="connsiteX81" fmla="*/ 203267 w 957411"/>
                <a:gd name="connsiteY81" fmla="*/ 823206 h 4349041"/>
                <a:gd name="connsiteX82" fmla="*/ 198338 w 957411"/>
                <a:gd name="connsiteY82" fmla="*/ 830600 h 4349041"/>
                <a:gd name="connsiteX83" fmla="*/ 195873 w 957411"/>
                <a:gd name="connsiteY83" fmla="*/ 837995 h 4349041"/>
                <a:gd name="connsiteX84" fmla="*/ 193409 w 957411"/>
                <a:gd name="connsiteY84" fmla="*/ 847853 h 4349041"/>
                <a:gd name="connsiteX85" fmla="*/ 188479 w 957411"/>
                <a:gd name="connsiteY85" fmla="*/ 852783 h 4349041"/>
                <a:gd name="connsiteX86" fmla="*/ 176156 w 957411"/>
                <a:gd name="connsiteY86" fmla="*/ 877430 h 4349041"/>
                <a:gd name="connsiteX87" fmla="*/ 176156 w 957411"/>
                <a:gd name="connsiteY87" fmla="*/ 877430 h 4349041"/>
                <a:gd name="connsiteX88" fmla="*/ 173691 w 957411"/>
                <a:gd name="connsiteY88" fmla="*/ 884824 h 4349041"/>
                <a:gd name="connsiteX89" fmla="*/ 163832 w 957411"/>
                <a:gd name="connsiteY89" fmla="*/ 897147 h 4349041"/>
                <a:gd name="connsiteX90" fmla="*/ 161368 w 957411"/>
                <a:gd name="connsiteY90" fmla="*/ 904541 h 4349041"/>
                <a:gd name="connsiteX91" fmla="*/ 156438 w 957411"/>
                <a:gd name="connsiteY91" fmla="*/ 909471 h 4349041"/>
                <a:gd name="connsiteX92" fmla="*/ 151509 w 957411"/>
                <a:gd name="connsiteY92" fmla="*/ 916865 h 4349041"/>
                <a:gd name="connsiteX93" fmla="*/ 146579 w 957411"/>
                <a:gd name="connsiteY93" fmla="*/ 926723 h 4349041"/>
                <a:gd name="connsiteX94" fmla="*/ 144115 w 957411"/>
                <a:gd name="connsiteY94" fmla="*/ 934117 h 4349041"/>
                <a:gd name="connsiteX95" fmla="*/ 139185 w 957411"/>
                <a:gd name="connsiteY95" fmla="*/ 941511 h 4349041"/>
                <a:gd name="connsiteX96" fmla="*/ 134256 w 957411"/>
                <a:gd name="connsiteY96" fmla="*/ 956300 h 4349041"/>
                <a:gd name="connsiteX97" fmla="*/ 124397 w 957411"/>
                <a:gd name="connsiteY97" fmla="*/ 973552 h 4349041"/>
                <a:gd name="connsiteX98" fmla="*/ 121933 w 957411"/>
                <a:gd name="connsiteY98" fmla="*/ 980947 h 4349041"/>
                <a:gd name="connsiteX99" fmla="*/ 117003 w 957411"/>
                <a:gd name="connsiteY99" fmla="*/ 990805 h 4349041"/>
                <a:gd name="connsiteX100" fmla="*/ 114539 w 957411"/>
                <a:gd name="connsiteY100" fmla="*/ 1000664 h 4349041"/>
                <a:gd name="connsiteX101" fmla="*/ 109609 w 957411"/>
                <a:gd name="connsiteY101" fmla="*/ 1010523 h 4349041"/>
                <a:gd name="connsiteX102" fmla="*/ 104680 w 957411"/>
                <a:gd name="connsiteY102" fmla="*/ 1025311 h 4349041"/>
                <a:gd name="connsiteX103" fmla="*/ 102215 w 957411"/>
                <a:gd name="connsiteY103" fmla="*/ 1032705 h 4349041"/>
                <a:gd name="connsiteX104" fmla="*/ 99750 w 957411"/>
                <a:gd name="connsiteY104" fmla="*/ 1042564 h 4349041"/>
                <a:gd name="connsiteX105" fmla="*/ 94821 w 957411"/>
                <a:gd name="connsiteY105" fmla="*/ 1049958 h 4349041"/>
                <a:gd name="connsiteX106" fmla="*/ 92356 w 957411"/>
                <a:gd name="connsiteY106" fmla="*/ 1057352 h 4349041"/>
                <a:gd name="connsiteX107" fmla="*/ 84962 w 957411"/>
                <a:gd name="connsiteY107" fmla="*/ 1067211 h 4349041"/>
                <a:gd name="connsiteX108" fmla="*/ 77568 w 957411"/>
                <a:gd name="connsiteY108" fmla="*/ 1084464 h 4349041"/>
                <a:gd name="connsiteX109" fmla="*/ 72639 w 957411"/>
                <a:gd name="connsiteY109" fmla="*/ 1091858 h 4349041"/>
                <a:gd name="connsiteX110" fmla="*/ 70174 w 957411"/>
                <a:gd name="connsiteY110" fmla="*/ 1099252 h 4349041"/>
                <a:gd name="connsiteX111" fmla="*/ 57851 w 957411"/>
                <a:gd name="connsiteY111" fmla="*/ 1116504 h 4349041"/>
                <a:gd name="connsiteX112" fmla="*/ 47992 w 957411"/>
                <a:gd name="connsiteY112" fmla="*/ 1131293 h 4349041"/>
                <a:gd name="connsiteX113" fmla="*/ 43063 w 957411"/>
                <a:gd name="connsiteY113" fmla="*/ 1138687 h 4349041"/>
                <a:gd name="connsiteX114" fmla="*/ 38133 w 957411"/>
                <a:gd name="connsiteY114" fmla="*/ 1153475 h 4349041"/>
                <a:gd name="connsiteX115" fmla="*/ 33204 w 957411"/>
                <a:gd name="connsiteY115" fmla="*/ 1168263 h 4349041"/>
                <a:gd name="connsiteX116" fmla="*/ 30739 w 957411"/>
                <a:gd name="connsiteY116" fmla="*/ 1175657 h 4349041"/>
                <a:gd name="connsiteX117" fmla="*/ 23345 w 957411"/>
                <a:gd name="connsiteY117" fmla="*/ 1190445 h 4349041"/>
                <a:gd name="connsiteX118" fmla="*/ 18416 w 957411"/>
                <a:gd name="connsiteY118" fmla="*/ 1197839 h 4349041"/>
                <a:gd name="connsiteX119" fmla="*/ 15951 w 957411"/>
                <a:gd name="connsiteY119" fmla="*/ 1205233 h 4349041"/>
                <a:gd name="connsiteX120" fmla="*/ 6092 w 957411"/>
                <a:gd name="connsiteY120" fmla="*/ 1217557 h 4349041"/>
                <a:gd name="connsiteX121" fmla="*/ 1163 w 957411"/>
                <a:gd name="connsiteY121" fmla="*/ 1217557 h 4349041"/>
                <a:gd name="connsiteX122" fmla="*/ 48 w 957411"/>
                <a:gd name="connsiteY122" fmla="*/ 1215172 h 4349041"/>
                <a:gd name="connsiteX123" fmla="*/ 24020 w 957411"/>
                <a:gd name="connsiteY123" fmla="*/ 4143307 h 4349041"/>
                <a:gd name="connsiteX124" fmla="*/ 628582 w 957411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622234 w 957413"/>
                <a:gd name="connsiteY125" fmla="*/ 4101235 h 4349041"/>
                <a:gd name="connsiteX0" fmla="*/ 935282 w 957413"/>
                <a:gd name="connsiteY0" fmla="*/ 2465 h 4349041"/>
                <a:gd name="connsiteX1" fmla="*/ 956719 w 957413"/>
                <a:gd name="connsiteY1" fmla="*/ 942 h 4349041"/>
                <a:gd name="connsiteX2" fmla="*/ 905706 w 957413"/>
                <a:gd name="connsiteY2" fmla="*/ 0 h 4349041"/>
                <a:gd name="connsiteX3" fmla="*/ 890918 w 957413"/>
                <a:gd name="connsiteY3" fmla="*/ 0 h 4349041"/>
                <a:gd name="connsiteX4" fmla="*/ 861342 w 957413"/>
                <a:gd name="connsiteY4" fmla="*/ 7394 h 4349041"/>
                <a:gd name="connsiteX5" fmla="*/ 853948 w 957413"/>
                <a:gd name="connsiteY5" fmla="*/ 12323 h 4349041"/>
                <a:gd name="connsiteX6" fmla="*/ 846553 w 957413"/>
                <a:gd name="connsiteY6" fmla="*/ 14788 h 4349041"/>
                <a:gd name="connsiteX7" fmla="*/ 826836 w 957413"/>
                <a:gd name="connsiteY7" fmla="*/ 19717 h 4349041"/>
                <a:gd name="connsiteX8" fmla="*/ 814512 w 957413"/>
                <a:gd name="connsiteY8" fmla="*/ 22182 h 4349041"/>
                <a:gd name="connsiteX9" fmla="*/ 799724 w 957413"/>
                <a:gd name="connsiteY9" fmla="*/ 27111 h 4349041"/>
                <a:gd name="connsiteX10" fmla="*/ 784936 w 957413"/>
                <a:gd name="connsiteY10" fmla="*/ 34506 h 4349041"/>
                <a:gd name="connsiteX11" fmla="*/ 777542 w 957413"/>
                <a:gd name="connsiteY11" fmla="*/ 39435 h 4349041"/>
                <a:gd name="connsiteX12" fmla="*/ 770148 w 957413"/>
                <a:gd name="connsiteY12" fmla="*/ 41900 h 4349041"/>
                <a:gd name="connsiteX13" fmla="*/ 755360 w 957413"/>
                <a:gd name="connsiteY13" fmla="*/ 51758 h 4349041"/>
                <a:gd name="connsiteX14" fmla="*/ 750431 w 957413"/>
                <a:gd name="connsiteY14" fmla="*/ 56688 h 4349041"/>
                <a:gd name="connsiteX15" fmla="*/ 740572 w 957413"/>
                <a:gd name="connsiteY15" fmla="*/ 59152 h 4349041"/>
                <a:gd name="connsiteX16" fmla="*/ 730713 w 957413"/>
                <a:gd name="connsiteY16" fmla="*/ 64082 h 4349041"/>
                <a:gd name="connsiteX17" fmla="*/ 715925 w 957413"/>
                <a:gd name="connsiteY17" fmla="*/ 73941 h 4349041"/>
                <a:gd name="connsiteX18" fmla="*/ 708531 w 957413"/>
                <a:gd name="connsiteY18" fmla="*/ 78870 h 4349041"/>
                <a:gd name="connsiteX19" fmla="*/ 701137 w 957413"/>
                <a:gd name="connsiteY19" fmla="*/ 81335 h 4349041"/>
                <a:gd name="connsiteX20" fmla="*/ 688813 w 957413"/>
                <a:gd name="connsiteY20" fmla="*/ 88729 h 4349041"/>
                <a:gd name="connsiteX21" fmla="*/ 681419 w 957413"/>
                <a:gd name="connsiteY21" fmla="*/ 96123 h 4349041"/>
                <a:gd name="connsiteX22" fmla="*/ 669096 w 957413"/>
                <a:gd name="connsiteY22" fmla="*/ 103517 h 4349041"/>
                <a:gd name="connsiteX23" fmla="*/ 656772 w 957413"/>
                <a:gd name="connsiteY23" fmla="*/ 118305 h 4349041"/>
                <a:gd name="connsiteX24" fmla="*/ 649378 w 957413"/>
                <a:gd name="connsiteY24" fmla="*/ 128164 h 4349041"/>
                <a:gd name="connsiteX25" fmla="*/ 641984 w 957413"/>
                <a:gd name="connsiteY25" fmla="*/ 135558 h 4349041"/>
                <a:gd name="connsiteX26" fmla="*/ 637055 w 957413"/>
                <a:gd name="connsiteY26" fmla="*/ 142952 h 4349041"/>
                <a:gd name="connsiteX27" fmla="*/ 622267 w 957413"/>
                <a:gd name="connsiteY27" fmla="*/ 152811 h 4349041"/>
                <a:gd name="connsiteX28" fmla="*/ 617337 w 957413"/>
                <a:gd name="connsiteY28" fmla="*/ 157740 h 4349041"/>
                <a:gd name="connsiteX29" fmla="*/ 590226 w 957413"/>
                <a:gd name="connsiteY29" fmla="*/ 177458 h 4349041"/>
                <a:gd name="connsiteX30" fmla="*/ 580367 w 957413"/>
                <a:gd name="connsiteY30" fmla="*/ 189781 h 4349041"/>
                <a:gd name="connsiteX31" fmla="*/ 558185 w 957413"/>
                <a:gd name="connsiteY31" fmla="*/ 216893 h 4349041"/>
                <a:gd name="connsiteX32" fmla="*/ 545861 w 957413"/>
                <a:gd name="connsiteY32" fmla="*/ 231681 h 4349041"/>
                <a:gd name="connsiteX33" fmla="*/ 536003 w 957413"/>
                <a:gd name="connsiteY33" fmla="*/ 246469 h 4349041"/>
                <a:gd name="connsiteX34" fmla="*/ 531073 w 957413"/>
                <a:gd name="connsiteY34" fmla="*/ 253863 h 4349041"/>
                <a:gd name="connsiteX35" fmla="*/ 523679 w 957413"/>
                <a:gd name="connsiteY35" fmla="*/ 261257 h 4349041"/>
                <a:gd name="connsiteX36" fmla="*/ 518750 w 957413"/>
                <a:gd name="connsiteY36" fmla="*/ 268651 h 4349041"/>
                <a:gd name="connsiteX37" fmla="*/ 506426 w 957413"/>
                <a:gd name="connsiteY37" fmla="*/ 280975 h 4349041"/>
                <a:gd name="connsiteX38" fmla="*/ 503962 w 957413"/>
                <a:gd name="connsiteY38" fmla="*/ 288369 h 4349041"/>
                <a:gd name="connsiteX39" fmla="*/ 499032 w 957413"/>
                <a:gd name="connsiteY39" fmla="*/ 293298 h 4349041"/>
                <a:gd name="connsiteX40" fmla="*/ 491638 w 957413"/>
                <a:gd name="connsiteY40" fmla="*/ 303157 h 4349041"/>
                <a:gd name="connsiteX41" fmla="*/ 481779 w 957413"/>
                <a:gd name="connsiteY41" fmla="*/ 317945 h 4349041"/>
                <a:gd name="connsiteX42" fmla="*/ 476850 w 957413"/>
                <a:gd name="connsiteY42" fmla="*/ 325339 h 4349041"/>
                <a:gd name="connsiteX43" fmla="*/ 469456 w 957413"/>
                <a:gd name="connsiteY43" fmla="*/ 332733 h 4349041"/>
                <a:gd name="connsiteX44" fmla="*/ 464527 w 957413"/>
                <a:gd name="connsiteY44" fmla="*/ 340127 h 4349041"/>
                <a:gd name="connsiteX45" fmla="*/ 449738 w 957413"/>
                <a:gd name="connsiteY45" fmla="*/ 354915 h 4349041"/>
                <a:gd name="connsiteX46" fmla="*/ 439880 w 957413"/>
                <a:gd name="connsiteY46" fmla="*/ 367239 h 4349041"/>
                <a:gd name="connsiteX47" fmla="*/ 430021 w 957413"/>
                <a:gd name="connsiteY47" fmla="*/ 382027 h 4349041"/>
                <a:gd name="connsiteX48" fmla="*/ 427556 w 957413"/>
                <a:gd name="connsiteY48" fmla="*/ 389421 h 4349041"/>
                <a:gd name="connsiteX49" fmla="*/ 420162 w 957413"/>
                <a:gd name="connsiteY49" fmla="*/ 399280 h 4349041"/>
                <a:gd name="connsiteX50" fmla="*/ 410303 w 957413"/>
                <a:gd name="connsiteY50" fmla="*/ 414068 h 4349041"/>
                <a:gd name="connsiteX51" fmla="*/ 405374 w 957413"/>
                <a:gd name="connsiteY51" fmla="*/ 428856 h 4349041"/>
                <a:gd name="connsiteX52" fmla="*/ 395515 w 957413"/>
                <a:gd name="connsiteY52" fmla="*/ 443644 h 4349041"/>
                <a:gd name="connsiteX53" fmla="*/ 388121 w 957413"/>
                <a:gd name="connsiteY53" fmla="*/ 455968 h 4349041"/>
                <a:gd name="connsiteX54" fmla="*/ 380727 w 957413"/>
                <a:gd name="connsiteY54" fmla="*/ 470756 h 4349041"/>
                <a:gd name="connsiteX55" fmla="*/ 356080 w 957413"/>
                <a:gd name="connsiteY55" fmla="*/ 500332 h 4349041"/>
                <a:gd name="connsiteX56" fmla="*/ 353615 w 957413"/>
                <a:gd name="connsiteY56" fmla="*/ 507726 h 4349041"/>
                <a:gd name="connsiteX57" fmla="*/ 343757 w 957413"/>
                <a:gd name="connsiteY57" fmla="*/ 522514 h 4349041"/>
                <a:gd name="connsiteX58" fmla="*/ 338827 w 957413"/>
                <a:gd name="connsiteY58" fmla="*/ 542232 h 4349041"/>
                <a:gd name="connsiteX59" fmla="*/ 328969 w 957413"/>
                <a:gd name="connsiteY59" fmla="*/ 559485 h 4349041"/>
                <a:gd name="connsiteX60" fmla="*/ 324039 w 957413"/>
                <a:gd name="connsiteY60" fmla="*/ 574273 h 4349041"/>
                <a:gd name="connsiteX61" fmla="*/ 319110 w 957413"/>
                <a:gd name="connsiteY61" fmla="*/ 581667 h 4349041"/>
                <a:gd name="connsiteX62" fmla="*/ 314180 w 957413"/>
                <a:gd name="connsiteY62" fmla="*/ 596455 h 4349041"/>
                <a:gd name="connsiteX63" fmla="*/ 311716 w 957413"/>
                <a:gd name="connsiteY63" fmla="*/ 603849 h 4349041"/>
                <a:gd name="connsiteX64" fmla="*/ 306786 w 957413"/>
                <a:gd name="connsiteY64" fmla="*/ 608778 h 4349041"/>
                <a:gd name="connsiteX65" fmla="*/ 299392 w 957413"/>
                <a:gd name="connsiteY65" fmla="*/ 630961 h 4349041"/>
                <a:gd name="connsiteX66" fmla="*/ 296928 w 957413"/>
                <a:gd name="connsiteY66" fmla="*/ 638355 h 4349041"/>
                <a:gd name="connsiteX67" fmla="*/ 291998 w 957413"/>
                <a:gd name="connsiteY67" fmla="*/ 645749 h 4349041"/>
                <a:gd name="connsiteX68" fmla="*/ 282139 w 957413"/>
                <a:gd name="connsiteY68" fmla="*/ 670396 h 4349041"/>
                <a:gd name="connsiteX69" fmla="*/ 272281 w 957413"/>
                <a:gd name="connsiteY69" fmla="*/ 685184 h 4349041"/>
                <a:gd name="connsiteX70" fmla="*/ 259957 w 957413"/>
                <a:gd name="connsiteY70" fmla="*/ 697507 h 4349041"/>
                <a:gd name="connsiteX71" fmla="*/ 250098 w 957413"/>
                <a:gd name="connsiteY71" fmla="*/ 712295 h 4349041"/>
                <a:gd name="connsiteX72" fmla="*/ 242704 w 957413"/>
                <a:gd name="connsiteY72" fmla="*/ 727083 h 4349041"/>
                <a:gd name="connsiteX73" fmla="*/ 237775 w 957413"/>
                <a:gd name="connsiteY73" fmla="*/ 741872 h 4349041"/>
                <a:gd name="connsiteX74" fmla="*/ 232846 w 957413"/>
                <a:gd name="connsiteY74" fmla="*/ 749266 h 4349041"/>
                <a:gd name="connsiteX75" fmla="*/ 230381 w 957413"/>
                <a:gd name="connsiteY75" fmla="*/ 756660 h 4349041"/>
                <a:gd name="connsiteX76" fmla="*/ 225452 w 957413"/>
                <a:gd name="connsiteY76" fmla="*/ 764054 h 4349041"/>
                <a:gd name="connsiteX77" fmla="*/ 220522 w 957413"/>
                <a:gd name="connsiteY77" fmla="*/ 781307 h 4349041"/>
                <a:gd name="connsiteX78" fmla="*/ 218058 w 957413"/>
                <a:gd name="connsiteY78" fmla="*/ 788701 h 4349041"/>
                <a:gd name="connsiteX79" fmla="*/ 213128 w 957413"/>
                <a:gd name="connsiteY79" fmla="*/ 793630 h 4349041"/>
                <a:gd name="connsiteX80" fmla="*/ 205734 w 957413"/>
                <a:gd name="connsiteY80" fmla="*/ 815812 h 4349041"/>
                <a:gd name="connsiteX81" fmla="*/ 203269 w 957413"/>
                <a:gd name="connsiteY81" fmla="*/ 823206 h 4349041"/>
                <a:gd name="connsiteX82" fmla="*/ 198340 w 957413"/>
                <a:gd name="connsiteY82" fmla="*/ 830600 h 4349041"/>
                <a:gd name="connsiteX83" fmla="*/ 195875 w 957413"/>
                <a:gd name="connsiteY83" fmla="*/ 837995 h 4349041"/>
                <a:gd name="connsiteX84" fmla="*/ 193411 w 957413"/>
                <a:gd name="connsiteY84" fmla="*/ 847853 h 4349041"/>
                <a:gd name="connsiteX85" fmla="*/ 188481 w 957413"/>
                <a:gd name="connsiteY85" fmla="*/ 852783 h 4349041"/>
                <a:gd name="connsiteX86" fmla="*/ 176158 w 957413"/>
                <a:gd name="connsiteY86" fmla="*/ 877430 h 4349041"/>
                <a:gd name="connsiteX87" fmla="*/ 176158 w 957413"/>
                <a:gd name="connsiteY87" fmla="*/ 877430 h 4349041"/>
                <a:gd name="connsiteX88" fmla="*/ 173693 w 957413"/>
                <a:gd name="connsiteY88" fmla="*/ 884824 h 4349041"/>
                <a:gd name="connsiteX89" fmla="*/ 163834 w 957413"/>
                <a:gd name="connsiteY89" fmla="*/ 897147 h 4349041"/>
                <a:gd name="connsiteX90" fmla="*/ 161370 w 957413"/>
                <a:gd name="connsiteY90" fmla="*/ 904541 h 4349041"/>
                <a:gd name="connsiteX91" fmla="*/ 156440 w 957413"/>
                <a:gd name="connsiteY91" fmla="*/ 909471 h 4349041"/>
                <a:gd name="connsiteX92" fmla="*/ 151511 w 957413"/>
                <a:gd name="connsiteY92" fmla="*/ 916865 h 4349041"/>
                <a:gd name="connsiteX93" fmla="*/ 146581 w 957413"/>
                <a:gd name="connsiteY93" fmla="*/ 926723 h 4349041"/>
                <a:gd name="connsiteX94" fmla="*/ 144117 w 957413"/>
                <a:gd name="connsiteY94" fmla="*/ 934117 h 4349041"/>
                <a:gd name="connsiteX95" fmla="*/ 139187 w 957413"/>
                <a:gd name="connsiteY95" fmla="*/ 941511 h 4349041"/>
                <a:gd name="connsiteX96" fmla="*/ 134258 w 957413"/>
                <a:gd name="connsiteY96" fmla="*/ 956300 h 4349041"/>
                <a:gd name="connsiteX97" fmla="*/ 124399 w 957413"/>
                <a:gd name="connsiteY97" fmla="*/ 973552 h 4349041"/>
                <a:gd name="connsiteX98" fmla="*/ 121935 w 957413"/>
                <a:gd name="connsiteY98" fmla="*/ 980947 h 4349041"/>
                <a:gd name="connsiteX99" fmla="*/ 117005 w 957413"/>
                <a:gd name="connsiteY99" fmla="*/ 990805 h 4349041"/>
                <a:gd name="connsiteX100" fmla="*/ 114541 w 957413"/>
                <a:gd name="connsiteY100" fmla="*/ 1000664 h 4349041"/>
                <a:gd name="connsiteX101" fmla="*/ 109611 w 957413"/>
                <a:gd name="connsiteY101" fmla="*/ 1010523 h 4349041"/>
                <a:gd name="connsiteX102" fmla="*/ 104682 w 957413"/>
                <a:gd name="connsiteY102" fmla="*/ 1025311 h 4349041"/>
                <a:gd name="connsiteX103" fmla="*/ 102217 w 957413"/>
                <a:gd name="connsiteY103" fmla="*/ 1032705 h 4349041"/>
                <a:gd name="connsiteX104" fmla="*/ 99752 w 957413"/>
                <a:gd name="connsiteY104" fmla="*/ 1042564 h 4349041"/>
                <a:gd name="connsiteX105" fmla="*/ 94823 w 957413"/>
                <a:gd name="connsiteY105" fmla="*/ 1049958 h 4349041"/>
                <a:gd name="connsiteX106" fmla="*/ 92358 w 957413"/>
                <a:gd name="connsiteY106" fmla="*/ 1057352 h 4349041"/>
                <a:gd name="connsiteX107" fmla="*/ 84964 w 957413"/>
                <a:gd name="connsiteY107" fmla="*/ 1067211 h 4349041"/>
                <a:gd name="connsiteX108" fmla="*/ 77570 w 957413"/>
                <a:gd name="connsiteY108" fmla="*/ 1084464 h 4349041"/>
                <a:gd name="connsiteX109" fmla="*/ 72641 w 957413"/>
                <a:gd name="connsiteY109" fmla="*/ 1091858 h 4349041"/>
                <a:gd name="connsiteX110" fmla="*/ 70176 w 957413"/>
                <a:gd name="connsiteY110" fmla="*/ 1099252 h 4349041"/>
                <a:gd name="connsiteX111" fmla="*/ 57853 w 957413"/>
                <a:gd name="connsiteY111" fmla="*/ 1116504 h 4349041"/>
                <a:gd name="connsiteX112" fmla="*/ 47994 w 957413"/>
                <a:gd name="connsiteY112" fmla="*/ 1131293 h 4349041"/>
                <a:gd name="connsiteX113" fmla="*/ 43065 w 957413"/>
                <a:gd name="connsiteY113" fmla="*/ 1138687 h 4349041"/>
                <a:gd name="connsiteX114" fmla="*/ 38135 w 957413"/>
                <a:gd name="connsiteY114" fmla="*/ 1153475 h 4349041"/>
                <a:gd name="connsiteX115" fmla="*/ 33206 w 957413"/>
                <a:gd name="connsiteY115" fmla="*/ 1168263 h 4349041"/>
                <a:gd name="connsiteX116" fmla="*/ 30741 w 957413"/>
                <a:gd name="connsiteY116" fmla="*/ 1175657 h 4349041"/>
                <a:gd name="connsiteX117" fmla="*/ 23347 w 957413"/>
                <a:gd name="connsiteY117" fmla="*/ 1190445 h 4349041"/>
                <a:gd name="connsiteX118" fmla="*/ 18418 w 957413"/>
                <a:gd name="connsiteY118" fmla="*/ 1197839 h 4349041"/>
                <a:gd name="connsiteX119" fmla="*/ 15953 w 957413"/>
                <a:gd name="connsiteY119" fmla="*/ 1205233 h 4349041"/>
                <a:gd name="connsiteX120" fmla="*/ 6094 w 957413"/>
                <a:gd name="connsiteY120" fmla="*/ 1217557 h 4349041"/>
                <a:gd name="connsiteX121" fmla="*/ 1165 w 957413"/>
                <a:gd name="connsiteY121" fmla="*/ 1217557 h 4349041"/>
                <a:gd name="connsiteX122" fmla="*/ 50 w 957413"/>
                <a:gd name="connsiteY122" fmla="*/ 1215172 h 4349041"/>
                <a:gd name="connsiteX123" fmla="*/ 24022 w 957413"/>
                <a:gd name="connsiteY123" fmla="*/ 4143307 h 4349041"/>
                <a:gd name="connsiteX124" fmla="*/ 628584 w 957413"/>
                <a:gd name="connsiteY124" fmla="*/ 4098060 h 4349041"/>
                <a:gd name="connsiteX125" fmla="*/ 745001 w 957413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349041"/>
                <a:gd name="connsiteX1" fmla="*/ 956731 w 957425"/>
                <a:gd name="connsiteY1" fmla="*/ 942 h 4349041"/>
                <a:gd name="connsiteX2" fmla="*/ 905718 w 957425"/>
                <a:gd name="connsiteY2" fmla="*/ 0 h 4349041"/>
                <a:gd name="connsiteX3" fmla="*/ 890930 w 957425"/>
                <a:gd name="connsiteY3" fmla="*/ 0 h 4349041"/>
                <a:gd name="connsiteX4" fmla="*/ 861354 w 957425"/>
                <a:gd name="connsiteY4" fmla="*/ 7394 h 4349041"/>
                <a:gd name="connsiteX5" fmla="*/ 853960 w 957425"/>
                <a:gd name="connsiteY5" fmla="*/ 12323 h 4349041"/>
                <a:gd name="connsiteX6" fmla="*/ 846565 w 957425"/>
                <a:gd name="connsiteY6" fmla="*/ 14788 h 4349041"/>
                <a:gd name="connsiteX7" fmla="*/ 826848 w 957425"/>
                <a:gd name="connsiteY7" fmla="*/ 19717 h 4349041"/>
                <a:gd name="connsiteX8" fmla="*/ 814524 w 957425"/>
                <a:gd name="connsiteY8" fmla="*/ 22182 h 4349041"/>
                <a:gd name="connsiteX9" fmla="*/ 799736 w 957425"/>
                <a:gd name="connsiteY9" fmla="*/ 27111 h 4349041"/>
                <a:gd name="connsiteX10" fmla="*/ 784948 w 957425"/>
                <a:gd name="connsiteY10" fmla="*/ 34506 h 4349041"/>
                <a:gd name="connsiteX11" fmla="*/ 777554 w 957425"/>
                <a:gd name="connsiteY11" fmla="*/ 39435 h 4349041"/>
                <a:gd name="connsiteX12" fmla="*/ 770160 w 957425"/>
                <a:gd name="connsiteY12" fmla="*/ 41900 h 4349041"/>
                <a:gd name="connsiteX13" fmla="*/ 755372 w 957425"/>
                <a:gd name="connsiteY13" fmla="*/ 51758 h 4349041"/>
                <a:gd name="connsiteX14" fmla="*/ 750443 w 957425"/>
                <a:gd name="connsiteY14" fmla="*/ 56688 h 4349041"/>
                <a:gd name="connsiteX15" fmla="*/ 740584 w 957425"/>
                <a:gd name="connsiteY15" fmla="*/ 59152 h 4349041"/>
                <a:gd name="connsiteX16" fmla="*/ 730725 w 957425"/>
                <a:gd name="connsiteY16" fmla="*/ 64082 h 4349041"/>
                <a:gd name="connsiteX17" fmla="*/ 715937 w 957425"/>
                <a:gd name="connsiteY17" fmla="*/ 73941 h 4349041"/>
                <a:gd name="connsiteX18" fmla="*/ 708543 w 957425"/>
                <a:gd name="connsiteY18" fmla="*/ 78870 h 4349041"/>
                <a:gd name="connsiteX19" fmla="*/ 701149 w 957425"/>
                <a:gd name="connsiteY19" fmla="*/ 81335 h 4349041"/>
                <a:gd name="connsiteX20" fmla="*/ 688825 w 957425"/>
                <a:gd name="connsiteY20" fmla="*/ 88729 h 4349041"/>
                <a:gd name="connsiteX21" fmla="*/ 681431 w 957425"/>
                <a:gd name="connsiteY21" fmla="*/ 96123 h 4349041"/>
                <a:gd name="connsiteX22" fmla="*/ 669108 w 957425"/>
                <a:gd name="connsiteY22" fmla="*/ 103517 h 4349041"/>
                <a:gd name="connsiteX23" fmla="*/ 656784 w 957425"/>
                <a:gd name="connsiteY23" fmla="*/ 118305 h 4349041"/>
                <a:gd name="connsiteX24" fmla="*/ 649390 w 957425"/>
                <a:gd name="connsiteY24" fmla="*/ 128164 h 4349041"/>
                <a:gd name="connsiteX25" fmla="*/ 641996 w 957425"/>
                <a:gd name="connsiteY25" fmla="*/ 135558 h 4349041"/>
                <a:gd name="connsiteX26" fmla="*/ 637067 w 957425"/>
                <a:gd name="connsiteY26" fmla="*/ 142952 h 4349041"/>
                <a:gd name="connsiteX27" fmla="*/ 622279 w 957425"/>
                <a:gd name="connsiteY27" fmla="*/ 152811 h 4349041"/>
                <a:gd name="connsiteX28" fmla="*/ 617349 w 957425"/>
                <a:gd name="connsiteY28" fmla="*/ 157740 h 4349041"/>
                <a:gd name="connsiteX29" fmla="*/ 590238 w 957425"/>
                <a:gd name="connsiteY29" fmla="*/ 177458 h 4349041"/>
                <a:gd name="connsiteX30" fmla="*/ 580379 w 957425"/>
                <a:gd name="connsiteY30" fmla="*/ 189781 h 4349041"/>
                <a:gd name="connsiteX31" fmla="*/ 558197 w 957425"/>
                <a:gd name="connsiteY31" fmla="*/ 216893 h 4349041"/>
                <a:gd name="connsiteX32" fmla="*/ 545873 w 957425"/>
                <a:gd name="connsiteY32" fmla="*/ 231681 h 4349041"/>
                <a:gd name="connsiteX33" fmla="*/ 536015 w 957425"/>
                <a:gd name="connsiteY33" fmla="*/ 246469 h 4349041"/>
                <a:gd name="connsiteX34" fmla="*/ 531085 w 957425"/>
                <a:gd name="connsiteY34" fmla="*/ 253863 h 4349041"/>
                <a:gd name="connsiteX35" fmla="*/ 523691 w 957425"/>
                <a:gd name="connsiteY35" fmla="*/ 261257 h 4349041"/>
                <a:gd name="connsiteX36" fmla="*/ 518762 w 957425"/>
                <a:gd name="connsiteY36" fmla="*/ 268651 h 4349041"/>
                <a:gd name="connsiteX37" fmla="*/ 506438 w 957425"/>
                <a:gd name="connsiteY37" fmla="*/ 280975 h 4349041"/>
                <a:gd name="connsiteX38" fmla="*/ 503974 w 957425"/>
                <a:gd name="connsiteY38" fmla="*/ 288369 h 4349041"/>
                <a:gd name="connsiteX39" fmla="*/ 499044 w 957425"/>
                <a:gd name="connsiteY39" fmla="*/ 293298 h 4349041"/>
                <a:gd name="connsiteX40" fmla="*/ 491650 w 957425"/>
                <a:gd name="connsiteY40" fmla="*/ 303157 h 4349041"/>
                <a:gd name="connsiteX41" fmla="*/ 481791 w 957425"/>
                <a:gd name="connsiteY41" fmla="*/ 317945 h 4349041"/>
                <a:gd name="connsiteX42" fmla="*/ 476862 w 957425"/>
                <a:gd name="connsiteY42" fmla="*/ 325339 h 4349041"/>
                <a:gd name="connsiteX43" fmla="*/ 469468 w 957425"/>
                <a:gd name="connsiteY43" fmla="*/ 332733 h 4349041"/>
                <a:gd name="connsiteX44" fmla="*/ 464539 w 957425"/>
                <a:gd name="connsiteY44" fmla="*/ 340127 h 4349041"/>
                <a:gd name="connsiteX45" fmla="*/ 449750 w 957425"/>
                <a:gd name="connsiteY45" fmla="*/ 354915 h 4349041"/>
                <a:gd name="connsiteX46" fmla="*/ 439892 w 957425"/>
                <a:gd name="connsiteY46" fmla="*/ 367239 h 4349041"/>
                <a:gd name="connsiteX47" fmla="*/ 430033 w 957425"/>
                <a:gd name="connsiteY47" fmla="*/ 382027 h 4349041"/>
                <a:gd name="connsiteX48" fmla="*/ 427568 w 957425"/>
                <a:gd name="connsiteY48" fmla="*/ 389421 h 4349041"/>
                <a:gd name="connsiteX49" fmla="*/ 420174 w 957425"/>
                <a:gd name="connsiteY49" fmla="*/ 399280 h 4349041"/>
                <a:gd name="connsiteX50" fmla="*/ 410315 w 957425"/>
                <a:gd name="connsiteY50" fmla="*/ 414068 h 4349041"/>
                <a:gd name="connsiteX51" fmla="*/ 405386 w 957425"/>
                <a:gd name="connsiteY51" fmla="*/ 428856 h 4349041"/>
                <a:gd name="connsiteX52" fmla="*/ 395527 w 957425"/>
                <a:gd name="connsiteY52" fmla="*/ 443644 h 4349041"/>
                <a:gd name="connsiteX53" fmla="*/ 388133 w 957425"/>
                <a:gd name="connsiteY53" fmla="*/ 455968 h 4349041"/>
                <a:gd name="connsiteX54" fmla="*/ 380739 w 957425"/>
                <a:gd name="connsiteY54" fmla="*/ 470756 h 4349041"/>
                <a:gd name="connsiteX55" fmla="*/ 356092 w 957425"/>
                <a:gd name="connsiteY55" fmla="*/ 500332 h 4349041"/>
                <a:gd name="connsiteX56" fmla="*/ 353627 w 957425"/>
                <a:gd name="connsiteY56" fmla="*/ 507726 h 4349041"/>
                <a:gd name="connsiteX57" fmla="*/ 343769 w 957425"/>
                <a:gd name="connsiteY57" fmla="*/ 522514 h 4349041"/>
                <a:gd name="connsiteX58" fmla="*/ 338839 w 957425"/>
                <a:gd name="connsiteY58" fmla="*/ 542232 h 4349041"/>
                <a:gd name="connsiteX59" fmla="*/ 328981 w 957425"/>
                <a:gd name="connsiteY59" fmla="*/ 559485 h 4349041"/>
                <a:gd name="connsiteX60" fmla="*/ 324051 w 957425"/>
                <a:gd name="connsiteY60" fmla="*/ 574273 h 4349041"/>
                <a:gd name="connsiteX61" fmla="*/ 319122 w 957425"/>
                <a:gd name="connsiteY61" fmla="*/ 581667 h 4349041"/>
                <a:gd name="connsiteX62" fmla="*/ 314192 w 957425"/>
                <a:gd name="connsiteY62" fmla="*/ 596455 h 4349041"/>
                <a:gd name="connsiteX63" fmla="*/ 311728 w 957425"/>
                <a:gd name="connsiteY63" fmla="*/ 603849 h 4349041"/>
                <a:gd name="connsiteX64" fmla="*/ 306798 w 957425"/>
                <a:gd name="connsiteY64" fmla="*/ 608778 h 4349041"/>
                <a:gd name="connsiteX65" fmla="*/ 299404 w 957425"/>
                <a:gd name="connsiteY65" fmla="*/ 630961 h 4349041"/>
                <a:gd name="connsiteX66" fmla="*/ 296940 w 957425"/>
                <a:gd name="connsiteY66" fmla="*/ 638355 h 4349041"/>
                <a:gd name="connsiteX67" fmla="*/ 292010 w 957425"/>
                <a:gd name="connsiteY67" fmla="*/ 645749 h 4349041"/>
                <a:gd name="connsiteX68" fmla="*/ 282151 w 957425"/>
                <a:gd name="connsiteY68" fmla="*/ 670396 h 4349041"/>
                <a:gd name="connsiteX69" fmla="*/ 272293 w 957425"/>
                <a:gd name="connsiteY69" fmla="*/ 685184 h 4349041"/>
                <a:gd name="connsiteX70" fmla="*/ 259969 w 957425"/>
                <a:gd name="connsiteY70" fmla="*/ 697507 h 4349041"/>
                <a:gd name="connsiteX71" fmla="*/ 250110 w 957425"/>
                <a:gd name="connsiteY71" fmla="*/ 712295 h 4349041"/>
                <a:gd name="connsiteX72" fmla="*/ 242716 w 957425"/>
                <a:gd name="connsiteY72" fmla="*/ 727083 h 4349041"/>
                <a:gd name="connsiteX73" fmla="*/ 237787 w 957425"/>
                <a:gd name="connsiteY73" fmla="*/ 741872 h 4349041"/>
                <a:gd name="connsiteX74" fmla="*/ 232858 w 957425"/>
                <a:gd name="connsiteY74" fmla="*/ 749266 h 4349041"/>
                <a:gd name="connsiteX75" fmla="*/ 230393 w 957425"/>
                <a:gd name="connsiteY75" fmla="*/ 756660 h 4349041"/>
                <a:gd name="connsiteX76" fmla="*/ 225464 w 957425"/>
                <a:gd name="connsiteY76" fmla="*/ 764054 h 4349041"/>
                <a:gd name="connsiteX77" fmla="*/ 220534 w 957425"/>
                <a:gd name="connsiteY77" fmla="*/ 781307 h 4349041"/>
                <a:gd name="connsiteX78" fmla="*/ 218070 w 957425"/>
                <a:gd name="connsiteY78" fmla="*/ 788701 h 4349041"/>
                <a:gd name="connsiteX79" fmla="*/ 213140 w 957425"/>
                <a:gd name="connsiteY79" fmla="*/ 793630 h 4349041"/>
                <a:gd name="connsiteX80" fmla="*/ 205746 w 957425"/>
                <a:gd name="connsiteY80" fmla="*/ 815812 h 4349041"/>
                <a:gd name="connsiteX81" fmla="*/ 203281 w 957425"/>
                <a:gd name="connsiteY81" fmla="*/ 823206 h 4349041"/>
                <a:gd name="connsiteX82" fmla="*/ 198352 w 957425"/>
                <a:gd name="connsiteY82" fmla="*/ 830600 h 4349041"/>
                <a:gd name="connsiteX83" fmla="*/ 195887 w 957425"/>
                <a:gd name="connsiteY83" fmla="*/ 837995 h 4349041"/>
                <a:gd name="connsiteX84" fmla="*/ 193423 w 957425"/>
                <a:gd name="connsiteY84" fmla="*/ 847853 h 4349041"/>
                <a:gd name="connsiteX85" fmla="*/ 188493 w 957425"/>
                <a:gd name="connsiteY85" fmla="*/ 852783 h 4349041"/>
                <a:gd name="connsiteX86" fmla="*/ 176170 w 957425"/>
                <a:gd name="connsiteY86" fmla="*/ 877430 h 4349041"/>
                <a:gd name="connsiteX87" fmla="*/ 176170 w 957425"/>
                <a:gd name="connsiteY87" fmla="*/ 877430 h 4349041"/>
                <a:gd name="connsiteX88" fmla="*/ 173705 w 957425"/>
                <a:gd name="connsiteY88" fmla="*/ 884824 h 4349041"/>
                <a:gd name="connsiteX89" fmla="*/ 163846 w 957425"/>
                <a:gd name="connsiteY89" fmla="*/ 897147 h 4349041"/>
                <a:gd name="connsiteX90" fmla="*/ 161382 w 957425"/>
                <a:gd name="connsiteY90" fmla="*/ 904541 h 4349041"/>
                <a:gd name="connsiteX91" fmla="*/ 156452 w 957425"/>
                <a:gd name="connsiteY91" fmla="*/ 909471 h 4349041"/>
                <a:gd name="connsiteX92" fmla="*/ 151523 w 957425"/>
                <a:gd name="connsiteY92" fmla="*/ 916865 h 4349041"/>
                <a:gd name="connsiteX93" fmla="*/ 146593 w 957425"/>
                <a:gd name="connsiteY93" fmla="*/ 926723 h 4349041"/>
                <a:gd name="connsiteX94" fmla="*/ 144129 w 957425"/>
                <a:gd name="connsiteY94" fmla="*/ 934117 h 4349041"/>
                <a:gd name="connsiteX95" fmla="*/ 139199 w 957425"/>
                <a:gd name="connsiteY95" fmla="*/ 941511 h 4349041"/>
                <a:gd name="connsiteX96" fmla="*/ 134270 w 957425"/>
                <a:gd name="connsiteY96" fmla="*/ 956300 h 4349041"/>
                <a:gd name="connsiteX97" fmla="*/ 124411 w 957425"/>
                <a:gd name="connsiteY97" fmla="*/ 973552 h 4349041"/>
                <a:gd name="connsiteX98" fmla="*/ 121947 w 957425"/>
                <a:gd name="connsiteY98" fmla="*/ 980947 h 4349041"/>
                <a:gd name="connsiteX99" fmla="*/ 117017 w 957425"/>
                <a:gd name="connsiteY99" fmla="*/ 990805 h 4349041"/>
                <a:gd name="connsiteX100" fmla="*/ 114553 w 957425"/>
                <a:gd name="connsiteY100" fmla="*/ 1000664 h 4349041"/>
                <a:gd name="connsiteX101" fmla="*/ 109623 w 957425"/>
                <a:gd name="connsiteY101" fmla="*/ 1010523 h 4349041"/>
                <a:gd name="connsiteX102" fmla="*/ 104694 w 957425"/>
                <a:gd name="connsiteY102" fmla="*/ 1025311 h 4349041"/>
                <a:gd name="connsiteX103" fmla="*/ 102229 w 957425"/>
                <a:gd name="connsiteY103" fmla="*/ 1032705 h 4349041"/>
                <a:gd name="connsiteX104" fmla="*/ 99764 w 957425"/>
                <a:gd name="connsiteY104" fmla="*/ 1042564 h 4349041"/>
                <a:gd name="connsiteX105" fmla="*/ 94835 w 957425"/>
                <a:gd name="connsiteY105" fmla="*/ 1049958 h 4349041"/>
                <a:gd name="connsiteX106" fmla="*/ 92370 w 957425"/>
                <a:gd name="connsiteY106" fmla="*/ 1057352 h 4349041"/>
                <a:gd name="connsiteX107" fmla="*/ 84976 w 957425"/>
                <a:gd name="connsiteY107" fmla="*/ 1067211 h 4349041"/>
                <a:gd name="connsiteX108" fmla="*/ 77582 w 957425"/>
                <a:gd name="connsiteY108" fmla="*/ 1084464 h 4349041"/>
                <a:gd name="connsiteX109" fmla="*/ 72653 w 957425"/>
                <a:gd name="connsiteY109" fmla="*/ 1091858 h 4349041"/>
                <a:gd name="connsiteX110" fmla="*/ 70188 w 957425"/>
                <a:gd name="connsiteY110" fmla="*/ 1099252 h 4349041"/>
                <a:gd name="connsiteX111" fmla="*/ 57865 w 957425"/>
                <a:gd name="connsiteY111" fmla="*/ 1116504 h 4349041"/>
                <a:gd name="connsiteX112" fmla="*/ 48006 w 957425"/>
                <a:gd name="connsiteY112" fmla="*/ 1131293 h 4349041"/>
                <a:gd name="connsiteX113" fmla="*/ 43077 w 957425"/>
                <a:gd name="connsiteY113" fmla="*/ 1138687 h 4349041"/>
                <a:gd name="connsiteX114" fmla="*/ 38147 w 957425"/>
                <a:gd name="connsiteY114" fmla="*/ 1153475 h 4349041"/>
                <a:gd name="connsiteX115" fmla="*/ 33218 w 957425"/>
                <a:gd name="connsiteY115" fmla="*/ 1168263 h 4349041"/>
                <a:gd name="connsiteX116" fmla="*/ 30753 w 957425"/>
                <a:gd name="connsiteY116" fmla="*/ 1175657 h 4349041"/>
                <a:gd name="connsiteX117" fmla="*/ 23359 w 957425"/>
                <a:gd name="connsiteY117" fmla="*/ 1190445 h 4349041"/>
                <a:gd name="connsiteX118" fmla="*/ 18430 w 957425"/>
                <a:gd name="connsiteY118" fmla="*/ 1197839 h 4349041"/>
                <a:gd name="connsiteX119" fmla="*/ 15965 w 957425"/>
                <a:gd name="connsiteY119" fmla="*/ 1205233 h 4349041"/>
                <a:gd name="connsiteX120" fmla="*/ 6106 w 957425"/>
                <a:gd name="connsiteY120" fmla="*/ 1217557 h 4349041"/>
                <a:gd name="connsiteX121" fmla="*/ 1177 w 957425"/>
                <a:gd name="connsiteY121" fmla="*/ 1217557 h 4349041"/>
                <a:gd name="connsiteX122" fmla="*/ 62 w 957425"/>
                <a:gd name="connsiteY122" fmla="*/ 1215172 h 4349041"/>
                <a:gd name="connsiteX123" fmla="*/ 24034 w 957425"/>
                <a:gd name="connsiteY123" fmla="*/ 4143307 h 4349041"/>
                <a:gd name="connsiteX124" fmla="*/ 628596 w 957425"/>
                <a:gd name="connsiteY124" fmla="*/ 4098060 h 4349041"/>
                <a:gd name="connsiteX125" fmla="*/ 745013 w 957425"/>
                <a:gd name="connsiteY125" fmla="*/ 3934019 h 4349041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098060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28596 w 957425"/>
                <a:gd name="connsiteY124" fmla="*/ 4135102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745013 w 957425"/>
                <a:gd name="connsiteY125" fmla="*/ 3934019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611663 w 957425"/>
                <a:gd name="connsiteY125" fmla="*/ 3847236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0" fmla="*/ 935294 w 957425"/>
                <a:gd name="connsiteY0" fmla="*/ 2465 h 4143307"/>
                <a:gd name="connsiteX1" fmla="*/ 956731 w 957425"/>
                <a:gd name="connsiteY1" fmla="*/ 942 h 4143307"/>
                <a:gd name="connsiteX2" fmla="*/ 905718 w 957425"/>
                <a:gd name="connsiteY2" fmla="*/ 0 h 4143307"/>
                <a:gd name="connsiteX3" fmla="*/ 890930 w 957425"/>
                <a:gd name="connsiteY3" fmla="*/ 0 h 4143307"/>
                <a:gd name="connsiteX4" fmla="*/ 861354 w 957425"/>
                <a:gd name="connsiteY4" fmla="*/ 7394 h 4143307"/>
                <a:gd name="connsiteX5" fmla="*/ 853960 w 957425"/>
                <a:gd name="connsiteY5" fmla="*/ 12323 h 4143307"/>
                <a:gd name="connsiteX6" fmla="*/ 846565 w 957425"/>
                <a:gd name="connsiteY6" fmla="*/ 14788 h 4143307"/>
                <a:gd name="connsiteX7" fmla="*/ 826848 w 957425"/>
                <a:gd name="connsiteY7" fmla="*/ 19717 h 4143307"/>
                <a:gd name="connsiteX8" fmla="*/ 814524 w 957425"/>
                <a:gd name="connsiteY8" fmla="*/ 22182 h 4143307"/>
                <a:gd name="connsiteX9" fmla="*/ 799736 w 957425"/>
                <a:gd name="connsiteY9" fmla="*/ 27111 h 4143307"/>
                <a:gd name="connsiteX10" fmla="*/ 784948 w 957425"/>
                <a:gd name="connsiteY10" fmla="*/ 34506 h 4143307"/>
                <a:gd name="connsiteX11" fmla="*/ 777554 w 957425"/>
                <a:gd name="connsiteY11" fmla="*/ 39435 h 4143307"/>
                <a:gd name="connsiteX12" fmla="*/ 770160 w 957425"/>
                <a:gd name="connsiteY12" fmla="*/ 41900 h 4143307"/>
                <a:gd name="connsiteX13" fmla="*/ 755372 w 957425"/>
                <a:gd name="connsiteY13" fmla="*/ 51758 h 4143307"/>
                <a:gd name="connsiteX14" fmla="*/ 750443 w 957425"/>
                <a:gd name="connsiteY14" fmla="*/ 56688 h 4143307"/>
                <a:gd name="connsiteX15" fmla="*/ 740584 w 957425"/>
                <a:gd name="connsiteY15" fmla="*/ 59152 h 4143307"/>
                <a:gd name="connsiteX16" fmla="*/ 730725 w 957425"/>
                <a:gd name="connsiteY16" fmla="*/ 64082 h 4143307"/>
                <a:gd name="connsiteX17" fmla="*/ 715937 w 957425"/>
                <a:gd name="connsiteY17" fmla="*/ 73941 h 4143307"/>
                <a:gd name="connsiteX18" fmla="*/ 708543 w 957425"/>
                <a:gd name="connsiteY18" fmla="*/ 78870 h 4143307"/>
                <a:gd name="connsiteX19" fmla="*/ 701149 w 957425"/>
                <a:gd name="connsiteY19" fmla="*/ 81335 h 4143307"/>
                <a:gd name="connsiteX20" fmla="*/ 688825 w 957425"/>
                <a:gd name="connsiteY20" fmla="*/ 88729 h 4143307"/>
                <a:gd name="connsiteX21" fmla="*/ 681431 w 957425"/>
                <a:gd name="connsiteY21" fmla="*/ 96123 h 4143307"/>
                <a:gd name="connsiteX22" fmla="*/ 669108 w 957425"/>
                <a:gd name="connsiteY22" fmla="*/ 103517 h 4143307"/>
                <a:gd name="connsiteX23" fmla="*/ 656784 w 957425"/>
                <a:gd name="connsiteY23" fmla="*/ 118305 h 4143307"/>
                <a:gd name="connsiteX24" fmla="*/ 649390 w 957425"/>
                <a:gd name="connsiteY24" fmla="*/ 128164 h 4143307"/>
                <a:gd name="connsiteX25" fmla="*/ 641996 w 957425"/>
                <a:gd name="connsiteY25" fmla="*/ 135558 h 4143307"/>
                <a:gd name="connsiteX26" fmla="*/ 637067 w 957425"/>
                <a:gd name="connsiteY26" fmla="*/ 142952 h 4143307"/>
                <a:gd name="connsiteX27" fmla="*/ 622279 w 957425"/>
                <a:gd name="connsiteY27" fmla="*/ 152811 h 4143307"/>
                <a:gd name="connsiteX28" fmla="*/ 617349 w 957425"/>
                <a:gd name="connsiteY28" fmla="*/ 157740 h 4143307"/>
                <a:gd name="connsiteX29" fmla="*/ 590238 w 957425"/>
                <a:gd name="connsiteY29" fmla="*/ 177458 h 4143307"/>
                <a:gd name="connsiteX30" fmla="*/ 580379 w 957425"/>
                <a:gd name="connsiteY30" fmla="*/ 189781 h 4143307"/>
                <a:gd name="connsiteX31" fmla="*/ 558197 w 957425"/>
                <a:gd name="connsiteY31" fmla="*/ 216893 h 4143307"/>
                <a:gd name="connsiteX32" fmla="*/ 545873 w 957425"/>
                <a:gd name="connsiteY32" fmla="*/ 231681 h 4143307"/>
                <a:gd name="connsiteX33" fmla="*/ 536015 w 957425"/>
                <a:gd name="connsiteY33" fmla="*/ 246469 h 4143307"/>
                <a:gd name="connsiteX34" fmla="*/ 531085 w 957425"/>
                <a:gd name="connsiteY34" fmla="*/ 253863 h 4143307"/>
                <a:gd name="connsiteX35" fmla="*/ 523691 w 957425"/>
                <a:gd name="connsiteY35" fmla="*/ 261257 h 4143307"/>
                <a:gd name="connsiteX36" fmla="*/ 518762 w 957425"/>
                <a:gd name="connsiteY36" fmla="*/ 268651 h 4143307"/>
                <a:gd name="connsiteX37" fmla="*/ 506438 w 957425"/>
                <a:gd name="connsiteY37" fmla="*/ 280975 h 4143307"/>
                <a:gd name="connsiteX38" fmla="*/ 503974 w 957425"/>
                <a:gd name="connsiteY38" fmla="*/ 288369 h 4143307"/>
                <a:gd name="connsiteX39" fmla="*/ 499044 w 957425"/>
                <a:gd name="connsiteY39" fmla="*/ 293298 h 4143307"/>
                <a:gd name="connsiteX40" fmla="*/ 491650 w 957425"/>
                <a:gd name="connsiteY40" fmla="*/ 303157 h 4143307"/>
                <a:gd name="connsiteX41" fmla="*/ 481791 w 957425"/>
                <a:gd name="connsiteY41" fmla="*/ 317945 h 4143307"/>
                <a:gd name="connsiteX42" fmla="*/ 476862 w 957425"/>
                <a:gd name="connsiteY42" fmla="*/ 325339 h 4143307"/>
                <a:gd name="connsiteX43" fmla="*/ 469468 w 957425"/>
                <a:gd name="connsiteY43" fmla="*/ 332733 h 4143307"/>
                <a:gd name="connsiteX44" fmla="*/ 464539 w 957425"/>
                <a:gd name="connsiteY44" fmla="*/ 340127 h 4143307"/>
                <a:gd name="connsiteX45" fmla="*/ 449750 w 957425"/>
                <a:gd name="connsiteY45" fmla="*/ 354915 h 4143307"/>
                <a:gd name="connsiteX46" fmla="*/ 439892 w 957425"/>
                <a:gd name="connsiteY46" fmla="*/ 367239 h 4143307"/>
                <a:gd name="connsiteX47" fmla="*/ 430033 w 957425"/>
                <a:gd name="connsiteY47" fmla="*/ 382027 h 4143307"/>
                <a:gd name="connsiteX48" fmla="*/ 427568 w 957425"/>
                <a:gd name="connsiteY48" fmla="*/ 389421 h 4143307"/>
                <a:gd name="connsiteX49" fmla="*/ 420174 w 957425"/>
                <a:gd name="connsiteY49" fmla="*/ 399280 h 4143307"/>
                <a:gd name="connsiteX50" fmla="*/ 410315 w 957425"/>
                <a:gd name="connsiteY50" fmla="*/ 414068 h 4143307"/>
                <a:gd name="connsiteX51" fmla="*/ 405386 w 957425"/>
                <a:gd name="connsiteY51" fmla="*/ 428856 h 4143307"/>
                <a:gd name="connsiteX52" fmla="*/ 395527 w 957425"/>
                <a:gd name="connsiteY52" fmla="*/ 443644 h 4143307"/>
                <a:gd name="connsiteX53" fmla="*/ 388133 w 957425"/>
                <a:gd name="connsiteY53" fmla="*/ 455968 h 4143307"/>
                <a:gd name="connsiteX54" fmla="*/ 380739 w 957425"/>
                <a:gd name="connsiteY54" fmla="*/ 470756 h 4143307"/>
                <a:gd name="connsiteX55" fmla="*/ 356092 w 957425"/>
                <a:gd name="connsiteY55" fmla="*/ 500332 h 4143307"/>
                <a:gd name="connsiteX56" fmla="*/ 353627 w 957425"/>
                <a:gd name="connsiteY56" fmla="*/ 507726 h 4143307"/>
                <a:gd name="connsiteX57" fmla="*/ 343769 w 957425"/>
                <a:gd name="connsiteY57" fmla="*/ 522514 h 4143307"/>
                <a:gd name="connsiteX58" fmla="*/ 338839 w 957425"/>
                <a:gd name="connsiteY58" fmla="*/ 542232 h 4143307"/>
                <a:gd name="connsiteX59" fmla="*/ 328981 w 957425"/>
                <a:gd name="connsiteY59" fmla="*/ 559485 h 4143307"/>
                <a:gd name="connsiteX60" fmla="*/ 324051 w 957425"/>
                <a:gd name="connsiteY60" fmla="*/ 574273 h 4143307"/>
                <a:gd name="connsiteX61" fmla="*/ 319122 w 957425"/>
                <a:gd name="connsiteY61" fmla="*/ 581667 h 4143307"/>
                <a:gd name="connsiteX62" fmla="*/ 314192 w 957425"/>
                <a:gd name="connsiteY62" fmla="*/ 596455 h 4143307"/>
                <a:gd name="connsiteX63" fmla="*/ 311728 w 957425"/>
                <a:gd name="connsiteY63" fmla="*/ 603849 h 4143307"/>
                <a:gd name="connsiteX64" fmla="*/ 306798 w 957425"/>
                <a:gd name="connsiteY64" fmla="*/ 608778 h 4143307"/>
                <a:gd name="connsiteX65" fmla="*/ 299404 w 957425"/>
                <a:gd name="connsiteY65" fmla="*/ 630961 h 4143307"/>
                <a:gd name="connsiteX66" fmla="*/ 296940 w 957425"/>
                <a:gd name="connsiteY66" fmla="*/ 638355 h 4143307"/>
                <a:gd name="connsiteX67" fmla="*/ 292010 w 957425"/>
                <a:gd name="connsiteY67" fmla="*/ 645749 h 4143307"/>
                <a:gd name="connsiteX68" fmla="*/ 282151 w 957425"/>
                <a:gd name="connsiteY68" fmla="*/ 670396 h 4143307"/>
                <a:gd name="connsiteX69" fmla="*/ 272293 w 957425"/>
                <a:gd name="connsiteY69" fmla="*/ 685184 h 4143307"/>
                <a:gd name="connsiteX70" fmla="*/ 259969 w 957425"/>
                <a:gd name="connsiteY70" fmla="*/ 697507 h 4143307"/>
                <a:gd name="connsiteX71" fmla="*/ 250110 w 957425"/>
                <a:gd name="connsiteY71" fmla="*/ 712295 h 4143307"/>
                <a:gd name="connsiteX72" fmla="*/ 242716 w 957425"/>
                <a:gd name="connsiteY72" fmla="*/ 727083 h 4143307"/>
                <a:gd name="connsiteX73" fmla="*/ 237787 w 957425"/>
                <a:gd name="connsiteY73" fmla="*/ 741872 h 4143307"/>
                <a:gd name="connsiteX74" fmla="*/ 232858 w 957425"/>
                <a:gd name="connsiteY74" fmla="*/ 749266 h 4143307"/>
                <a:gd name="connsiteX75" fmla="*/ 230393 w 957425"/>
                <a:gd name="connsiteY75" fmla="*/ 756660 h 4143307"/>
                <a:gd name="connsiteX76" fmla="*/ 225464 w 957425"/>
                <a:gd name="connsiteY76" fmla="*/ 764054 h 4143307"/>
                <a:gd name="connsiteX77" fmla="*/ 220534 w 957425"/>
                <a:gd name="connsiteY77" fmla="*/ 781307 h 4143307"/>
                <a:gd name="connsiteX78" fmla="*/ 218070 w 957425"/>
                <a:gd name="connsiteY78" fmla="*/ 788701 h 4143307"/>
                <a:gd name="connsiteX79" fmla="*/ 213140 w 957425"/>
                <a:gd name="connsiteY79" fmla="*/ 793630 h 4143307"/>
                <a:gd name="connsiteX80" fmla="*/ 205746 w 957425"/>
                <a:gd name="connsiteY80" fmla="*/ 815812 h 4143307"/>
                <a:gd name="connsiteX81" fmla="*/ 203281 w 957425"/>
                <a:gd name="connsiteY81" fmla="*/ 823206 h 4143307"/>
                <a:gd name="connsiteX82" fmla="*/ 198352 w 957425"/>
                <a:gd name="connsiteY82" fmla="*/ 830600 h 4143307"/>
                <a:gd name="connsiteX83" fmla="*/ 195887 w 957425"/>
                <a:gd name="connsiteY83" fmla="*/ 837995 h 4143307"/>
                <a:gd name="connsiteX84" fmla="*/ 193423 w 957425"/>
                <a:gd name="connsiteY84" fmla="*/ 847853 h 4143307"/>
                <a:gd name="connsiteX85" fmla="*/ 188493 w 957425"/>
                <a:gd name="connsiteY85" fmla="*/ 852783 h 4143307"/>
                <a:gd name="connsiteX86" fmla="*/ 176170 w 957425"/>
                <a:gd name="connsiteY86" fmla="*/ 877430 h 4143307"/>
                <a:gd name="connsiteX87" fmla="*/ 176170 w 957425"/>
                <a:gd name="connsiteY87" fmla="*/ 877430 h 4143307"/>
                <a:gd name="connsiteX88" fmla="*/ 173705 w 957425"/>
                <a:gd name="connsiteY88" fmla="*/ 884824 h 4143307"/>
                <a:gd name="connsiteX89" fmla="*/ 163846 w 957425"/>
                <a:gd name="connsiteY89" fmla="*/ 897147 h 4143307"/>
                <a:gd name="connsiteX90" fmla="*/ 161382 w 957425"/>
                <a:gd name="connsiteY90" fmla="*/ 904541 h 4143307"/>
                <a:gd name="connsiteX91" fmla="*/ 156452 w 957425"/>
                <a:gd name="connsiteY91" fmla="*/ 909471 h 4143307"/>
                <a:gd name="connsiteX92" fmla="*/ 151523 w 957425"/>
                <a:gd name="connsiteY92" fmla="*/ 916865 h 4143307"/>
                <a:gd name="connsiteX93" fmla="*/ 146593 w 957425"/>
                <a:gd name="connsiteY93" fmla="*/ 926723 h 4143307"/>
                <a:gd name="connsiteX94" fmla="*/ 144129 w 957425"/>
                <a:gd name="connsiteY94" fmla="*/ 934117 h 4143307"/>
                <a:gd name="connsiteX95" fmla="*/ 139199 w 957425"/>
                <a:gd name="connsiteY95" fmla="*/ 941511 h 4143307"/>
                <a:gd name="connsiteX96" fmla="*/ 134270 w 957425"/>
                <a:gd name="connsiteY96" fmla="*/ 956300 h 4143307"/>
                <a:gd name="connsiteX97" fmla="*/ 124411 w 957425"/>
                <a:gd name="connsiteY97" fmla="*/ 973552 h 4143307"/>
                <a:gd name="connsiteX98" fmla="*/ 121947 w 957425"/>
                <a:gd name="connsiteY98" fmla="*/ 980947 h 4143307"/>
                <a:gd name="connsiteX99" fmla="*/ 117017 w 957425"/>
                <a:gd name="connsiteY99" fmla="*/ 990805 h 4143307"/>
                <a:gd name="connsiteX100" fmla="*/ 114553 w 957425"/>
                <a:gd name="connsiteY100" fmla="*/ 1000664 h 4143307"/>
                <a:gd name="connsiteX101" fmla="*/ 109623 w 957425"/>
                <a:gd name="connsiteY101" fmla="*/ 1010523 h 4143307"/>
                <a:gd name="connsiteX102" fmla="*/ 104694 w 957425"/>
                <a:gd name="connsiteY102" fmla="*/ 1025311 h 4143307"/>
                <a:gd name="connsiteX103" fmla="*/ 102229 w 957425"/>
                <a:gd name="connsiteY103" fmla="*/ 1032705 h 4143307"/>
                <a:gd name="connsiteX104" fmla="*/ 99764 w 957425"/>
                <a:gd name="connsiteY104" fmla="*/ 1042564 h 4143307"/>
                <a:gd name="connsiteX105" fmla="*/ 94835 w 957425"/>
                <a:gd name="connsiteY105" fmla="*/ 1049958 h 4143307"/>
                <a:gd name="connsiteX106" fmla="*/ 92370 w 957425"/>
                <a:gd name="connsiteY106" fmla="*/ 1057352 h 4143307"/>
                <a:gd name="connsiteX107" fmla="*/ 84976 w 957425"/>
                <a:gd name="connsiteY107" fmla="*/ 1067211 h 4143307"/>
                <a:gd name="connsiteX108" fmla="*/ 77582 w 957425"/>
                <a:gd name="connsiteY108" fmla="*/ 1084464 h 4143307"/>
                <a:gd name="connsiteX109" fmla="*/ 72653 w 957425"/>
                <a:gd name="connsiteY109" fmla="*/ 1091858 h 4143307"/>
                <a:gd name="connsiteX110" fmla="*/ 70188 w 957425"/>
                <a:gd name="connsiteY110" fmla="*/ 1099252 h 4143307"/>
                <a:gd name="connsiteX111" fmla="*/ 57865 w 957425"/>
                <a:gd name="connsiteY111" fmla="*/ 1116504 h 4143307"/>
                <a:gd name="connsiteX112" fmla="*/ 48006 w 957425"/>
                <a:gd name="connsiteY112" fmla="*/ 1131293 h 4143307"/>
                <a:gd name="connsiteX113" fmla="*/ 43077 w 957425"/>
                <a:gd name="connsiteY113" fmla="*/ 1138687 h 4143307"/>
                <a:gd name="connsiteX114" fmla="*/ 38147 w 957425"/>
                <a:gd name="connsiteY114" fmla="*/ 1153475 h 4143307"/>
                <a:gd name="connsiteX115" fmla="*/ 33218 w 957425"/>
                <a:gd name="connsiteY115" fmla="*/ 1168263 h 4143307"/>
                <a:gd name="connsiteX116" fmla="*/ 30753 w 957425"/>
                <a:gd name="connsiteY116" fmla="*/ 1175657 h 4143307"/>
                <a:gd name="connsiteX117" fmla="*/ 23359 w 957425"/>
                <a:gd name="connsiteY117" fmla="*/ 1190445 h 4143307"/>
                <a:gd name="connsiteX118" fmla="*/ 18430 w 957425"/>
                <a:gd name="connsiteY118" fmla="*/ 1197839 h 4143307"/>
                <a:gd name="connsiteX119" fmla="*/ 15965 w 957425"/>
                <a:gd name="connsiteY119" fmla="*/ 1205233 h 4143307"/>
                <a:gd name="connsiteX120" fmla="*/ 6106 w 957425"/>
                <a:gd name="connsiteY120" fmla="*/ 1217557 h 4143307"/>
                <a:gd name="connsiteX121" fmla="*/ 1177 w 957425"/>
                <a:gd name="connsiteY121" fmla="*/ 1217557 h 4143307"/>
                <a:gd name="connsiteX122" fmla="*/ 62 w 957425"/>
                <a:gd name="connsiteY122" fmla="*/ 1215172 h 4143307"/>
                <a:gd name="connsiteX123" fmla="*/ 24034 w 957425"/>
                <a:gd name="connsiteY123" fmla="*/ 4143307 h 4143307"/>
                <a:gd name="connsiteX124" fmla="*/ 608488 w 957425"/>
                <a:gd name="connsiteY124" fmla="*/ 4139335 h 4143307"/>
                <a:gd name="connsiteX125" fmla="*/ 935294 w 957425"/>
                <a:gd name="connsiteY125" fmla="*/ 2465 h 4143307"/>
                <a:gd name="connsiteX0" fmla="*/ 935294 w 957425"/>
                <a:gd name="connsiteY0" fmla="*/ 2465 h 4179751"/>
                <a:gd name="connsiteX1" fmla="*/ 956731 w 957425"/>
                <a:gd name="connsiteY1" fmla="*/ 942 h 4179751"/>
                <a:gd name="connsiteX2" fmla="*/ 905718 w 957425"/>
                <a:gd name="connsiteY2" fmla="*/ 0 h 4179751"/>
                <a:gd name="connsiteX3" fmla="*/ 890930 w 957425"/>
                <a:gd name="connsiteY3" fmla="*/ 0 h 4179751"/>
                <a:gd name="connsiteX4" fmla="*/ 861354 w 957425"/>
                <a:gd name="connsiteY4" fmla="*/ 7394 h 4179751"/>
                <a:gd name="connsiteX5" fmla="*/ 853960 w 957425"/>
                <a:gd name="connsiteY5" fmla="*/ 12323 h 4179751"/>
                <a:gd name="connsiteX6" fmla="*/ 846565 w 957425"/>
                <a:gd name="connsiteY6" fmla="*/ 14788 h 4179751"/>
                <a:gd name="connsiteX7" fmla="*/ 826848 w 957425"/>
                <a:gd name="connsiteY7" fmla="*/ 19717 h 4179751"/>
                <a:gd name="connsiteX8" fmla="*/ 814524 w 957425"/>
                <a:gd name="connsiteY8" fmla="*/ 22182 h 4179751"/>
                <a:gd name="connsiteX9" fmla="*/ 799736 w 957425"/>
                <a:gd name="connsiteY9" fmla="*/ 27111 h 4179751"/>
                <a:gd name="connsiteX10" fmla="*/ 784948 w 957425"/>
                <a:gd name="connsiteY10" fmla="*/ 34506 h 4179751"/>
                <a:gd name="connsiteX11" fmla="*/ 777554 w 957425"/>
                <a:gd name="connsiteY11" fmla="*/ 39435 h 4179751"/>
                <a:gd name="connsiteX12" fmla="*/ 770160 w 957425"/>
                <a:gd name="connsiteY12" fmla="*/ 41900 h 4179751"/>
                <a:gd name="connsiteX13" fmla="*/ 755372 w 957425"/>
                <a:gd name="connsiteY13" fmla="*/ 51758 h 4179751"/>
                <a:gd name="connsiteX14" fmla="*/ 750443 w 957425"/>
                <a:gd name="connsiteY14" fmla="*/ 56688 h 4179751"/>
                <a:gd name="connsiteX15" fmla="*/ 740584 w 957425"/>
                <a:gd name="connsiteY15" fmla="*/ 59152 h 4179751"/>
                <a:gd name="connsiteX16" fmla="*/ 730725 w 957425"/>
                <a:gd name="connsiteY16" fmla="*/ 64082 h 4179751"/>
                <a:gd name="connsiteX17" fmla="*/ 715937 w 957425"/>
                <a:gd name="connsiteY17" fmla="*/ 73941 h 4179751"/>
                <a:gd name="connsiteX18" fmla="*/ 708543 w 957425"/>
                <a:gd name="connsiteY18" fmla="*/ 78870 h 4179751"/>
                <a:gd name="connsiteX19" fmla="*/ 701149 w 957425"/>
                <a:gd name="connsiteY19" fmla="*/ 81335 h 4179751"/>
                <a:gd name="connsiteX20" fmla="*/ 688825 w 957425"/>
                <a:gd name="connsiteY20" fmla="*/ 88729 h 4179751"/>
                <a:gd name="connsiteX21" fmla="*/ 681431 w 957425"/>
                <a:gd name="connsiteY21" fmla="*/ 96123 h 4179751"/>
                <a:gd name="connsiteX22" fmla="*/ 669108 w 957425"/>
                <a:gd name="connsiteY22" fmla="*/ 103517 h 4179751"/>
                <a:gd name="connsiteX23" fmla="*/ 656784 w 957425"/>
                <a:gd name="connsiteY23" fmla="*/ 118305 h 4179751"/>
                <a:gd name="connsiteX24" fmla="*/ 649390 w 957425"/>
                <a:gd name="connsiteY24" fmla="*/ 128164 h 4179751"/>
                <a:gd name="connsiteX25" fmla="*/ 641996 w 957425"/>
                <a:gd name="connsiteY25" fmla="*/ 135558 h 4179751"/>
                <a:gd name="connsiteX26" fmla="*/ 637067 w 957425"/>
                <a:gd name="connsiteY26" fmla="*/ 142952 h 4179751"/>
                <a:gd name="connsiteX27" fmla="*/ 622279 w 957425"/>
                <a:gd name="connsiteY27" fmla="*/ 152811 h 4179751"/>
                <a:gd name="connsiteX28" fmla="*/ 617349 w 957425"/>
                <a:gd name="connsiteY28" fmla="*/ 157740 h 4179751"/>
                <a:gd name="connsiteX29" fmla="*/ 590238 w 957425"/>
                <a:gd name="connsiteY29" fmla="*/ 177458 h 4179751"/>
                <a:gd name="connsiteX30" fmla="*/ 580379 w 957425"/>
                <a:gd name="connsiteY30" fmla="*/ 189781 h 4179751"/>
                <a:gd name="connsiteX31" fmla="*/ 558197 w 957425"/>
                <a:gd name="connsiteY31" fmla="*/ 216893 h 4179751"/>
                <a:gd name="connsiteX32" fmla="*/ 545873 w 957425"/>
                <a:gd name="connsiteY32" fmla="*/ 231681 h 4179751"/>
                <a:gd name="connsiteX33" fmla="*/ 536015 w 957425"/>
                <a:gd name="connsiteY33" fmla="*/ 246469 h 4179751"/>
                <a:gd name="connsiteX34" fmla="*/ 531085 w 957425"/>
                <a:gd name="connsiteY34" fmla="*/ 253863 h 4179751"/>
                <a:gd name="connsiteX35" fmla="*/ 523691 w 957425"/>
                <a:gd name="connsiteY35" fmla="*/ 261257 h 4179751"/>
                <a:gd name="connsiteX36" fmla="*/ 518762 w 957425"/>
                <a:gd name="connsiteY36" fmla="*/ 268651 h 4179751"/>
                <a:gd name="connsiteX37" fmla="*/ 506438 w 957425"/>
                <a:gd name="connsiteY37" fmla="*/ 280975 h 4179751"/>
                <a:gd name="connsiteX38" fmla="*/ 503974 w 957425"/>
                <a:gd name="connsiteY38" fmla="*/ 288369 h 4179751"/>
                <a:gd name="connsiteX39" fmla="*/ 499044 w 957425"/>
                <a:gd name="connsiteY39" fmla="*/ 293298 h 4179751"/>
                <a:gd name="connsiteX40" fmla="*/ 491650 w 957425"/>
                <a:gd name="connsiteY40" fmla="*/ 303157 h 4179751"/>
                <a:gd name="connsiteX41" fmla="*/ 481791 w 957425"/>
                <a:gd name="connsiteY41" fmla="*/ 317945 h 4179751"/>
                <a:gd name="connsiteX42" fmla="*/ 476862 w 957425"/>
                <a:gd name="connsiteY42" fmla="*/ 325339 h 4179751"/>
                <a:gd name="connsiteX43" fmla="*/ 469468 w 957425"/>
                <a:gd name="connsiteY43" fmla="*/ 332733 h 4179751"/>
                <a:gd name="connsiteX44" fmla="*/ 464539 w 957425"/>
                <a:gd name="connsiteY44" fmla="*/ 340127 h 4179751"/>
                <a:gd name="connsiteX45" fmla="*/ 449750 w 957425"/>
                <a:gd name="connsiteY45" fmla="*/ 354915 h 4179751"/>
                <a:gd name="connsiteX46" fmla="*/ 439892 w 957425"/>
                <a:gd name="connsiteY46" fmla="*/ 367239 h 4179751"/>
                <a:gd name="connsiteX47" fmla="*/ 430033 w 957425"/>
                <a:gd name="connsiteY47" fmla="*/ 382027 h 4179751"/>
                <a:gd name="connsiteX48" fmla="*/ 427568 w 957425"/>
                <a:gd name="connsiteY48" fmla="*/ 389421 h 4179751"/>
                <a:gd name="connsiteX49" fmla="*/ 420174 w 957425"/>
                <a:gd name="connsiteY49" fmla="*/ 399280 h 4179751"/>
                <a:gd name="connsiteX50" fmla="*/ 410315 w 957425"/>
                <a:gd name="connsiteY50" fmla="*/ 414068 h 4179751"/>
                <a:gd name="connsiteX51" fmla="*/ 405386 w 957425"/>
                <a:gd name="connsiteY51" fmla="*/ 428856 h 4179751"/>
                <a:gd name="connsiteX52" fmla="*/ 395527 w 957425"/>
                <a:gd name="connsiteY52" fmla="*/ 443644 h 4179751"/>
                <a:gd name="connsiteX53" fmla="*/ 388133 w 957425"/>
                <a:gd name="connsiteY53" fmla="*/ 455968 h 4179751"/>
                <a:gd name="connsiteX54" fmla="*/ 380739 w 957425"/>
                <a:gd name="connsiteY54" fmla="*/ 470756 h 4179751"/>
                <a:gd name="connsiteX55" fmla="*/ 356092 w 957425"/>
                <a:gd name="connsiteY55" fmla="*/ 500332 h 4179751"/>
                <a:gd name="connsiteX56" fmla="*/ 353627 w 957425"/>
                <a:gd name="connsiteY56" fmla="*/ 507726 h 4179751"/>
                <a:gd name="connsiteX57" fmla="*/ 343769 w 957425"/>
                <a:gd name="connsiteY57" fmla="*/ 522514 h 4179751"/>
                <a:gd name="connsiteX58" fmla="*/ 338839 w 957425"/>
                <a:gd name="connsiteY58" fmla="*/ 542232 h 4179751"/>
                <a:gd name="connsiteX59" fmla="*/ 328981 w 957425"/>
                <a:gd name="connsiteY59" fmla="*/ 559485 h 4179751"/>
                <a:gd name="connsiteX60" fmla="*/ 324051 w 957425"/>
                <a:gd name="connsiteY60" fmla="*/ 574273 h 4179751"/>
                <a:gd name="connsiteX61" fmla="*/ 319122 w 957425"/>
                <a:gd name="connsiteY61" fmla="*/ 581667 h 4179751"/>
                <a:gd name="connsiteX62" fmla="*/ 314192 w 957425"/>
                <a:gd name="connsiteY62" fmla="*/ 596455 h 4179751"/>
                <a:gd name="connsiteX63" fmla="*/ 311728 w 957425"/>
                <a:gd name="connsiteY63" fmla="*/ 603849 h 4179751"/>
                <a:gd name="connsiteX64" fmla="*/ 306798 w 957425"/>
                <a:gd name="connsiteY64" fmla="*/ 608778 h 4179751"/>
                <a:gd name="connsiteX65" fmla="*/ 299404 w 957425"/>
                <a:gd name="connsiteY65" fmla="*/ 630961 h 4179751"/>
                <a:gd name="connsiteX66" fmla="*/ 296940 w 957425"/>
                <a:gd name="connsiteY66" fmla="*/ 638355 h 4179751"/>
                <a:gd name="connsiteX67" fmla="*/ 292010 w 957425"/>
                <a:gd name="connsiteY67" fmla="*/ 645749 h 4179751"/>
                <a:gd name="connsiteX68" fmla="*/ 282151 w 957425"/>
                <a:gd name="connsiteY68" fmla="*/ 670396 h 4179751"/>
                <a:gd name="connsiteX69" fmla="*/ 272293 w 957425"/>
                <a:gd name="connsiteY69" fmla="*/ 685184 h 4179751"/>
                <a:gd name="connsiteX70" fmla="*/ 259969 w 957425"/>
                <a:gd name="connsiteY70" fmla="*/ 697507 h 4179751"/>
                <a:gd name="connsiteX71" fmla="*/ 250110 w 957425"/>
                <a:gd name="connsiteY71" fmla="*/ 712295 h 4179751"/>
                <a:gd name="connsiteX72" fmla="*/ 242716 w 957425"/>
                <a:gd name="connsiteY72" fmla="*/ 727083 h 4179751"/>
                <a:gd name="connsiteX73" fmla="*/ 237787 w 957425"/>
                <a:gd name="connsiteY73" fmla="*/ 741872 h 4179751"/>
                <a:gd name="connsiteX74" fmla="*/ 232858 w 957425"/>
                <a:gd name="connsiteY74" fmla="*/ 749266 h 4179751"/>
                <a:gd name="connsiteX75" fmla="*/ 230393 w 957425"/>
                <a:gd name="connsiteY75" fmla="*/ 756660 h 4179751"/>
                <a:gd name="connsiteX76" fmla="*/ 225464 w 957425"/>
                <a:gd name="connsiteY76" fmla="*/ 764054 h 4179751"/>
                <a:gd name="connsiteX77" fmla="*/ 220534 w 957425"/>
                <a:gd name="connsiteY77" fmla="*/ 781307 h 4179751"/>
                <a:gd name="connsiteX78" fmla="*/ 218070 w 957425"/>
                <a:gd name="connsiteY78" fmla="*/ 788701 h 4179751"/>
                <a:gd name="connsiteX79" fmla="*/ 213140 w 957425"/>
                <a:gd name="connsiteY79" fmla="*/ 793630 h 4179751"/>
                <a:gd name="connsiteX80" fmla="*/ 205746 w 957425"/>
                <a:gd name="connsiteY80" fmla="*/ 815812 h 4179751"/>
                <a:gd name="connsiteX81" fmla="*/ 203281 w 957425"/>
                <a:gd name="connsiteY81" fmla="*/ 823206 h 4179751"/>
                <a:gd name="connsiteX82" fmla="*/ 198352 w 957425"/>
                <a:gd name="connsiteY82" fmla="*/ 830600 h 4179751"/>
                <a:gd name="connsiteX83" fmla="*/ 195887 w 957425"/>
                <a:gd name="connsiteY83" fmla="*/ 837995 h 4179751"/>
                <a:gd name="connsiteX84" fmla="*/ 193423 w 957425"/>
                <a:gd name="connsiteY84" fmla="*/ 847853 h 4179751"/>
                <a:gd name="connsiteX85" fmla="*/ 188493 w 957425"/>
                <a:gd name="connsiteY85" fmla="*/ 852783 h 4179751"/>
                <a:gd name="connsiteX86" fmla="*/ 176170 w 957425"/>
                <a:gd name="connsiteY86" fmla="*/ 877430 h 4179751"/>
                <a:gd name="connsiteX87" fmla="*/ 176170 w 957425"/>
                <a:gd name="connsiteY87" fmla="*/ 877430 h 4179751"/>
                <a:gd name="connsiteX88" fmla="*/ 173705 w 957425"/>
                <a:gd name="connsiteY88" fmla="*/ 884824 h 4179751"/>
                <a:gd name="connsiteX89" fmla="*/ 163846 w 957425"/>
                <a:gd name="connsiteY89" fmla="*/ 897147 h 4179751"/>
                <a:gd name="connsiteX90" fmla="*/ 161382 w 957425"/>
                <a:gd name="connsiteY90" fmla="*/ 904541 h 4179751"/>
                <a:gd name="connsiteX91" fmla="*/ 156452 w 957425"/>
                <a:gd name="connsiteY91" fmla="*/ 909471 h 4179751"/>
                <a:gd name="connsiteX92" fmla="*/ 151523 w 957425"/>
                <a:gd name="connsiteY92" fmla="*/ 916865 h 4179751"/>
                <a:gd name="connsiteX93" fmla="*/ 146593 w 957425"/>
                <a:gd name="connsiteY93" fmla="*/ 926723 h 4179751"/>
                <a:gd name="connsiteX94" fmla="*/ 144129 w 957425"/>
                <a:gd name="connsiteY94" fmla="*/ 934117 h 4179751"/>
                <a:gd name="connsiteX95" fmla="*/ 139199 w 957425"/>
                <a:gd name="connsiteY95" fmla="*/ 941511 h 4179751"/>
                <a:gd name="connsiteX96" fmla="*/ 134270 w 957425"/>
                <a:gd name="connsiteY96" fmla="*/ 956300 h 4179751"/>
                <a:gd name="connsiteX97" fmla="*/ 124411 w 957425"/>
                <a:gd name="connsiteY97" fmla="*/ 973552 h 4179751"/>
                <a:gd name="connsiteX98" fmla="*/ 121947 w 957425"/>
                <a:gd name="connsiteY98" fmla="*/ 980947 h 4179751"/>
                <a:gd name="connsiteX99" fmla="*/ 117017 w 957425"/>
                <a:gd name="connsiteY99" fmla="*/ 990805 h 4179751"/>
                <a:gd name="connsiteX100" fmla="*/ 114553 w 957425"/>
                <a:gd name="connsiteY100" fmla="*/ 1000664 h 4179751"/>
                <a:gd name="connsiteX101" fmla="*/ 109623 w 957425"/>
                <a:gd name="connsiteY101" fmla="*/ 1010523 h 4179751"/>
                <a:gd name="connsiteX102" fmla="*/ 104694 w 957425"/>
                <a:gd name="connsiteY102" fmla="*/ 1025311 h 4179751"/>
                <a:gd name="connsiteX103" fmla="*/ 102229 w 957425"/>
                <a:gd name="connsiteY103" fmla="*/ 1032705 h 4179751"/>
                <a:gd name="connsiteX104" fmla="*/ 99764 w 957425"/>
                <a:gd name="connsiteY104" fmla="*/ 1042564 h 4179751"/>
                <a:gd name="connsiteX105" fmla="*/ 94835 w 957425"/>
                <a:gd name="connsiteY105" fmla="*/ 1049958 h 4179751"/>
                <a:gd name="connsiteX106" fmla="*/ 92370 w 957425"/>
                <a:gd name="connsiteY106" fmla="*/ 1057352 h 4179751"/>
                <a:gd name="connsiteX107" fmla="*/ 84976 w 957425"/>
                <a:gd name="connsiteY107" fmla="*/ 1067211 h 4179751"/>
                <a:gd name="connsiteX108" fmla="*/ 77582 w 957425"/>
                <a:gd name="connsiteY108" fmla="*/ 1084464 h 4179751"/>
                <a:gd name="connsiteX109" fmla="*/ 72653 w 957425"/>
                <a:gd name="connsiteY109" fmla="*/ 1091858 h 4179751"/>
                <a:gd name="connsiteX110" fmla="*/ 70188 w 957425"/>
                <a:gd name="connsiteY110" fmla="*/ 1099252 h 4179751"/>
                <a:gd name="connsiteX111" fmla="*/ 57865 w 957425"/>
                <a:gd name="connsiteY111" fmla="*/ 1116504 h 4179751"/>
                <a:gd name="connsiteX112" fmla="*/ 48006 w 957425"/>
                <a:gd name="connsiteY112" fmla="*/ 1131293 h 4179751"/>
                <a:gd name="connsiteX113" fmla="*/ 43077 w 957425"/>
                <a:gd name="connsiteY113" fmla="*/ 1138687 h 4179751"/>
                <a:gd name="connsiteX114" fmla="*/ 38147 w 957425"/>
                <a:gd name="connsiteY114" fmla="*/ 1153475 h 4179751"/>
                <a:gd name="connsiteX115" fmla="*/ 33218 w 957425"/>
                <a:gd name="connsiteY115" fmla="*/ 1168263 h 4179751"/>
                <a:gd name="connsiteX116" fmla="*/ 30753 w 957425"/>
                <a:gd name="connsiteY116" fmla="*/ 1175657 h 4179751"/>
                <a:gd name="connsiteX117" fmla="*/ 23359 w 957425"/>
                <a:gd name="connsiteY117" fmla="*/ 1190445 h 4179751"/>
                <a:gd name="connsiteX118" fmla="*/ 18430 w 957425"/>
                <a:gd name="connsiteY118" fmla="*/ 1197839 h 4179751"/>
                <a:gd name="connsiteX119" fmla="*/ 15965 w 957425"/>
                <a:gd name="connsiteY119" fmla="*/ 1205233 h 4179751"/>
                <a:gd name="connsiteX120" fmla="*/ 6106 w 957425"/>
                <a:gd name="connsiteY120" fmla="*/ 1217557 h 4179751"/>
                <a:gd name="connsiteX121" fmla="*/ 1177 w 957425"/>
                <a:gd name="connsiteY121" fmla="*/ 1217557 h 4179751"/>
                <a:gd name="connsiteX122" fmla="*/ 62 w 957425"/>
                <a:gd name="connsiteY122" fmla="*/ 1215172 h 4179751"/>
                <a:gd name="connsiteX123" fmla="*/ 24034 w 957425"/>
                <a:gd name="connsiteY123" fmla="*/ 4143307 h 4179751"/>
                <a:gd name="connsiteX124" fmla="*/ 916656 w 957425"/>
                <a:gd name="connsiteY124" fmla="*/ 4179751 h 4179751"/>
                <a:gd name="connsiteX125" fmla="*/ 935294 w 957425"/>
                <a:gd name="connsiteY125" fmla="*/ 2465 h 4179751"/>
                <a:gd name="connsiteX0" fmla="*/ 935314 w 957445"/>
                <a:gd name="connsiteY0" fmla="*/ 2465 h 4320125"/>
                <a:gd name="connsiteX1" fmla="*/ 956751 w 957445"/>
                <a:gd name="connsiteY1" fmla="*/ 942 h 4320125"/>
                <a:gd name="connsiteX2" fmla="*/ 905738 w 957445"/>
                <a:gd name="connsiteY2" fmla="*/ 0 h 4320125"/>
                <a:gd name="connsiteX3" fmla="*/ 890950 w 957445"/>
                <a:gd name="connsiteY3" fmla="*/ 0 h 4320125"/>
                <a:gd name="connsiteX4" fmla="*/ 861374 w 957445"/>
                <a:gd name="connsiteY4" fmla="*/ 7394 h 4320125"/>
                <a:gd name="connsiteX5" fmla="*/ 853980 w 957445"/>
                <a:gd name="connsiteY5" fmla="*/ 12323 h 4320125"/>
                <a:gd name="connsiteX6" fmla="*/ 846585 w 957445"/>
                <a:gd name="connsiteY6" fmla="*/ 14788 h 4320125"/>
                <a:gd name="connsiteX7" fmla="*/ 826868 w 957445"/>
                <a:gd name="connsiteY7" fmla="*/ 19717 h 4320125"/>
                <a:gd name="connsiteX8" fmla="*/ 814544 w 957445"/>
                <a:gd name="connsiteY8" fmla="*/ 22182 h 4320125"/>
                <a:gd name="connsiteX9" fmla="*/ 799756 w 957445"/>
                <a:gd name="connsiteY9" fmla="*/ 27111 h 4320125"/>
                <a:gd name="connsiteX10" fmla="*/ 784968 w 957445"/>
                <a:gd name="connsiteY10" fmla="*/ 34506 h 4320125"/>
                <a:gd name="connsiteX11" fmla="*/ 777574 w 957445"/>
                <a:gd name="connsiteY11" fmla="*/ 39435 h 4320125"/>
                <a:gd name="connsiteX12" fmla="*/ 770180 w 957445"/>
                <a:gd name="connsiteY12" fmla="*/ 41900 h 4320125"/>
                <a:gd name="connsiteX13" fmla="*/ 755392 w 957445"/>
                <a:gd name="connsiteY13" fmla="*/ 51758 h 4320125"/>
                <a:gd name="connsiteX14" fmla="*/ 750463 w 957445"/>
                <a:gd name="connsiteY14" fmla="*/ 56688 h 4320125"/>
                <a:gd name="connsiteX15" fmla="*/ 740604 w 957445"/>
                <a:gd name="connsiteY15" fmla="*/ 59152 h 4320125"/>
                <a:gd name="connsiteX16" fmla="*/ 730745 w 957445"/>
                <a:gd name="connsiteY16" fmla="*/ 64082 h 4320125"/>
                <a:gd name="connsiteX17" fmla="*/ 715957 w 957445"/>
                <a:gd name="connsiteY17" fmla="*/ 73941 h 4320125"/>
                <a:gd name="connsiteX18" fmla="*/ 708563 w 957445"/>
                <a:gd name="connsiteY18" fmla="*/ 78870 h 4320125"/>
                <a:gd name="connsiteX19" fmla="*/ 701169 w 957445"/>
                <a:gd name="connsiteY19" fmla="*/ 81335 h 4320125"/>
                <a:gd name="connsiteX20" fmla="*/ 688845 w 957445"/>
                <a:gd name="connsiteY20" fmla="*/ 88729 h 4320125"/>
                <a:gd name="connsiteX21" fmla="*/ 681451 w 957445"/>
                <a:gd name="connsiteY21" fmla="*/ 96123 h 4320125"/>
                <a:gd name="connsiteX22" fmla="*/ 669128 w 957445"/>
                <a:gd name="connsiteY22" fmla="*/ 103517 h 4320125"/>
                <a:gd name="connsiteX23" fmla="*/ 656804 w 957445"/>
                <a:gd name="connsiteY23" fmla="*/ 118305 h 4320125"/>
                <a:gd name="connsiteX24" fmla="*/ 649410 w 957445"/>
                <a:gd name="connsiteY24" fmla="*/ 128164 h 4320125"/>
                <a:gd name="connsiteX25" fmla="*/ 642016 w 957445"/>
                <a:gd name="connsiteY25" fmla="*/ 135558 h 4320125"/>
                <a:gd name="connsiteX26" fmla="*/ 637087 w 957445"/>
                <a:gd name="connsiteY26" fmla="*/ 142952 h 4320125"/>
                <a:gd name="connsiteX27" fmla="*/ 622299 w 957445"/>
                <a:gd name="connsiteY27" fmla="*/ 152811 h 4320125"/>
                <a:gd name="connsiteX28" fmla="*/ 617369 w 957445"/>
                <a:gd name="connsiteY28" fmla="*/ 157740 h 4320125"/>
                <a:gd name="connsiteX29" fmla="*/ 590258 w 957445"/>
                <a:gd name="connsiteY29" fmla="*/ 177458 h 4320125"/>
                <a:gd name="connsiteX30" fmla="*/ 580399 w 957445"/>
                <a:gd name="connsiteY30" fmla="*/ 189781 h 4320125"/>
                <a:gd name="connsiteX31" fmla="*/ 558217 w 957445"/>
                <a:gd name="connsiteY31" fmla="*/ 216893 h 4320125"/>
                <a:gd name="connsiteX32" fmla="*/ 545893 w 957445"/>
                <a:gd name="connsiteY32" fmla="*/ 231681 h 4320125"/>
                <a:gd name="connsiteX33" fmla="*/ 536035 w 957445"/>
                <a:gd name="connsiteY33" fmla="*/ 246469 h 4320125"/>
                <a:gd name="connsiteX34" fmla="*/ 531105 w 957445"/>
                <a:gd name="connsiteY34" fmla="*/ 253863 h 4320125"/>
                <a:gd name="connsiteX35" fmla="*/ 523711 w 957445"/>
                <a:gd name="connsiteY35" fmla="*/ 261257 h 4320125"/>
                <a:gd name="connsiteX36" fmla="*/ 518782 w 957445"/>
                <a:gd name="connsiteY36" fmla="*/ 268651 h 4320125"/>
                <a:gd name="connsiteX37" fmla="*/ 506458 w 957445"/>
                <a:gd name="connsiteY37" fmla="*/ 280975 h 4320125"/>
                <a:gd name="connsiteX38" fmla="*/ 503994 w 957445"/>
                <a:gd name="connsiteY38" fmla="*/ 288369 h 4320125"/>
                <a:gd name="connsiteX39" fmla="*/ 499064 w 957445"/>
                <a:gd name="connsiteY39" fmla="*/ 293298 h 4320125"/>
                <a:gd name="connsiteX40" fmla="*/ 491670 w 957445"/>
                <a:gd name="connsiteY40" fmla="*/ 303157 h 4320125"/>
                <a:gd name="connsiteX41" fmla="*/ 481811 w 957445"/>
                <a:gd name="connsiteY41" fmla="*/ 317945 h 4320125"/>
                <a:gd name="connsiteX42" fmla="*/ 476882 w 957445"/>
                <a:gd name="connsiteY42" fmla="*/ 325339 h 4320125"/>
                <a:gd name="connsiteX43" fmla="*/ 469488 w 957445"/>
                <a:gd name="connsiteY43" fmla="*/ 332733 h 4320125"/>
                <a:gd name="connsiteX44" fmla="*/ 464559 w 957445"/>
                <a:gd name="connsiteY44" fmla="*/ 340127 h 4320125"/>
                <a:gd name="connsiteX45" fmla="*/ 449770 w 957445"/>
                <a:gd name="connsiteY45" fmla="*/ 354915 h 4320125"/>
                <a:gd name="connsiteX46" fmla="*/ 439912 w 957445"/>
                <a:gd name="connsiteY46" fmla="*/ 367239 h 4320125"/>
                <a:gd name="connsiteX47" fmla="*/ 430053 w 957445"/>
                <a:gd name="connsiteY47" fmla="*/ 382027 h 4320125"/>
                <a:gd name="connsiteX48" fmla="*/ 427588 w 957445"/>
                <a:gd name="connsiteY48" fmla="*/ 389421 h 4320125"/>
                <a:gd name="connsiteX49" fmla="*/ 420194 w 957445"/>
                <a:gd name="connsiteY49" fmla="*/ 399280 h 4320125"/>
                <a:gd name="connsiteX50" fmla="*/ 410335 w 957445"/>
                <a:gd name="connsiteY50" fmla="*/ 414068 h 4320125"/>
                <a:gd name="connsiteX51" fmla="*/ 405406 w 957445"/>
                <a:gd name="connsiteY51" fmla="*/ 428856 h 4320125"/>
                <a:gd name="connsiteX52" fmla="*/ 395547 w 957445"/>
                <a:gd name="connsiteY52" fmla="*/ 443644 h 4320125"/>
                <a:gd name="connsiteX53" fmla="*/ 388153 w 957445"/>
                <a:gd name="connsiteY53" fmla="*/ 455968 h 4320125"/>
                <a:gd name="connsiteX54" fmla="*/ 380759 w 957445"/>
                <a:gd name="connsiteY54" fmla="*/ 470756 h 4320125"/>
                <a:gd name="connsiteX55" fmla="*/ 356112 w 957445"/>
                <a:gd name="connsiteY55" fmla="*/ 500332 h 4320125"/>
                <a:gd name="connsiteX56" fmla="*/ 353647 w 957445"/>
                <a:gd name="connsiteY56" fmla="*/ 507726 h 4320125"/>
                <a:gd name="connsiteX57" fmla="*/ 343789 w 957445"/>
                <a:gd name="connsiteY57" fmla="*/ 522514 h 4320125"/>
                <a:gd name="connsiteX58" fmla="*/ 338859 w 957445"/>
                <a:gd name="connsiteY58" fmla="*/ 542232 h 4320125"/>
                <a:gd name="connsiteX59" fmla="*/ 329001 w 957445"/>
                <a:gd name="connsiteY59" fmla="*/ 559485 h 4320125"/>
                <a:gd name="connsiteX60" fmla="*/ 324071 w 957445"/>
                <a:gd name="connsiteY60" fmla="*/ 574273 h 4320125"/>
                <a:gd name="connsiteX61" fmla="*/ 319142 w 957445"/>
                <a:gd name="connsiteY61" fmla="*/ 581667 h 4320125"/>
                <a:gd name="connsiteX62" fmla="*/ 314212 w 957445"/>
                <a:gd name="connsiteY62" fmla="*/ 596455 h 4320125"/>
                <a:gd name="connsiteX63" fmla="*/ 311748 w 957445"/>
                <a:gd name="connsiteY63" fmla="*/ 603849 h 4320125"/>
                <a:gd name="connsiteX64" fmla="*/ 306818 w 957445"/>
                <a:gd name="connsiteY64" fmla="*/ 608778 h 4320125"/>
                <a:gd name="connsiteX65" fmla="*/ 299424 w 957445"/>
                <a:gd name="connsiteY65" fmla="*/ 630961 h 4320125"/>
                <a:gd name="connsiteX66" fmla="*/ 296960 w 957445"/>
                <a:gd name="connsiteY66" fmla="*/ 638355 h 4320125"/>
                <a:gd name="connsiteX67" fmla="*/ 292030 w 957445"/>
                <a:gd name="connsiteY67" fmla="*/ 645749 h 4320125"/>
                <a:gd name="connsiteX68" fmla="*/ 282171 w 957445"/>
                <a:gd name="connsiteY68" fmla="*/ 670396 h 4320125"/>
                <a:gd name="connsiteX69" fmla="*/ 272313 w 957445"/>
                <a:gd name="connsiteY69" fmla="*/ 685184 h 4320125"/>
                <a:gd name="connsiteX70" fmla="*/ 259989 w 957445"/>
                <a:gd name="connsiteY70" fmla="*/ 697507 h 4320125"/>
                <a:gd name="connsiteX71" fmla="*/ 250130 w 957445"/>
                <a:gd name="connsiteY71" fmla="*/ 712295 h 4320125"/>
                <a:gd name="connsiteX72" fmla="*/ 242736 w 957445"/>
                <a:gd name="connsiteY72" fmla="*/ 727083 h 4320125"/>
                <a:gd name="connsiteX73" fmla="*/ 237807 w 957445"/>
                <a:gd name="connsiteY73" fmla="*/ 741872 h 4320125"/>
                <a:gd name="connsiteX74" fmla="*/ 232878 w 957445"/>
                <a:gd name="connsiteY74" fmla="*/ 749266 h 4320125"/>
                <a:gd name="connsiteX75" fmla="*/ 230413 w 957445"/>
                <a:gd name="connsiteY75" fmla="*/ 756660 h 4320125"/>
                <a:gd name="connsiteX76" fmla="*/ 225484 w 957445"/>
                <a:gd name="connsiteY76" fmla="*/ 764054 h 4320125"/>
                <a:gd name="connsiteX77" fmla="*/ 220554 w 957445"/>
                <a:gd name="connsiteY77" fmla="*/ 781307 h 4320125"/>
                <a:gd name="connsiteX78" fmla="*/ 218090 w 957445"/>
                <a:gd name="connsiteY78" fmla="*/ 788701 h 4320125"/>
                <a:gd name="connsiteX79" fmla="*/ 213160 w 957445"/>
                <a:gd name="connsiteY79" fmla="*/ 793630 h 4320125"/>
                <a:gd name="connsiteX80" fmla="*/ 205766 w 957445"/>
                <a:gd name="connsiteY80" fmla="*/ 815812 h 4320125"/>
                <a:gd name="connsiteX81" fmla="*/ 203301 w 957445"/>
                <a:gd name="connsiteY81" fmla="*/ 823206 h 4320125"/>
                <a:gd name="connsiteX82" fmla="*/ 198372 w 957445"/>
                <a:gd name="connsiteY82" fmla="*/ 830600 h 4320125"/>
                <a:gd name="connsiteX83" fmla="*/ 195907 w 957445"/>
                <a:gd name="connsiteY83" fmla="*/ 837995 h 4320125"/>
                <a:gd name="connsiteX84" fmla="*/ 193443 w 957445"/>
                <a:gd name="connsiteY84" fmla="*/ 847853 h 4320125"/>
                <a:gd name="connsiteX85" fmla="*/ 188513 w 957445"/>
                <a:gd name="connsiteY85" fmla="*/ 852783 h 4320125"/>
                <a:gd name="connsiteX86" fmla="*/ 176190 w 957445"/>
                <a:gd name="connsiteY86" fmla="*/ 877430 h 4320125"/>
                <a:gd name="connsiteX87" fmla="*/ 176190 w 957445"/>
                <a:gd name="connsiteY87" fmla="*/ 877430 h 4320125"/>
                <a:gd name="connsiteX88" fmla="*/ 173725 w 957445"/>
                <a:gd name="connsiteY88" fmla="*/ 884824 h 4320125"/>
                <a:gd name="connsiteX89" fmla="*/ 163866 w 957445"/>
                <a:gd name="connsiteY89" fmla="*/ 897147 h 4320125"/>
                <a:gd name="connsiteX90" fmla="*/ 161402 w 957445"/>
                <a:gd name="connsiteY90" fmla="*/ 904541 h 4320125"/>
                <a:gd name="connsiteX91" fmla="*/ 156472 w 957445"/>
                <a:gd name="connsiteY91" fmla="*/ 909471 h 4320125"/>
                <a:gd name="connsiteX92" fmla="*/ 151543 w 957445"/>
                <a:gd name="connsiteY92" fmla="*/ 916865 h 4320125"/>
                <a:gd name="connsiteX93" fmla="*/ 146613 w 957445"/>
                <a:gd name="connsiteY93" fmla="*/ 926723 h 4320125"/>
                <a:gd name="connsiteX94" fmla="*/ 144149 w 957445"/>
                <a:gd name="connsiteY94" fmla="*/ 934117 h 4320125"/>
                <a:gd name="connsiteX95" fmla="*/ 139219 w 957445"/>
                <a:gd name="connsiteY95" fmla="*/ 941511 h 4320125"/>
                <a:gd name="connsiteX96" fmla="*/ 134290 w 957445"/>
                <a:gd name="connsiteY96" fmla="*/ 956300 h 4320125"/>
                <a:gd name="connsiteX97" fmla="*/ 124431 w 957445"/>
                <a:gd name="connsiteY97" fmla="*/ 973552 h 4320125"/>
                <a:gd name="connsiteX98" fmla="*/ 121967 w 957445"/>
                <a:gd name="connsiteY98" fmla="*/ 980947 h 4320125"/>
                <a:gd name="connsiteX99" fmla="*/ 117037 w 957445"/>
                <a:gd name="connsiteY99" fmla="*/ 990805 h 4320125"/>
                <a:gd name="connsiteX100" fmla="*/ 114573 w 957445"/>
                <a:gd name="connsiteY100" fmla="*/ 1000664 h 4320125"/>
                <a:gd name="connsiteX101" fmla="*/ 109643 w 957445"/>
                <a:gd name="connsiteY101" fmla="*/ 1010523 h 4320125"/>
                <a:gd name="connsiteX102" fmla="*/ 104714 w 957445"/>
                <a:gd name="connsiteY102" fmla="*/ 1025311 h 4320125"/>
                <a:gd name="connsiteX103" fmla="*/ 102249 w 957445"/>
                <a:gd name="connsiteY103" fmla="*/ 1032705 h 4320125"/>
                <a:gd name="connsiteX104" fmla="*/ 99784 w 957445"/>
                <a:gd name="connsiteY104" fmla="*/ 1042564 h 4320125"/>
                <a:gd name="connsiteX105" fmla="*/ 94855 w 957445"/>
                <a:gd name="connsiteY105" fmla="*/ 1049958 h 4320125"/>
                <a:gd name="connsiteX106" fmla="*/ 92390 w 957445"/>
                <a:gd name="connsiteY106" fmla="*/ 1057352 h 4320125"/>
                <a:gd name="connsiteX107" fmla="*/ 84996 w 957445"/>
                <a:gd name="connsiteY107" fmla="*/ 1067211 h 4320125"/>
                <a:gd name="connsiteX108" fmla="*/ 77602 w 957445"/>
                <a:gd name="connsiteY108" fmla="*/ 1084464 h 4320125"/>
                <a:gd name="connsiteX109" fmla="*/ 72673 w 957445"/>
                <a:gd name="connsiteY109" fmla="*/ 1091858 h 4320125"/>
                <a:gd name="connsiteX110" fmla="*/ 70208 w 957445"/>
                <a:gd name="connsiteY110" fmla="*/ 1099252 h 4320125"/>
                <a:gd name="connsiteX111" fmla="*/ 57885 w 957445"/>
                <a:gd name="connsiteY111" fmla="*/ 1116504 h 4320125"/>
                <a:gd name="connsiteX112" fmla="*/ 48026 w 957445"/>
                <a:gd name="connsiteY112" fmla="*/ 1131293 h 4320125"/>
                <a:gd name="connsiteX113" fmla="*/ 43097 w 957445"/>
                <a:gd name="connsiteY113" fmla="*/ 1138687 h 4320125"/>
                <a:gd name="connsiteX114" fmla="*/ 38167 w 957445"/>
                <a:gd name="connsiteY114" fmla="*/ 1153475 h 4320125"/>
                <a:gd name="connsiteX115" fmla="*/ 33238 w 957445"/>
                <a:gd name="connsiteY115" fmla="*/ 1168263 h 4320125"/>
                <a:gd name="connsiteX116" fmla="*/ 30773 w 957445"/>
                <a:gd name="connsiteY116" fmla="*/ 1175657 h 4320125"/>
                <a:gd name="connsiteX117" fmla="*/ 23379 w 957445"/>
                <a:gd name="connsiteY117" fmla="*/ 1190445 h 4320125"/>
                <a:gd name="connsiteX118" fmla="*/ 18450 w 957445"/>
                <a:gd name="connsiteY118" fmla="*/ 1197839 h 4320125"/>
                <a:gd name="connsiteX119" fmla="*/ 15985 w 957445"/>
                <a:gd name="connsiteY119" fmla="*/ 1205233 h 4320125"/>
                <a:gd name="connsiteX120" fmla="*/ 6126 w 957445"/>
                <a:gd name="connsiteY120" fmla="*/ 1217557 h 4320125"/>
                <a:gd name="connsiteX121" fmla="*/ 1197 w 957445"/>
                <a:gd name="connsiteY121" fmla="*/ 1217557 h 4320125"/>
                <a:gd name="connsiteX122" fmla="*/ 82 w 957445"/>
                <a:gd name="connsiteY122" fmla="*/ 1215172 h 4320125"/>
                <a:gd name="connsiteX123" fmla="*/ 19002 w 957445"/>
                <a:gd name="connsiteY123" fmla="*/ 4320125 h 4320125"/>
                <a:gd name="connsiteX124" fmla="*/ 916676 w 957445"/>
                <a:gd name="connsiteY124" fmla="*/ 4179751 h 4320125"/>
                <a:gd name="connsiteX125" fmla="*/ 935314 w 957445"/>
                <a:gd name="connsiteY125" fmla="*/ 2465 h 4320125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310159 h 4627819"/>
                <a:gd name="connsiteX1" fmla="*/ 905738 w 935314"/>
                <a:gd name="connsiteY1" fmla="*/ 307694 h 4627819"/>
                <a:gd name="connsiteX2" fmla="*/ 890950 w 935314"/>
                <a:gd name="connsiteY2" fmla="*/ 307694 h 4627819"/>
                <a:gd name="connsiteX3" fmla="*/ 861374 w 935314"/>
                <a:gd name="connsiteY3" fmla="*/ 315088 h 4627819"/>
                <a:gd name="connsiteX4" fmla="*/ 853980 w 935314"/>
                <a:gd name="connsiteY4" fmla="*/ 320017 h 4627819"/>
                <a:gd name="connsiteX5" fmla="*/ 846585 w 935314"/>
                <a:gd name="connsiteY5" fmla="*/ 322482 h 4627819"/>
                <a:gd name="connsiteX6" fmla="*/ 826868 w 935314"/>
                <a:gd name="connsiteY6" fmla="*/ 327411 h 4627819"/>
                <a:gd name="connsiteX7" fmla="*/ 814544 w 935314"/>
                <a:gd name="connsiteY7" fmla="*/ 329876 h 4627819"/>
                <a:gd name="connsiteX8" fmla="*/ 799756 w 935314"/>
                <a:gd name="connsiteY8" fmla="*/ 334805 h 4627819"/>
                <a:gd name="connsiteX9" fmla="*/ 784968 w 935314"/>
                <a:gd name="connsiteY9" fmla="*/ 342200 h 4627819"/>
                <a:gd name="connsiteX10" fmla="*/ 777574 w 935314"/>
                <a:gd name="connsiteY10" fmla="*/ 347129 h 4627819"/>
                <a:gd name="connsiteX11" fmla="*/ 770180 w 935314"/>
                <a:gd name="connsiteY11" fmla="*/ 349594 h 4627819"/>
                <a:gd name="connsiteX12" fmla="*/ 755392 w 935314"/>
                <a:gd name="connsiteY12" fmla="*/ 359452 h 4627819"/>
                <a:gd name="connsiteX13" fmla="*/ 750463 w 935314"/>
                <a:gd name="connsiteY13" fmla="*/ 364382 h 4627819"/>
                <a:gd name="connsiteX14" fmla="*/ 740604 w 935314"/>
                <a:gd name="connsiteY14" fmla="*/ 366846 h 4627819"/>
                <a:gd name="connsiteX15" fmla="*/ 730745 w 935314"/>
                <a:gd name="connsiteY15" fmla="*/ 371776 h 4627819"/>
                <a:gd name="connsiteX16" fmla="*/ 715957 w 935314"/>
                <a:gd name="connsiteY16" fmla="*/ 381635 h 4627819"/>
                <a:gd name="connsiteX17" fmla="*/ 708563 w 935314"/>
                <a:gd name="connsiteY17" fmla="*/ 386564 h 4627819"/>
                <a:gd name="connsiteX18" fmla="*/ 701169 w 935314"/>
                <a:gd name="connsiteY18" fmla="*/ 389029 h 4627819"/>
                <a:gd name="connsiteX19" fmla="*/ 688845 w 935314"/>
                <a:gd name="connsiteY19" fmla="*/ 396423 h 4627819"/>
                <a:gd name="connsiteX20" fmla="*/ 681451 w 935314"/>
                <a:gd name="connsiteY20" fmla="*/ 403817 h 4627819"/>
                <a:gd name="connsiteX21" fmla="*/ 669128 w 935314"/>
                <a:gd name="connsiteY21" fmla="*/ 411211 h 4627819"/>
                <a:gd name="connsiteX22" fmla="*/ 656804 w 935314"/>
                <a:gd name="connsiteY22" fmla="*/ 425999 h 4627819"/>
                <a:gd name="connsiteX23" fmla="*/ 649410 w 935314"/>
                <a:gd name="connsiteY23" fmla="*/ 435858 h 4627819"/>
                <a:gd name="connsiteX24" fmla="*/ 642016 w 935314"/>
                <a:gd name="connsiteY24" fmla="*/ 443252 h 4627819"/>
                <a:gd name="connsiteX25" fmla="*/ 637087 w 935314"/>
                <a:gd name="connsiteY25" fmla="*/ 450646 h 4627819"/>
                <a:gd name="connsiteX26" fmla="*/ 622299 w 935314"/>
                <a:gd name="connsiteY26" fmla="*/ 460505 h 4627819"/>
                <a:gd name="connsiteX27" fmla="*/ 617369 w 935314"/>
                <a:gd name="connsiteY27" fmla="*/ 465434 h 4627819"/>
                <a:gd name="connsiteX28" fmla="*/ 590258 w 935314"/>
                <a:gd name="connsiteY28" fmla="*/ 485152 h 4627819"/>
                <a:gd name="connsiteX29" fmla="*/ 580399 w 935314"/>
                <a:gd name="connsiteY29" fmla="*/ 497475 h 4627819"/>
                <a:gd name="connsiteX30" fmla="*/ 558217 w 935314"/>
                <a:gd name="connsiteY30" fmla="*/ 524587 h 4627819"/>
                <a:gd name="connsiteX31" fmla="*/ 545893 w 935314"/>
                <a:gd name="connsiteY31" fmla="*/ 539375 h 4627819"/>
                <a:gd name="connsiteX32" fmla="*/ 536035 w 935314"/>
                <a:gd name="connsiteY32" fmla="*/ 554163 h 4627819"/>
                <a:gd name="connsiteX33" fmla="*/ 531105 w 935314"/>
                <a:gd name="connsiteY33" fmla="*/ 561557 h 4627819"/>
                <a:gd name="connsiteX34" fmla="*/ 523711 w 935314"/>
                <a:gd name="connsiteY34" fmla="*/ 568951 h 4627819"/>
                <a:gd name="connsiteX35" fmla="*/ 518782 w 935314"/>
                <a:gd name="connsiteY35" fmla="*/ 576345 h 4627819"/>
                <a:gd name="connsiteX36" fmla="*/ 506458 w 935314"/>
                <a:gd name="connsiteY36" fmla="*/ 588669 h 4627819"/>
                <a:gd name="connsiteX37" fmla="*/ 503994 w 935314"/>
                <a:gd name="connsiteY37" fmla="*/ 596063 h 4627819"/>
                <a:gd name="connsiteX38" fmla="*/ 499064 w 935314"/>
                <a:gd name="connsiteY38" fmla="*/ 600992 h 4627819"/>
                <a:gd name="connsiteX39" fmla="*/ 491670 w 935314"/>
                <a:gd name="connsiteY39" fmla="*/ 610851 h 4627819"/>
                <a:gd name="connsiteX40" fmla="*/ 481811 w 935314"/>
                <a:gd name="connsiteY40" fmla="*/ 625639 h 4627819"/>
                <a:gd name="connsiteX41" fmla="*/ 476882 w 935314"/>
                <a:gd name="connsiteY41" fmla="*/ 633033 h 4627819"/>
                <a:gd name="connsiteX42" fmla="*/ 469488 w 935314"/>
                <a:gd name="connsiteY42" fmla="*/ 640427 h 4627819"/>
                <a:gd name="connsiteX43" fmla="*/ 464559 w 935314"/>
                <a:gd name="connsiteY43" fmla="*/ 647821 h 4627819"/>
                <a:gd name="connsiteX44" fmla="*/ 449770 w 935314"/>
                <a:gd name="connsiteY44" fmla="*/ 662609 h 4627819"/>
                <a:gd name="connsiteX45" fmla="*/ 439912 w 935314"/>
                <a:gd name="connsiteY45" fmla="*/ 674933 h 4627819"/>
                <a:gd name="connsiteX46" fmla="*/ 430053 w 935314"/>
                <a:gd name="connsiteY46" fmla="*/ 689721 h 4627819"/>
                <a:gd name="connsiteX47" fmla="*/ 427588 w 935314"/>
                <a:gd name="connsiteY47" fmla="*/ 697115 h 4627819"/>
                <a:gd name="connsiteX48" fmla="*/ 420194 w 935314"/>
                <a:gd name="connsiteY48" fmla="*/ 706974 h 4627819"/>
                <a:gd name="connsiteX49" fmla="*/ 410335 w 935314"/>
                <a:gd name="connsiteY49" fmla="*/ 721762 h 4627819"/>
                <a:gd name="connsiteX50" fmla="*/ 405406 w 935314"/>
                <a:gd name="connsiteY50" fmla="*/ 736550 h 4627819"/>
                <a:gd name="connsiteX51" fmla="*/ 395547 w 935314"/>
                <a:gd name="connsiteY51" fmla="*/ 751338 h 4627819"/>
                <a:gd name="connsiteX52" fmla="*/ 388153 w 935314"/>
                <a:gd name="connsiteY52" fmla="*/ 763662 h 4627819"/>
                <a:gd name="connsiteX53" fmla="*/ 380759 w 935314"/>
                <a:gd name="connsiteY53" fmla="*/ 778450 h 4627819"/>
                <a:gd name="connsiteX54" fmla="*/ 356112 w 935314"/>
                <a:gd name="connsiteY54" fmla="*/ 808026 h 4627819"/>
                <a:gd name="connsiteX55" fmla="*/ 353647 w 935314"/>
                <a:gd name="connsiteY55" fmla="*/ 815420 h 4627819"/>
                <a:gd name="connsiteX56" fmla="*/ 343789 w 935314"/>
                <a:gd name="connsiteY56" fmla="*/ 830208 h 4627819"/>
                <a:gd name="connsiteX57" fmla="*/ 338859 w 935314"/>
                <a:gd name="connsiteY57" fmla="*/ 849926 h 4627819"/>
                <a:gd name="connsiteX58" fmla="*/ 329001 w 935314"/>
                <a:gd name="connsiteY58" fmla="*/ 867179 h 4627819"/>
                <a:gd name="connsiteX59" fmla="*/ 324071 w 935314"/>
                <a:gd name="connsiteY59" fmla="*/ 881967 h 4627819"/>
                <a:gd name="connsiteX60" fmla="*/ 319142 w 935314"/>
                <a:gd name="connsiteY60" fmla="*/ 889361 h 4627819"/>
                <a:gd name="connsiteX61" fmla="*/ 314212 w 935314"/>
                <a:gd name="connsiteY61" fmla="*/ 904149 h 4627819"/>
                <a:gd name="connsiteX62" fmla="*/ 311748 w 935314"/>
                <a:gd name="connsiteY62" fmla="*/ 911543 h 4627819"/>
                <a:gd name="connsiteX63" fmla="*/ 306818 w 935314"/>
                <a:gd name="connsiteY63" fmla="*/ 916472 h 4627819"/>
                <a:gd name="connsiteX64" fmla="*/ 299424 w 935314"/>
                <a:gd name="connsiteY64" fmla="*/ 938655 h 4627819"/>
                <a:gd name="connsiteX65" fmla="*/ 296960 w 935314"/>
                <a:gd name="connsiteY65" fmla="*/ 946049 h 4627819"/>
                <a:gd name="connsiteX66" fmla="*/ 292030 w 935314"/>
                <a:gd name="connsiteY66" fmla="*/ 953443 h 4627819"/>
                <a:gd name="connsiteX67" fmla="*/ 282171 w 935314"/>
                <a:gd name="connsiteY67" fmla="*/ 978090 h 4627819"/>
                <a:gd name="connsiteX68" fmla="*/ 272313 w 935314"/>
                <a:gd name="connsiteY68" fmla="*/ 992878 h 4627819"/>
                <a:gd name="connsiteX69" fmla="*/ 259989 w 935314"/>
                <a:gd name="connsiteY69" fmla="*/ 1005201 h 4627819"/>
                <a:gd name="connsiteX70" fmla="*/ 250130 w 935314"/>
                <a:gd name="connsiteY70" fmla="*/ 1019989 h 4627819"/>
                <a:gd name="connsiteX71" fmla="*/ 242736 w 935314"/>
                <a:gd name="connsiteY71" fmla="*/ 1034777 h 4627819"/>
                <a:gd name="connsiteX72" fmla="*/ 237807 w 935314"/>
                <a:gd name="connsiteY72" fmla="*/ 1049566 h 4627819"/>
                <a:gd name="connsiteX73" fmla="*/ 232878 w 935314"/>
                <a:gd name="connsiteY73" fmla="*/ 1056960 h 4627819"/>
                <a:gd name="connsiteX74" fmla="*/ 230413 w 935314"/>
                <a:gd name="connsiteY74" fmla="*/ 1064354 h 4627819"/>
                <a:gd name="connsiteX75" fmla="*/ 225484 w 935314"/>
                <a:gd name="connsiteY75" fmla="*/ 1071748 h 4627819"/>
                <a:gd name="connsiteX76" fmla="*/ 220554 w 935314"/>
                <a:gd name="connsiteY76" fmla="*/ 1089001 h 4627819"/>
                <a:gd name="connsiteX77" fmla="*/ 218090 w 935314"/>
                <a:gd name="connsiteY77" fmla="*/ 1096395 h 4627819"/>
                <a:gd name="connsiteX78" fmla="*/ 213160 w 935314"/>
                <a:gd name="connsiteY78" fmla="*/ 1101324 h 4627819"/>
                <a:gd name="connsiteX79" fmla="*/ 205766 w 935314"/>
                <a:gd name="connsiteY79" fmla="*/ 1123506 h 4627819"/>
                <a:gd name="connsiteX80" fmla="*/ 203301 w 935314"/>
                <a:gd name="connsiteY80" fmla="*/ 1130900 h 4627819"/>
                <a:gd name="connsiteX81" fmla="*/ 198372 w 935314"/>
                <a:gd name="connsiteY81" fmla="*/ 1138294 h 4627819"/>
                <a:gd name="connsiteX82" fmla="*/ 195907 w 935314"/>
                <a:gd name="connsiteY82" fmla="*/ 1145689 h 4627819"/>
                <a:gd name="connsiteX83" fmla="*/ 193443 w 935314"/>
                <a:gd name="connsiteY83" fmla="*/ 1155547 h 4627819"/>
                <a:gd name="connsiteX84" fmla="*/ 188513 w 935314"/>
                <a:gd name="connsiteY84" fmla="*/ 1160477 h 4627819"/>
                <a:gd name="connsiteX85" fmla="*/ 176190 w 935314"/>
                <a:gd name="connsiteY85" fmla="*/ 1185124 h 4627819"/>
                <a:gd name="connsiteX86" fmla="*/ 176190 w 935314"/>
                <a:gd name="connsiteY86" fmla="*/ 1185124 h 4627819"/>
                <a:gd name="connsiteX87" fmla="*/ 173725 w 935314"/>
                <a:gd name="connsiteY87" fmla="*/ 1192518 h 4627819"/>
                <a:gd name="connsiteX88" fmla="*/ 163866 w 935314"/>
                <a:gd name="connsiteY88" fmla="*/ 1204841 h 4627819"/>
                <a:gd name="connsiteX89" fmla="*/ 161402 w 935314"/>
                <a:gd name="connsiteY89" fmla="*/ 1212235 h 4627819"/>
                <a:gd name="connsiteX90" fmla="*/ 156472 w 935314"/>
                <a:gd name="connsiteY90" fmla="*/ 1217165 h 4627819"/>
                <a:gd name="connsiteX91" fmla="*/ 151543 w 935314"/>
                <a:gd name="connsiteY91" fmla="*/ 1224559 h 4627819"/>
                <a:gd name="connsiteX92" fmla="*/ 146613 w 935314"/>
                <a:gd name="connsiteY92" fmla="*/ 1234417 h 4627819"/>
                <a:gd name="connsiteX93" fmla="*/ 144149 w 935314"/>
                <a:gd name="connsiteY93" fmla="*/ 1241811 h 4627819"/>
                <a:gd name="connsiteX94" fmla="*/ 139219 w 935314"/>
                <a:gd name="connsiteY94" fmla="*/ 1249205 h 4627819"/>
                <a:gd name="connsiteX95" fmla="*/ 134290 w 935314"/>
                <a:gd name="connsiteY95" fmla="*/ 1263994 h 4627819"/>
                <a:gd name="connsiteX96" fmla="*/ 124431 w 935314"/>
                <a:gd name="connsiteY96" fmla="*/ 1281246 h 4627819"/>
                <a:gd name="connsiteX97" fmla="*/ 121967 w 935314"/>
                <a:gd name="connsiteY97" fmla="*/ 1288641 h 4627819"/>
                <a:gd name="connsiteX98" fmla="*/ 117037 w 935314"/>
                <a:gd name="connsiteY98" fmla="*/ 1298499 h 4627819"/>
                <a:gd name="connsiteX99" fmla="*/ 114573 w 935314"/>
                <a:gd name="connsiteY99" fmla="*/ 1308358 h 4627819"/>
                <a:gd name="connsiteX100" fmla="*/ 109643 w 935314"/>
                <a:gd name="connsiteY100" fmla="*/ 1318217 h 4627819"/>
                <a:gd name="connsiteX101" fmla="*/ 104714 w 935314"/>
                <a:gd name="connsiteY101" fmla="*/ 1333005 h 4627819"/>
                <a:gd name="connsiteX102" fmla="*/ 102249 w 935314"/>
                <a:gd name="connsiteY102" fmla="*/ 1340399 h 4627819"/>
                <a:gd name="connsiteX103" fmla="*/ 99784 w 935314"/>
                <a:gd name="connsiteY103" fmla="*/ 1350258 h 4627819"/>
                <a:gd name="connsiteX104" fmla="*/ 94855 w 935314"/>
                <a:gd name="connsiteY104" fmla="*/ 1357652 h 4627819"/>
                <a:gd name="connsiteX105" fmla="*/ 92390 w 935314"/>
                <a:gd name="connsiteY105" fmla="*/ 1365046 h 4627819"/>
                <a:gd name="connsiteX106" fmla="*/ 84996 w 935314"/>
                <a:gd name="connsiteY106" fmla="*/ 1374905 h 4627819"/>
                <a:gd name="connsiteX107" fmla="*/ 77602 w 935314"/>
                <a:gd name="connsiteY107" fmla="*/ 1392158 h 4627819"/>
                <a:gd name="connsiteX108" fmla="*/ 72673 w 935314"/>
                <a:gd name="connsiteY108" fmla="*/ 1399552 h 4627819"/>
                <a:gd name="connsiteX109" fmla="*/ 70208 w 935314"/>
                <a:gd name="connsiteY109" fmla="*/ 1406946 h 4627819"/>
                <a:gd name="connsiteX110" fmla="*/ 57885 w 935314"/>
                <a:gd name="connsiteY110" fmla="*/ 1424198 h 4627819"/>
                <a:gd name="connsiteX111" fmla="*/ 48026 w 935314"/>
                <a:gd name="connsiteY111" fmla="*/ 1438987 h 4627819"/>
                <a:gd name="connsiteX112" fmla="*/ 43097 w 935314"/>
                <a:gd name="connsiteY112" fmla="*/ 1446381 h 4627819"/>
                <a:gd name="connsiteX113" fmla="*/ 38167 w 935314"/>
                <a:gd name="connsiteY113" fmla="*/ 1461169 h 4627819"/>
                <a:gd name="connsiteX114" fmla="*/ 33238 w 935314"/>
                <a:gd name="connsiteY114" fmla="*/ 1475957 h 4627819"/>
                <a:gd name="connsiteX115" fmla="*/ 30773 w 935314"/>
                <a:gd name="connsiteY115" fmla="*/ 1483351 h 4627819"/>
                <a:gd name="connsiteX116" fmla="*/ 23379 w 935314"/>
                <a:gd name="connsiteY116" fmla="*/ 1498139 h 4627819"/>
                <a:gd name="connsiteX117" fmla="*/ 18450 w 935314"/>
                <a:gd name="connsiteY117" fmla="*/ 1505533 h 4627819"/>
                <a:gd name="connsiteX118" fmla="*/ 15985 w 935314"/>
                <a:gd name="connsiteY118" fmla="*/ 1512927 h 4627819"/>
                <a:gd name="connsiteX119" fmla="*/ 6126 w 935314"/>
                <a:gd name="connsiteY119" fmla="*/ 1525251 h 4627819"/>
                <a:gd name="connsiteX120" fmla="*/ 1197 w 935314"/>
                <a:gd name="connsiteY120" fmla="*/ 1525251 h 4627819"/>
                <a:gd name="connsiteX121" fmla="*/ 82 w 935314"/>
                <a:gd name="connsiteY121" fmla="*/ 1522866 h 4627819"/>
                <a:gd name="connsiteX122" fmla="*/ 19002 w 935314"/>
                <a:gd name="connsiteY122" fmla="*/ 4627819 h 4627819"/>
                <a:gd name="connsiteX123" fmla="*/ 916676 w 935314"/>
                <a:gd name="connsiteY123" fmla="*/ 4487445 h 4627819"/>
                <a:gd name="connsiteX124" fmla="*/ 935314 w 935314"/>
                <a:gd name="connsiteY124" fmla="*/ 310159 h 4627819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35314"/>
                <a:gd name="connsiteY0" fmla="*/ 2483 h 4320143"/>
                <a:gd name="connsiteX1" fmla="*/ 905738 w 935314"/>
                <a:gd name="connsiteY1" fmla="*/ 18 h 4320143"/>
                <a:gd name="connsiteX2" fmla="*/ 890950 w 935314"/>
                <a:gd name="connsiteY2" fmla="*/ 18 h 4320143"/>
                <a:gd name="connsiteX3" fmla="*/ 861374 w 935314"/>
                <a:gd name="connsiteY3" fmla="*/ 7412 h 4320143"/>
                <a:gd name="connsiteX4" fmla="*/ 853980 w 935314"/>
                <a:gd name="connsiteY4" fmla="*/ 12341 h 4320143"/>
                <a:gd name="connsiteX5" fmla="*/ 846585 w 935314"/>
                <a:gd name="connsiteY5" fmla="*/ 14806 h 4320143"/>
                <a:gd name="connsiteX6" fmla="*/ 826868 w 935314"/>
                <a:gd name="connsiteY6" fmla="*/ 19735 h 4320143"/>
                <a:gd name="connsiteX7" fmla="*/ 814544 w 935314"/>
                <a:gd name="connsiteY7" fmla="*/ 22200 h 4320143"/>
                <a:gd name="connsiteX8" fmla="*/ 799756 w 935314"/>
                <a:gd name="connsiteY8" fmla="*/ 27129 h 4320143"/>
                <a:gd name="connsiteX9" fmla="*/ 784968 w 935314"/>
                <a:gd name="connsiteY9" fmla="*/ 34524 h 4320143"/>
                <a:gd name="connsiteX10" fmla="*/ 777574 w 935314"/>
                <a:gd name="connsiteY10" fmla="*/ 39453 h 4320143"/>
                <a:gd name="connsiteX11" fmla="*/ 770180 w 935314"/>
                <a:gd name="connsiteY11" fmla="*/ 41918 h 4320143"/>
                <a:gd name="connsiteX12" fmla="*/ 755392 w 935314"/>
                <a:gd name="connsiteY12" fmla="*/ 51776 h 4320143"/>
                <a:gd name="connsiteX13" fmla="*/ 750463 w 935314"/>
                <a:gd name="connsiteY13" fmla="*/ 56706 h 4320143"/>
                <a:gd name="connsiteX14" fmla="*/ 740604 w 935314"/>
                <a:gd name="connsiteY14" fmla="*/ 59170 h 4320143"/>
                <a:gd name="connsiteX15" fmla="*/ 730745 w 935314"/>
                <a:gd name="connsiteY15" fmla="*/ 64100 h 4320143"/>
                <a:gd name="connsiteX16" fmla="*/ 715957 w 935314"/>
                <a:gd name="connsiteY16" fmla="*/ 73959 h 4320143"/>
                <a:gd name="connsiteX17" fmla="*/ 708563 w 935314"/>
                <a:gd name="connsiteY17" fmla="*/ 78888 h 4320143"/>
                <a:gd name="connsiteX18" fmla="*/ 701169 w 935314"/>
                <a:gd name="connsiteY18" fmla="*/ 81353 h 4320143"/>
                <a:gd name="connsiteX19" fmla="*/ 688845 w 935314"/>
                <a:gd name="connsiteY19" fmla="*/ 88747 h 4320143"/>
                <a:gd name="connsiteX20" fmla="*/ 681451 w 935314"/>
                <a:gd name="connsiteY20" fmla="*/ 96141 h 4320143"/>
                <a:gd name="connsiteX21" fmla="*/ 669128 w 935314"/>
                <a:gd name="connsiteY21" fmla="*/ 103535 h 4320143"/>
                <a:gd name="connsiteX22" fmla="*/ 656804 w 935314"/>
                <a:gd name="connsiteY22" fmla="*/ 118323 h 4320143"/>
                <a:gd name="connsiteX23" fmla="*/ 649410 w 935314"/>
                <a:gd name="connsiteY23" fmla="*/ 128182 h 4320143"/>
                <a:gd name="connsiteX24" fmla="*/ 642016 w 935314"/>
                <a:gd name="connsiteY24" fmla="*/ 135576 h 4320143"/>
                <a:gd name="connsiteX25" fmla="*/ 637087 w 935314"/>
                <a:gd name="connsiteY25" fmla="*/ 142970 h 4320143"/>
                <a:gd name="connsiteX26" fmla="*/ 622299 w 935314"/>
                <a:gd name="connsiteY26" fmla="*/ 152829 h 4320143"/>
                <a:gd name="connsiteX27" fmla="*/ 617369 w 935314"/>
                <a:gd name="connsiteY27" fmla="*/ 157758 h 4320143"/>
                <a:gd name="connsiteX28" fmla="*/ 590258 w 935314"/>
                <a:gd name="connsiteY28" fmla="*/ 177476 h 4320143"/>
                <a:gd name="connsiteX29" fmla="*/ 580399 w 935314"/>
                <a:gd name="connsiteY29" fmla="*/ 189799 h 4320143"/>
                <a:gd name="connsiteX30" fmla="*/ 558217 w 935314"/>
                <a:gd name="connsiteY30" fmla="*/ 216911 h 4320143"/>
                <a:gd name="connsiteX31" fmla="*/ 545893 w 935314"/>
                <a:gd name="connsiteY31" fmla="*/ 231699 h 4320143"/>
                <a:gd name="connsiteX32" fmla="*/ 536035 w 935314"/>
                <a:gd name="connsiteY32" fmla="*/ 246487 h 4320143"/>
                <a:gd name="connsiteX33" fmla="*/ 531105 w 935314"/>
                <a:gd name="connsiteY33" fmla="*/ 253881 h 4320143"/>
                <a:gd name="connsiteX34" fmla="*/ 523711 w 935314"/>
                <a:gd name="connsiteY34" fmla="*/ 261275 h 4320143"/>
                <a:gd name="connsiteX35" fmla="*/ 518782 w 935314"/>
                <a:gd name="connsiteY35" fmla="*/ 268669 h 4320143"/>
                <a:gd name="connsiteX36" fmla="*/ 506458 w 935314"/>
                <a:gd name="connsiteY36" fmla="*/ 280993 h 4320143"/>
                <a:gd name="connsiteX37" fmla="*/ 503994 w 935314"/>
                <a:gd name="connsiteY37" fmla="*/ 288387 h 4320143"/>
                <a:gd name="connsiteX38" fmla="*/ 499064 w 935314"/>
                <a:gd name="connsiteY38" fmla="*/ 293316 h 4320143"/>
                <a:gd name="connsiteX39" fmla="*/ 491670 w 935314"/>
                <a:gd name="connsiteY39" fmla="*/ 303175 h 4320143"/>
                <a:gd name="connsiteX40" fmla="*/ 481811 w 935314"/>
                <a:gd name="connsiteY40" fmla="*/ 317963 h 4320143"/>
                <a:gd name="connsiteX41" fmla="*/ 476882 w 935314"/>
                <a:gd name="connsiteY41" fmla="*/ 325357 h 4320143"/>
                <a:gd name="connsiteX42" fmla="*/ 469488 w 935314"/>
                <a:gd name="connsiteY42" fmla="*/ 332751 h 4320143"/>
                <a:gd name="connsiteX43" fmla="*/ 464559 w 935314"/>
                <a:gd name="connsiteY43" fmla="*/ 340145 h 4320143"/>
                <a:gd name="connsiteX44" fmla="*/ 449770 w 935314"/>
                <a:gd name="connsiteY44" fmla="*/ 354933 h 4320143"/>
                <a:gd name="connsiteX45" fmla="*/ 439912 w 935314"/>
                <a:gd name="connsiteY45" fmla="*/ 367257 h 4320143"/>
                <a:gd name="connsiteX46" fmla="*/ 430053 w 935314"/>
                <a:gd name="connsiteY46" fmla="*/ 382045 h 4320143"/>
                <a:gd name="connsiteX47" fmla="*/ 427588 w 935314"/>
                <a:gd name="connsiteY47" fmla="*/ 389439 h 4320143"/>
                <a:gd name="connsiteX48" fmla="*/ 420194 w 935314"/>
                <a:gd name="connsiteY48" fmla="*/ 399298 h 4320143"/>
                <a:gd name="connsiteX49" fmla="*/ 410335 w 935314"/>
                <a:gd name="connsiteY49" fmla="*/ 414086 h 4320143"/>
                <a:gd name="connsiteX50" fmla="*/ 405406 w 935314"/>
                <a:gd name="connsiteY50" fmla="*/ 428874 h 4320143"/>
                <a:gd name="connsiteX51" fmla="*/ 395547 w 935314"/>
                <a:gd name="connsiteY51" fmla="*/ 443662 h 4320143"/>
                <a:gd name="connsiteX52" fmla="*/ 388153 w 935314"/>
                <a:gd name="connsiteY52" fmla="*/ 455986 h 4320143"/>
                <a:gd name="connsiteX53" fmla="*/ 380759 w 935314"/>
                <a:gd name="connsiteY53" fmla="*/ 470774 h 4320143"/>
                <a:gd name="connsiteX54" fmla="*/ 356112 w 935314"/>
                <a:gd name="connsiteY54" fmla="*/ 500350 h 4320143"/>
                <a:gd name="connsiteX55" fmla="*/ 353647 w 935314"/>
                <a:gd name="connsiteY55" fmla="*/ 507744 h 4320143"/>
                <a:gd name="connsiteX56" fmla="*/ 343789 w 935314"/>
                <a:gd name="connsiteY56" fmla="*/ 522532 h 4320143"/>
                <a:gd name="connsiteX57" fmla="*/ 338859 w 935314"/>
                <a:gd name="connsiteY57" fmla="*/ 542250 h 4320143"/>
                <a:gd name="connsiteX58" fmla="*/ 329001 w 935314"/>
                <a:gd name="connsiteY58" fmla="*/ 559503 h 4320143"/>
                <a:gd name="connsiteX59" fmla="*/ 324071 w 935314"/>
                <a:gd name="connsiteY59" fmla="*/ 574291 h 4320143"/>
                <a:gd name="connsiteX60" fmla="*/ 319142 w 935314"/>
                <a:gd name="connsiteY60" fmla="*/ 581685 h 4320143"/>
                <a:gd name="connsiteX61" fmla="*/ 314212 w 935314"/>
                <a:gd name="connsiteY61" fmla="*/ 596473 h 4320143"/>
                <a:gd name="connsiteX62" fmla="*/ 311748 w 935314"/>
                <a:gd name="connsiteY62" fmla="*/ 603867 h 4320143"/>
                <a:gd name="connsiteX63" fmla="*/ 306818 w 935314"/>
                <a:gd name="connsiteY63" fmla="*/ 608796 h 4320143"/>
                <a:gd name="connsiteX64" fmla="*/ 299424 w 935314"/>
                <a:gd name="connsiteY64" fmla="*/ 630979 h 4320143"/>
                <a:gd name="connsiteX65" fmla="*/ 296960 w 935314"/>
                <a:gd name="connsiteY65" fmla="*/ 638373 h 4320143"/>
                <a:gd name="connsiteX66" fmla="*/ 292030 w 935314"/>
                <a:gd name="connsiteY66" fmla="*/ 645767 h 4320143"/>
                <a:gd name="connsiteX67" fmla="*/ 282171 w 935314"/>
                <a:gd name="connsiteY67" fmla="*/ 670414 h 4320143"/>
                <a:gd name="connsiteX68" fmla="*/ 272313 w 935314"/>
                <a:gd name="connsiteY68" fmla="*/ 685202 h 4320143"/>
                <a:gd name="connsiteX69" fmla="*/ 259989 w 935314"/>
                <a:gd name="connsiteY69" fmla="*/ 697525 h 4320143"/>
                <a:gd name="connsiteX70" fmla="*/ 250130 w 935314"/>
                <a:gd name="connsiteY70" fmla="*/ 712313 h 4320143"/>
                <a:gd name="connsiteX71" fmla="*/ 242736 w 935314"/>
                <a:gd name="connsiteY71" fmla="*/ 727101 h 4320143"/>
                <a:gd name="connsiteX72" fmla="*/ 237807 w 935314"/>
                <a:gd name="connsiteY72" fmla="*/ 741890 h 4320143"/>
                <a:gd name="connsiteX73" fmla="*/ 232878 w 935314"/>
                <a:gd name="connsiteY73" fmla="*/ 749284 h 4320143"/>
                <a:gd name="connsiteX74" fmla="*/ 230413 w 935314"/>
                <a:gd name="connsiteY74" fmla="*/ 756678 h 4320143"/>
                <a:gd name="connsiteX75" fmla="*/ 225484 w 935314"/>
                <a:gd name="connsiteY75" fmla="*/ 764072 h 4320143"/>
                <a:gd name="connsiteX76" fmla="*/ 220554 w 935314"/>
                <a:gd name="connsiteY76" fmla="*/ 781325 h 4320143"/>
                <a:gd name="connsiteX77" fmla="*/ 218090 w 935314"/>
                <a:gd name="connsiteY77" fmla="*/ 788719 h 4320143"/>
                <a:gd name="connsiteX78" fmla="*/ 213160 w 935314"/>
                <a:gd name="connsiteY78" fmla="*/ 793648 h 4320143"/>
                <a:gd name="connsiteX79" fmla="*/ 205766 w 935314"/>
                <a:gd name="connsiteY79" fmla="*/ 815830 h 4320143"/>
                <a:gd name="connsiteX80" fmla="*/ 203301 w 935314"/>
                <a:gd name="connsiteY80" fmla="*/ 823224 h 4320143"/>
                <a:gd name="connsiteX81" fmla="*/ 198372 w 935314"/>
                <a:gd name="connsiteY81" fmla="*/ 830618 h 4320143"/>
                <a:gd name="connsiteX82" fmla="*/ 195907 w 935314"/>
                <a:gd name="connsiteY82" fmla="*/ 838013 h 4320143"/>
                <a:gd name="connsiteX83" fmla="*/ 193443 w 935314"/>
                <a:gd name="connsiteY83" fmla="*/ 847871 h 4320143"/>
                <a:gd name="connsiteX84" fmla="*/ 188513 w 935314"/>
                <a:gd name="connsiteY84" fmla="*/ 852801 h 4320143"/>
                <a:gd name="connsiteX85" fmla="*/ 176190 w 935314"/>
                <a:gd name="connsiteY85" fmla="*/ 877448 h 4320143"/>
                <a:gd name="connsiteX86" fmla="*/ 176190 w 935314"/>
                <a:gd name="connsiteY86" fmla="*/ 877448 h 4320143"/>
                <a:gd name="connsiteX87" fmla="*/ 173725 w 935314"/>
                <a:gd name="connsiteY87" fmla="*/ 884842 h 4320143"/>
                <a:gd name="connsiteX88" fmla="*/ 163866 w 935314"/>
                <a:gd name="connsiteY88" fmla="*/ 897165 h 4320143"/>
                <a:gd name="connsiteX89" fmla="*/ 161402 w 935314"/>
                <a:gd name="connsiteY89" fmla="*/ 904559 h 4320143"/>
                <a:gd name="connsiteX90" fmla="*/ 156472 w 935314"/>
                <a:gd name="connsiteY90" fmla="*/ 909489 h 4320143"/>
                <a:gd name="connsiteX91" fmla="*/ 151543 w 935314"/>
                <a:gd name="connsiteY91" fmla="*/ 916883 h 4320143"/>
                <a:gd name="connsiteX92" fmla="*/ 146613 w 935314"/>
                <a:gd name="connsiteY92" fmla="*/ 926741 h 4320143"/>
                <a:gd name="connsiteX93" fmla="*/ 144149 w 935314"/>
                <a:gd name="connsiteY93" fmla="*/ 934135 h 4320143"/>
                <a:gd name="connsiteX94" fmla="*/ 139219 w 935314"/>
                <a:gd name="connsiteY94" fmla="*/ 941529 h 4320143"/>
                <a:gd name="connsiteX95" fmla="*/ 134290 w 935314"/>
                <a:gd name="connsiteY95" fmla="*/ 956318 h 4320143"/>
                <a:gd name="connsiteX96" fmla="*/ 124431 w 935314"/>
                <a:gd name="connsiteY96" fmla="*/ 973570 h 4320143"/>
                <a:gd name="connsiteX97" fmla="*/ 121967 w 935314"/>
                <a:gd name="connsiteY97" fmla="*/ 980965 h 4320143"/>
                <a:gd name="connsiteX98" fmla="*/ 117037 w 935314"/>
                <a:gd name="connsiteY98" fmla="*/ 990823 h 4320143"/>
                <a:gd name="connsiteX99" fmla="*/ 114573 w 935314"/>
                <a:gd name="connsiteY99" fmla="*/ 1000682 h 4320143"/>
                <a:gd name="connsiteX100" fmla="*/ 109643 w 935314"/>
                <a:gd name="connsiteY100" fmla="*/ 1010541 h 4320143"/>
                <a:gd name="connsiteX101" fmla="*/ 104714 w 935314"/>
                <a:gd name="connsiteY101" fmla="*/ 1025329 h 4320143"/>
                <a:gd name="connsiteX102" fmla="*/ 102249 w 935314"/>
                <a:gd name="connsiteY102" fmla="*/ 1032723 h 4320143"/>
                <a:gd name="connsiteX103" fmla="*/ 99784 w 935314"/>
                <a:gd name="connsiteY103" fmla="*/ 1042582 h 4320143"/>
                <a:gd name="connsiteX104" fmla="*/ 94855 w 935314"/>
                <a:gd name="connsiteY104" fmla="*/ 1049976 h 4320143"/>
                <a:gd name="connsiteX105" fmla="*/ 92390 w 935314"/>
                <a:gd name="connsiteY105" fmla="*/ 1057370 h 4320143"/>
                <a:gd name="connsiteX106" fmla="*/ 84996 w 935314"/>
                <a:gd name="connsiteY106" fmla="*/ 1067229 h 4320143"/>
                <a:gd name="connsiteX107" fmla="*/ 77602 w 935314"/>
                <a:gd name="connsiteY107" fmla="*/ 1084482 h 4320143"/>
                <a:gd name="connsiteX108" fmla="*/ 72673 w 935314"/>
                <a:gd name="connsiteY108" fmla="*/ 1091876 h 4320143"/>
                <a:gd name="connsiteX109" fmla="*/ 70208 w 935314"/>
                <a:gd name="connsiteY109" fmla="*/ 1099270 h 4320143"/>
                <a:gd name="connsiteX110" fmla="*/ 57885 w 935314"/>
                <a:gd name="connsiteY110" fmla="*/ 1116522 h 4320143"/>
                <a:gd name="connsiteX111" fmla="*/ 48026 w 935314"/>
                <a:gd name="connsiteY111" fmla="*/ 1131311 h 4320143"/>
                <a:gd name="connsiteX112" fmla="*/ 43097 w 935314"/>
                <a:gd name="connsiteY112" fmla="*/ 1138705 h 4320143"/>
                <a:gd name="connsiteX113" fmla="*/ 38167 w 935314"/>
                <a:gd name="connsiteY113" fmla="*/ 1153493 h 4320143"/>
                <a:gd name="connsiteX114" fmla="*/ 33238 w 935314"/>
                <a:gd name="connsiteY114" fmla="*/ 1168281 h 4320143"/>
                <a:gd name="connsiteX115" fmla="*/ 30773 w 935314"/>
                <a:gd name="connsiteY115" fmla="*/ 1175675 h 4320143"/>
                <a:gd name="connsiteX116" fmla="*/ 23379 w 935314"/>
                <a:gd name="connsiteY116" fmla="*/ 1190463 h 4320143"/>
                <a:gd name="connsiteX117" fmla="*/ 18450 w 935314"/>
                <a:gd name="connsiteY117" fmla="*/ 1197857 h 4320143"/>
                <a:gd name="connsiteX118" fmla="*/ 15985 w 935314"/>
                <a:gd name="connsiteY118" fmla="*/ 1205251 h 4320143"/>
                <a:gd name="connsiteX119" fmla="*/ 6126 w 935314"/>
                <a:gd name="connsiteY119" fmla="*/ 1217575 h 4320143"/>
                <a:gd name="connsiteX120" fmla="*/ 1197 w 935314"/>
                <a:gd name="connsiteY120" fmla="*/ 1217575 h 4320143"/>
                <a:gd name="connsiteX121" fmla="*/ 82 w 935314"/>
                <a:gd name="connsiteY121" fmla="*/ 1215190 h 4320143"/>
                <a:gd name="connsiteX122" fmla="*/ 19002 w 935314"/>
                <a:gd name="connsiteY122" fmla="*/ 4320143 h 4320143"/>
                <a:gd name="connsiteX123" fmla="*/ 916676 w 935314"/>
                <a:gd name="connsiteY123" fmla="*/ 4179769 h 4320143"/>
                <a:gd name="connsiteX124" fmla="*/ 935314 w 935314"/>
                <a:gd name="connsiteY124" fmla="*/ 2483 h 4320143"/>
                <a:gd name="connsiteX0" fmla="*/ 935314 w 960871"/>
                <a:gd name="connsiteY0" fmla="*/ 2483 h 4320143"/>
                <a:gd name="connsiteX1" fmla="*/ 905738 w 960871"/>
                <a:gd name="connsiteY1" fmla="*/ 18 h 4320143"/>
                <a:gd name="connsiteX2" fmla="*/ 890950 w 960871"/>
                <a:gd name="connsiteY2" fmla="*/ 18 h 4320143"/>
                <a:gd name="connsiteX3" fmla="*/ 861374 w 960871"/>
                <a:gd name="connsiteY3" fmla="*/ 7412 h 4320143"/>
                <a:gd name="connsiteX4" fmla="*/ 853980 w 960871"/>
                <a:gd name="connsiteY4" fmla="*/ 12341 h 4320143"/>
                <a:gd name="connsiteX5" fmla="*/ 846585 w 960871"/>
                <a:gd name="connsiteY5" fmla="*/ 14806 h 4320143"/>
                <a:gd name="connsiteX6" fmla="*/ 826868 w 960871"/>
                <a:gd name="connsiteY6" fmla="*/ 19735 h 4320143"/>
                <a:gd name="connsiteX7" fmla="*/ 814544 w 960871"/>
                <a:gd name="connsiteY7" fmla="*/ 22200 h 4320143"/>
                <a:gd name="connsiteX8" fmla="*/ 799756 w 960871"/>
                <a:gd name="connsiteY8" fmla="*/ 27129 h 4320143"/>
                <a:gd name="connsiteX9" fmla="*/ 784968 w 960871"/>
                <a:gd name="connsiteY9" fmla="*/ 34524 h 4320143"/>
                <a:gd name="connsiteX10" fmla="*/ 777574 w 960871"/>
                <a:gd name="connsiteY10" fmla="*/ 39453 h 4320143"/>
                <a:gd name="connsiteX11" fmla="*/ 770180 w 960871"/>
                <a:gd name="connsiteY11" fmla="*/ 41918 h 4320143"/>
                <a:gd name="connsiteX12" fmla="*/ 755392 w 960871"/>
                <a:gd name="connsiteY12" fmla="*/ 51776 h 4320143"/>
                <a:gd name="connsiteX13" fmla="*/ 750463 w 960871"/>
                <a:gd name="connsiteY13" fmla="*/ 56706 h 4320143"/>
                <a:gd name="connsiteX14" fmla="*/ 740604 w 960871"/>
                <a:gd name="connsiteY14" fmla="*/ 59170 h 4320143"/>
                <a:gd name="connsiteX15" fmla="*/ 730745 w 960871"/>
                <a:gd name="connsiteY15" fmla="*/ 64100 h 4320143"/>
                <a:gd name="connsiteX16" fmla="*/ 715957 w 960871"/>
                <a:gd name="connsiteY16" fmla="*/ 73959 h 4320143"/>
                <a:gd name="connsiteX17" fmla="*/ 708563 w 960871"/>
                <a:gd name="connsiteY17" fmla="*/ 78888 h 4320143"/>
                <a:gd name="connsiteX18" fmla="*/ 701169 w 960871"/>
                <a:gd name="connsiteY18" fmla="*/ 81353 h 4320143"/>
                <a:gd name="connsiteX19" fmla="*/ 688845 w 960871"/>
                <a:gd name="connsiteY19" fmla="*/ 88747 h 4320143"/>
                <a:gd name="connsiteX20" fmla="*/ 681451 w 960871"/>
                <a:gd name="connsiteY20" fmla="*/ 96141 h 4320143"/>
                <a:gd name="connsiteX21" fmla="*/ 669128 w 960871"/>
                <a:gd name="connsiteY21" fmla="*/ 103535 h 4320143"/>
                <a:gd name="connsiteX22" fmla="*/ 656804 w 960871"/>
                <a:gd name="connsiteY22" fmla="*/ 118323 h 4320143"/>
                <a:gd name="connsiteX23" fmla="*/ 649410 w 960871"/>
                <a:gd name="connsiteY23" fmla="*/ 128182 h 4320143"/>
                <a:gd name="connsiteX24" fmla="*/ 642016 w 960871"/>
                <a:gd name="connsiteY24" fmla="*/ 135576 h 4320143"/>
                <a:gd name="connsiteX25" fmla="*/ 637087 w 960871"/>
                <a:gd name="connsiteY25" fmla="*/ 142970 h 4320143"/>
                <a:gd name="connsiteX26" fmla="*/ 622299 w 960871"/>
                <a:gd name="connsiteY26" fmla="*/ 152829 h 4320143"/>
                <a:gd name="connsiteX27" fmla="*/ 617369 w 960871"/>
                <a:gd name="connsiteY27" fmla="*/ 157758 h 4320143"/>
                <a:gd name="connsiteX28" fmla="*/ 590258 w 960871"/>
                <a:gd name="connsiteY28" fmla="*/ 177476 h 4320143"/>
                <a:gd name="connsiteX29" fmla="*/ 580399 w 960871"/>
                <a:gd name="connsiteY29" fmla="*/ 189799 h 4320143"/>
                <a:gd name="connsiteX30" fmla="*/ 558217 w 960871"/>
                <a:gd name="connsiteY30" fmla="*/ 216911 h 4320143"/>
                <a:gd name="connsiteX31" fmla="*/ 545893 w 960871"/>
                <a:gd name="connsiteY31" fmla="*/ 231699 h 4320143"/>
                <a:gd name="connsiteX32" fmla="*/ 536035 w 960871"/>
                <a:gd name="connsiteY32" fmla="*/ 246487 h 4320143"/>
                <a:gd name="connsiteX33" fmla="*/ 531105 w 960871"/>
                <a:gd name="connsiteY33" fmla="*/ 253881 h 4320143"/>
                <a:gd name="connsiteX34" fmla="*/ 523711 w 960871"/>
                <a:gd name="connsiteY34" fmla="*/ 261275 h 4320143"/>
                <a:gd name="connsiteX35" fmla="*/ 518782 w 960871"/>
                <a:gd name="connsiteY35" fmla="*/ 268669 h 4320143"/>
                <a:gd name="connsiteX36" fmla="*/ 506458 w 960871"/>
                <a:gd name="connsiteY36" fmla="*/ 280993 h 4320143"/>
                <a:gd name="connsiteX37" fmla="*/ 503994 w 960871"/>
                <a:gd name="connsiteY37" fmla="*/ 288387 h 4320143"/>
                <a:gd name="connsiteX38" fmla="*/ 499064 w 960871"/>
                <a:gd name="connsiteY38" fmla="*/ 293316 h 4320143"/>
                <a:gd name="connsiteX39" fmla="*/ 491670 w 960871"/>
                <a:gd name="connsiteY39" fmla="*/ 303175 h 4320143"/>
                <a:gd name="connsiteX40" fmla="*/ 481811 w 960871"/>
                <a:gd name="connsiteY40" fmla="*/ 317963 h 4320143"/>
                <a:gd name="connsiteX41" fmla="*/ 476882 w 960871"/>
                <a:gd name="connsiteY41" fmla="*/ 325357 h 4320143"/>
                <a:gd name="connsiteX42" fmla="*/ 469488 w 960871"/>
                <a:gd name="connsiteY42" fmla="*/ 332751 h 4320143"/>
                <a:gd name="connsiteX43" fmla="*/ 464559 w 960871"/>
                <a:gd name="connsiteY43" fmla="*/ 340145 h 4320143"/>
                <a:gd name="connsiteX44" fmla="*/ 449770 w 960871"/>
                <a:gd name="connsiteY44" fmla="*/ 354933 h 4320143"/>
                <a:gd name="connsiteX45" fmla="*/ 439912 w 960871"/>
                <a:gd name="connsiteY45" fmla="*/ 367257 h 4320143"/>
                <a:gd name="connsiteX46" fmla="*/ 430053 w 960871"/>
                <a:gd name="connsiteY46" fmla="*/ 382045 h 4320143"/>
                <a:gd name="connsiteX47" fmla="*/ 427588 w 960871"/>
                <a:gd name="connsiteY47" fmla="*/ 389439 h 4320143"/>
                <a:gd name="connsiteX48" fmla="*/ 420194 w 960871"/>
                <a:gd name="connsiteY48" fmla="*/ 399298 h 4320143"/>
                <a:gd name="connsiteX49" fmla="*/ 410335 w 960871"/>
                <a:gd name="connsiteY49" fmla="*/ 414086 h 4320143"/>
                <a:gd name="connsiteX50" fmla="*/ 405406 w 960871"/>
                <a:gd name="connsiteY50" fmla="*/ 428874 h 4320143"/>
                <a:gd name="connsiteX51" fmla="*/ 395547 w 960871"/>
                <a:gd name="connsiteY51" fmla="*/ 443662 h 4320143"/>
                <a:gd name="connsiteX52" fmla="*/ 388153 w 960871"/>
                <a:gd name="connsiteY52" fmla="*/ 455986 h 4320143"/>
                <a:gd name="connsiteX53" fmla="*/ 380759 w 960871"/>
                <a:gd name="connsiteY53" fmla="*/ 470774 h 4320143"/>
                <a:gd name="connsiteX54" fmla="*/ 356112 w 960871"/>
                <a:gd name="connsiteY54" fmla="*/ 500350 h 4320143"/>
                <a:gd name="connsiteX55" fmla="*/ 353647 w 960871"/>
                <a:gd name="connsiteY55" fmla="*/ 507744 h 4320143"/>
                <a:gd name="connsiteX56" fmla="*/ 343789 w 960871"/>
                <a:gd name="connsiteY56" fmla="*/ 522532 h 4320143"/>
                <a:gd name="connsiteX57" fmla="*/ 338859 w 960871"/>
                <a:gd name="connsiteY57" fmla="*/ 542250 h 4320143"/>
                <a:gd name="connsiteX58" fmla="*/ 329001 w 960871"/>
                <a:gd name="connsiteY58" fmla="*/ 559503 h 4320143"/>
                <a:gd name="connsiteX59" fmla="*/ 324071 w 960871"/>
                <a:gd name="connsiteY59" fmla="*/ 574291 h 4320143"/>
                <a:gd name="connsiteX60" fmla="*/ 319142 w 960871"/>
                <a:gd name="connsiteY60" fmla="*/ 581685 h 4320143"/>
                <a:gd name="connsiteX61" fmla="*/ 314212 w 960871"/>
                <a:gd name="connsiteY61" fmla="*/ 596473 h 4320143"/>
                <a:gd name="connsiteX62" fmla="*/ 311748 w 960871"/>
                <a:gd name="connsiteY62" fmla="*/ 603867 h 4320143"/>
                <a:gd name="connsiteX63" fmla="*/ 306818 w 960871"/>
                <a:gd name="connsiteY63" fmla="*/ 608796 h 4320143"/>
                <a:gd name="connsiteX64" fmla="*/ 299424 w 960871"/>
                <a:gd name="connsiteY64" fmla="*/ 630979 h 4320143"/>
                <a:gd name="connsiteX65" fmla="*/ 296960 w 960871"/>
                <a:gd name="connsiteY65" fmla="*/ 638373 h 4320143"/>
                <a:gd name="connsiteX66" fmla="*/ 292030 w 960871"/>
                <a:gd name="connsiteY66" fmla="*/ 645767 h 4320143"/>
                <a:gd name="connsiteX67" fmla="*/ 282171 w 960871"/>
                <a:gd name="connsiteY67" fmla="*/ 670414 h 4320143"/>
                <a:gd name="connsiteX68" fmla="*/ 272313 w 960871"/>
                <a:gd name="connsiteY68" fmla="*/ 685202 h 4320143"/>
                <a:gd name="connsiteX69" fmla="*/ 259989 w 960871"/>
                <a:gd name="connsiteY69" fmla="*/ 697525 h 4320143"/>
                <a:gd name="connsiteX70" fmla="*/ 250130 w 960871"/>
                <a:gd name="connsiteY70" fmla="*/ 712313 h 4320143"/>
                <a:gd name="connsiteX71" fmla="*/ 242736 w 960871"/>
                <a:gd name="connsiteY71" fmla="*/ 727101 h 4320143"/>
                <a:gd name="connsiteX72" fmla="*/ 237807 w 960871"/>
                <a:gd name="connsiteY72" fmla="*/ 741890 h 4320143"/>
                <a:gd name="connsiteX73" fmla="*/ 232878 w 960871"/>
                <a:gd name="connsiteY73" fmla="*/ 749284 h 4320143"/>
                <a:gd name="connsiteX74" fmla="*/ 230413 w 960871"/>
                <a:gd name="connsiteY74" fmla="*/ 756678 h 4320143"/>
                <a:gd name="connsiteX75" fmla="*/ 225484 w 960871"/>
                <a:gd name="connsiteY75" fmla="*/ 764072 h 4320143"/>
                <a:gd name="connsiteX76" fmla="*/ 220554 w 960871"/>
                <a:gd name="connsiteY76" fmla="*/ 781325 h 4320143"/>
                <a:gd name="connsiteX77" fmla="*/ 218090 w 960871"/>
                <a:gd name="connsiteY77" fmla="*/ 788719 h 4320143"/>
                <a:gd name="connsiteX78" fmla="*/ 213160 w 960871"/>
                <a:gd name="connsiteY78" fmla="*/ 793648 h 4320143"/>
                <a:gd name="connsiteX79" fmla="*/ 205766 w 960871"/>
                <a:gd name="connsiteY79" fmla="*/ 815830 h 4320143"/>
                <a:gd name="connsiteX80" fmla="*/ 203301 w 960871"/>
                <a:gd name="connsiteY80" fmla="*/ 823224 h 4320143"/>
                <a:gd name="connsiteX81" fmla="*/ 198372 w 960871"/>
                <a:gd name="connsiteY81" fmla="*/ 830618 h 4320143"/>
                <a:gd name="connsiteX82" fmla="*/ 195907 w 960871"/>
                <a:gd name="connsiteY82" fmla="*/ 838013 h 4320143"/>
                <a:gd name="connsiteX83" fmla="*/ 193443 w 960871"/>
                <a:gd name="connsiteY83" fmla="*/ 847871 h 4320143"/>
                <a:gd name="connsiteX84" fmla="*/ 188513 w 960871"/>
                <a:gd name="connsiteY84" fmla="*/ 852801 h 4320143"/>
                <a:gd name="connsiteX85" fmla="*/ 176190 w 960871"/>
                <a:gd name="connsiteY85" fmla="*/ 877448 h 4320143"/>
                <a:gd name="connsiteX86" fmla="*/ 176190 w 960871"/>
                <a:gd name="connsiteY86" fmla="*/ 877448 h 4320143"/>
                <a:gd name="connsiteX87" fmla="*/ 173725 w 960871"/>
                <a:gd name="connsiteY87" fmla="*/ 884842 h 4320143"/>
                <a:gd name="connsiteX88" fmla="*/ 163866 w 960871"/>
                <a:gd name="connsiteY88" fmla="*/ 897165 h 4320143"/>
                <a:gd name="connsiteX89" fmla="*/ 161402 w 960871"/>
                <a:gd name="connsiteY89" fmla="*/ 904559 h 4320143"/>
                <a:gd name="connsiteX90" fmla="*/ 156472 w 960871"/>
                <a:gd name="connsiteY90" fmla="*/ 909489 h 4320143"/>
                <a:gd name="connsiteX91" fmla="*/ 151543 w 960871"/>
                <a:gd name="connsiteY91" fmla="*/ 916883 h 4320143"/>
                <a:gd name="connsiteX92" fmla="*/ 146613 w 960871"/>
                <a:gd name="connsiteY92" fmla="*/ 926741 h 4320143"/>
                <a:gd name="connsiteX93" fmla="*/ 144149 w 960871"/>
                <a:gd name="connsiteY93" fmla="*/ 934135 h 4320143"/>
                <a:gd name="connsiteX94" fmla="*/ 139219 w 960871"/>
                <a:gd name="connsiteY94" fmla="*/ 941529 h 4320143"/>
                <a:gd name="connsiteX95" fmla="*/ 134290 w 960871"/>
                <a:gd name="connsiteY95" fmla="*/ 956318 h 4320143"/>
                <a:gd name="connsiteX96" fmla="*/ 124431 w 960871"/>
                <a:gd name="connsiteY96" fmla="*/ 973570 h 4320143"/>
                <a:gd name="connsiteX97" fmla="*/ 121967 w 960871"/>
                <a:gd name="connsiteY97" fmla="*/ 980965 h 4320143"/>
                <a:gd name="connsiteX98" fmla="*/ 117037 w 960871"/>
                <a:gd name="connsiteY98" fmla="*/ 990823 h 4320143"/>
                <a:gd name="connsiteX99" fmla="*/ 114573 w 960871"/>
                <a:gd name="connsiteY99" fmla="*/ 1000682 h 4320143"/>
                <a:gd name="connsiteX100" fmla="*/ 109643 w 960871"/>
                <a:gd name="connsiteY100" fmla="*/ 1010541 h 4320143"/>
                <a:gd name="connsiteX101" fmla="*/ 104714 w 960871"/>
                <a:gd name="connsiteY101" fmla="*/ 1025329 h 4320143"/>
                <a:gd name="connsiteX102" fmla="*/ 102249 w 960871"/>
                <a:gd name="connsiteY102" fmla="*/ 1032723 h 4320143"/>
                <a:gd name="connsiteX103" fmla="*/ 99784 w 960871"/>
                <a:gd name="connsiteY103" fmla="*/ 1042582 h 4320143"/>
                <a:gd name="connsiteX104" fmla="*/ 94855 w 960871"/>
                <a:gd name="connsiteY104" fmla="*/ 1049976 h 4320143"/>
                <a:gd name="connsiteX105" fmla="*/ 92390 w 960871"/>
                <a:gd name="connsiteY105" fmla="*/ 1057370 h 4320143"/>
                <a:gd name="connsiteX106" fmla="*/ 84996 w 960871"/>
                <a:gd name="connsiteY106" fmla="*/ 1067229 h 4320143"/>
                <a:gd name="connsiteX107" fmla="*/ 77602 w 960871"/>
                <a:gd name="connsiteY107" fmla="*/ 1084482 h 4320143"/>
                <a:gd name="connsiteX108" fmla="*/ 72673 w 960871"/>
                <a:gd name="connsiteY108" fmla="*/ 1091876 h 4320143"/>
                <a:gd name="connsiteX109" fmla="*/ 70208 w 960871"/>
                <a:gd name="connsiteY109" fmla="*/ 1099270 h 4320143"/>
                <a:gd name="connsiteX110" fmla="*/ 57885 w 960871"/>
                <a:gd name="connsiteY110" fmla="*/ 1116522 h 4320143"/>
                <a:gd name="connsiteX111" fmla="*/ 48026 w 960871"/>
                <a:gd name="connsiteY111" fmla="*/ 1131311 h 4320143"/>
                <a:gd name="connsiteX112" fmla="*/ 43097 w 960871"/>
                <a:gd name="connsiteY112" fmla="*/ 1138705 h 4320143"/>
                <a:gd name="connsiteX113" fmla="*/ 38167 w 960871"/>
                <a:gd name="connsiteY113" fmla="*/ 1153493 h 4320143"/>
                <a:gd name="connsiteX114" fmla="*/ 33238 w 960871"/>
                <a:gd name="connsiteY114" fmla="*/ 1168281 h 4320143"/>
                <a:gd name="connsiteX115" fmla="*/ 30773 w 960871"/>
                <a:gd name="connsiteY115" fmla="*/ 1175675 h 4320143"/>
                <a:gd name="connsiteX116" fmla="*/ 23379 w 960871"/>
                <a:gd name="connsiteY116" fmla="*/ 1190463 h 4320143"/>
                <a:gd name="connsiteX117" fmla="*/ 18450 w 960871"/>
                <a:gd name="connsiteY117" fmla="*/ 1197857 h 4320143"/>
                <a:gd name="connsiteX118" fmla="*/ 15985 w 960871"/>
                <a:gd name="connsiteY118" fmla="*/ 1205251 h 4320143"/>
                <a:gd name="connsiteX119" fmla="*/ 6126 w 960871"/>
                <a:gd name="connsiteY119" fmla="*/ 1217575 h 4320143"/>
                <a:gd name="connsiteX120" fmla="*/ 1197 w 960871"/>
                <a:gd name="connsiteY120" fmla="*/ 1217575 h 4320143"/>
                <a:gd name="connsiteX121" fmla="*/ 82 w 960871"/>
                <a:gd name="connsiteY121" fmla="*/ 1215190 h 4320143"/>
                <a:gd name="connsiteX122" fmla="*/ 19002 w 960871"/>
                <a:gd name="connsiteY122" fmla="*/ 4320143 h 4320143"/>
                <a:gd name="connsiteX123" fmla="*/ 960219 w 960871"/>
                <a:gd name="connsiteY123" fmla="*/ 4292255 h 4320143"/>
                <a:gd name="connsiteX124" fmla="*/ 935314 w 960871"/>
                <a:gd name="connsiteY124" fmla="*/ 2483 h 4320143"/>
                <a:gd name="connsiteX0" fmla="*/ 935664 w 961221"/>
                <a:gd name="connsiteY0" fmla="*/ 2483 h 4292255"/>
                <a:gd name="connsiteX1" fmla="*/ 906088 w 961221"/>
                <a:gd name="connsiteY1" fmla="*/ 18 h 4292255"/>
                <a:gd name="connsiteX2" fmla="*/ 891300 w 961221"/>
                <a:gd name="connsiteY2" fmla="*/ 18 h 4292255"/>
                <a:gd name="connsiteX3" fmla="*/ 861724 w 961221"/>
                <a:gd name="connsiteY3" fmla="*/ 7412 h 4292255"/>
                <a:gd name="connsiteX4" fmla="*/ 854330 w 961221"/>
                <a:gd name="connsiteY4" fmla="*/ 12341 h 4292255"/>
                <a:gd name="connsiteX5" fmla="*/ 846935 w 961221"/>
                <a:gd name="connsiteY5" fmla="*/ 14806 h 4292255"/>
                <a:gd name="connsiteX6" fmla="*/ 827218 w 961221"/>
                <a:gd name="connsiteY6" fmla="*/ 19735 h 4292255"/>
                <a:gd name="connsiteX7" fmla="*/ 814894 w 961221"/>
                <a:gd name="connsiteY7" fmla="*/ 22200 h 4292255"/>
                <a:gd name="connsiteX8" fmla="*/ 800106 w 961221"/>
                <a:gd name="connsiteY8" fmla="*/ 27129 h 4292255"/>
                <a:gd name="connsiteX9" fmla="*/ 785318 w 961221"/>
                <a:gd name="connsiteY9" fmla="*/ 34524 h 4292255"/>
                <a:gd name="connsiteX10" fmla="*/ 777924 w 961221"/>
                <a:gd name="connsiteY10" fmla="*/ 39453 h 4292255"/>
                <a:gd name="connsiteX11" fmla="*/ 770530 w 961221"/>
                <a:gd name="connsiteY11" fmla="*/ 41918 h 4292255"/>
                <a:gd name="connsiteX12" fmla="*/ 755742 w 961221"/>
                <a:gd name="connsiteY12" fmla="*/ 51776 h 4292255"/>
                <a:gd name="connsiteX13" fmla="*/ 750813 w 961221"/>
                <a:gd name="connsiteY13" fmla="*/ 56706 h 4292255"/>
                <a:gd name="connsiteX14" fmla="*/ 740954 w 961221"/>
                <a:gd name="connsiteY14" fmla="*/ 59170 h 4292255"/>
                <a:gd name="connsiteX15" fmla="*/ 731095 w 961221"/>
                <a:gd name="connsiteY15" fmla="*/ 64100 h 4292255"/>
                <a:gd name="connsiteX16" fmla="*/ 716307 w 961221"/>
                <a:gd name="connsiteY16" fmla="*/ 73959 h 4292255"/>
                <a:gd name="connsiteX17" fmla="*/ 708913 w 961221"/>
                <a:gd name="connsiteY17" fmla="*/ 78888 h 4292255"/>
                <a:gd name="connsiteX18" fmla="*/ 701519 w 961221"/>
                <a:gd name="connsiteY18" fmla="*/ 81353 h 4292255"/>
                <a:gd name="connsiteX19" fmla="*/ 689195 w 961221"/>
                <a:gd name="connsiteY19" fmla="*/ 88747 h 4292255"/>
                <a:gd name="connsiteX20" fmla="*/ 681801 w 961221"/>
                <a:gd name="connsiteY20" fmla="*/ 96141 h 4292255"/>
                <a:gd name="connsiteX21" fmla="*/ 669478 w 961221"/>
                <a:gd name="connsiteY21" fmla="*/ 103535 h 4292255"/>
                <a:gd name="connsiteX22" fmla="*/ 657154 w 961221"/>
                <a:gd name="connsiteY22" fmla="*/ 118323 h 4292255"/>
                <a:gd name="connsiteX23" fmla="*/ 649760 w 961221"/>
                <a:gd name="connsiteY23" fmla="*/ 128182 h 4292255"/>
                <a:gd name="connsiteX24" fmla="*/ 642366 w 961221"/>
                <a:gd name="connsiteY24" fmla="*/ 135576 h 4292255"/>
                <a:gd name="connsiteX25" fmla="*/ 637437 w 961221"/>
                <a:gd name="connsiteY25" fmla="*/ 142970 h 4292255"/>
                <a:gd name="connsiteX26" fmla="*/ 622649 w 961221"/>
                <a:gd name="connsiteY26" fmla="*/ 152829 h 4292255"/>
                <a:gd name="connsiteX27" fmla="*/ 617719 w 961221"/>
                <a:gd name="connsiteY27" fmla="*/ 157758 h 4292255"/>
                <a:gd name="connsiteX28" fmla="*/ 590608 w 961221"/>
                <a:gd name="connsiteY28" fmla="*/ 177476 h 4292255"/>
                <a:gd name="connsiteX29" fmla="*/ 580749 w 961221"/>
                <a:gd name="connsiteY29" fmla="*/ 189799 h 4292255"/>
                <a:gd name="connsiteX30" fmla="*/ 558567 w 961221"/>
                <a:gd name="connsiteY30" fmla="*/ 216911 h 4292255"/>
                <a:gd name="connsiteX31" fmla="*/ 546243 w 961221"/>
                <a:gd name="connsiteY31" fmla="*/ 231699 h 4292255"/>
                <a:gd name="connsiteX32" fmla="*/ 536385 w 961221"/>
                <a:gd name="connsiteY32" fmla="*/ 246487 h 4292255"/>
                <a:gd name="connsiteX33" fmla="*/ 531455 w 961221"/>
                <a:gd name="connsiteY33" fmla="*/ 253881 h 4292255"/>
                <a:gd name="connsiteX34" fmla="*/ 524061 w 961221"/>
                <a:gd name="connsiteY34" fmla="*/ 261275 h 4292255"/>
                <a:gd name="connsiteX35" fmla="*/ 519132 w 961221"/>
                <a:gd name="connsiteY35" fmla="*/ 268669 h 4292255"/>
                <a:gd name="connsiteX36" fmla="*/ 506808 w 961221"/>
                <a:gd name="connsiteY36" fmla="*/ 280993 h 4292255"/>
                <a:gd name="connsiteX37" fmla="*/ 504344 w 961221"/>
                <a:gd name="connsiteY37" fmla="*/ 288387 h 4292255"/>
                <a:gd name="connsiteX38" fmla="*/ 499414 w 961221"/>
                <a:gd name="connsiteY38" fmla="*/ 293316 h 4292255"/>
                <a:gd name="connsiteX39" fmla="*/ 492020 w 961221"/>
                <a:gd name="connsiteY39" fmla="*/ 303175 h 4292255"/>
                <a:gd name="connsiteX40" fmla="*/ 482161 w 961221"/>
                <a:gd name="connsiteY40" fmla="*/ 317963 h 4292255"/>
                <a:gd name="connsiteX41" fmla="*/ 477232 w 961221"/>
                <a:gd name="connsiteY41" fmla="*/ 325357 h 4292255"/>
                <a:gd name="connsiteX42" fmla="*/ 469838 w 961221"/>
                <a:gd name="connsiteY42" fmla="*/ 332751 h 4292255"/>
                <a:gd name="connsiteX43" fmla="*/ 464909 w 961221"/>
                <a:gd name="connsiteY43" fmla="*/ 340145 h 4292255"/>
                <a:gd name="connsiteX44" fmla="*/ 450120 w 961221"/>
                <a:gd name="connsiteY44" fmla="*/ 354933 h 4292255"/>
                <a:gd name="connsiteX45" fmla="*/ 440262 w 961221"/>
                <a:gd name="connsiteY45" fmla="*/ 367257 h 4292255"/>
                <a:gd name="connsiteX46" fmla="*/ 430403 w 961221"/>
                <a:gd name="connsiteY46" fmla="*/ 382045 h 4292255"/>
                <a:gd name="connsiteX47" fmla="*/ 427938 w 961221"/>
                <a:gd name="connsiteY47" fmla="*/ 389439 h 4292255"/>
                <a:gd name="connsiteX48" fmla="*/ 420544 w 961221"/>
                <a:gd name="connsiteY48" fmla="*/ 399298 h 4292255"/>
                <a:gd name="connsiteX49" fmla="*/ 410685 w 961221"/>
                <a:gd name="connsiteY49" fmla="*/ 414086 h 4292255"/>
                <a:gd name="connsiteX50" fmla="*/ 405756 w 961221"/>
                <a:gd name="connsiteY50" fmla="*/ 428874 h 4292255"/>
                <a:gd name="connsiteX51" fmla="*/ 395897 w 961221"/>
                <a:gd name="connsiteY51" fmla="*/ 443662 h 4292255"/>
                <a:gd name="connsiteX52" fmla="*/ 388503 w 961221"/>
                <a:gd name="connsiteY52" fmla="*/ 455986 h 4292255"/>
                <a:gd name="connsiteX53" fmla="*/ 381109 w 961221"/>
                <a:gd name="connsiteY53" fmla="*/ 470774 h 4292255"/>
                <a:gd name="connsiteX54" fmla="*/ 356462 w 961221"/>
                <a:gd name="connsiteY54" fmla="*/ 500350 h 4292255"/>
                <a:gd name="connsiteX55" fmla="*/ 353997 w 961221"/>
                <a:gd name="connsiteY55" fmla="*/ 507744 h 4292255"/>
                <a:gd name="connsiteX56" fmla="*/ 344139 w 961221"/>
                <a:gd name="connsiteY56" fmla="*/ 522532 h 4292255"/>
                <a:gd name="connsiteX57" fmla="*/ 339209 w 961221"/>
                <a:gd name="connsiteY57" fmla="*/ 542250 h 4292255"/>
                <a:gd name="connsiteX58" fmla="*/ 329351 w 961221"/>
                <a:gd name="connsiteY58" fmla="*/ 559503 h 4292255"/>
                <a:gd name="connsiteX59" fmla="*/ 324421 w 961221"/>
                <a:gd name="connsiteY59" fmla="*/ 574291 h 4292255"/>
                <a:gd name="connsiteX60" fmla="*/ 319492 w 961221"/>
                <a:gd name="connsiteY60" fmla="*/ 581685 h 4292255"/>
                <a:gd name="connsiteX61" fmla="*/ 314562 w 961221"/>
                <a:gd name="connsiteY61" fmla="*/ 596473 h 4292255"/>
                <a:gd name="connsiteX62" fmla="*/ 312098 w 961221"/>
                <a:gd name="connsiteY62" fmla="*/ 603867 h 4292255"/>
                <a:gd name="connsiteX63" fmla="*/ 307168 w 961221"/>
                <a:gd name="connsiteY63" fmla="*/ 608796 h 4292255"/>
                <a:gd name="connsiteX64" fmla="*/ 299774 w 961221"/>
                <a:gd name="connsiteY64" fmla="*/ 630979 h 4292255"/>
                <a:gd name="connsiteX65" fmla="*/ 297310 w 961221"/>
                <a:gd name="connsiteY65" fmla="*/ 638373 h 4292255"/>
                <a:gd name="connsiteX66" fmla="*/ 292380 w 961221"/>
                <a:gd name="connsiteY66" fmla="*/ 645767 h 4292255"/>
                <a:gd name="connsiteX67" fmla="*/ 282521 w 961221"/>
                <a:gd name="connsiteY67" fmla="*/ 670414 h 4292255"/>
                <a:gd name="connsiteX68" fmla="*/ 272663 w 961221"/>
                <a:gd name="connsiteY68" fmla="*/ 685202 h 4292255"/>
                <a:gd name="connsiteX69" fmla="*/ 260339 w 961221"/>
                <a:gd name="connsiteY69" fmla="*/ 697525 h 4292255"/>
                <a:gd name="connsiteX70" fmla="*/ 250480 w 961221"/>
                <a:gd name="connsiteY70" fmla="*/ 712313 h 4292255"/>
                <a:gd name="connsiteX71" fmla="*/ 243086 w 961221"/>
                <a:gd name="connsiteY71" fmla="*/ 727101 h 4292255"/>
                <a:gd name="connsiteX72" fmla="*/ 238157 w 961221"/>
                <a:gd name="connsiteY72" fmla="*/ 741890 h 4292255"/>
                <a:gd name="connsiteX73" fmla="*/ 233228 w 961221"/>
                <a:gd name="connsiteY73" fmla="*/ 749284 h 4292255"/>
                <a:gd name="connsiteX74" fmla="*/ 230763 w 961221"/>
                <a:gd name="connsiteY74" fmla="*/ 756678 h 4292255"/>
                <a:gd name="connsiteX75" fmla="*/ 225834 w 961221"/>
                <a:gd name="connsiteY75" fmla="*/ 764072 h 4292255"/>
                <a:gd name="connsiteX76" fmla="*/ 220904 w 961221"/>
                <a:gd name="connsiteY76" fmla="*/ 781325 h 4292255"/>
                <a:gd name="connsiteX77" fmla="*/ 218440 w 961221"/>
                <a:gd name="connsiteY77" fmla="*/ 788719 h 4292255"/>
                <a:gd name="connsiteX78" fmla="*/ 213510 w 961221"/>
                <a:gd name="connsiteY78" fmla="*/ 793648 h 4292255"/>
                <a:gd name="connsiteX79" fmla="*/ 206116 w 961221"/>
                <a:gd name="connsiteY79" fmla="*/ 815830 h 4292255"/>
                <a:gd name="connsiteX80" fmla="*/ 203651 w 961221"/>
                <a:gd name="connsiteY80" fmla="*/ 823224 h 4292255"/>
                <a:gd name="connsiteX81" fmla="*/ 198722 w 961221"/>
                <a:gd name="connsiteY81" fmla="*/ 830618 h 4292255"/>
                <a:gd name="connsiteX82" fmla="*/ 196257 w 961221"/>
                <a:gd name="connsiteY82" fmla="*/ 838013 h 4292255"/>
                <a:gd name="connsiteX83" fmla="*/ 193793 w 961221"/>
                <a:gd name="connsiteY83" fmla="*/ 847871 h 4292255"/>
                <a:gd name="connsiteX84" fmla="*/ 188863 w 961221"/>
                <a:gd name="connsiteY84" fmla="*/ 852801 h 4292255"/>
                <a:gd name="connsiteX85" fmla="*/ 176540 w 961221"/>
                <a:gd name="connsiteY85" fmla="*/ 877448 h 4292255"/>
                <a:gd name="connsiteX86" fmla="*/ 176540 w 961221"/>
                <a:gd name="connsiteY86" fmla="*/ 877448 h 4292255"/>
                <a:gd name="connsiteX87" fmla="*/ 174075 w 961221"/>
                <a:gd name="connsiteY87" fmla="*/ 884842 h 4292255"/>
                <a:gd name="connsiteX88" fmla="*/ 164216 w 961221"/>
                <a:gd name="connsiteY88" fmla="*/ 897165 h 4292255"/>
                <a:gd name="connsiteX89" fmla="*/ 161752 w 961221"/>
                <a:gd name="connsiteY89" fmla="*/ 904559 h 4292255"/>
                <a:gd name="connsiteX90" fmla="*/ 156822 w 961221"/>
                <a:gd name="connsiteY90" fmla="*/ 909489 h 4292255"/>
                <a:gd name="connsiteX91" fmla="*/ 151893 w 961221"/>
                <a:gd name="connsiteY91" fmla="*/ 916883 h 4292255"/>
                <a:gd name="connsiteX92" fmla="*/ 146963 w 961221"/>
                <a:gd name="connsiteY92" fmla="*/ 926741 h 4292255"/>
                <a:gd name="connsiteX93" fmla="*/ 144499 w 961221"/>
                <a:gd name="connsiteY93" fmla="*/ 934135 h 4292255"/>
                <a:gd name="connsiteX94" fmla="*/ 139569 w 961221"/>
                <a:gd name="connsiteY94" fmla="*/ 941529 h 4292255"/>
                <a:gd name="connsiteX95" fmla="*/ 134640 w 961221"/>
                <a:gd name="connsiteY95" fmla="*/ 956318 h 4292255"/>
                <a:gd name="connsiteX96" fmla="*/ 124781 w 961221"/>
                <a:gd name="connsiteY96" fmla="*/ 973570 h 4292255"/>
                <a:gd name="connsiteX97" fmla="*/ 122317 w 961221"/>
                <a:gd name="connsiteY97" fmla="*/ 980965 h 4292255"/>
                <a:gd name="connsiteX98" fmla="*/ 117387 w 961221"/>
                <a:gd name="connsiteY98" fmla="*/ 990823 h 4292255"/>
                <a:gd name="connsiteX99" fmla="*/ 114923 w 961221"/>
                <a:gd name="connsiteY99" fmla="*/ 1000682 h 4292255"/>
                <a:gd name="connsiteX100" fmla="*/ 109993 w 961221"/>
                <a:gd name="connsiteY100" fmla="*/ 1010541 h 4292255"/>
                <a:gd name="connsiteX101" fmla="*/ 105064 w 961221"/>
                <a:gd name="connsiteY101" fmla="*/ 1025329 h 4292255"/>
                <a:gd name="connsiteX102" fmla="*/ 102599 w 961221"/>
                <a:gd name="connsiteY102" fmla="*/ 1032723 h 4292255"/>
                <a:gd name="connsiteX103" fmla="*/ 100134 w 961221"/>
                <a:gd name="connsiteY103" fmla="*/ 1042582 h 4292255"/>
                <a:gd name="connsiteX104" fmla="*/ 95205 w 961221"/>
                <a:gd name="connsiteY104" fmla="*/ 1049976 h 4292255"/>
                <a:gd name="connsiteX105" fmla="*/ 92740 w 961221"/>
                <a:gd name="connsiteY105" fmla="*/ 1057370 h 4292255"/>
                <a:gd name="connsiteX106" fmla="*/ 85346 w 961221"/>
                <a:gd name="connsiteY106" fmla="*/ 1067229 h 4292255"/>
                <a:gd name="connsiteX107" fmla="*/ 77952 w 961221"/>
                <a:gd name="connsiteY107" fmla="*/ 1084482 h 4292255"/>
                <a:gd name="connsiteX108" fmla="*/ 73023 w 961221"/>
                <a:gd name="connsiteY108" fmla="*/ 1091876 h 4292255"/>
                <a:gd name="connsiteX109" fmla="*/ 70558 w 961221"/>
                <a:gd name="connsiteY109" fmla="*/ 1099270 h 4292255"/>
                <a:gd name="connsiteX110" fmla="*/ 58235 w 961221"/>
                <a:gd name="connsiteY110" fmla="*/ 1116522 h 4292255"/>
                <a:gd name="connsiteX111" fmla="*/ 48376 w 961221"/>
                <a:gd name="connsiteY111" fmla="*/ 1131311 h 4292255"/>
                <a:gd name="connsiteX112" fmla="*/ 43447 w 961221"/>
                <a:gd name="connsiteY112" fmla="*/ 1138705 h 4292255"/>
                <a:gd name="connsiteX113" fmla="*/ 38517 w 961221"/>
                <a:gd name="connsiteY113" fmla="*/ 1153493 h 4292255"/>
                <a:gd name="connsiteX114" fmla="*/ 33588 w 961221"/>
                <a:gd name="connsiteY114" fmla="*/ 1168281 h 4292255"/>
                <a:gd name="connsiteX115" fmla="*/ 31123 w 961221"/>
                <a:gd name="connsiteY115" fmla="*/ 1175675 h 4292255"/>
                <a:gd name="connsiteX116" fmla="*/ 23729 w 961221"/>
                <a:gd name="connsiteY116" fmla="*/ 1190463 h 4292255"/>
                <a:gd name="connsiteX117" fmla="*/ 18800 w 961221"/>
                <a:gd name="connsiteY117" fmla="*/ 1197857 h 4292255"/>
                <a:gd name="connsiteX118" fmla="*/ 16335 w 961221"/>
                <a:gd name="connsiteY118" fmla="*/ 1205251 h 4292255"/>
                <a:gd name="connsiteX119" fmla="*/ 6476 w 961221"/>
                <a:gd name="connsiteY119" fmla="*/ 1217575 h 4292255"/>
                <a:gd name="connsiteX120" fmla="*/ 1547 w 961221"/>
                <a:gd name="connsiteY120" fmla="*/ 1217575 h 4292255"/>
                <a:gd name="connsiteX121" fmla="*/ 432 w 961221"/>
                <a:gd name="connsiteY121" fmla="*/ 1215190 h 4292255"/>
                <a:gd name="connsiteX122" fmla="*/ 5905 w 961221"/>
                <a:gd name="connsiteY122" fmla="*/ 4091543 h 4292255"/>
                <a:gd name="connsiteX123" fmla="*/ 960569 w 961221"/>
                <a:gd name="connsiteY123" fmla="*/ 4292255 h 4292255"/>
                <a:gd name="connsiteX124" fmla="*/ 935664 w 961221"/>
                <a:gd name="connsiteY124" fmla="*/ 2483 h 4292255"/>
                <a:gd name="connsiteX0" fmla="*/ 935664 w 935664"/>
                <a:gd name="connsiteY0" fmla="*/ 2483 h 4097273"/>
                <a:gd name="connsiteX1" fmla="*/ 906088 w 935664"/>
                <a:gd name="connsiteY1" fmla="*/ 18 h 4097273"/>
                <a:gd name="connsiteX2" fmla="*/ 891300 w 935664"/>
                <a:gd name="connsiteY2" fmla="*/ 18 h 4097273"/>
                <a:gd name="connsiteX3" fmla="*/ 861724 w 935664"/>
                <a:gd name="connsiteY3" fmla="*/ 7412 h 4097273"/>
                <a:gd name="connsiteX4" fmla="*/ 854330 w 935664"/>
                <a:gd name="connsiteY4" fmla="*/ 12341 h 4097273"/>
                <a:gd name="connsiteX5" fmla="*/ 846935 w 935664"/>
                <a:gd name="connsiteY5" fmla="*/ 14806 h 4097273"/>
                <a:gd name="connsiteX6" fmla="*/ 827218 w 935664"/>
                <a:gd name="connsiteY6" fmla="*/ 19735 h 4097273"/>
                <a:gd name="connsiteX7" fmla="*/ 814894 w 935664"/>
                <a:gd name="connsiteY7" fmla="*/ 22200 h 4097273"/>
                <a:gd name="connsiteX8" fmla="*/ 800106 w 935664"/>
                <a:gd name="connsiteY8" fmla="*/ 27129 h 4097273"/>
                <a:gd name="connsiteX9" fmla="*/ 785318 w 935664"/>
                <a:gd name="connsiteY9" fmla="*/ 34524 h 4097273"/>
                <a:gd name="connsiteX10" fmla="*/ 777924 w 935664"/>
                <a:gd name="connsiteY10" fmla="*/ 39453 h 4097273"/>
                <a:gd name="connsiteX11" fmla="*/ 770530 w 935664"/>
                <a:gd name="connsiteY11" fmla="*/ 41918 h 4097273"/>
                <a:gd name="connsiteX12" fmla="*/ 755742 w 935664"/>
                <a:gd name="connsiteY12" fmla="*/ 51776 h 4097273"/>
                <a:gd name="connsiteX13" fmla="*/ 750813 w 935664"/>
                <a:gd name="connsiteY13" fmla="*/ 56706 h 4097273"/>
                <a:gd name="connsiteX14" fmla="*/ 740954 w 935664"/>
                <a:gd name="connsiteY14" fmla="*/ 59170 h 4097273"/>
                <a:gd name="connsiteX15" fmla="*/ 731095 w 935664"/>
                <a:gd name="connsiteY15" fmla="*/ 64100 h 4097273"/>
                <a:gd name="connsiteX16" fmla="*/ 716307 w 935664"/>
                <a:gd name="connsiteY16" fmla="*/ 73959 h 4097273"/>
                <a:gd name="connsiteX17" fmla="*/ 708913 w 935664"/>
                <a:gd name="connsiteY17" fmla="*/ 78888 h 4097273"/>
                <a:gd name="connsiteX18" fmla="*/ 701519 w 935664"/>
                <a:gd name="connsiteY18" fmla="*/ 81353 h 4097273"/>
                <a:gd name="connsiteX19" fmla="*/ 689195 w 935664"/>
                <a:gd name="connsiteY19" fmla="*/ 88747 h 4097273"/>
                <a:gd name="connsiteX20" fmla="*/ 681801 w 935664"/>
                <a:gd name="connsiteY20" fmla="*/ 96141 h 4097273"/>
                <a:gd name="connsiteX21" fmla="*/ 669478 w 935664"/>
                <a:gd name="connsiteY21" fmla="*/ 103535 h 4097273"/>
                <a:gd name="connsiteX22" fmla="*/ 657154 w 935664"/>
                <a:gd name="connsiteY22" fmla="*/ 118323 h 4097273"/>
                <a:gd name="connsiteX23" fmla="*/ 649760 w 935664"/>
                <a:gd name="connsiteY23" fmla="*/ 128182 h 4097273"/>
                <a:gd name="connsiteX24" fmla="*/ 642366 w 935664"/>
                <a:gd name="connsiteY24" fmla="*/ 135576 h 4097273"/>
                <a:gd name="connsiteX25" fmla="*/ 637437 w 935664"/>
                <a:gd name="connsiteY25" fmla="*/ 142970 h 4097273"/>
                <a:gd name="connsiteX26" fmla="*/ 622649 w 935664"/>
                <a:gd name="connsiteY26" fmla="*/ 152829 h 4097273"/>
                <a:gd name="connsiteX27" fmla="*/ 617719 w 935664"/>
                <a:gd name="connsiteY27" fmla="*/ 157758 h 4097273"/>
                <a:gd name="connsiteX28" fmla="*/ 590608 w 935664"/>
                <a:gd name="connsiteY28" fmla="*/ 177476 h 4097273"/>
                <a:gd name="connsiteX29" fmla="*/ 580749 w 935664"/>
                <a:gd name="connsiteY29" fmla="*/ 189799 h 4097273"/>
                <a:gd name="connsiteX30" fmla="*/ 558567 w 935664"/>
                <a:gd name="connsiteY30" fmla="*/ 216911 h 4097273"/>
                <a:gd name="connsiteX31" fmla="*/ 546243 w 935664"/>
                <a:gd name="connsiteY31" fmla="*/ 231699 h 4097273"/>
                <a:gd name="connsiteX32" fmla="*/ 536385 w 935664"/>
                <a:gd name="connsiteY32" fmla="*/ 246487 h 4097273"/>
                <a:gd name="connsiteX33" fmla="*/ 531455 w 935664"/>
                <a:gd name="connsiteY33" fmla="*/ 253881 h 4097273"/>
                <a:gd name="connsiteX34" fmla="*/ 524061 w 935664"/>
                <a:gd name="connsiteY34" fmla="*/ 261275 h 4097273"/>
                <a:gd name="connsiteX35" fmla="*/ 519132 w 935664"/>
                <a:gd name="connsiteY35" fmla="*/ 268669 h 4097273"/>
                <a:gd name="connsiteX36" fmla="*/ 506808 w 935664"/>
                <a:gd name="connsiteY36" fmla="*/ 280993 h 4097273"/>
                <a:gd name="connsiteX37" fmla="*/ 504344 w 935664"/>
                <a:gd name="connsiteY37" fmla="*/ 288387 h 4097273"/>
                <a:gd name="connsiteX38" fmla="*/ 499414 w 935664"/>
                <a:gd name="connsiteY38" fmla="*/ 293316 h 4097273"/>
                <a:gd name="connsiteX39" fmla="*/ 492020 w 935664"/>
                <a:gd name="connsiteY39" fmla="*/ 303175 h 4097273"/>
                <a:gd name="connsiteX40" fmla="*/ 482161 w 935664"/>
                <a:gd name="connsiteY40" fmla="*/ 317963 h 4097273"/>
                <a:gd name="connsiteX41" fmla="*/ 477232 w 935664"/>
                <a:gd name="connsiteY41" fmla="*/ 325357 h 4097273"/>
                <a:gd name="connsiteX42" fmla="*/ 469838 w 935664"/>
                <a:gd name="connsiteY42" fmla="*/ 332751 h 4097273"/>
                <a:gd name="connsiteX43" fmla="*/ 464909 w 935664"/>
                <a:gd name="connsiteY43" fmla="*/ 340145 h 4097273"/>
                <a:gd name="connsiteX44" fmla="*/ 450120 w 935664"/>
                <a:gd name="connsiteY44" fmla="*/ 354933 h 4097273"/>
                <a:gd name="connsiteX45" fmla="*/ 440262 w 935664"/>
                <a:gd name="connsiteY45" fmla="*/ 367257 h 4097273"/>
                <a:gd name="connsiteX46" fmla="*/ 430403 w 935664"/>
                <a:gd name="connsiteY46" fmla="*/ 382045 h 4097273"/>
                <a:gd name="connsiteX47" fmla="*/ 427938 w 935664"/>
                <a:gd name="connsiteY47" fmla="*/ 389439 h 4097273"/>
                <a:gd name="connsiteX48" fmla="*/ 420544 w 935664"/>
                <a:gd name="connsiteY48" fmla="*/ 399298 h 4097273"/>
                <a:gd name="connsiteX49" fmla="*/ 410685 w 935664"/>
                <a:gd name="connsiteY49" fmla="*/ 414086 h 4097273"/>
                <a:gd name="connsiteX50" fmla="*/ 405756 w 935664"/>
                <a:gd name="connsiteY50" fmla="*/ 428874 h 4097273"/>
                <a:gd name="connsiteX51" fmla="*/ 395897 w 935664"/>
                <a:gd name="connsiteY51" fmla="*/ 443662 h 4097273"/>
                <a:gd name="connsiteX52" fmla="*/ 388503 w 935664"/>
                <a:gd name="connsiteY52" fmla="*/ 455986 h 4097273"/>
                <a:gd name="connsiteX53" fmla="*/ 381109 w 935664"/>
                <a:gd name="connsiteY53" fmla="*/ 470774 h 4097273"/>
                <a:gd name="connsiteX54" fmla="*/ 356462 w 935664"/>
                <a:gd name="connsiteY54" fmla="*/ 500350 h 4097273"/>
                <a:gd name="connsiteX55" fmla="*/ 353997 w 935664"/>
                <a:gd name="connsiteY55" fmla="*/ 507744 h 4097273"/>
                <a:gd name="connsiteX56" fmla="*/ 344139 w 935664"/>
                <a:gd name="connsiteY56" fmla="*/ 522532 h 4097273"/>
                <a:gd name="connsiteX57" fmla="*/ 339209 w 935664"/>
                <a:gd name="connsiteY57" fmla="*/ 542250 h 4097273"/>
                <a:gd name="connsiteX58" fmla="*/ 329351 w 935664"/>
                <a:gd name="connsiteY58" fmla="*/ 559503 h 4097273"/>
                <a:gd name="connsiteX59" fmla="*/ 324421 w 935664"/>
                <a:gd name="connsiteY59" fmla="*/ 574291 h 4097273"/>
                <a:gd name="connsiteX60" fmla="*/ 319492 w 935664"/>
                <a:gd name="connsiteY60" fmla="*/ 581685 h 4097273"/>
                <a:gd name="connsiteX61" fmla="*/ 314562 w 935664"/>
                <a:gd name="connsiteY61" fmla="*/ 596473 h 4097273"/>
                <a:gd name="connsiteX62" fmla="*/ 312098 w 935664"/>
                <a:gd name="connsiteY62" fmla="*/ 603867 h 4097273"/>
                <a:gd name="connsiteX63" fmla="*/ 307168 w 935664"/>
                <a:gd name="connsiteY63" fmla="*/ 608796 h 4097273"/>
                <a:gd name="connsiteX64" fmla="*/ 299774 w 935664"/>
                <a:gd name="connsiteY64" fmla="*/ 630979 h 4097273"/>
                <a:gd name="connsiteX65" fmla="*/ 297310 w 935664"/>
                <a:gd name="connsiteY65" fmla="*/ 638373 h 4097273"/>
                <a:gd name="connsiteX66" fmla="*/ 292380 w 935664"/>
                <a:gd name="connsiteY66" fmla="*/ 645767 h 4097273"/>
                <a:gd name="connsiteX67" fmla="*/ 282521 w 935664"/>
                <a:gd name="connsiteY67" fmla="*/ 670414 h 4097273"/>
                <a:gd name="connsiteX68" fmla="*/ 272663 w 935664"/>
                <a:gd name="connsiteY68" fmla="*/ 685202 h 4097273"/>
                <a:gd name="connsiteX69" fmla="*/ 260339 w 935664"/>
                <a:gd name="connsiteY69" fmla="*/ 697525 h 4097273"/>
                <a:gd name="connsiteX70" fmla="*/ 250480 w 935664"/>
                <a:gd name="connsiteY70" fmla="*/ 712313 h 4097273"/>
                <a:gd name="connsiteX71" fmla="*/ 243086 w 935664"/>
                <a:gd name="connsiteY71" fmla="*/ 727101 h 4097273"/>
                <a:gd name="connsiteX72" fmla="*/ 238157 w 935664"/>
                <a:gd name="connsiteY72" fmla="*/ 741890 h 4097273"/>
                <a:gd name="connsiteX73" fmla="*/ 233228 w 935664"/>
                <a:gd name="connsiteY73" fmla="*/ 749284 h 4097273"/>
                <a:gd name="connsiteX74" fmla="*/ 230763 w 935664"/>
                <a:gd name="connsiteY74" fmla="*/ 756678 h 4097273"/>
                <a:gd name="connsiteX75" fmla="*/ 225834 w 935664"/>
                <a:gd name="connsiteY75" fmla="*/ 764072 h 4097273"/>
                <a:gd name="connsiteX76" fmla="*/ 220904 w 935664"/>
                <a:gd name="connsiteY76" fmla="*/ 781325 h 4097273"/>
                <a:gd name="connsiteX77" fmla="*/ 218440 w 935664"/>
                <a:gd name="connsiteY77" fmla="*/ 788719 h 4097273"/>
                <a:gd name="connsiteX78" fmla="*/ 213510 w 935664"/>
                <a:gd name="connsiteY78" fmla="*/ 793648 h 4097273"/>
                <a:gd name="connsiteX79" fmla="*/ 206116 w 935664"/>
                <a:gd name="connsiteY79" fmla="*/ 815830 h 4097273"/>
                <a:gd name="connsiteX80" fmla="*/ 203651 w 935664"/>
                <a:gd name="connsiteY80" fmla="*/ 823224 h 4097273"/>
                <a:gd name="connsiteX81" fmla="*/ 198722 w 935664"/>
                <a:gd name="connsiteY81" fmla="*/ 830618 h 4097273"/>
                <a:gd name="connsiteX82" fmla="*/ 196257 w 935664"/>
                <a:gd name="connsiteY82" fmla="*/ 838013 h 4097273"/>
                <a:gd name="connsiteX83" fmla="*/ 193793 w 935664"/>
                <a:gd name="connsiteY83" fmla="*/ 847871 h 4097273"/>
                <a:gd name="connsiteX84" fmla="*/ 188863 w 935664"/>
                <a:gd name="connsiteY84" fmla="*/ 852801 h 4097273"/>
                <a:gd name="connsiteX85" fmla="*/ 176540 w 935664"/>
                <a:gd name="connsiteY85" fmla="*/ 877448 h 4097273"/>
                <a:gd name="connsiteX86" fmla="*/ 176540 w 935664"/>
                <a:gd name="connsiteY86" fmla="*/ 877448 h 4097273"/>
                <a:gd name="connsiteX87" fmla="*/ 174075 w 935664"/>
                <a:gd name="connsiteY87" fmla="*/ 884842 h 4097273"/>
                <a:gd name="connsiteX88" fmla="*/ 164216 w 935664"/>
                <a:gd name="connsiteY88" fmla="*/ 897165 h 4097273"/>
                <a:gd name="connsiteX89" fmla="*/ 161752 w 935664"/>
                <a:gd name="connsiteY89" fmla="*/ 904559 h 4097273"/>
                <a:gd name="connsiteX90" fmla="*/ 156822 w 935664"/>
                <a:gd name="connsiteY90" fmla="*/ 909489 h 4097273"/>
                <a:gd name="connsiteX91" fmla="*/ 151893 w 935664"/>
                <a:gd name="connsiteY91" fmla="*/ 916883 h 4097273"/>
                <a:gd name="connsiteX92" fmla="*/ 146963 w 935664"/>
                <a:gd name="connsiteY92" fmla="*/ 926741 h 4097273"/>
                <a:gd name="connsiteX93" fmla="*/ 144499 w 935664"/>
                <a:gd name="connsiteY93" fmla="*/ 934135 h 4097273"/>
                <a:gd name="connsiteX94" fmla="*/ 139569 w 935664"/>
                <a:gd name="connsiteY94" fmla="*/ 941529 h 4097273"/>
                <a:gd name="connsiteX95" fmla="*/ 134640 w 935664"/>
                <a:gd name="connsiteY95" fmla="*/ 956318 h 4097273"/>
                <a:gd name="connsiteX96" fmla="*/ 124781 w 935664"/>
                <a:gd name="connsiteY96" fmla="*/ 973570 h 4097273"/>
                <a:gd name="connsiteX97" fmla="*/ 122317 w 935664"/>
                <a:gd name="connsiteY97" fmla="*/ 980965 h 4097273"/>
                <a:gd name="connsiteX98" fmla="*/ 117387 w 935664"/>
                <a:gd name="connsiteY98" fmla="*/ 990823 h 4097273"/>
                <a:gd name="connsiteX99" fmla="*/ 114923 w 935664"/>
                <a:gd name="connsiteY99" fmla="*/ 1000682 h 4097273"/>
                <a:gd name="connsiteX100" fmla="*/ 109993 w 935664"/>
                <a:gd name="connsiteY100" fmla="*/ 1010541 h 4097273"/>
                <a:gd name="connsiteX101" fmla="*/ 105064 w 935664"/>
                <a:gd name="connsiteY101" fmla="*/ 1025329 h 4097273"/>
                <a:gd name="connsiteX102" fmla="*/ 102599 w 935664"/>
                <a:gd name="connsiteY102" fmla="*/ 1032723 h 4097273"/>
                <a:gd name="connsiteX103" fmla="*/ 100134 w 935664"/>
                <a:gd name="connsiteY103" fmla="*/ 1042582 h 4097273"/>
                <a:gd name="connsiteX104" fmla="*/ 95205 w 935664"/>
                <a:gd name="connsiteY104" fmla="*/ 1049976 h 4097273"/>
                <a:gd name="connsiteX105" fmla="*/ 92740 w 935664"/>
                <a:gd name="connsiteY105" fmla="*/ 1057370 h 4097273"/>
                <a:gd name="connsiteX106" fmla="*/ 85346 w 935664"/>
                <a:gd name="connsiteY106" fmla="*/ 1067229 h 4097273"/>
                <a:gd name="connsiteX107" fmla="*/ 77952 w 935664"/>
                <a:gd name="connsiteY107" fmla="*/ 1084482 h 4097273"/>
                <a:gd name="connsiteX108" fmla="*/ 73023 w 935664"/>
                <a:gd name="connsiteY108" fmla="*/ 1091876 h 4097273"/>
                <a:gd name="connsiteX109" fmla="*/ 70558 w 935664"/>
                <a:gd name="connsiteY109" fmla="*/ 1099270 h 4097273"/>
                <a:gd name="connsiteX110" fmla="*/ 58235 w 935664"/>
                <a:gd name="connsiteY110" fmla="*/ 1116522 h 4097273"/>
                <a:gd name="connsiteX111" fmla="*/ 48376 w 935664"/>
                <a:gd name="connsiteY111" fmla="*/ 1131311 h 4097273"/>
                <a:gd name="connsiteX112" fmla="*/ 43447 w 935664"/>
                <a:gd name="connsiteY112" fmla="*/ 1138705 h 4097273"/>
                <a:gd name="connsiteX113" fmla="*/ 38517 w 935664"/>
                <a:gd name="connsiteY113" fmla="*/ 1153493 h 4097273"/>
                <a:gd name="connsiteX114" fmla="*/ 33588 w 935664"/>
                <a:gd name="connsiteY114" fmla="*/ 1168281 h 4097273"/>
                <a:gd name="connsiteX115" fmla="*/ 31123 w 935664"/>
                <a:gd name="connsiteY115" fmla="*/ 1175675 h 4097273"/>
                <a:gd name="connsiteX116" fmla="*/ 23729 w 935664"/>
                <a:gd name="connsiteY116" fmla="*/ 1190463 h 4097273"/>
                <a:gd name="connsiteX117" fmla="*/ 18800 w 935664"/>
                <a:gd name="connsiteY117" fmla="*/ 1197857 h 4097273"/>
                <a:gd name="connsiteX118" fmla="*/ 16335 w 935664"/>
                <a:gd name="connsiteY118" fmla="*/ 1205251 h 4097273"/>
                <a:gd name="connsiteX119" fmla="*/ 6476 w 935664"/>
                <a:gd name="connsiteY119" fmla="*/ 1217575 h 4097273"/>
                <a:gd name="connsiteX120" fmla="*/ 1547 w 935664"/>
                <a:gd name="connsiteY120" fmla="*/ 1217575 h 4097273"/>
                <a:gd name="connsiteX121" fmla="*/ 432 w 935664"/>
                <a:gd name="connsiteY121" fmla="*/ 1215190 h 4097273"/>
                <a:gd name="connsiteX122" fmla="*/ 5905 w 935664"/>
                <a:gd name="connsiteY122" fmla="*/ 4091543 h 4097273"/>
                <a:gd name="connsiteX123" fmla="*/ 913504 w 935664"/>
                <a:gd name="connsiteY123" fmla="*/ 4097273 h 4097273"/>
                <a:gd name="connsiteX124" fmla="*/ 935664 w 935664"/>
                <a:gd name="connsiteY124" fmla="*/ 2483 h 40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35664" h="4097273">
                  <a:moveTo>
                    <a:pt x="935664" y="2483"/>
                  </a:moveTo>
                  <a:lnTo>
                    <a:pt x="906088" y="18"/>
                  </a:lnTo>
                  <a:cubicBezTo>
                    <a:pt x="898694" y="-393"/>
                    <a:pt x="911017" y="6591"/>
                    <a:pt x="891300" y="18"/>
                  </a:cubicBezTo>
                  <a:cubicBezTo>
                    <a:pt x="871771" y="6527"/>
                    <a:pt x="881637" y="4093"/>
                    <a:pt x="861724" y="7412"/>
                  </a:cubicBezTo>
                  <a:cubicBezTo>
                    <a:pt x="859259" y="9055"/>
                    <a:pt x="856979" y="11016"/>
                    <a:pt x="854330" y="12341"/>
                  </a:cubicBezTo>
                  <a:cubicBezTo>
                    <a:pt x="852006" y="13503"/>
                    <a:pt x="849442" y="14122"/>
                    <a:pt x="846935" y="14806"/>
                  </a:cubicBezTo>
                  <a:cubicBezTo>
                    <a:pt x="840399" y="16588"/>
                    <a:pt x="833861" y="18406"/>
                    <a:pt x="827218" y="19735"/>
                  </a:cubicBezTo>
                  <a:cubicBezTo>
                    <a:pt x="823110" y="20557"/>
                    <a:pt x="818936" y="21098"/>
                    <a:pt x="814894" y="22200"/>
                  </a:cubicBezTo>
                  <a:cubicBezTo>
                    <a:pt x="809881" y="23567"/>
                    <a:pt x="800106" y="27129"/>
                    <a:pt x="800106" y="27129"/>
                  </a:cubicBezTo>
                  <a:cubicBezTo>
                    <a:pt x="778925" y="41252"/>
                    <a:pt x="805718" y="24324"/>
                    <a:pt x="785318" y="34524"/>
                  </a:cubicBezTo>
                  <a:cubicBezTo>
                    <a:pt x="782669" y="35849"/>
                    <a:pt x="780573" y="38128"/>
                    <a:pt x="777924" y="39453"/>
                  </a:cubicBezTo>
                  <a:cubicBezTo>
                    <a:pt x="775600" y="40615"/>
                    <a:pt x="772801" y="40656"/>
                    <a:pt x="770530" y="41918"/>
                  </a:cubicBezTo>
                  <a:cubicBezTo>
                    <a:pt x="765351" y="44795"/>
                    <a:pt x="759931" y="47587"/>
                    <a:pt x="755742" y="51776"/>
                  </a:cubicBezTo>
                  <a:cubicBezTo>
                    <a:pt x="754099" y="53419"/>
                    <a:pt x="752891" y="55667"/>
                    <a:pt x="750813" y="56706"/>
                  </a:cubicBezTo>
                  <a:cubicBezTo>
                    <a:pt x="747783" y="58221"/>
                    <a:pt x="744240" y="58349"/>
                    <a:pt x="740954" y="59170"/>
                  </a:cubicBezTo>
                  <a:cubicBezTo>
                    <a:pt x="737668" y="60813"/>
                    <a:pt x="734246" y="62210"/>
                    <a:pt x="731095" y="64100"/>
                  </a:cubicBezTo>
                  <a:cubicBezTo>
                    <a:pt x="726015" y="67148"/>
                    <a:pt x="721236" y="70673"/>
                    <a:pt x="716307" y="73959"/>
                  </a:cubicBezTo>
                  <a:cubicBezTo>
                    <a:pt x="713842" y="75602"/>
                    <a:pt x="711723" y="77951"/>
                    <a:pt x="708913" y="78888"/>
                  </a:cubicBezTo>
                  <a:lnTo>
                    <a:pt x="701519" y="81353"/>
                  </a:lnTo>
                  <a:cubicBezTo>
                    <a:pt x="686161" y="96708"/>
                    <a:pt x="708398" y="75945"/>
                    <a:pt x="689195" y="88747"/>
                  </a:cubicBezTo>
                  <a:cubicBezTo>
                    <a:pt x="686295" y="90680"/>
                    <a:pt x="684589" y="94050"/>
                    <a:pt x="681801" y="96141"/>
                  </a:cubicBezTo>
                  <a:cubicBezTo>
                    <a:pt x="677969" y="99015"/>
                    <a:pt x="673586" y="101070"/>
                    <a:pt x="669478" y="103535"/>
                  </a:cubicBezTo>
                  <a:cubicBezTo>
                    <a:pt x="658579" y="119881"/>
                    <a:pt x="671391" y="101713"/>
                    <a:pt x="657154" y="118323"/>
                  </a:cubicBezTo>
                  <a:cubicBezTo>
                    <a:pt x="654481" y="121442"/>
                    <a:pt x="652433" y="125063"/>
                    <a:pt x="649760" y="128182"/>
                  </a:cubicBezTo>
                  <a:cubicBezTo>
                    <a:pt x="647492" y="130828"/>
                    <a:pt x="644597" y="132898"/>
                    <a:pt x="642366" y="135576"/>
                  </a:cubicBezTo>
                  <a:cubicBezTo>
                    <a:pt x="640470" y="137852"/>
                    <a:pt x="639666" y="141019"/>
                    <a:pt x="637437" y="142970"/>
                  </a:cubicBezTo>
                  <a:cubicBezTo>
                    <a:pt x="632979" y="146871"/>
                    <a:pt x="626839" y="148640"/>
                    <a:pt x="622649" y="152829"/>
                  </a:cubicBezTo>
                  <a:cubicBezTo>
                    <a:pt x="621006" y="154472"/>
                    <a:pt x="619534" y="156306"/>
                    <a:pt x="617719" y="157758"/>
                  </a:cubicBezTo>
                  <a:cubicBezTo>
                    <a:pt x="603950" y="168772"/>
                    <a:pt x="611417" y="156671"/>
                    <a:pt x="590608" y="177476"/>
                  </a:cubicBezTo>
                  <a:cubicBezTo>
                    <a:pt x="571397" y="196683"/>
                    <a:pt x="602500" y="164941"/>
                    <a:pt x="580749" y="189799"/>
                  </a:cubicBezTo>
                  <a:cubicBezTo>
                    <a:pt x="557626" y="216225"/>
                    <a:pt x="578388" y="187178"/>
                    <a:pt x="558567" y="216911"/>
                  </a:cubicBezTo>
                  <a:cubicBezTo>
                    <a:pt x="540959" y="243324"/>
                    <a:pt x="568374" y="203244"/>
                    <a:pt x="546243" y="231699"/>
                  </a:cubicBezTo>
                  <a:cubicBezTo>
                    <a:pt x="542606" y="236375"/>
                    <a:pt x="539671" y="241558"/>
                    <a:pt x="536385" y="246487"/>
                  </a:cubicBezTo>
                  <a:cubicBezTo>
                    <a:pt x="534742" y="248952"/>
                    <a:pt x="533550" y="251786"/>
                    <a:pt x="531455" y="253881"/>
                  </a:cubicBezTo>
                  <a:cubicBezTo>
                    <a:pt x="528990" y="256346"/>
                    <a:pt x="526292" y="258597"/>
                    <a:pt x="524061" y="261275"/>
                  </a:cubicBezTo>
                  <a:cubicBezTo>
                    <a:pt x="522165" y="263551"/>
                    <a:pt x="521083" y="266440"/>
                    <a:pt x="519132" y="268669"/>
                  </a:cubicBezTo>
                  <a:cubicBezTo>
                    <a:pt x="515306" y="273041"/>
                    <a:pt x="506808" y="280993"/>
                    <a:pt x="506808" y="280993"/>
                  </a:cubicBezTo>
                  <a:cubicBezTo>
                    <a:pt x="505987" y="283458"/>
                    <a:pt x="505681" y="286159"/>
                    <a:pt x="504344" y="288387"/>
                  </a:cubicBezTo>
                  <a:cubicBezTo>
                    <a:pt x="503148" y="290380"/>
                    <a:pt x="500902" y="291531"/>
                    <a:pt x="499414" y="293316"/>
                  </a:cubicBezTo>
                  <a:cubicBezTo>
                    <a:pt x="496784" y="296472"/>
                    <a:pt x="494376" y="299810"/>
                    <a:pt x="492020" y="303175"/>
                  </a:cubicBezTo>
                  <a:cubicBezTo>
                    <a:pt x="488623" y="308028"/>
                    <a:pt x="485447" y="313034"/>
                    <a:pt x="482161" y="317963"/>
                  </a:cubicBezTo>
                  <a:cubicBezTo>
                    <a:pt x="480518" y="320428"/>
                    <a:pt x="479327" y="323262"/>
                    <a:pt x="477232" y="325357"/>
                  </a:cubicBezTo>
                  <a:cubicBezTo>
                    <a:pt x="474767" y="327822"/>
                    <a:pt x="472069" y="330073"/>
                    <a:pt x="469838" y="332751"/>
                  </a:cubicBezTo>
                  <a:cubicBezTo>
                    <a:pt x="467942" y="335027"/>
                    <a:pt x="466877" y="337931"/>
                    <a:pt x="464909" y="340145"/>
                  </a:cubicBezTo>
                  <a:cubicBezTo>
                    <a:pt x="460277" y="345355"/>
                    <a:pt x="453987" y="349132"/>
                    <a:pt x="450120" y="354933"/>
                  </a:cubicBezTo>
                  <a:cubicBezTo>
                    <a:pt x="443902" y="364261"/>
                    <a:pt x="447285" y="360232"/>
                    <a:pt x="440262" y="367257"/>
                  </a:cubicBezTo>
                  <a:cubicBezTo>
                    <a:pt x="434401" y="384838"/>
                    <a:pt x="442712" y="363583"/>
                    <a:pt x="430403" y="382045"/>
                  </a:cubicBezTo>
                  <a:cubicBezTo>
                    <a:pt x="428962" y="384207"/>
                    <a:pt x="429227" y="387183"/>
                    <a:pt x="427938" y="389439"/>
                  </a:cubicBezTo>
                  <a:cubicBezTo>
                    <a:pt x="425900" y="393006"/>
                    <a:pt x="422900" y="395933"/>
                    <a:pt x="420544" y="399298"/>
                  </a:cubicBezTo>
                  <a:cubicBezTo>
                    <a:pt x="417147" y="404151"/>
                    <a:pt x="410685" y="414086"/>
                    <a:pt x="410685" y="414086"/>
                  </a:cubicBezTo>
                  <a:cubicBezTo>
                    <a:pt x="409042" y="419015"/>
                    <a:pt x="408638" y="424551"/>
                    <a:pt x="405756" y="428874"/>
                  </a:cubicBezTo>
                  <a:cubicBezTo>
                    <a:pt x="402470" y="433803"/>
                    <a:pt x="397771" y="438042"/>
                    <a:pt x="395897" y="443662"/>
                  </a:cubicBezTo>
                  <a:cubicBezTo>
                    <a:pt x="392697" y="453261"/>
                    <a:pt x="395269" y="449219"/>
                    <a:pt x="388503" y="455986"/>
                  </a:cubicBezTo>
                  <a:cubicBezTo>
                    <a:pt x="386219" y="462837"/>
                    <a:pt x="386204" y="465041"/>
                    <a:pt x="381109" y="470774"/>
                  </a:cubicBezTo>
                  <a:cubicBezTo>
                    <a:pt x="373787" y="479011"/>
                    <a:pt x="360283" y="488889"/>
                    <a:pt x="356462" y="500350"/>
                  </a:cubicBezTo>
                  <a:cubicBezTo>
                    <a:pt x="355640" y="502815"/>
                    <a:pt x="355259" y="505473"/>
                    <a:pt x="353997" y="507744"/>
                  </a:cubicBezTo>
                  <a:cubicBezTo>
                    <a:pt x="351120" y="512923"/>
                    <a:pt x="344139" y="522532"/>
                    <a:pt x="344139" y="522532"/>
                  </a:cubicBezTo>
                  <a:cubicBezTo>
                    <a:pt x="342496" y="529105"/>
                    <a:pt x="342967" y="536613"/>
                    <a:pt x="339209" y="542250"/>
                  </a:cubicBezTo>
                  <a:cubicBezTo>
                    <a:pt x="334762" y="548921"/>
                    <a:pt x="332479" y="551683"/>
                    <a:pt x="329351" y="559503"/>
                  </a:cubicBezTo>
                  <a:cubicBezTo>
                    <a:pt x="327421" y="564327"/>
                    <a:pt x="327303" y="569968"/>
                    <a:pt x="324421" y="574291"/>
                  </a:cubicBezTo>
                  <a:cubicBezTo>
                    <a:pt x="322778" y="576756"/>
                    <a:pt x="320695" y="578978"/>
                    <a:pt x="319492" y="581685"/>
                  </a:cubicBezTo>
                  <a:cubicBezTo>
                    <a:pt x="317382" y="586433"/>
                    <a:pt x="316205" y="591544"/>
                    <a:pt x="314562" y="596473"/>
                  </a:cubicBezTo>
                  <a:cubicBezTo>
                    <a:pt x="313740" y="598938"/>
                    <a:pt x="313935" y="602030"/>
                    <a:pt x="312098" y="603867"/>
                  </a:cubicBezTo>
                  <a:lnTo>
                    <a:pt x="307168" y="608796"/>
                  </a:lnTo>
                  <a:lnTo>
                    <a:pt x="299774" y="630979"/>
                  </a:lnTo>
                  <a:cubicBezTo>
                    <a:pt x="298953" y="633444"/>
                    <a:pt x="298751" y="636211"/>
                    <a:pt x="297310" y="638373"/>
                  </a:cubicBezTo>
                  <a:lnTo>
                    <a:pt x="292380" y="645767"/>
                  </a:lnTo>
                  <a:cubicBezTo>
                    <a:pt x="288852" y="656353"/>
                    <a:pt x="287963" y="661344"/>
                    <a:pt x="282521" y="670414"/>
                  </a:cubicBezTo>
                  <a:cubicBezTo>
                    <a:pt x="279473" y="675494"/>
                    <a:pt x="276852" y="681013"/>
                    <a:pt x="272663" y="685202"/>
                  </a:cubicBezTo>
                  <a:cubicBezTo>
                    <a:pt x="268555" y="689310"/>
                    <a:pt x="263562" y="692691"/>
                    <a:pt x="260339" y="697525"/>
                  </a:cubicBezTo>
                  <a:lnTo>
                    <a:pt x="250480" y="712313"/>
                  </a:lnTo>
                  <a:cubicBezTo>
                    <a:pt x="241496" y="739272"/>
                    <a:pt x="255824" y="698441"/>
                    <a:pt x="243086" y="727101"/>
                  </a:cubicBezTo>
                  <a:cubicBezTo>
                    <a:pt x="240976" y="731849"/>
                    <a:pt x="240267" y="737142"/>
                    <a:pt x="238157" y="741890"/>
                  </a:cubicBezTo>
                  <a:cubicBezTo>
                    <a:pt x="236954" y="744597"/>
                    <a:pt x="234553" y="746635"/>
                    <a:pt x="233228" y="749284"/>
                  </a:cubicBezTo>
                  <a:cubicBezTo>
                    <a:pt x="232066" y="751608"/>
                    <a:pt x="231925" y="754354"/>
                    <a:pt x="230763" y="756678"/>
                  </a:cubicBezTo>
                  <a:cubicBezTo>
                    <a:pt x="229438" y="759327"/>
                    <a:pt x="227159" y="761423"/>
                    <a:pt x="225834" y="764072"/>
                  </a:cubicBezTo>
                  <a:cubicBezTo>
                    <a:pt x="223864" y="768012"/>
                    <a:pt x="221957" y="777639"/>
                    <a:pt x="220904" y="781325"/>
                  </a:cubicBezTo>
                  <a:cubicBezTo>
                    <a:pt x="220190" y="783823"/>
                    <a:pt x="219777" y="786491"/>
                    <a:pt x="218440" y="788719"/>
                  </a:cubicBezTo>
                  <a:cubicBezTo>
                    <a:pt x="217244" y="790712"/>
                    <a:pt x="215153" y="792005"/>
                    <a:pt x="213510" y="793648"/>
                  </a:cubicBezTo>
                  <a:lnTo>
                    <a:pt x="206116" y="815830"/>
                  </a:lnTo>
                  <a:cubicBezTo>
                    <a:pt x="205294" y="818295"/>
                    <a:pt x="205092" y="821062"/>
                    <a:pt x="203651" y="823224"/>
                  </a:cubicBezTo>
                  <a:cubicBezTo>
                    <a:pt x="202008" y="825689"/>
                    <a:pt x="200047" y="827969"/>
                    <a:pt x="198722" y="830618"/>
                  </a:cubicBezTo>
                  <a:cubicBezTo>
                    <a:pt x="197560" y="832942"/>
                    <a:pt x="196971" y="835515"/>
                    <a:pt x="196257" y="838013"/>
                  </a:cubicBezTo>
                  <a:cubicBezTo>
                    <a:pt x="195327" y="841270"/>
                    <a:pt x="195308" y="844841"/>
                    <a:pt x="193793" y="847871"/>
                  </a:cubicBezTo>
                  <a:cubicBezTo>
                    <a:pt x="192754" y="849950"/>
                    <a:pt x="190506" y="851158"/>
                    <a:pt x="188863" y="852801"/>
                  </a:cubicBezTo>
                  <a:cubicBezTo>
                    <a:pt x="184962" y="868407"/>
                    <a:pt x="188278" y="859841"/>
                    <a:pt x="176540" y="877448"/>
                  </a:cubicBezTo>
                  <a:lnTo>
                    <a:pt x="176540" y="877448"/>
                  </a:lnTo>
                  <a:cubicBezTo>
                    <a:pt x="175718" y="879913"/>
                    <a:pt x="175237" y="882518"/>
                    <a:pt x="174075" y="884842"/>
                  </a:cubicBezTo>
                  <a:cubicBezTo>
                    <a:pt x="170965" y="891062"/>
                    <a:pt x="168803" y="892579"/>
                    <a:pt x="164216" y="897165"/>
                  </a:cubicBezTo>
                  <a:cubicBezTo>
                    <a:pt x="163395" y="899630"/>
                    <a:pt x="163089" y="902331"/>
                    <a:pt x="161752" y="904559"/>
                  </a:cubicBezTo>
                  <a:cubicBezTo>
                    <a:pt x="160556" y="906552"/>
                    <a:pt x="158274" y="907674"/>
                    <a:pt x="156822" y="909489"/>
                  </a:cubicBezTo>
                  <a:cubicBezTo>
                    <a:pt x="154972" y="911802"/>
                    <a:pt x="153363" y="914311"/>
                    <a:pt x="151893" y="916883"/>
                  </a:cubicBezTo>
                  <a:cubicBezTo>
                    <a:pt x="150070" y="920073"/>
                    <a:pt x="148410" y="923364"/>
                    <a:pt x="146963" y="926741"/>
                  </a:cubicBezTo>
                  <a:cubicBezTo>
                    <a:pt x="145940" y="929129"/>
                    <a:pt x="145661" y="931811"/>
                    <a:pt x="144499" y="934135"/>
                  </a:cubicBezTo>
                  <a:cubicBezTo>
                    <a:pt x="143174" y="936785"/>
                    <a:pt x="141212" y="939064"/>
                    <a:pt x="139569" y="941529"/>
                  </a:cubicBezTo>
                  <a:cubicBezTo>
                    <a:pt x="137926" y="946459"/>
                    <a:pt x="136964" y="951670"/>
                    <a:pt x="134640" y="956318"/>
                  </a:cubicBezTo>
                  <a:cubicBezTo>
                    <a:pt x="128386" y="968826"/>
                    <a:pt x="131749" y="963119"/>
                    <a:pt x="124781" y="973570"/>
                  </a:cubicBezTo>
                  <a:cubicBezTo>
                    <a:pt x="123960" y="976035"/>
                    <a:pt x="123340" y="978577"/>
                    <a:pt x="122317" y="980965"/>
                  </a:cubicBezTo>
                  <a:cubicBezTo>
                    <a:pt x="120870" y="984342"/>
                    <a:pt x="118677" y="987383"/>
                    <a:pt x="117387" y="990823"/>
                  </a:cubicBezTo>
                  <a:cubicBezTo>
                    <a:pt x="116198" y="993995"/>
                    <a:pt x="116112" y="997510"/>
                    <a:pt x="114923" y="1000682"/>
                  </a:cubicBezTo>
                  <a:cubicBezTo>
                    <a:pt x="113633" y="1004122"/>
                    <a:pt x="111358" y="1007130"/>
                    <a:pt x="109993" y="1010541"/>
                  </a:cubicBezTo>
                  <a:cubicBezTo>
                    <a:pt x="108063" y="1015365"/>
                    <a:pt x="106707" y="1020400"/>
                    <a:pt x="105064" y="1025329"/>
                  </a:cubicBezTo>
                  <a:cubicBezTo>
                    <a:pt x="104242" y="1027794"/>
                    <a:pt x="103229" y="1030203"/>
                    <a:pt x="102599" y="1032723"/>
                  </a:cubicBezTo>
                  <a:cubicBezTo>
                    <a:pt x="101777" y="1036009"/>
                    <a:pt x="101468" y="1039468"/>
                    <a:pt x="100134" y="1042582"/>
                  </a:cubicBezTo>
                  <a:cubicBezTo>
                    <a:pt x="98967" y="1045305"/>
                    <a:pt x="96530" y="1047327"/>
                    <a:pt x="95205" y="1049976"/>
                  </a:cubicBezTo>
                  <a:cubicBezTo>
                    <a:pt x="94043" y="1052300"/>
                    <a:pt x="94029" y="1055114"/>
                    <a:pt x="92740" y="1057370"/>
                  </a:cubicBezTo>
                  <a:cubicBezTo>
                    <a:pt x="90702" y="1060937"/>
                    <a:pt x="87523" y="1063746"/>
                    <a:pt x="85346" y="1067229"/>
                  </a:cubicBezTo>
                  <a:cubicBezTo>
                    <a:pt x="72529" y="1087736"/>
                    <a:pt x="86335" y="1067714"/>
                    <a:pt x="77952" y="1084482"/>
                  </a:cubicBezTo>
                  <a:cubicBezTo>
                    <a:pt x="76627" y="1087131"/>
                    <a:pt x="74348" y="1089227"/>
                    <a:pt x="73023" y="1091876"/>
                  </a:cubicBezTo>
                  <a:cubicBezTo>
                    <a:pt x="71861" y="1094200"/>
                    <a:pt x="71720" y="1096946"/>
                    <a:pt x="70558" y="1099270"/>
                  </a:cubicBezTo>
                  <a:cubicBezTo>
                    <a:pt x="68552" y="1103281"/>
                    <a:pt x="60193" y="1113725"/>
                    <a:pt x="58235" y="1116522"/>
                  </a:cubicBezTo>
                  <a:cubicBezTo>
                    <a:pt x="54837" y="1121376"/>
                    <a:pt x="51662" y="1126381"/>
                    <a:pt x="48376" y="1131311"/>
                  </a:cubicBezTo>
                  <a:cubicBezTo>
                    <a:pt x="46733" y="1133776"/>
                    <a:pt x="44384" y="1135895"/>
                    <a:pt x="43447" y="1138705"/>
                  </a:cubicBezTo>
                  <a:lnTo>
                    <a:pt x="38517" y="1153493"/>
                  </a:lnTo>
                  <a:lnTo>
                    <a:pt x="33588" y="1168281"/>
                  </a:lnTo>
                  <a:cubicBezTo>
                    <a:pt x="32766" y="1170746"/>
                    <a:pt x="32564" y="1173513"/>
                    <a:pt x="31123" y="1175675"/>
                  </a:cubicBezTo>
                  <a:cubicBezTo>
                    <a:pt x="16997" y="1196865"/>
                    <a:pt x="33933" y="1170055"/>
                    <a:pt x="23729" y="1190463"/>
                  </a:cubicBezTo>
                  <a:cubicBezTo>
                    <a:pt x="22404" y="1193112"/>
                    <a:pt x="20125" y="1195208"/>
                    <a:pt x="18800" y="1197857"/>
                  </a:cubicBezTo>
                  <a:cubicBezTo>
                    <a:pt x="17638" y="1200181"/>
                    <a:pt x="17497" y="1202927"/>
                    <a:pt x="16335" y="1205251"/>
                  </a:cubicBezTo>
                  <a:cubicBezTo>
                    <a:pt x="15173" y="1207574"/>
                    <a:pt x="8941" y="1215521"/>
                    <a:pt x="6476" y="1217575"/>
                  </a:cubicBezTo>
                  <a:cubicBezTo>
                    <a:pt x="4011" y="1219629"/>
                    <a:pt x="3190" y="1217575"/>
                    <a:pt x="1547" y="1217575"/>
                  </a:cubicBezTo>
                  <a:cubicBezTo>
                    <a:pt x="540" y="1217178"/>
                    <a:pt x="664" y="1215687"/>
                    <a:pt x="432" y="1215190"/>
                  </a:cubicBezTo>
                  <a:cubicBezTo>
                    <a:pt x="-896" y="1217076"/>
                    <a:pt x="809" y="3603653"/>
                    <a:pt x="5905" y="4091543"/>
                  </a:cubicBezTo>
                  <a:lnTo>
                    <a:pt x="913504" y="4097273"/>
                  </a:lnTo>
                  <a:cubicBezTo>
                    <a:pt x="919717" y="2704844"/>
                    <a:pt x="926345" y="2091126"/>
                    <a:pt x="935664" y="248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H="1">
              <a:off x="5372093" y="4614368"/>
              <a:ext cx="744659" cy="1117590"/>
            </a:xfrm>
            <a:custGeom>
              <a:avLst/>
              <a:gdLst>
                <a:gd name="connsiteX0" fmla="*/ 950588 w 950588"/>
                <a:gd name="connsiteY0" fmla="*/ 0 h 1929283"/>
                <a:gd name="connsiteX1" fmla="*/ 908385 w 950588"/>
                <a:gd name="connsiteY1" fmla="*/ 78377 h 1929283"/>
                <a:gd name="connsiteX2" fmla="*/ 904366 w 950588"/>
                <a:gd name="connsiteY2" fmla="*/ 84406 h 1929283"/>
                <a:gd name="connsiteX3" fmla="*/ 866182 w 950588"/>
                <a:gd name="connsiteY3" fmla="*/ 176851 h 1929283"/>
                <a:gd name="connsiteX4" fmla="*/ 862163 w 950588"/>
                <a:gd name="connsiteY4" fmla="*/ 188909 h 1929283"/>
                <a:gd name="connsiteX5" fmla="*/ 860153 w 950588"/>
                <a:gd name="connsiteY5" fmla="*/ 194938 h 1929283"/>
                <a:gd name="connsiteX6" fmla="*/ 852114 w 950588"/>
                <a:gd name="connsiteY6" fmla="*/ 213025 h 1929283"/>
                <a:gd name="connsiteX7" fmla="*/ 848095 w 950588"/>
                <a:gd name="connsiteY7" fmla="*/ 225083 h 1929283"/>
                <a:gd name="connsiteX8" fmla="*/ 846085 w 950588"/>
                <a:gd name="connsiteY8" fmla="*/ 231112 h 1929283"/>
                <a:gd name="connsiteX9" fmla="*/ 842066 w 950588"/>
                <a:gd name="connsiteY9" fmla="*/ 237141 h 1929283"/>
                <a:gd name="connsiteX10" fmla="*/ 834027 w 950588"/>
                <a:gd name="connsiteY10" fmla="*/ 253218 h 1929283"/>
                <a:gd name="connsiteX11" fmla="*/ 827998 w 950588"/>
                <a:gd name="connsiteY11" fmla="*/ 263266 h 1929283"/>
                <a:gd name="connsiteX12" fmla="*/ 825989 w 950588"/>
                <a:gd name="connsiteY12" fmla="*/ 269295 h 1929283"/>
                <a:gd name="connsiteX13" fmla="*/ 817950 w 950588"/>
                <a:gd name="connsiteY13" fmla="*/ 279344 h 1929283"/>
                <a:gd name="connsiteX14" fmla="*/ 813931 w 950588"/>
                <a:gd name="connsiteY14" fmla="*/ 291402 h 1929283"/>
                <a:gd name="connsiteX15" fmla="*/ 809911 w 950588"/>
                <a:gd name="connsiteY15" fmla="*/ 303460 h 1929283"/>
                <a:gd name="connsiteX16" fmla="*/ 805892 w 950588"/>
                <a:gd name="connsiteY16" fmla="*/ 315518 h 1929283"/>
                <a:gd name="connsiteX17" fmla="*/ 797853 w 950588"/>
                <a:gd name="connsiteY17" fmla="*/ 327576 h 1929283"/>
                <a:gd name="connsiteX18" fmla="*/ 791824 w 950588"/>
                <a:gd name="connsiteY18" fmla="*/ 339634 h 1929283"/>
                <a:gd name="connsiteX19" fmla="*/ 785795 w 950588"/>
                <a:gd name="connsiteY19" fmla="*/ 351692 h 1929283"/>
                <a:gd name="connsiteX20" fmla="*/ 779766 w 950588"/>
                <a:gd name="connsiteY20" fmla="*/ 369779 h 1929283"/>
                <a:gd name="connsiteX21" fmla="*/ 777757 w 950588"/>
                <a:gd name="connsiteY21" fmla="*/ 375808 h 1929283"/>
                <a:gd name="connsiteX22" fmla="*/ 771728 w 950588"/>
                <a:gd name="connsiteY22" fmla="*/ 397914 h 1929283"/>
                <a:gd name="connsiteX23" fmla="*/ 767708 w 950588"/>
                <a:gd name="connsiteY23" fmla="*/ 409972 h 1929283"/>
                <a:gd name="connsiteX24" fmla="*/ 765699 w 950588"/>
                <a:gd name="connsiteY24" fmla="*/ 416001 h 1929283"/>
                <a:gd name="connsiteX25" fmla="*/ 761679 w 950588"/>
                <a:gd name="connsiteY25" fmla="*/ 420021 h 1929283"/>
                <a:gd name="connsiteX26" fmla="*/ 755650 w 950588"/>
                <a:gd name="connsiteY26" fmla="*/ 438108 h 1929283"/>
                <a:gd name="connsiteX27" fmla="*/ 753641 w 950588"/>
                <a:gd name="connsiteY27" fmla="*/ 444137 h 1929283"/>
                <a:gd name="connsiteX28" fmla="*/ 749621 w 950588"/>
                <a:gd name="connsiteY28" fmla="*/ 450166 h 1929283"/>
                <a:gd name="connsiteX29" fmla="*/ 745602 w 950588"/>
                <a:gd name="connsiteY29" fmla="*/ 462224 h 1929283"/>
                <a:gd name="connsiteX30" fmla="*/ 741583 w 950588"/>
                <a:gd name="connsiteY30" fmla="*/ 476291 h 1929283"/>
                <a:gd name="connsiteX31" fmla="*/ 737563 w 950588"/>
                <a:gd name="connsiteY31" fmla="*/ 482320 h 1929283"/>
                <a:gd name="connsiteX32" fmla="*/ 735554 w 950588"/>
                <a:gd name="connsiteY32" fmla="*/ 488349 h 1929283"/>
                <a:gd name="connsiteX33" fmla="*/ 731534 w 950588"/>
                <a:gd name="connsiteY33" fmla="*/ 492369 h 1929283"/>
                <a:gd name="connsiteX34" fmla="*/ 727515 w 950588"/>
                <a:gd name="connsiteY34" fmla="*/ 504427 h 1929283"/>
                <a:gd name="connsiteX35" fmla="*/ 719476 w 950588"/>
                <a:gd name="connsiteY35" fmla="*/ 516485 h 1929283"/>
                <a:gd name="connsiteX36" fmla="*/ 713447 w 950588"/>
                <a:gd name="connsiteY36" fmla="*/ 526533 h 1929283"/>
                <a:gd name="connsiteX37" fmla="*/ 711438 w 950588"/>
                <a:gd name="connsiteY37" fmla="*/ 532562 h 1929283"/>
                <a:gd name="connsiteX38" fmla="*/ 703399 w 950588"/>
                <a:gd name="connsiteY38" fmla="*/ 544620 h 1929283"/>
                <a:gd name="connsiteX39" fmla="*/ 695360 w 950588"/>
                <a:gd name="connsiteY39" fmla="*/ 572756 h 1929283"/>
                <a:gd name="connsiteX40" fmla="*/ 691341 w 950588"/>
                <a:gd name="connsiteY40" fmla="*/ 578785 h 1929283"/>
                <a:gd name="connsiteX41" fmla="*/ 687321 w 950588"/>
                <a:gd name="connsiteY41" fmla="*/ 590843 h 1929283"/>
                <a:gd name="connsiteX42" fmla="*/ 679283 w 950588"/>
                <a:gd name="connsiteY42" fmla="*/ 602901 h 1929283"/>
                <a:gd name="connsiteX43" fmla="*/ 675263 w 950588"/>
                <a:gd name="connsiteY43" fmla="*/ 608930 h 1929283"/>
                <a:gd name="connsiteX44" fmla="*/ 667225 w 950588"/>
                <a:gd name="connsiteY44" fmla="*/ 627017 h 1929283"/>
                <a:gd name="connsiteX45" fmla="*/ 665215 w 950588"/>
                <a:gd name="connsiteY45" fmla="*/ 635055 h 1929283"/>
                <a:gd name="connsiteX46" fmla="*/ 659186 w 950588"/>
                <a:gd name="connsiteY46" fmla="*/ 653142 h 1929283"/>
                <a:gd name="connsiteX47" fmla="*/ 657176 w 950588"/>
                <a:gd name="connsiteY47" fmla="*/ 659171 h 1929283"/>
                <a:gd name="connsiteX48" fmla="*/ 655167 w 950588"/>
                <a:gd name="connsiteY48" fmla="*/ 665200 h 1929283"/>
                <a:gd name="connsiteX49" fmla="*/ 651147 w 950588"/>
                <a:gd name="connsiteY49" fmla="*/ 671229 h 1929283"/>
                <a:gd name="connsiteX50" fmla="*/ 649138 w 950588"/>
                <a:gd name="connsiteY50" fmla="*/ 677258 h 1929283"/>
                <a:gd name="connsiteX51" fmla="*/ 645118 w 950588"/>
                <a:gd name="connsiteY51" fmla="*/ 681278 h 1929283"/>
                <a:gd name="connsiteX52" fmla="*/ 641099 w 950588"/>
                <a:gd name="connsiteY52" fmla="*/ 687307 h 1929283"/>
                <a:gd name="connsiteX53" fmla="*/ 639089 w 950588"/>
                <a:gd name="connsiteY53" fmla="*/ 693336 h 1929283"/>
                <a:gd name="connsiteX54" fmla="*/ 635070 w 950588"/>
                <a:gd name="connsiteY54" fmla="*/ 699365 h 1929283"/>
                <a:gd name="connsiteX55" fmla="*/ 627031 w 950588"/>
                <a:gd name="connsiteY55" fmla="*/ 717452 h 1929283"/>
                <a:gd name="connsiteX56" fmla="*/ 621002 w 950588"/>
                <a:gd name="connsiteY56" fmla="*/ 737549 h 1929283"/>
                <a:gd name="connsiteX57" fmla="*/ 618993 w 950588"/>
                <a:gd name="connsiteY57" fmla="*/ 743578 h 1929283"/>
                <a:gd name="connsiteX58" fmla="*/ 614973 w 950588"/>
                <a:gd name="connsiteY58" fmla="*/ 749607 h 1929283"/>
                <a:gd name="connsiteX59" fmla="*/ 606935 w 950588"/>
                <a:gd name="connsiteY59" fmla="*/ 773723 h 1929283"/>
                <a:gd name="connsiteX60" fmla="*/ 604925 w 950588"/>
                <a:gd name="connsiteY60" fmla="*/ 779752 h 1929283"/>
                <a:gd name="connsiteX61" fmla="*/ 602915 w 950588"/>
                <a:gd name="connsiteY61" fmla="*/ 785781 h 1929283"/>
                <a:gd name="connsiteX62" fmla="*/ 598896 w 950588"/>
                <a:gd name="connsiteY62" fmla="*/ 799848 h 1929283"/>
                <a:gd name="connsiteX63" fmla="*/ 594877 w 950588"/>
                <a:gd name="connsiteY63" fmla="*/ 805877 h 1929283"/>
                <a:gd name="connsiteX64" fmla="*/ 588848 w 950588"/>
                <a:gd name="connsiteY64" fmla="*/ 815926 h 1929283"/>
                <a:gd name="connsiteX65" fmla="*/ 584828 w 950588"/>
                <a:gd name="connsiteY65" fmla="*/ 827984 h 1929283"/>
                <a:gd name="connsiteX66" fmla="*/ 580809 w 950588"/>
                <a:gd name="connsiteY66" fmla="*/ 834013 h 1929283"/>
                <a:gd name="connsiteX67" fmla="*/ 576790 w 950588"/>
                <a:gd name="connsiteY67" fmla="*/ 846071 h 1929283"/>
                <a:gd name="connsiteX68" fmla="*/ 574780 w 950588"/>
                <a:gd name="connsiteY68" fmla="*/ 852100 h 1929283"/>
                <a:gd name="connsiteX69" fmla="*/ 570761 w 950588"/>
                <a:gd name="connsiteY69" fmla="*/ 858129 h 1929283"/>
                <a:gd name="connsiteX70" fmla="*/ 564732 w 950588"/>
                <a:gd name="connsiteY70" fmla="*/ 876216 h 1929283"/>
                <a:gd name="connsiteX71" fmla="*/ 562722 w 950588"/>
                <a:gd name="connsiteY71" fmla="*/ 882245 h 1929283"/>
                <a:gd name="connsiteX72" fmla="*/ 556693 w 950588"/>
                <a:gd name="connsiteY72" fmla="*/ 888274 h 1929283"/>
                <a:gd name="connsiteX73" fmla="*/ 548654 w 950588"/>
                <a:gd name="connsiteY73" fmla="*/ 906361 h 1929283"/>
                <a:gd name="connsiteX74" fmla="*/ 544635 w 950588"/>
                <a:gd name="connsiteY74" fmla="*/ 918419 h 1929283"/>
                <a:gd name="connsiteX75" fmla="*/ 540616 w 950588"/>
                <a:gd name="connsiteY75" fmla="*/ 924448 h 1929283"/>
                <a:gd name="connsiteX76" fmla="*/ 536596 w 950588"/>
                <a:gd name="connsiteY76" fmla="*/ 936506 h 1929283"/>
                <a:gd name="connsiteX77" fmla="*/ 530567 w 950588"/>
                <a:gd name="connsiteY77" fmla="*/ 948564 h 1929283"/>
                <a:gd name="connsiteX78" fmla="*/ 526548 w 950588"/>
                <a:gd name="connsiteY78" fmla="*/ 954593 h 1929283"/>
                <a:gd name="connsiteX79" fmla="*/ 522529 w 950588"/>
                <a:gd name="connsiteY79" fmla="*/ 966651 h 1929283"/>
                <a:gd name="connsiteX80" fmla="*/ 514490 w 950588"/>
                <a:gd name="connsiteY80" fmla="*/ 990767 h 1929283"/>
                <a:gd name="connsiteX81" fmla="*/ 512480 w 950588"/>
                <a:gd name="connsiteY81" fmla="*/ 996796 h 1929283"/>
                <a:gd name="connsiteX82" fmla="*/ 510471 w 950588"/>
                <a:gd name="connsiteY82" fmla="*/ 1002825 h 1929283"/>
                <a:gd name="connsiteX83" fmla="*/ 506451 w 950588"/>
                <a:gd name="connsiteY83" fmla="*/ 1006844 h 1929283"/>
                <a:gd name="connsiteX84" fmla="*/ 500422 w 950588"/>
                <a:gd name="connsiteY84" fmla="*/ 1018902 h 1929283"/>
                <a:gd name="connsiteX85" fmla="*/ 498412 w 950588"/>
                <a:gd name="connsiteY85" fmla="*/ 1024931 h 1929283"/>
                <a:gd name="connsiteX86" fmla="*/ 494393 w 950588"/>
                <a:gd name="connsiteY86" fmla="*/ 1030960 h 1929283"/>
                <a:gd name="connsiteX87" fmla="*/ 488364 w 950588"/>
                <a:gd name="connsiteY87" fmla="*/ 1041009 h 1929283"/>
                <a:gd name="connsiteX88" fmla="*/ 480325 w 950588"/>
                <a:gd name="connsiteY88" fmla="*/ 1059096 h 1929283"/>
                <a:gd name="connsiteX89" fmla="*/ 476306 w 950588"/>
                <a:gd name="connsiteY89" fmla="*/ 1073163 h 1929283"/>
                <a:gd name="connsiteX90" fmla="*/ 468267 w 950588"/>
                <a:gd name="connsiteY90" fmla="*/ 1081202 h 1929283"/>
                <a:gd name="connsiteX91" fmla="*/ 464248 w 950588"/>
                <a:gd name="connsiteY91" fmla="*/ 1087231 h 1929283"/>
                <a:gd name="connsiteX92" fmla="*/ 462238 w 950588"/>
                <a:gd name="connsiteY92" fmla="*/ 1093260 h 1929283"/>
                <a:gd name="connsiteX93" fmla="*/ 458219 w 950588"/>
                <a:gd name="connsiteY93" fmla="*/ 1097280 h 1929283"/>
                <a:gd name="connsiteX94" fmla="*/ 456209 w 950588"/>
                <a:gd name="connsiteY94" fmla="*/ 1103309 h 1929283"/>
                <a:gd name="connsiteX95" fmla="*/ 448171 w 950588"/>
                <a:gd name="connsiteY95" fmla="*/ 1115367 h 1929283"/>
                <a:gd name="connsiteX96" fmla="*/ 446161 w 950588"/>
                <a:gd name="connsiteY96" fmla="*/ 1121396 h 1929283"/>
                <a:gd name="connsiteX97" fmla="*/ 438122 w 950588"/>
                <a:gd name="connsiteY97" fmla="*/ 1133454 h 1929283"/>
                <a:gd name="connsiteX98" fmla="*/ 430084 w 950588"/>
                <a:gd name="connsiteY98" fmla="*/ 1157570 h 1929283"/>
                <a:gd name="connsiteX99" fmla="*/ 428074 w 950588"/>
                <a:gd name="connsiteY99" fmla="*/ 1163599 h 1929283"/>
                <a:gd name="connsiteX100" fmla="*/ 426064 w 950588"/>
                <a:gd name="connsiteY100" fmla="*/ 1169628 h 1929283"/>
                <a:gd name="connsiteX101" fmla="*/ 418026 w 950588"/>
                <a:gd name="connsiteY101" fmla="*/ 1181686 h 1929283"/>
                <a:gd name="connsiteX102" fmla="*/ 414006 w 950588"/>
                <a:gd name="connsiteY102" fmla="*/ 1193744 h 1929283"/>
                <a:gd name="connsiteX103" fmla="*/ 409987 w 950588"/>
                <a:gd name="connsiteY103" fmla="*/ 1199773 h 1929283"/>
                <a:gd name="connsiteX104" fmla="*/ 407977 w 950588"/>
                <a:gd name="connsiteY104" fmla="*/ 1205802 h 1929283"/>
                <a:gd name="connsiteX105" fmla="*/ 403958 w 950588"/>
                <a:gd name="connsiteY105" fmla="*/ 1211831 h 1929283"/>
                <a:gd name="connsiteX106" fmla="*/ 395919 w 950588"/>
                <a:gd name="connsiteY106" fmla="*/ 1229918 h 1929283"/>
                <a:gd name="connsiteX107" fmla="*/ 391900 w 950588"/>
                <a:gd name="connsiteY107" fmla="*/ 1241976 h 1929283"/>
                <a:gd name="connsiteX108" fmla="*/ 389890 w 950588"/>
                <a:gd name="connsiteY108" fmla="*/ 1248005 h 1929283"/>
                <a:gd name="connsiteX109" fmla="*/ 377832 w 950588"/>
                <a:gd name="connsiteY109" fmla="*/ 1264082 h 1929283"/>
                <a:gd name="connsiteX110" fmla="*/ 373813 w 950588"/>
                <a:gd name="connsiteY110" fmla="*/ 1276140 h 1929283"/>
                <a:gd name="connsiteX111" fmla="*/ 371803 w 950588"/>
                <a:gd name="connsiteY111" fmla="*/ 1282169 h 1929283"/>
                <a:gd name="connsiteX112" fmla="*/ 367784 w 950588"/>
                <a:gd name="connsiteY112" fmla="*/ 1288198 h 1929283"/>
                <a:gd name="connsiteX113" fmla="*/ 361755 w 950588"/>
                <a:gd name="connsiteY113" fmla="*/ 1298247 h 1929283"/>
                <a:gd name="connsiteX114" fmla="*/ 355726 w 950588"/>
                <a:gd name="connsiteY114" fmla="*/ 1310305 h 1929283"/>
                <a:gd name="connsiteX115" fmla="*/ 351707 w 950588"/>
                <a:gd name="connsiteY115" fmla="*/ 1322363 h 1929283"/>
                <a:gd name="connsiteX116" fmla="*/ 349697 w 950588"/>
                <a:gd name="connsiteY116" fmla="*/ 1328392 h 1929283"/>
                <a:gd name="connsiteX117" fmla="*/ 343668 w 950588"/>
                <a:gd name="connsiteY117" fmla="*/ 1346479 h 1929283"/>
                <a:gd name="connsiteX118" fmla="*/ 341658 w 950588"/>
                <a:gd name="connsiteY118" fmla="*/ 1352508 h 1929283"/>
                <a:gd name="connsiteX119" fmla="*/ 337639 w 950588"/>
                <a:gd name="connsiteY119" fmla="*/ 1358537 h 1929283"/>
                <a:gd name="connsiteX120" fmla="*/ 335629 w 950588"/>
                <a:gd name="connsiteY120" fmla="*/ 1364566 h 1929283"/>
                <a:gd name="connsiteX121" fmla="*/ 327591 w 950588"/>
                <a:gd name="connsiteY121" fmla="*/ 1376624 h 1929283"/>
                <a:gd name="connsiteX122" fmla="*/ 323571 w 950588"/>
                <a:gd name="connsiteY122" fmla="*/ 1388682 h 1929283"/>
                <a:gd name="connsiteX123" fmla="*/ 321561 w 950588"/>
                <a:gd name="connsiteY123" fmla="*/ 1394711 h 1929283"/>
                <a:gd name="connsiteX124" fmla="*/ 317542 w 950588"/>
                <a:gd name="connsiteY124" fmla="*/ 1400740 h 1929283"/>
                <a:gd name="connsiteX125" fmla="*/ 313523 w 950588"/>
                <a:gd name="connsiteY125" fmla="*/ 1412798 h 1929283"/>
                <a:gd name="connsiteX126" fmla="*/ 311513 w 950588"/>
                <a:gd name="connsiteY126" fmla="*/ 1418827 h 1929283"/>
                <a:gd name="connsiteX127" fmla="*/ 307494 w 950588"/>
                <a:gd name="connsiteY127" fmla="*/ 1424856 h 1929283"/>
                <a:gd name="connsiteX128" fmla="*/ 303474 w 950588"/>
                <a:gd name="connsiteY128" fmla="*/ 1428875 h 1929283"/>
                <a:gd name="connsiteX129" fmla="*/ 289407 w 950588"/>
                <a:gd name="connsiteY129" fmla="*/ 1444952 h 1929283"/>
                <a:gd name="connsiteX130" fmla="*/ 281368 w 950588"/>
                <a:gd name="connsiteY130" fmla="*/ 1457011 h 1929283"/>
                <a:gd name="connsiteX131" fmla="*/ 277349 w 950588"/>
                <a:gd name="connsiteY131" fmla="*/ 1463040 h 1929283"/>
                <a:gd name="connsiteX132" fmla="*/ 273329 w 950588"/>
                <a:gd name="connsiteY132" fmla="*/ 1467059 h 1929283"/>
                <a:gd name="connsiteX133" fmla="*/ 267300 w 950588"/>
                <a:gd name="connsiteY133" fmla="*/ 1477107 h 1929283"/>
                <a:gd name="connsiteX134" fmla="*/ 265291 w 950588"/>
                <a:gd name="connsiteY134" fmla="*/ 1483136 h 1929283"/>
                <a:gd name="connsiteX135" fmla="*/ 261271 w 950588"/>
                <a:gd name="connsiteY135" fmla="*/ 1489165 h 1929283"/>
                <a:gd name="connsiteX136" fmla="*/ 257252 w 950588"/>
                <a:gd name="connsiteY136" fmla="*/ 1503233 h 1929283"/>
                <a:gd name="connsiteX137" fmla="*/ 253233 w 950588"/>
                <a:gd name="connsiteY137" fmla="*/ 1509262 h 1929283"/>
                <a:gd name="connsiteX138" fmla="*/ 251223 w 950588"/>
                <a:gd name="connsiteY138" fmla="*/ 1515291 h 1929283"/>
                <a:gd name="connsiteX139" fmla="*/ 243184 w 950588"/>
                <a:gd name="connsiteY139" fmla="*/ 1527349 h 1929283"/>
                <a:gd name="connsiteX140" fmla="*/ 239165 w 950588"/>
                <a:gd name="connsiteY140" fmla="*/ 1533378 h 1929283"/>
                <a:gd name="connsiteX141" fmla="*/ 235146 w 950588"/>
                <a:gd name="connsiteY141" fmla="*/ 1539407 h 1929283"/>
                <a:gd name="connsiteX142" fmla="*/ 233136 w 950588"/>
                <a:gd name="connsiteY142" fmla="*/ 1545436 h 1929283"/>
                <a:gd name="connsiteX143" fmla="*/ 225097 w 950588"/>
                <a:gd name="connsiteY143" fmla="*/ 1555484 h 1929283"/>
                <a:gd name="connsiteX144" fmla="*/ 219068 w 950588"/>
                <a:gd name="connsiteY144" fmla="*/ 1567542 h 1929283"/>
                <a:gd name="connsiteX145" fmla="*/ 217059 w 950588"/>
                <a:gd name="connsiteY145" fmla="*/ 1573571 h 1929283"/>
                <a:gd name="connsiteX146" fmla="*/ 213039 w 950588"/>
                <a:gd name="connsiteY146" fmla="*/ 1577591 h 1929283"/>
                <a:gd name="connsiteX147" fmla="*/ 202991 w 950588"/>
                <a:gd name="connsiteY147" fmla="*/ 1589649 h 1929283"/>
                <a:gd name="connsiteX148" fmla="*/ 196962 w 950588"/>
                <a:gd name="connsiteY148" fmla="*/ 1601707 h 1929283"/>
                <a:gd name="connsiteX149" fmla="*/ 194952 w 950588"/>
                <a:gd name="connsiteY149" fmla="*/ 1607736 h 1929283"/>
                <a:gd name="connsiteX150" fmla="*/ 190933 w 950588"/>
                <a:gd name="connsiteY150" fmla="*/ 1613765 h 1929283"/>
                <a:gd name="connsiteX151" fmla="*/ 188923 w 950588"/>
                <a:gd name="connsiteY151" fmla="*/ 1619794 h 1929283"/>
                <a:gd name="connsiteX152" fmla="*/ 176865 w 950588"/>
                <a:gd name="connsiteY152" fmla="*/ 1635871 h 1929283"/>
                <a:gd name="connsiteX153" fmla="*/ 168827 w 950588"/>
                <a:gd name="connsiteY153" fmla="*/ 1651949 h 1929283"/>
                <a:gd name="connsiteX154" fmla="*/ 162798 w 950588"/>
                <a:gd name="connsiteY154" fmla="*/ 1670036 h 1929283"/>
                <a:gd name="connsiteX155" fmla="*/ 160788 w 950588"/>
                <a:gd name="connsiteY155" fmla="*/ 1676065 h 1929283"/>
                <a:gd name="connsiteX156" fmla="*/ 156769 w 950588"/>
                <a:gd name="connsiteY156" fmla="*/ 1682094 h 1929283"/>
                <a:gd name="connsiteX157" fmla="*/ 154759 w 950588"/>
                <a:gd name="connsiteY157" fmla="*/ 1688123 h 1929283"/>
                <a:gd name="connsiteX158" fmla="*/ 146720 w 950588"/>
                <a:gd name="connsiteY158" fmla="*/ 1700181 h 1929283"/>
                <a:gd name="connsiteX159" fmla="*/ 140691 w 950588"/>
                <a:gd name="connsiteY159" fmla="*/ 1712239 h 1929283"/>
                <a:gd name="connsiteX160" fmla="*/ 138681 w 950588"/>
                <a:gd name="connsiteY160" fmla="*/ 1718268 h 1929283"/>
                <a:gd name="connsiteX161" fmla="*/ 134662 w 950588"/>
                <a:gd name="connsiteY161" fmla="*/ 1724297 h 1929283"/>
                <a:gd name="connsiteX162" fmla="*/ 130643 w 950588"/>
                <a:gd name="connsiteY162" fmla="*/ 1736355 h 1929283"/>
                <a:gd name="connsiteX163" fmla="*/ 126623 w 950588"/>
                <a:gd name="connsiteY163" fmla="*/ 1740374 h 1929283"/>
                <a:gd name="connsiteX164" fmla="*/ 116575 w 950588"/>
                <a:gd name="connsiteY164" fmla="*/ 1748413 h 1929283"/>
                <a:gd name="connsiteX165" fmla="*/ 110546 w 950588"/>
                <a:gd name="connsiteY165" fmla="*/ 1760471 h 1929283"/>
                <a:gd name="connsiteX166" fmla="*/ 102507 w 950588"/>
                <a:gd name="connsiteY166" fmla="*/ 1770519 h 1929283"/>
                <a:gd name="connsiteX167" fmla="*/ 98488 w 950588"/>
                <a:gd name="connsiteY167" fmla="*/ 1776548 h 1929283"/>
                <a:gd name="connsiteX168" fmla="*/ 88440 w 950588"/>
                <a:gd name="connsiteY168" fmla="*/ 1788606 h 1929283"/>
                <a:gd name="connsiteX169" fmla="*/ 86430 w 950588"/>
                <a:gd name="connsiteY169" fmla="*/ 1794635 h 1929283"/>
                <a:gd name="connsiteX170" fmla="*/ 82411 w 950588"/>
                <a:gd name="connsiteY170" fmla="*/ 1800664 h 1929283"/>
                <a:gd name="connsiteX171" fmla="*/ 74372 w 950588"/>
                <a:gd name="connsiteY171" fmla="*/ 1808703 h 1929283"/>
                <a:gd name="connsiteX172" fmla="*/ 66333 w 950588"/>
                <a:gd name="connsiteY172" fmla="*/ 1818751 h 1929283"/>
                <a:gd name="connsiteX173" fmla="*/ 62314 w 950588"/>
                <a:gd name="connsiteY173" fmla="*/ 1826790 h 1929283"/>
                <a:gd name="connsiteX174" fmla="*/ 54275 w 950588"/>
                <a:gd name="connsiteY174" fmla="*/ 1840858 h 1929283"/>
                <a:gd name="connsiteX175" fmla="*/ 48246 w 950588"/>
                <a:gd name="connsiteY175" fmla="*/ 1854925 h 1929283"/>
                <a:gd name="connsiteX176" fmla="*/ 42217 w 950588"/>
                <a:gd name="connsiteY176" fmla="*/ 1866983 h 1929283"/>
                <a:gd name="connsiteX177" fmla="*/ 36188 w 950588"/>
                <a:gd name="connsiteY177" fmla="*/ 1879041 h 1929283"/>
                <a:gd name="connsiteX178" fmla="*/ 30159 w 950588"/>
                <a:gd name="connsiteY178" fmla="*/ 1883061 h 1929283"/>
                <a:gd name="connsiteX179" fmla="*/ 18101 w 950588"/>
                <a:gd name="connsiteY179" fmla="*/ 1903157 h 1929283"/>
                <a:gd name="connsiteX180" fmla="*/ 16092 w 950588"/>
                <a:gd name="connsiteY180" fmla="*/ 1909186 h 1929283"/>
                <a:gd name="connsiteX181" fmla="*/ 6043 w 950588"/>
                <a:gd name="connsiteY181" fmla="*/ 1917225 h 1929283"/>
                <a:gd name="connsiteX182" fmla="*/ 4034 w 950588"/>
                <a:gd name="connsiteY182" fmla="*/ 1923254 h 1929283"/>
                <a:gd name="connsiteX183" fmla="*/ 14 w 950588"/>
                <a:gd name="connsiteY183" fmla="*/ 1929283 h 1929283"/>
                <a:gd name="connsiteX0" fmla="*/ 961043 w 961043"/>
                <a:gd name="connsiteY0" fmla="*/ 0 h 1969087"/>
                <a:gd name="connsiteX1" fmla="*/ 918840 w 961043"/>
                <a:gd name="connsiteY1" fmla="*/ 78377 h 1969087"/>
                <a:gd name="connsiteX2" fmla="*/ 914821 w 961043"/>
                <a:gd name="connsiteY2" fmla="*/ 84406 h 1969087"/>
                <a:gd name="connsiteX3" fmla="*/ 876637 w 961043"/>
                <a:gd name="connsiteY3" fmla="*/ 176851 h 1969087"/>
                <a:gd name="connsiteX4" fmla="*/ 872618 w 961043"/>
                <a:gd name="connsiteY4" fmla="*/ 188909 h 1969087"/>
                <a:gd name="connsiteX5" fmla="*/ 870608 w 961043"/>
                <a:gd name="connsiteY5" fmla="*/ 194938 h 1969087"/>
                <a:gd name="connsiteX6" fmla="*/ 862569 w 961043"/>
                <a:gd name="connsiteY6" fmla="*/ 213025 h 1969087"/>
                <a:gd name="connsiteX7" fmla="*/ 858550 w 961043"/>
                <a:gd name="connsiteY7" fmla="*/ 225083 h 1969087"/>
                <a:gd name="connsiteX8" fmla="*/ 856540 w 961043"/>
                <a:gd name="connsiteY8" fmla="*/ 231112 h 1969087"/>
                <a:gd name="connsiteX9" fmla="*/ 852521 w 961043"/>
                <a:gd name="connsiteY9" fmla="*/ 237141 h 1969087"/>
                <a:gd name="connsiteX10" fmla="*/ 844482 w 961043"/>
                <a:gd name="connsiteY10" fmla="*/ 253218 h 1969087"/>
                <a:gd name="connsiteX11" fmla="*/ 838453 w 961043"/>
                <a:gd name="connsiteY11" fmla="*/ 263266 h 1969087"/>
                <a:gd name="connsiteX12" fmla="*/ 836444 w 961043"/>
                <a:gd name="connsiteY12" fmla="*/ 269295 h 1969087"/>
                <a:gd name="connsiteX13" fmla="*/ 828405 w 961043"/>
                <a:gd name="connsiteY13" fmla="*/ 279344 h 1969087"/>
                <a:gd name="connsiteX14" fmla="*/ 824386 w 961043"/>
                <a:gd name="connsiteY14" fmla="*/ 291402 h 1969087"/>
                <a:gd name="connsiteX15" fmla="*/ 820366 w 961043"/>
                <a:gd name="connsiteY15" fmla="*/ 303460 h 1969087"/>
                <a:gd name="connsiteX16" fmla="*/ 816347 w 961043"/>
                <a:gd name="connsiteY16" fmla="*/ 315518 h 1969087"/>
                <a:gd name="connsiteX17" fmla="*/ 808308 w 961043"/>
                <a:gd name="connsiteY17" fmla="*/ 327576 h 1969087"/>
                <a:gd name="connsiteX18" fmla="*/ 802279 w 961043"/>
                <a:gd name="connsiteY18" fmla="*/ 339634 h 1969087"/>
                <a:gd name="connsiteX19" fmla="*/ 796250 w 961043"/>
                <a:gd name="connsiteY19" fmla="*/ 351692 h 1969087"/>
                <a:gd name="connsiteX20" fmla="*/ 790221 w 961043"/>
                <a:gd name="connsiteY20" fmla="*/ 369779 h 1969087"/>
                <a:gd name="connsiteX21" fmla="*/ 788212 w 961043"/>
                <a:gd name="connsiteY21" fmla="*/ 375808 h 1969087"/>
                <a:gd name="connsiteX22" fmla="*/ 782183 w 961043"/>
                <a:gd name="connsiteY22" fmla="*/ 397914 h 1969087"/>
                <a:gd name="connsiteX23" fmla="*/ 778163 w 961043"/>
                <a:gd name="connsiteY23" fmla="*/ 409972 h 1969087"/>
                <a:gd name="connsiteX24" fmla="*/ 776154 w 961043"/>
                <a:gd name="connsiteY24" fmla="*/ 416001 h 1969087"/>
                <a:gd name="connsiteX25" fmla="*/ 772134 w 961043"/>
                <a:gd name="connsiteY25" fmla="*/ 420021 h 1969087"/>
                <a:gd name="connsiteX26" fmla="*/ 766105 w 961043"/>
                <a:gd name="connsiteY26" fmla="*/ 438108 h 1969087"/>
                <a:gd name="connsiteX27" fmla="*/ 764096 w 961043"/>
                <a:gd name="connsiteY27" fmla="*/ 444137 h 1969087"/>
                <a:gd name="connsiteX28" fmla="*/ 760076 w 961043"/>
                <a:gd name="connsiteY28" fmla="*/ 450166 h 1969087"/>
                <a:gd name="connsiteX29" fmla="*/ 756057 w 961043"/>
                <a:gd name="connsiteY29" fmla="*/ 462224 h 1969087"/>
                <a:gd name="connsiteX30" fmla="*/ 752038 w 961043"/>
                <a:gd name="connsiteY30" fmla="*/ 476291 h 1969087"/>
                <a:gd name="connsiteX31" fmla="*/ 748018 w 961043"/>
                <a:gd name="connsiteY31" fmla="*/ 482320 h 1969087"/>
                <a:gd name="connsiteX32" fmla="*/ 746009 w 961043"/>
                <a:gd name="connsiteY32" fmla="*/ 488349 h 1969087"/>
                <a:gd name="connsiteX33" fmla="*/ 741989 w 961043"/>
                <a:gd name="connsiteY33" fmla="*/ 492369 h 1969087"/>
                <a:gd name="connsiteX34" fmla="*/ 737970 w 961043"/>
                <a:gd name="connsiteY34" fmla="*/ 504427 h 1969087"/>
                <a:gd name="connsiteX35" fmla="*/ 729931 w 961043"/>
                <a:gd name="connsiteY35" fmla="*/ 516485 h 1969087"/>
                <a:gd name="connsiteX36" fmla="*/ 723902 w 961043"/>
                <a:gd name="connsiteY36" fmla="*/ 526533 h 1969087"/>
                <a:gd name="connsiteX37" fmla="*/ 721893 w 961043"/>
                <a:gd name="connsiteY37" fmla="*/ 532562 h 1969087"/>
                <a:gd name="connsiteX38" fmla="*/ 713854 w 961043"/>
                <a:gd name="connsiteY38" fmla="*/ 544620 h 1969087"/>
                <a:gd name="connsiteX39" fmla="*/ 705815 w 961043"/>
                <a:gd name="connsiteY39" fmla="*/ 572756 h 1969087"/>
                <a:gd name="connsiteX40" fmla="*/ 701796 w 961043"/>
                <a:gd name="connsiteY40" fmla="*/ 578785 h 1969087"/>
                <a:gd name="connsiteX41" fmla="*/ 697776 w 961043"/>
                <a:gd name="connsiteY41" fmla="*/ 590843 h 1969087"/>
                <a:gd name="connsiteX42" fmla="*/ 689738 w 961043"/>
                <a:gd name="connsiteY42" fmla="*/ 602901 h 1969087"/>
                <a:gd name="connsiteX43" fmla="*/ 685718 w 961043"/>
                <a:gd name="connsiteY43" fmla="*/ 608930 h 1969087"/>
                <a:gd name="connsiteX44" fmla="*/ 677680 w 961043"/>
                <a:gd name="connsiteY44" fmla="*/ 627017 h 1969087"/>
                <a:gd name="connsiteX45" fmla="*/ 675670 w 961043"/>
                <a:gd name="connsiteY45" fmla="*/ 635055 h 1969087"/>
                <a:gd name="connsiteX46" fmla="*/ 669641 w 961043"/>
                <a:gd name="connsiteY46" fmla="*/ 653142 h 1969087"/>
                <a:gd name="connsiteX47" fmla="*/ 667631 w 961043"/>
                <a:gd name="connsiteY47" fmla="*/ 659171 h 1969087"/>
                <a:gd name="connsiteX48" fmla="*/ 665622 w 961043"/>
                <a:gd name="connsiteY48" fmla="*/ 665200 h 1969087"/>
                <a:gd name="connsiteX49" fmla="*/ 661602 w 961043"/>
                <a:gd name="connsiteY49" fmla="*/ 671229 h 1969087"/>
                <a:gd name="connsiteX50" fmla="*/ 659593 w 961043"/>
                <a:gd name="connsiteY50" fmla="*/ 677258 h 1969087"/>
                <a:gd name="connsiteX51" fmla="*/ 655573 w 961043"/>
                <a:gd name="connsiteY51" fmla="*/ 681278 h 1969087"/>
                <a:gd name="connsiteX52" fmla="*/ 651554 w 961043"/>
                <a:gd name="connsiteY52" fmla="*/ 687307 h 1969087"/>
                <a:gd name="connsiteX53" fmla="*/ 649544 w 961043"/>
                <a:gd name="connsiteY53" fmla="*/ 693336 h 1969087"/>
                <a:gd name="connsiteX54" fmla="*/ 645525 w 961043"/>
                <a:gd name="connsiteY54" fmla="*/ 699365 h 1969087"/>
                <a:gd name="connsiteX55" fmla="*/ 637486 w 961043"/>
                <a:gd name="connsiteY55" fmla="*/ 717452 h 1969087"/>
                <a:gd name="connsiteX56" fmla="*/ 631457 w 961043"/>
                <a:gd name="connsiteY56" fmla="*/ 737549 h 1969087"/>
                <a:gd name="connsiteX57" fmla="*/ 629448 w 961043"/>
                <a:gd name="connsiteY57" fmla="*/ 743578 h 1969087"/>
                <a:gd name="connsiteX58" fmla="*/ 625428 w 961043"/>
                <a:gd name="connsiteY58" fmla="*/ 749607 h 1969087"/>
                <a:gd name="connsiteX59" fmla="*/ 617390 w 961043"/>
                <a:gd name="connsiteY59" fmla="*/ 773723 h 1969087"/>
                <a:gd name="connsiteX60" fmla="*/ 615380 w 961043"/>
                <a:gd name="connsiteY60" fmla="*/ 779752 h 1969087"/>
                <a:gd name="connsiteX61" fmla="*/ 613370 w 961043"/>
                <a:gd name="connsiteY61" fmla="*/ 785781 h 1969087"/>
                <a:gd name="connsiteX62" fmla="*/ 609351 w 961043"/>
                <a:gd name="connsiteY62" fmla="*/ 799848 h 1969087"/>
                <a:gd name="connsiteX63" fmla="*/ 605332 w 961043"/>
                <a:gd name="connsiteY63" fmla="*/ 805877 h 1969087"/>
                <a:gd name="connsiteX64" fmla="*/ 599303 w 961043"/>
                <a:gd name="connsiteY64" fmla="*/ 815926 h 1969087"/>
                <a:gd name="connsiteX65" fmla="*/ 595283 w 961043"/>
                <a:gd name="connsiteY65" fmla="*/ 827984 h 1969087"/>
                <a:gd name="connsiteX66" fmla="*/ 591264 w 961043"/>
                <a:gd name="connsiteY66" fmla="*/ 834013 h 1969087"/>
                <a:gd name="connsiteX67" fmla="*/ 587245 w 961043"/>
                <a:gd name="connsiteY67" fmla="*/ 846071 h 1969087"/>
                <a:gd name="connsiteX68" fmla="*/ 585235 w 961043"/>
                <a:gd name="connsiteY68" fmla="*/ 852100 h 1969087"/>
                <a:gd name="connsiteX69" fmla="*/ 581216 w 961043"/>
                <a:gd name="connsiteY69" fmla="*/ 858129 h 1969087"/>
                <a:gd name="connsiteX70" fmla="*/ 575187 w 961043"/>
                <a:gd name="connsiteY70" fmla="*/ 876216 h 1969087"/>
                <a:gd name="connsiteX71" fmla="*/ 573177 w 961043"/>
                <a:gd name="connsiteY71" fmla="*/ 882245 h 1969087"/>
                <a:gd name="connsiteX72" fmla="*/ 567148 w 961043"/>
                <a:gd name="connsiteY72" fmla="*/ 888274 h 1969087"/>
                <a:gd name="connsiteX73" fmla="*/ 559109 w 961043"/>
                <a:gd name="connsiteY73" fmla="*/ 906361 h 1969087"/>
                <a:gd name="connsiteX74" fmla="*/ 555090 w 961043"/>
                <a:gd name="connsiteY74" fmla="*/ 918419 h 1969087"/>
                <a:gd name="connsiteX75" fmla="*/ 551071 w 961043"/>
                <a:gd name="connsiteY75" fmla="*/ 924448 h 1969087"/>
                <a:gd name="connsiteX76" fmla="*/ 547051 w 961043"/>
                <a:gd name="connsiteY76" fmla="*/ 936506 h 1969087"/>
                <a:gd name="connsiteX77" fmla="*/ 541022 w 961043"/>
                <a:gd name="connsiteY77" fmla="*/ 948564 h 1969087"/>
                <a:gd name="connsiteX78" fmla="*/ 537003 w 961043"/>
                <a:gd name="connsiteY78" fmla="*/ 954593 h 1969087"/>
                <a:gd name="connsiteX79" fmla="*/ 532984 w 961043"/>
                <a:gd name="connsiteY79" fmla="*/ 966651 h 1969087"/>
                <a:gd name="connsiteX80" fmla="*/ 524945 w 961043"/>
                <a:gd name="connsiteY80" fmla="*/ 990767 h 1969087"/>
                <a:gd name="connsiteX81" fmla="*/ 522935 w 961043"/>
                <a:gd name="connsiteY81" fmla="*/ 996796 h 1969087"/>
                <a:gd name="connsiteX82" fmla="*/ 520926 w 961043"/>
                <a:gd name="connsiteY82" fmla="*/ 1002825 h 1969087"/>
                <a:gd name="connsiteX83" fmla="*/ 516906 w 961043"/>
                <a:gd name="connsiteY83" fmla="*/ 1006844 h 1969087"/>
                <a:gd name="connsiteX84" fmla="*/ 510877 w 961043"/>
                <a:gd name="connsiteY84" fmla="*/ 1018902 h 1969087"/>
                <a:gd name="connsiteX85" fmla="*/ 508867 w 961043"/>
                <a:gd name="connsiteY85" fmla="*/ 1024931 h 1969087"/>
                <a:gd name="connsiteX86" fmla="*/ 504848 w 961043"/>
                <a:gd name="connsiteY86" fmla="*/ 1030960 h 1969087"/>
                <a:gd name="connsiteX87" fmla="*/ 498819 w 961043"/>
                <a:gd name="connsiteY87" fmla="*/ 1041009 h 1969087"/>
                <a:gd name="connsiteX88" fmla="*/ 490780 w 961043"/>
                <a:gd name="connsiteY88" fmla="*/ 1059096 h 1969087"/>
                <a:gd name="connsiteX89" fmla="*/ 486761 w 961043"/>
                <a:gd name="connsiteY89" fmla="*/ 1073163 h 1969087"/>
                <a:gd name="connsiteX90" fmla="*/ 478722 w 961043"/>
                <a:gd name="connsiteY90" fmla="*/ 1081202 h 1969087"/>
                <a:gd name="connsiteX91" fmla="*/ 474703 w 961043"/>
                <a:gd name="connsiteY91" fmla="*/ 1087231 h 1969087"/>
                <a:gd name="connsiteX92" fmla="*/ 472693 w 961043"/>
                <a:gd name="connsiteY92" fmla="*/ 1093260 h 1969087"/>
                <a:gd name="connsiteX93" fmla="*/ 468674 w 961043"/>
                <a:gd name="connsiteY93" fmla="*/ 1097280 h 1969087"/>
                <a:gd name="connsiteX94" fmla="*/ 466664 w 961043"/>
                <a:gd name="connsiteY94" fmla="*/ 1103309 h 1969087"/>
                <a:gd name="connsiteX95" fmla="*/ 458626 w 961043"/>
                <a:gd name="connsiteY95" fmla="*/ 1115367 h 1969087"/>
                <a:gd name="connsiteX96" fmla="*/ 456616 w 961043"/>
                <a:gd name="connsiteY96" fmla="*/ 1121396 h 1969087"/>
                <a:gd name="connsiteX97" fmla="*/ 448577 w 961043"/>
                <a:gd name="connsiteY97" fmla="*/ 1133454 h 1969087"/>
                <a:gd name="connsiteX98" fmla="*/ 440539 w 961043"/>
                <a:gd name="connsiteY98" fmla="*/ 1157570 h 1969087"/>
                <a:gd name="connsiteX99" fmla="*/ 438529 w 961043"/>
                <a:gd name="connsiteY99" fmla="*/ 1163599 h 1969087"/>
                <a:gd name="connsiteX100" fmla="*/ 436519 w 961043"/>
                <a:gd name="connsiteY100" fmla="*/ 1169628 h 1969087"/>
                <a:gd name="connsiteX101" fmla="*/ 428481 w 961043"/>
                <a:gd name="connsiteY101" fmla="*/ 1181686 h 1969087"/>
                <a:gd name="connsiteX102" fmla="*/ 424461 w 961043"/>
                <a:gd name="connsiteY102" fmla="*/ 1193744 h 1969087"/>
                <a:gd name="connsiteX103" fmla="*/ 420442 w 961043"/>
                <a:gd name="connsiteY103" fmla="*/ 1199773 h 1969087"/>
                <a:gd name="connsiteX104" fmla="*/ 418432 w 961043"/>
                <a:gd name="connsiteY104" fmla="*/ 1205802 h 1969087"/>
                <a:gd name="connsiteX105" fmla="*/ 414413 w 961043"/>
                <a:gd name="connsiteY105" fmla="*/ 1211831 h 1969087"/>
                <a:gd name="connsiteX106" fmla="*/ 406374 w 961043"/>
                <a:gd name="connsiteY106" fmla="*/ 1229918 h 1969087"/>
                <a:gd name="connsiteX107" fmla="*/ 402355 w 961043"/>
                <a:gd name="connsiteY107" fmla="*/ 1241976 h 1969087"/>
                <a:gd name="connsiteX108" fmla="*/ 400345 w 961043"/>
                <a:gd name="connsiteY108" fmla="*/ 1248005 h 1969087"/>
                <a:gd name="connsiteX109" fmla="*/ 388287 w 961043"/>
                <a:gd name="connsiteY109" fmla="*/ 1264082 h 1969087"/>
                <a:gd name="connsiteX110" fmla="*/ 384268 w 961043"/>
                <a:gd name="connsiteY110" fmla="*/ 1276140 h 1969087"/>
                <a:gd name="connsiteX111" fmla="*/ 382258 w 961043"/>
                <a:gd name="connsiteY111" fmla="*/ 1282169 h 1969087"/>
                <a:gd name="connsiteX112" fmla="*/ 378239 w 961043"/>
                <a:gd name="connsiteY112" fmla="*/ 1288198 h 1969087"/>
                <a:gd name="connsiteX113" fmla="*/ 372210 w 961043"/>
                <a:gd name="connsiteY113" fmla="*/ 1298247 h 1969087"/>
                <a:gd name="connsiteX114" fmla="*/ 366181 w 961043"/>
                <a:gd name="connsiteY114" fmla="*/ 1310305 h 1969087"/>
                <a:gd name="connsiteX115" fmla="*/ 362162 w 961043"/>
                <a:gd name="connsiteY115" fmla="*/ 1322363 h 1969087"/>
                <a:gd name="connsiteX116" fmla="*/ 360152 w 961043"/>
                <a:gd name="connsiteY116" fmla="*/ 1328392 h 1969087"/>
                <a:gd name="connsiteX117" fmla="*/ 354123 w 961043"/>
                <a:gd name="connsiteY117" fmla="*/ 1346479 h 1969087"/>
                <a:gd name="connsiteX118" fmla="*/ 352113 w 961043"/>
                <a:gd name="connsiteY118" fmla="*/ 1352508 h 1969087"/>
                <a:gd name="connsiteX119" fmla="*/ 348094 w 961043"/>
                <a:gd name="connsiteY119" fmla="*/ 1358537 h 1969087"/>
                <a:gd name="connsiteX120" fmla="*/ 346084 w 961043"/>
                <a:gd name="connsiteY120" fmla="*/ 1364566 h 1969087"/>
                <a:gd name="connsiteX121" fmla="*/ 338046 w 961043"/>
                <a:gd name="connsiteY121" fmla="*/ 1376624 h 1969087"/>
                <a:gd name="connsiteX122" fmla="*/ 334026 w 961043"/>
                <a:gd name="connsiteY122" fmla="*/ 1388682 h 1969087"/>
                <a:gd name="connsiteX123" fmla="*/ 332016 w 961043"/>
                <a:gd name="connsiteY123" fmla="*/ 1394711 h 1969087"/>
                <a:gd name="connsiteX124" fmla="*/ 327997 w 961043"/>
                <a:gd name="connsiteY124" fmla="*/ 1400740 h 1969087"/>
                <a:gd name="connsiteX125" fmla="*/ 323978 w 961043"/>
                <a:gd name="connsiteY125" fmla="*/ 1412798 h 1969087"/>
                <a:gd name="connsiteX126" fmla="*/ 321968 w 961043"/>
                <a:gd name="connsiteY126" fmla="*/ 1418827 h 1969087"/>
                <a:gd name="connsiteX127" fmla="*/ 317949 w 961043"/>
                <a:gd name="connsiteY127" fmla="*/ 1424856 h 1969087"/>
                <a:gd name="connsiteX128" fmla="*/ 313929 w 961043"/>
                <a:gd name="connsiteY128" fmla="*/ 1428875 h 1969087"/>
                <a:gd name="connsiteX129" fmla="*/ 299862 w 961043"/>
                <a:gd name="connsiteY129" fmla="*/ 1444952 h 1969087"/>
                <a:gd name="connsiteX130" fmla="*/ 291823 w 961043"/>
                <a:gd name="connsiteY130" fmla="*/ 1457011 h 1969087"/>
                <a:gd name="connsiteX131" fmla="*/ 287804 w 961043"/>
                <a:gd name="connsiteY131" fmla="*/ 1463040 h 1969087"/>
                <a:gd name="connsiteX132" fmla="*/ 283784 w 961043"/>
                <a:gd name="connsiteY132" fmla="*/ 1467059 h 1969087"/>
                <a:gd name="connsiteX133" fmla="*/ 277755 w 961043"/>
                <a:gd name="connsiteY133" fmla="*/ 1477107 h 1969087"/>
                <a:gd name="connsiteX134" fmla="*/ 275746 w 961043"/>
                <a:gd name="connsiteY134" fmla="*/ 1483136 h 1969087"/>
                <a:gd name="connsiteX135" fmla="*/ 271726 w 961043"/>
                <a:gd name="connsiteY135" fmla="*/ 1489165 h 1969087"/>
                <a:gd name="connsiteX136" fmla="*/ 267707 w 961043"/>
                <a:gd name="connsiteY136" fmla="*/ 1503233 h 1969087"/>
                <a:gd name="connsiteX137" fmla="*/ 263688 w 961043"/>
                <a:gd name="connsiteY137" fmla="*/ 1509262 h 1969087"/>
                <a:gd name="connsiteX138" fmla="*/ 261678 w 961043"/>
                <a:gd name="connsiteY138" fmla="*/ 1515291 h 1969087"/>
                <a:gd name="connsiteX139" fmla="*/ 253639 w 961043"/>
                <a:gd name="connsiteY139" fmla="*/ 1527349 h 1969087"/>
                <a:gd name="connsiteX140" fmla="*/ 249620 w 961043"/>
                <a:gd name="connsiteY140" fmla="*/ 1533378 h 1969087"/>
                <a:gd name="connsiteX141" fmla="*/ 245601 w 961043"/>
                <a:gd name="connsiteY141" fmla="*/ 1539407 h 1969087"/>
                <a:gd name="connsiteX142" fmla="*/ 243591 w 961043"/>
                <a:gd name="connsiteY142" fmla="*/ 1545436 h 1969087"/>
                <a:gd name="connsiteX143" fmla="*/ 235552 w 961043"/>
                <a:gd name="connsiteY143" fmla="*/ 1555484 h 1969087"/>
                <a:gd name="connsiteX144" fmla="*/ 229523 w 961043"/>
                <a:gd name="connsiteY144" fmla="*/ 1567542 h 1969087"/>
                <a:gd name="connsiteX145" fmla="*/ 227514 w 961043"/>
                <a:gd name="connsiteY145" fmla="*/ 1573571 h 1969087"/>
                <a:gd name="connsiteX146" fmla="*/ 223494 w 961043"/>
                <a:gd name="connsiteY146" fmla="*/ 1577591 h 1969087"/>
                <a:gd name="connsiteX147" fmla="*/ 213446 w 961043"/>
                <a:gd name="connsiteY147" fmla="*/ 1589649 h 1969087"/>
                <a:gd name="connsiteX148" fmla="*/ 207417 w 961043"/>
                <a:gd name="connsiteY148" fmla="*/ 1601707 h 1969087"/>
                <a:gd name="connsiteX149" fmla="*/ 205407 w 961043"/>
                <a:gd name="connsiteY149" fmla="*/ 1607736 h 1969087"/>
                <a:gd name="connsiteX150" fmla="*/ 201388 w 961043"/>
                <a:gd name="connsiteY150" fmla="*/ 1613765 h 1969087"/>
                <a:gd name="connsiteX151" fmla="*/ 199378 w 961043"/>
                <a:gd name="connsiteY151" fmla="*/ 1619794 h 1969087"/>
                <a:gd name="connsiteX152" fmla="*/ 187320 w 961043"/>
                <a:gd name="connsiteY152" fmla="*/ 1635871 h 1969087"/>
                <a:gd name="connsiteX153" fmla="*/ 179282 w 961043"/>
                <a:gd name="connsiteY153" fmla="*/ 1651949 h 1969087"/>
                <a:gd name="connsiteX154" fmla="*/ 173253 w 961043"/>
                <a:gd name="connsiteY154" fmla="*/ 1670036 h 1969087"/>
                <a:gd name="connsiteX155" fmla="*/ 171243 w 961043"/>
                <a:gd name="connsiteY155" fmla="*/ 1676065 h 1969087"/>
                <a:gd name="connsiteX156" fmla="*/ 167224 w 961043"/>
                <a:gd name="connsiteY156" fmla="*/ 1682094 h 1969087"/>
                <a:gd name="connsiteX157" fmla="*/ 165214 w 961043"/>
                <a:gd name="connsiteY157" fmla="*/ 1688123 h 1969087"/>
                <a:gd name="connsiteX158" fmla="*/ 157175 w 961043"/>
                <a:gd name="connsiteY158" fmla="*/ 1700181 h 1969087"/>
                <a:gd name="connsiteX159" fmla="*/ 151146 w 961043"/>
                <a:gd name="connsiteY159" fmla="*/ 1712239 h 1969087"/>
                <a:gd name="connsiteX160" fmla="*/ 149136 w 961043"/>
                <a:gd name="connsiteY160" fmla="*/ 1718268 h 1969087"/>
                <a:gd name="connsiteX161" fmla="*/ 145117 w 961043"/>
                <a:gd name="connsiteY161" fmla="*/ 1724297 h 1969087"/>
                <a:gd name="connsiteX162" fmla="*/ 141098 w 961043"/>
                <a:gd name="connsiteY162" fmla="*/ 1736355 h 1969087"/>
                <a:gd name="connsiteX163" fmla="*/ 137078 w 961043"/>
                <a:gd name="connsiteY163" fmla="*/ 1740374 h 1969087"/>
                <a:gd name="connsiteX164" fmla="*/ 127030 w 961043"/>
                <a:gd name="connsiteY164" fmla="*/ 1748413 h 1969087"/>
                <a:gd name="connsiteX165" fmla="*/ 121001 w 961043"/>
                <a:gd name="connsiteY165" fmla="*/ 1760471 h 1969087"/>
                <a:gd name="connsiteX166" fmla="*/ 112962 w 961043"/>
                <a:gd name="connsiteY166" fmla="*/ 1770519 h 1969087"/>
                <a:gd name="connsiteX167" fmla="*/ 108943 w 961043"/>
                <a:gd name="connsiteY167" fmla="*/ 1776548 h 1969087"/>
                <a:gd name="connsiteX168" fmla="*/ 98895 w 961043"/>
                <a:gd name="connsiteY168" fmla="*/ 1788606 h 1969087"/>
                <a:gd name="connsiteX169" fmla="*/ 96885 w 961043"/>
                <a:gd name="connsiteY169" fmla="*/ 1794635 h 1969087"/>
                <a:gd name="connsiteX170" fmla="*/ 92866 w 961043"/>
                <a:gd name="connsiteY170" fmla="*/ 1800664 h 1969087"/>
                <a:gd name="connsiteX171" fmla="*/ 84827 w 961043"/>
                <a:gd name="connsiteY171" fmla="*/ 1808703 h 1969087"/>
                <a:gd name="connsiteX172" fmla="*/ 76788 w 961043"/>
                <a:gd name="connsiteY172" fmla="*/ 1818751 h 1969087"/>
                <a:gd name="connsiteX173" fmla="*/ 72769 w 961043"/>
                <a:gd name="connsiteY173" fmla="*/ 1826790 h 1969087"/>
                <a:gd name="connsiteX174" fmla="*/ 64730 w 961043"/>
                <a:gd name="connsiteY174" fmla="*/ 1840858 h 1969087"/>
                <a:gd name="connsiteX175" fmla="*/ 58701 w 961043"/>
                <a:gd name="connsiteY175" fmla="*/ 1854925 h 1969087"/>
                <a:gd name="connsiteX176" fmla="*/ 52672 w 961043"/>
                <a:gd name="connsiteY176" fmla="*/ 1866983 h 1969087"/>
                <a:gd name="connsiteX177" fmla="*/ 46643 w 961043"/>
                <a:gd name="connsiteY177" fmla="*/ 1879041 h 1969087"/>
                <a:gd name="connsiteX178" fmla="*/ 40614 w 961043"/>
                <a:gd name="connsiteY178" fmla="*/ 1883061 h 1969087"/>
                <a:gd name="connsiteX179" fmla="*/ 28556 w 961043"/>
                <a:gd name="connsiteY179" fmla="*/ 1903157 h 1969087"/>
                <a:gd name="connsiteX180" fmla="*/ 26547 w 961043"/>
                <a:gd name="connsiteY180" fmla="*/ 1909186 h 1969087"/>
                <a:gd name="connsiteX181" fmla="*/ 16498 w 961043"/>
                <a:gd name="connsiteY181" fmla="*/ 1917225 h 1969087"/>
                <a:gd name="connsiteX182" fmla="*/ 14489 w 961043"/>
                <a:gd name="connsiteY182" fmla="*/ 1923254 h 1969087"/>
                <a:gd name="connsiteX183" fmla="*/ 10469 w 961043"/>
                <a:gd name="connsiteY183" fmla="*/ 1929283 h 1969087"/>
                <a:gd name="connsiteX184" fmla="*/ 0 w 961043"/>
                <a:gd name="connsiteY184" fmla="*/ 1969087 h 1969087"/>
                <a:gd name="connsiteX0" fmla="*/ 950597 w 950597"/>
                <a:gd name="connsiteY0" fmla="*/ 0 h 2950723"/>
                <a:gd name="connsiteX1" fmla="*/ 908394 w 950597"/>
                <a:gd name="connsiteY1" fmla="*/ 78377 h 2950723"/>
                <a:gd name="connsiteX2" fmla="*/ 904375 w 950597"/>
                <a:gd name="connsiteY2" fmla="*/ 84406 h 2950723"/>
                <a:gd name="connsiteX3" fmla="*/ 866191 w 950597"/>
                <a:gd name="connsiteY3" fmla="*/ 176851 h 2950723"/>
                <a:gd name="connsiteX4" fmla="*/ 862172 w 950597"/>
                <a:gd name="connsiteY4" fmla="*/ 188909 h 2950723"/>
                <a:gd name="connsiteX5" fmla="*/ 860162 w 950597"/>
                <a:gd name="connsiteY5" fmla="*/ 194938 h 2950723"/>
                <a:gd name="connsiteX6" fmla="*/ 852123 w 950597"/>
                <a:gd name="connsiteY6" fmla="*/ 213025 h 2950723"/>
                <a:gd name="connsiteX7" fmla="*/ 848104 w 950597"/>
                <a:gd name="connsiteY7" fmla="*/ 225083 h 2950723"/>
                <a:gd name="connsiteX8" fmla="*/ 846094 w 950597"/>
                <a:gd name="connsiteY8" fmla="*/ 231112 h 2950723"/>
                <a:gd name="connsiteX9" fmla="*/ 842075 w 950597"/>
                <a:gd name="connsiteY9" fmla="*/ 237141 h 2950723"/>
                <a:gd name="connsiteX10" fmla="*/ 834036 w 950597"/>
                <a:gd name="connsiteY10" fmla="*/ 253218 h 2950723"/>
                <a:gd name="connsiteX11" fmla="*/ 828007 w 950597"/>
                <a:gd name="connsiteY11" fmla="*/ 263266 h 2950723"/>
                <a:gd name="connsiteX12" fmla="*/ 825998 w 950597"/>
                <a:gd name="connsiteY12" fmla="*/ 269295 h 2950723"/>
                <a:gd name="connsiteX13" fmla="*/ 817959 w 950597"/>
                <a:gd name="connsiteY13" fmla="*/ 279344 h 2950723"/>
                <a:gd name="connsiteX14" fmla="*/ 813940 w 950597"/>
                <a:gd name="connsiteY14" fmla="*/ 291402 h 2950723"/>
                <a:gd name="connsiteX15" fmla="*/ 809920 w 950597"/>
                <a:gd name="connsiteY15" fmla="*/ 303460 h 2950723"/>
                <a:gd name="connsiteX16" fmla="*/ 805901 w 950597"/>
                <a:gd name="connsiteY16" fmla="*/ 315518 h 2950723"/>
                <a:gd name="connsiteX17" fmla="*/ 797862 w 950597"/>
                <a:gd name="connsiteY17" fmla="*/ 327576 h 2950723"/>
                <a:gd name="connsiteX18" fmla="*/ 791833 w 950597"/>
                <a:gd name="connsiteY18" fmla="*/ 339634 h 2950723"/>
                <a:gd name="connsiteX19" fmla="*/ 785804 w 950597"/>
                <a:gd name="connsiteY19" fmla="*/ 351692 h 2950723"/>
                <a:gd name="connsiteX20" fmla="*/ 779775 w 950597"/>
                <a:gd name="connsiteY20" fmla="*/ 369779 h 2950723"/>
                <a:gd name="connsiteX21" fmla="*/ 777766 w 950597"/>
                <a:gd name="connsiteY21" fmla="*/ 375808 h 2950723"/>
                <a:gd name="connsiteX22" fmla="*/ 771737 w 950597"/>
                <a:gd name="connsiteY22" fmla="*/ 397914 h 2950723"/>
                <a:gd name="connsiteX23" fmla="*/ 767717 w 950597"/>
                <a:gd name="connsiteY23" fmla="*/ 409972 h 2950723"/>
                <a:gd name="connsiteX24" fmla="*/ 765708 w 950597"/>
                <a:gd name="connsiteY24" fmla="*/ 416001 h 2950723"/>
                <a:gd name="connsiteX25" fmla="*/ 761688 w 950597"/>
                <a:gd name="connsiteY25" fmla="*/ 420021 h 2950723"/>
                <a:gd name="connsiteX26" fmla="*/ 755659 w 950597"/>
                <a:gd name="connsiteY26" fmla="*/ 438108 h 2950723"/>
                <a:gd name="connsiteX27" fmla="*/ 753650 w 950597"/>
                <a:gd name="connsiteY27" fmla="*/ 444137 h 2950723"/>
                <a:gd name="connsiteX28" fmla="*/ 749630 w 950597"/>
                <a:gd name="connsiteY28" fmla="*/ 450166 h 2950723"/>
                <a:gd name="connsiteX29" fmla="*/ 745611 w 950597"/>
                <a:gd name="connsiteY29" fmla="*/ 462224 h 2950723"/>
                <a:gd name="connsiteX30" fmla="*/ 741592 w 950597"/>
                <a:gd name="connsiteY30" fmla="*/ 476291 h 2950723"/>
                <a:gd name="connsiteX31" fmla="*/ 737572 w 950597"/>
                <a:gd name="connsiteY31" fmla="*/ 482320 h 2950723"/>
                <a:gd name="connsiteX32" fmla="*/ 735563 w 950597"/>
                <a:gd name="connsiteY32" fmla="*/ 488349 h 2950723"/>
                <a:gd name="connsiteX33" fmla="*/ 731543 w 950597"/>
                <a:gd name="connsiteY33" fmla="*/ 492369 h 2950723"/>
                <a:gd name="connsiteX34" fmla="*/ 727524 w 950597"/>
                <a:gd name="connsiteY34" fmla="*/ 504427 h 2950723"/>
                <a:gd name="connsiteX35" fmla="*/ 719485 w 950597"/>
                <a:gd name="connsiteY35" fmla="*/ 516485 h 2950723"/>
                <a:gd name="connsiteX36" fmla="*/ 713456 w 950597"/>
                <a:gd name="connsiteY36" fmla="*/ 526533 h 2950723"/>
                <a:gd name="connsiteX37" fmla="*/ 711447 w 950597"/>
                <a:gd name="connsiteY37" fmla="*/ 532562 h 2950723"/>
                <a:gd name="connsiteX38" fmla="*/ 703408 w 950597"/>
                <a:gd name="connsiteY38" fmla="*/ 544620 h 2950723"/>
                <a:gd name="connsiteX39" fmla="*/ 695369 w 950597"/>
                <a:gd name="connsiteY39" fmla="*/ 572756 h 2950723"/>
                <a:gd name="connsiteX40" fmla="*/ 691350 w 950597"/>
                <a:gd name="connsiteY40" fmla="*/ 578785 h 2950723"/>
                <a:gd name="connsiteX41" fmla="*/ 687330 w 950597"/>
                <a:gd name="connsiteY41" fmla="*/ 590843 h 2950723"/>
                <a:gd name="connsiteX42" fmla="*/ 679292 w 950597"/>
                <a:gd name="connsiteY42" fmla="*/ 602901 h 2950723"/>
                <a:gd name="connsiteX43" fmla="*/ 675272 w 950597"/>
                <a:gd name="connsiteY43" fmla="*/ 608930 h 2950723"/>
                <a:gd name="connsiteX44" fmla="*/ 667234 w 950597"/>
                <a:gd name="connsiteY44" fmla="*/ 627017 h 2950723"/>
                <a:gd name="connsiteX45" fmla="*/ 665224 w 950597"/>
                <a:gd name="connsiteY45" fmla="*/ 635055 h 2950723"/>
                <a:gd name="connsiteX46" fmla="*/ 659195 w 950597"/>
                <a:gd name="connsiteY46" fmla="*/ 653142 h 2950723"/>
                <a:gd name="connsiteX47" fmla="*/ 657185 w 950597"/>
                <a:gd name="connsiteY47" fmla="*/ 659171 h 2950723"/>
                <a:gd name="connsiteX48" fmla="*/ 655176 w 950597"/>
                <a:gd name="connsiteY48" fmla="*/ 665200 h 2950723"/>
                <a:gd name="connsiteX49" fmla="*/ 651156 w 950597"/>
                <a:gd name="connsiteY49" fmla="*/ 671229 h 2950723"/>
                <a:gd name="connsiteX50" fmla="*/ 649147 w 950597"/>
                <a:gd name="connsiteY50" fmla="*/ 677258 h 2950723"/>
                <a:gd name="connsiteX51" fmla="*/ 645127 w 950597"/>
                <a:gd name="connsiteY51" fmla="*/ 681278 h 2950723"/>
                <a:gd name="connsiteX52" fmla="*/ 641108 w 950597"/>
                <a:gd name="connsiteY52" fmla="*/ 687307 h 2950723"/>
                <a:gd name="connsiteX53" fmla="*/ 639098 w 950597"/>
                <a:gd name="connsiteY53" fmla="*/ 693336 h 2950723"/>
                <a:gd name="connsiteX54" fmla="*/ 635079 w 950597"/>
                <a:gd name="connsiteY54" fmla="*/ 699365 h 2950723"/>
                <a:gd name="connsiteX55" fmla="*/ 627040 w 950597"/>
                <a:gd name="connsiteY55" fmla="*/ 717452 h 2950723"/>
                <a:gd name="connsiteX56" fmla="*/ 621011 w 950597"/>
                <a:gd name="connsiteY56" fmla="*/ 737549 h 2950723"/>
                <a:gd name="connsiteX57" fmla="*/ 619002 w 950597"/>
                <a:gd name="connsiteY57" fmla="*/ 743578 h 2950723"/>
                <a:gd name="connsiteX58" fmla="*/ 614982 w 950597"/>
                <a:gd name="connsiteY58" fmla="*/ 749607 h 2950723"/>
                <a:gd name="connsiteX59" fmla="*/ 606944 w 950597"/>
                <a:gd name="connsiteY59" fmla="*/ 773723 h 2950723"/>
                <a:gd name="connsiteX60" fmla="*/ 604934 w 950597"/>
                <a:gd name="connsiteY60" fmla="*/ 779752 h 2950723"/>
                <a:gd name="connsiteX61" fmla="*/ 602924 w 950597"/>
                <a:gd name="connsiteY61" fmla="*/ 785781 h 2950723"/>
                <a:gd name="connsiteX62" fmla="*/ 598905 w 950597"/>
                <a:gd name="connsiteY62" fmla="*/ 799848 h 2950723"/>
                <a:gd name="connsiteX63" fmla="*/ 594886 w 950597"/>
                <a:gd name="connsiteY63" fmla="*/ 805877 h 2950723"/>
                <a:gd name="connsiteX64" fmla="*/ 588857 w 950597"/>
                <a:gd name="connsiteY64" fmla="*/ 815926 h 2950723"/>
                <a:gd name="connsiteX65" fmla="*/ 584837 w 950597"/>
                <a:gd name="connsiteY65" fmla="*/ 827984 h 2950723"/>
                <a:gd name="connsiteX66" fmla="*/ 580818 w 950597"/>
                <a:gd name="connsiteY66" fmla="*/ 834013 h 2950723"/>
                <a:gd name="connsiteX67" fmla="*/ 576799 w 950597"/>
                <a:gd name="connsiteY67" fmla="*/ 846071 h 2950723"/>
                <a:gd name="connsiteX68" fmla="*/ 574789 w 950597"/>
                <a:gd name="connsiteY68" fmla="*/ 852100 h 2950723"/>
                <a:gd name="connsiteX69" fmla="*/ 570770 w 950597"/>
                <a:gd name="connsiteY69" fmla="*/ 858129 h 2950723"/>
                <a:gd name="connsiteX70" fmla="*/ 564741 w 950597"/>
                <a:gd name="connsiteY70" fmla="*/ 876216 h 2950723"/>
                <a:gd name="connsiteX71" fmla="*/ 562731 w 950597"/>
                <a:gd name="connsiteY71" fmla="*/ 882245 h 2950723"/>
                <a:gd name="connsiteX72" fmla="*/ 556702 w 950597"/>
                <a:gd name="connsiteY72" fmla="*/ 888274 h 2950723"/>
                <a:gd name="connsiteX73" fmla="*/ 548663 w 950597"/>
                <a:gd name="connsiteY73" fmla="*/ 906361 h 2950723"/>
                <a:gd name="connsiteX74" fmla="*/ 544644 w 950597"/>
                <a:gd name="connsiteY74" fmla="*/ 918419 h 2950723"/>
                <a:gd name="connsiteX75" fmla="*/ 540625 w 950597"/>
                <a:gd name="connsiteY75" fmla="*/ 924448 h 2950723"/>
                <a:gd name="connsiteX76" fmla="*/ 536605 w 950597"/>
                <a:gd name="connsiteY76" fmla="*/ 936506 h 2950723"/>
                <a:gd name="connsiteX77" fmla="*/ 530576 w 950597"/>
                <a:gd name="connsiteY77" fmla="*/ 948564 h 2950723"/>
                <a:gd name="connsiteX78" fmla="*/ 526557 w 950597"/>
                <a:gd name="connsiteY78" fmla="*/ 954593 h 2950723"/>
                <a:gd name="connsiteX79" fmla="*/ 522538 w 950597"/>
                <a:gd name="connsiteY79" fmla="*/ 966651 h 2950723"/>
                <a:gd name="connsiteX80" fmla="*/ 514499 w 950597"/>
                <a:gd name="connsiteY80" fmla="*/ 990767 h 2950723"/>
                <a:gd name="connsiteX81" fmla="*/ 512489 w 950597"/>
                <a:gd name="connsiteY81" fmla="*/ 996796 h 2950723"/>
                <a:gd name="connsiteX82" fmla="*/ 510480 w 950597"/>
                <a:gd name="connsiteY82" fmla="*/ 1002825 h 2950723"/>
                <a:gd name="connsiteX83" fmla="*/ 506460 w 950597"/>
                <a:gd name="connsiteY83" fmla="*/ 1006844 h 2950723"/>
                <a:gd name="connsiteX84" fmla="*/ 500431 w 950597"/>
                <a:gd name="connsiteY84" fmla="*/ 1018902 h 2950723"/>
                <a:gd name="connsiteX85" fmla="*/ 498421 w 950597"/>
                <a:gd name="connsiteY85" fmla="*/ 1024931 h 2950723"/>
                <a:gd name="connsiteX86" fmla="*/ 494402 w 950597"/>
                <a:gd name="connsiteY86" fmla="*/ 1030960 h 2950723"/>
                <a:gd name="connsiteX87" fmla="*/ 488373 w 950597"/>
                <a:gd name="connsiteY87" fmla="*/ 1041009 h 2950723"/>
                <a:gd name="connsiteX88" fmla="*/ 480334 w 950597"/>
                <a:gd name="connsiteY88" fmla="*/ 1059096 h 2950723"/>
                <a:gd name="connsiteX89" fmla="*/ 476315 w 950597"/>
                <a:gd name="connsiteY89" fmla="*/ 1073163 h 2950723"/>
                <a:gd name="connsiteX90" fmla="*/ 468276 w 950597"/>
                <a:gd name="connsiteY90" fmla="*/ 1081202 h 2950723"/>
                <a:gd name="connsiteX91" fmla="*/ 464257 w 950597"/>
                <a:gd name="connsiteY91" fmla="*/ 1087231 h 2950723"/>
                <a:gd name="connsiteX92" fmla="*/ 462247 w 950597"/>
                <a:gd name="connsiteY92" fmla="*/ 1093260 h 2950723"/>
                <a:gd name="connsiteX93" fmla="*/ 458228 w 950597"/>
                <a:gd name="connsiteY93" fmla="*/ 1097280 h 2950723"/>
                <a:gd name="connsiteX94" fmla="*/ 456218 w 950597"/>
                <a:gd name="connsiteY94" fmla="*/ 1103309 h 2950723"/>
                <a:gd name="connsiteX95" fmla="*/ 448180 w 950597"/>
                <a:gd name="connsiteY95" fmla="*/ 1115367 h 2950723"/>
                <a:gd name="connsiteX96" fmla="*/ 446170 w 950597"/>
                <a:gd name="connsiteY96" fmla="*/ 1121396 h 2950723"/>
                <a:gd name="connsiteX97" fmla="*/ 438131 w 950597"/>
                <a:gd name="connsiteY97" fmla="*/ 1133454 h 2950723"/>
                <a:gd name="connsiteX98" fmla="*/ 430093 w 950597"/>
                <a:gd name="connsiteY98" fmla="*/ 1157570 h 2950723"/>
                <a:gd name="connsiteX99" fmla="*/ 428083 w 950597"/>
                <a:gd name="connsiteY99" fmla="*/ 1163599 h 2950723"/>
                <a:gd name="connsiteX100" fmla="*/ 426073 w 950597"/>
                <a:gd name="connsiteY100" fmla="*/ 1169628 h 2950723"/>
                <a:gd name="connsiteX101" fmla="*/ 418035 w 950597"/>
                <a:gd name="connsiteY101" fmla="*/ 1181686 h 2950723"/>
                <a:gd name="connsiteX102" fmla="*/ 414015 w 950597"/>
                <a:gd name="connsiteY102" fmla="*/ 1193744 h 2950723"/>
                <a:gd name="connsiteX103" fmla="*/ 409996 w 950597"/>
                <a:gd name="connsiteY103" fmla="*/ 1199773 h 2950723"/>
                <a:gd name="connsiteX104" fmla="*/ 407986 w 950597"/>
                <a:gd name="connsiteY104" fmla="*/ 1205802 h 2950723"/>
                <a:gd name="connsiteX105" fmla="*/ 403967 w 950597"/>
                <a:gd name="connsiteY105" fmla="*/ 1211831 h 2950723"/>
                <a:gd name="connsiteX106" fmla="*/ 395928 w 950597"/>
                <a:gd name="connsiteY106" fmla="*/ 1229918 h 2950723"/>
                <a:gd name="connsiteX107" fmla="*/ 391909 w 950597"/>
                <a:gd name="connsiteY107" fmla="*/ 1241976 h 2950723"/>
                <a:gd name="connsiteX108" fmla="*/ 389899 w 950597"/>
                <a:gd name="connsiteY108" fmla="*/ 1248005 h 2950723"/>
                <a:gd name="connsiteX109" fmla="*/ 377841 w 950597"/>
                <a:gd name="connsiteY109" fmla="*/ 1264082 h 2950723"/>
                <a:gd name="connsiteX110" fmla="*/ 373822 w 950597"/>
                <a:gd name="connsiteY110" fmla="*/ 1276140 h 2950723"/>
                <a:gd name="connsiteX111" fmla="*/ 371812 w 950597"/>
                <a:gd name="connsiteY111" fmla="*/ 1282169 h 2950723"/>
                <a:gd name="connsiteX112" fmla="*/ 367793 w 950597"/>
                <a:gd name="connsiteY112" fmla="*/ 1288198 h 2950723"/>
                <a:gd name="connsiteX113" fmla="*/ 361764 w 950597"/>
                <a:gd name="connsiteY113" fmla="*/ 1298247 h 2950723"/>
                <a:gd name="connsiteX114" fmla="*/ 355735 w 950597"/>
                <a:gd name="connsiteY114" fmla="*/ 1310305 h 2950723"/>
                <a:gd name="connsiteX115" fmla="*/ 351716 w 950597"/>
                <a:gd name="connsiteY115" fmla="*/ 1322363 h 2950723"/>
                <a:gd name="connsiteX116" fmla="*/ 349706 w 950597"/>
                <a:gd name="connsiteY116" fmla="*/ 1328392 h 2950723"/>
                <a:gd name="connsiteX117" fmla="*/ 343677 w 950597"/>
                <a:gd name="connsiteY117" fmla="*/ 1346479 h 2950723"/>
                <a:gd name="connsiteX118" fmla="*/ 341667 w 950597"/>
                <a:gd name="connsiteY118" fmla="*/ 1352508 h 2950723"/>
                <a:gd name="connsiteX119" fmla="*/ 337648 w 950597"/>
                <a:gd name="connsiteY119" fmla="*/ 1358537 h 2950723"/>
                <a:gd name="connsiteX120" fmla="*/ 335638 w 950597"/>
                <a:gd name="connsiteY120" fmla="*/ 1364566 h 2950723"/>
                <a:gd name="connsiteX121" fmla="*/ 327600 w 950597"/>
                <a:gd name="connsiteY121" fmla="*/ 1376624 h 2950723"/>
                <a:gd name="connsiteX122" fmla="*/ 323580 w 950597"/>
                <a:gd name="connsiteY122" fmla="*/ 1388682 h 2950723"/>
                <a:gd name="connsiteX123" fmla="*/ 321570 w 950597"/>
                <a:gd name="connsiteY123" fmla="*/ 1394711 h 2950723"/>
                <a:gd name="connsiteX124" fmla="*/ 317551 w 950597"/>
                <a:gd name="connsiteY124" fmla="*/ 1400740 h 2950723"/>
                <a:gd name="connsiteX125" fmla="*/ 313532 w 950597"/>
                <a:gd name="connsiteY125" fmla="*/ 1412798 h 2950723"/>
                <a:gd name="connsiteX126" fmla="*/ 311522 w 950597"/>
                <a:gd name="connsiteY126" fmla="*/ 1418827 h 2950723"/>
                <a:gd name="connsiteX127" fmla="*/ 307503 w 950597"/>
                <a:gd name="connsiteY127" fmla="*/ 1424856 h 2950723"/>
                <a:gd name="connsiteX128" fmla="*/ 303483 w 950597"/>
                <a:gd name="connsiteY128" fmla="*/ 1428875 h 2950723"/>
                <a:gd name="connsiteX129" fmla="*/ 289416 w 950597"/>
                <a:gd name="connsiteY129" fmla="*/ 1444952 h 2950723"/>
                <a:gd name="connsiteX130" fmla="*/ 281377 w 950597"/>
                <a:gd name="connsiteY130" fmla="*/ 1457011 h 2950723"/>
                <a:gd name="connsiteX131" fmla="*/ 277358 w 950597"/>
                <a:gd name="connsiteY131" fmla="*/ 1463040 h 2950723"/>
                <a:gd name="connsiteX132" fmla="*/ 273338 w 950597"/>
                <a:gd name="connsiteY132" fmla="*/ 1467059 h 2950723"/>
                <a:gd name="connsiteX133" fmla="*/ 267309 w 950597"/>
                <a:gd name="connsiteY133" fmla="*/ 1477107 h 2950723"/>
                <a:gd name="connsiteX134" fmla="*/ 265300 w 950597"/>
                <a:gd name="connsiteY134" fmla="*/ 1483136 h 2950723"/>
                <a:gd name="connsiteX135" fmla="*/ 261280 w 950597"/>
                <a:gd name="connsiteY135" fmla="*/ 1489165 h 2950723"/>
                <a:gd name="connsiteX136" fmla="*/ 257261 w 950597"/>
                <a:gd name="connsiteY136" fmla="*/ 1503233 h 2950723"/>
                <a:gd name="connsiteX137" fmla="*/ 253242 w 950597"/>
                <a:gd name="connsiteY137" fmla="*/ 1509262 h 2950723"/>
                <a:gd name="connsiteX138" fmla="*/ 251232 w 950597"/>
                <a:gd name="connsiteY138" fmla="*/ 1515291 h 2950723"/>
                <a:gd name="connsiteX139" fmla="*/ 243193 w 950597"/>
                <a:gd name="connsiteY139" fmla="*/ 1527349 h 2950723"/>
                <a:gd name="connsiteX140" fmla="*/ 239174 w 950597"/>
                <a:gd name="connsiteY140" fmla="*/ 1533378 h 2950723"/>
                <a:gd name="connsiteX141" fmla="*/ 235155 w 950597"/>
                <a:gd name="connsiteY141" fmla="*/ 1539407 h 2950723"/>
                <a:gd name="connsiteX142" fmla="*/ 233145 w 950597"/>
                <a:gd name="connsiteY142" fmla="*/ 1545436 h 2950723"/>
                <a:gd name="connsiteX143" fmla="*/ 225106 w 950597"/>
                <a:gd name="connsiteY143" fmla="*/ 1555484 h 2950723"/>
                <a:gd name="connsiteX144" fmla="*/ 219077 w 950597"/>
                <a:gd name="connsiteY144" fmla="*/ 1567542 h 2950723"/>
                <a:gd name="connsiteX145" fmla="*/ 217068 w 950597"/>
                <a:gd name="connsiteY145" fmla="*/ 1573571 h 2950723"/>
                <a:gd name="connsiteX146" fmla="*/ 213048 w 950597"/>
                <a:gd name="connsiteY146" fmla="*/ 1577591 h 2950723"/>
                <a:gd name="connsiteX147" fmla="*/ 203000 w 950597"/>
                <a:gd name="connsiteY147" fmla="*/ 1589649 h 2950723"/>
                <a:gd name="connsiteX148" fmla="*/ 196971 w 950597"/>
                <a:gd name="connsiteY148" fmla="*/ 1601707 h 2950723"/>
                <a:gd name="connsiteX149" fmla="*/ 194961 w 950597"/>
                <a:gd name="connsiteY149" fmla="*/ 1607736 h 2950723"/>
                <a:gd name="connsiteX150" fmla="*/ 190942 w 950597"/>
                <a:gd name="connsiteY150" fmla="*/ 1613765 h 2950723"/>
                <a:gd name="connsiteX151" fmla="*/ 188932 w 950597"/>
                <a:gd name="connsiteY151" fmla="*/ 1619794 h 2950723"/>
                <a:gd name="connsiteX152" fmla="*/ 176874 w 950597"/>
                <a:gd name="connsiteY152" fmla="*/ 1635871 h 2950723"/>
                <a:gd name="connsiteX153" fmla="*/ 168836 w 950597"/>
                <a:gd name="connsiteY153" fmla="*/ 1651949 h 2950723"/>
                <a:gd name="connsiteX154" fmla="*/ 162807 w 950597"/>
                <a:gd name="connsiteY154" fmla="*/ 1670036 h 2950723"/>
                <a:gd name="connsiteX155" fmla="*/ 160797 w 950597"/>
                <a:gd name="connsiteY155" fmla="*/ 1676065 h 2950723"/>
                <a:gd name="connsiteX156" fmla="*/ 156778 w 950597"/>
                <a:gd name="connsiteY156" fmla="*/ 1682094 h 2950723"/>
                <a:gd name="connsiteX157" fmla="*/ 154768 w 950597"/>
                <a:gd name="connsiteY157" fmla="*/ 1688123 h 2950723"/>
                <a:gd name="connsiteX158" fmla="*/ 146729 w 950597"/>
                <a:gd name="connsiteY158" fmla="*/ 1700181 h 2950723"/>
                <a:gd name="connsiteX159" fmla="*/ 140700 w 950597"/>
                <a:gd name="connsiteY159" fmla="*/ 1712239 h 2950723"/>
                <a:gd name="connsiteX160" fmla="*/ 138690 w 950597"/>
                <a:gd name="connsiteY160" fmla="*/ 1718268 h 2950723"/>
                <a:gd name="connsiteX161" fmla="*/ 134671 w 950597"/>
                <a:gd name="connsiteY161" fmla="*/ 1724297 h 2950723"/>
                <a:gd name="connsiteX162" fmla="*/ 130652 w 950597"/>
                <a:gd name="connsiteY162" fmla="*/ 1736355 h 2950723"/>
                <a:gd name="connsiteX163" fmla="*/ 126632 w 950597"/>
                <a:gd name="connsiteY163" fmla="*/ 1740374 h 2950723"/>
                <a:gd name="connsiteX164" fmla="*/ 116584 w 950597"/>
                <a:gd name="connsiteY164" fmla="*/ 1748413 h 2950723"/>
                <a:gd name="connsiteX165" fmla="*/ 110555 w 950597"/>
                <a:gd name="connsiteY165" fmla="*/ 1760471 h 2950723"/>
                <a:gd name="connsiteX166" fmla="*/ 102516 w 950597"/>
                <a:gd name="connsiteY166" fmla="*/ 1770519 h 2950723"/>
                <a:gd name="connsiteX167" fmla="*/ 98497 w 950597"/>
                <a:gd name="connsiteY167" fmla="*/ 1776548 h 2950723"/>
                <a:gd name="connsiteX168" fmla="*/ 88449 w 950597"/>
                <a:gd name="connsiteY168" fmla="*/ 1788606 h 2950723"/>
                <a:gd name="connsiteX169" fmla="*/ 86439 w 950597"/>
                <a:gd name="connsiteY169" fmla="*/ 1794635 h 2950723"/>
                <a:gd name="connsiteX170" fmla="*/ 82420 w 950597"/>
                <a:gd name="connsiteY170" fmla="*/ 1800664 h 2950723"/>
                <a:gd name="connsiteX171" fmla="*/ 74381 w 950597"/>
                <a:gd name="connsiteY171" fmla="*/ 1808703 h 2950723"/>
                <a:gd name="connsiteX172" fmla="*/ 66342 w 950597"/>
                <a:gd name="connsiteY172" fmla="*/ 1818751 h 2950723"/>
                <a:gd name="connsiteX173" fmla="*/ 62323 w 950597"/>
                <a:gd name="connsiteY173" fmla="*/ 1826790 h 2950723"/>
                <a:gd name="connsiteX174" fmla="*/ 54284 w 950597"/>
                <a:gd name="connsiteY174" fmla="*/ 1840858 h 2950723"/>
                <a:gd name="connsiteX175" fmla="*/ 48255 w 950597"/>
                <a:gd name="connsiteY175" fmla="*/ 1854925 h 2950723"/>
                <a:gd name="connsiteX176" fmla="*/ 42226 w 950597"/>
                <a:gd name="connsiteY176" fmla="*/ 1866983 h 2950723"/>
                <a:gd name="connsiteX177" fmla="*/ 36197 w 950597"/>
                <a:gd name="connsiteY177" fmla="*/ 1879041 h 2950723"/>
                <a:gd name="connsiteX178" fmla="*/ 30168 w 950597"/>
                <a:gd name="connsiteY178" fmla="*/ 1883061 h 2950723"/>
                <a:gd name="connsiteX179" fmla="*/ 18110 w 950597"/>
                <a:gd name="connsiteY179" fmla="*/ 1903157 h 2950723"/>
                <a:gd name="connsiteX180" fmla="*/ 16101 w 950597"/>
                <a:gd name="connsiteY180" fmla="*/ 1909186 h 2950723"/>
                <a:gd name="connsiteX181" fmla="*/ 6052 w 950597"/>
                <a:gd name="connsiteY181" fmla="*/ 1917225 h 2950723"/>
                <a:gd name="connsiteX182" fmla="*/ 4043 w 950597"/>
                <a:gd name="connsiteY182" fmla="*/ 1923254 h 2950723"/>
                <a:gd name="connsiteX183" fmla="*/ 23 w 950597"/>
                <a:gd name="connsiteY183" fmla="*/ 1929283 h 2950723"/>
                <a:gd name="connsiteX184" fmla="*/ 184537 w 950597"/>
                <a:gd name="connsiteY184" fmla="*/ 2950723 h 2950723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0" fmla="*/ 950767 w 950767"/>
                <a:gd name="connsiteY0" fmla="*/ 0 h 3048049"/>
                <a:gd name="connsiteX1" fmla="*/ 908564 w 950767"/>
                <a:gd name="connsiteY1" fmla="*/ 78377 h 3048049"/>
                <a:gd name="connsiteX2" fmla="*/ 904545 w 950767"/>
                <a:gd name="connsiteY2" fmla="*/ 84406 h 3048049"/>
                <a:gd name="connsiteX3" fmla="*/ 866361 w 950767"/>
                <a:gd name="connsiteY3" fmla="*/ 176851 h 3048049"/>
                <a:gd name="connsiteX4" fmla="*/ 862342 w 950767"/>
                <a:gd name="connsiteY4" fmla="*/ 188909 h 3048049"/>
                <a:gd name="connsiteX5" fmla="*/ 860332 w 950767"/>
                <a:gd name="connsiteY5" fmla="*/ 194938 h 3048049"/>
                <a:gd name="connsiteX6" fmla="*/ 852293 w 950767"/>
                <a:gd name="connsiteY6" fmla="*/ 213025 h 3048049"/>
                <a:gd name="connsiteX7" fmla="*/ 848274 w 950767"/>
                <a:gd name="connsiteY7" fmla="*/ 225083 h 3048049"/>
                <a:gd name="connsiteX8" fmla="*/ 846264 w 950767"/>
                <a:gd name="connsiteY8" fmla="*/ 231112 h 3048049"/>
                <a:gd name="connsiteX9" fmla="*/ 842245 w 950767"/>
                <a:gd name="connsiteY9" fmla="*/ 237141 h 3048049"/>
                <a:gd name="connsiteX10" fmla="*/ 834206 w 950767"/>
                <a:gd name="connsiteY10" fmla="*/ 253218 h 3048049"/>
                <a:gd name="connsiteX11" fmla="*/ 828177 w 950767"/>
                <a:gd name="connsiteY11" fmla="*/ 263266 h 3048049"/>
                <a:gd name="connsiteX12" fmla="*/ 826168 w 950767"/>
                <a:gd name="connsiteY12" fmla="*/ 269295 h 3048049"/>
                <a:gd name="connsiteX13" fmla="*/ 818129 w 950767"/>
                <a:gd name="connsiteY13" fmla="*/ 279344 h 3048049"/>
                <a:gd name="connsiteX14" fmla="*/ 814110 w 950767"/>
                <a:gd name="connsiteY14" fmla="*/ 291402 h 3048049"/>
                <a:gd name="connsiteX15" fmla="*/ 810090 w 950767"/>
                <a:gd name="connsiteY15" fmla="*/ 303460 h 3048049"/>
                <a:gd name="connsiteX16" fmla="*/ 806071 w 950767"/>
                <a:gd name="connsiteY16" fmla="*/ 315518 h 3048049"/>
                <a:gd name="connsiteX17" fmla="*/ 798032 w 950767"/>
                <a:gd name="connsiteY17" fmla="*/ 327576 h 3048049"/>
                <a:gd name="connsiteX18" fmla="*/ 792003 w 950767"/>
                <a:gd name="connsiteY18" fmla="*/ 339634 h 3048049"/>
                <a:gd name="connsiteX19" fmla="*/ 785974 w 950767"/>
                <a:gd name="connsiteY19" fmla="*/ 351692 h 3048049"/>
                <a:gd name="connsiteX20" fmla="*/ 779945 w 950767"/>
                <a:gd name="connsiteY20" fmla="*/ 369779 h 3048049"/>
                <a:gd name="connsiteX21" fmla="*/ 777936 w 950767"/>
                <a:gd name="connsiteY21" fmla="*/ 375808 h 3048049"/>
                <a:gd name="connsiteX22" fmla="*/ 771907 w 950767"/>
                <a:gd name="connsiteY22" fmla="*/ 397914 h 3048049"/>
                <a:gd name="connsiteX23" fmla="*/ 767887 w 950767"/>
                <a:gd name="connsiteY23" fmla="*/ 409972 h 3048049"/>
                <a:gd name="connsiteX24" fmla="*/ 765878 w 950767"/>
                <a:gd name="connsiteY24" fmla="*/ 416001 h 3048049"/>
                <a:gd name="connsiteX25" fmla="*/ 761858 w 950767"/>
                <a:gd name="connsiteY25" fmla="*/ 420021 h 3048049"/>
                <a:gd name="connsiteX26" fmla="*/ 755829 w 950767"/>
                <a:gd name="connsiteY26" fmla="*/ 438108 h 3048049"/>
                <a:gd name="connsiteX27" fmla="*/ 753820 w 950767"/>
                <a:gd name="connsiteY27" fmla="*/ 444137 h 3048049"/>
                <a:gd name="connsiteX28" fmla="*/ 749800 w 950767"/>
                <a:gd name="connsiteY28" fmla="*/ 450166 h 3048049"/>
                <a:gd name="connsiteX29" fmla="*/ 745781 w 950767"/>
                <a:gd name="connsiteY29" fmla="*/ 462224 h 3048049"/>
                <a:gd name="connsiteX30" fmla="*/ 741762 w 950767"/>
                <a:gd name="connsiteY30" fmla="*/ 476291 h 3048049"/>
                <a:gd name="connsiteX31" fmla="*/ 737742 w 950767"/>
                <a:gd name="connsiteY31" fmla="*/ 482320 h 3048049"/>
                <a:gd name="connsiteX32" fmla="*/ 735733 w 950767"/>
                <a:gd name="connsiteY32" fmla="*/ 488349 h 3048049"/>
                <a:gd name="connsiteX33" fmla="*/ 731713 w 950767"/>
                <a:gd name="connsiteY33" fmla="*/ 492369 h 3048049"/>
                <a:gd name="connsiteX34" fmla="*/ 727694 w 950767"/>
                <a:gd name="connsiteY34" fmla="*/ 504427 h 3048049"/>
                <a:gd name="connsiteX35" fmla="*/ 719655 w 950767"/>
                <a:gd name="connsiteY35" fmla="*/ 516485 h 3048049"/>
                <a:gd name="connsiteX36" fmla="*/ 713626 w 950767"/>
                <a:gd name="connsiteY36" fmla="*/ 526533 h 3048049"/>
                <a:gd name="connsiteX37" fmla="*/ 711617 w 950767"/>
                <a:gd name="connsiteY37" fmla="*/ 532562 h 3048049"/>
                <a:gd name="connsiteX38" fmla="*/ 703578 w 950767"/>
                <a:gd name="connsiteY38" fmla="*/ 544620 h 3048049"/>
                <a:gd name="connsiteX39" fmla="*/ 695539 w 950767"/>
                <a:gd name="connsiteY39" fmla="*/ 572756 h 3048049"/>
                <a:gd name="connsiteX40" fmla="*/ 691520 w 950767"/>
                <a:gd name="connsiteY40" fmla="*/ 578785 h 3048049"/>
                <a:gd name="connsiteX41" fmla="*/ 687500 w 950767"/>
                <a:gd name="connsiteY41" fmla="*/ 590843 h 3048049"/>
                <a:gd name="connsiteX42" fmla="*/ 679462 w 950767"/>
                <a:gd name="connsiteY42" fmla="*/ 602901 h 3048049"/>
                <a:gd name="connsiteX43" fmla="*/ 675442 w 950767"/>
                <a:gd name="connsiteY43" fmla="*/ 608930 h 3048049"/>
                <a:gd name="connsiteX44" fmla="*/ 667404 w 950767"/>
                <a:gd name="connsiteY44" fmla="*/ 627017 h 3048049"/>
                <a:gd name="connsiteX45" fmla="*/ 665394 w 950767"/>
                <a:gd name="connsiteY45" fmla="*/ 635055 h 3048049"/>
                <a:gd name="connsiteX46" fmla="*/ 659365 w 950767"/>
                <a:gd name="connsiteY46" fmla="*/ 653142 h 3048049"/>
                <a:gd name="connsiteX47" fmla="*/ 657355 w 950767"/>
                <a:gd name="connsiteY47" fmla="*/ 659171 h 3048049"/>
                <a:gd name="connsiteX48" fmla="*/ 655346 w 950767"/>
                <a:gd name="connsiteY48" fmla="*/ 665200 h 3048049"/>
                <a:gd name="connsiteX49" fmla="*/ 651326 w 950767"/>
                <a:gd name="connsiteY49" fmla="*/ 671229 h 3048049"/>
                <a:gd name="connsiteX50" fmla="*/ 649317 w 950767"/>
                <a:gd name="connsiteY50" fmla="*/ 677258 h 3048049"/>
                <a:gd name="connsiteX51" fmla="*/ 645297 w 950767"/>
                <a:gd name="connsiteY51" fmla="*/ 681278 h 3048049"/>
                <a:gd name="connsiteX52" fmla="*/ 641278 w 950767"/>
                <a:gd name="connsiteY52" fmla="*/ 687307 h 3048049"/>
                <a:gd name="connsiteX53" fmla="*/ 639268 w 950767"/>
                <a:gd name="connsiteY53" fmla="*/ 693336 h 3048049"/>
                <a:gd name="connsiteX54" fmla="*/ 635249 w 950767"/>
                <a:gd name="connsiteY54" fmla="*/ 699365 h 3048049"/>
                <a:gd name="connsiteX55" fmla="*/ 627210 w 950767"/>
                <a:gd name="connsiteY55" fmla="*/ 717452 h 3048049"/>
                <a:gd name="connsiteX56" fmla="*/ 621181 w 950767"/>
                <a:gd name="connsiteY56" fmla="*/ 737549 h 3048049"/>
                <a:gd name="connsiteX57" fmla="*/ 619172 w 950767"/>
                <a:gd name="connsiteY57" fmla="*/ 743578 h 3048049"/>
                <a:gd name="connsiteX58" fmla="*/ 615152 w 950767"/>
                <a:gd name="connsiteY58" fmla="*/ 749607 h 3048049"/>
                <a:gd name="connsiteX59" fmla="*/ 607114 w 950767"/>
                <a:gd name="connsiteY59" fmla="*/ 773723 h 3048049"/>
                <a:gd name="connsiteX60" fmla="*/ 605104 w 950767"/>
                <a:gd name="connsiteY60" fmla="*/ 779752 h 3048049"/>
                <a:gd name="connsiteX61" fmla="*/ 603094 w 950767"/>
                <a:gd name="connsiteY61" fmla="*/ 785781 h 3048049"/>
                <a:gd name="connsiteX62" fmla="*/ 599075 w 950767"/>
                <a:gd name="connsiteY62" fmla="*/ 799848 h 3048049"/>
                <a:gd name="connsiteX63" fmla="*/ 595056 w 950767"/>
                <a:gd name="connsiteY63" fmla="*/ 805877 h 3048049"/>
                <a:gd name="connsiteX64" fmla="*/ 589027 w 950767"/>
                <a:gd name="connsiteY64" fmla="*/ 815926 h 3048049"/>
                <a:gd name="connsiteX65" fmla="*/ 585007 w 950767"/>
                <a:gd name="connsiteY65" fmla="*/ 827984 h 3048049"/>
                <a:gd name="connsiteX66" fmla="*/ 580988 w 950767"/>
                <a:gd name="connsiteY66" fmla="*/ 834013 h 3048049"/>
                <a:gd name="connsiteX67" fmla="*/ 576969 w 950767"/>
                <a:gd name="connsiteY67" fmla="*/ 846071 h 3048049"/>
                <a:gd name="connsiteX68" fmla="*/ 574959 w 950767"/>
                <a:gd name="connsiteY68" fmla="*/ 852100 h 3048049"/>
                <a:gd name="connsiteX69" fmla="*/ 570940 w 950767"/>
                <a:gd name="connsiteY69" fmla="*/ 858129 h 3048049"/>
                <a:gd name="connsiteX70" fmla="*/ 564911 w 950767"/>
                <a:gd name="connsiteY70" fmla="*/ 876216 h 3048049"/>
                <a:gd name="connsiteX71" fmla="*/ 562901 w 950767"/>
                <a:gd name="connsiteY71" fmla="*/ 882245 h 3048049"/>
                <a:gd name="connsiteX72" fmla="*/ 556872 w 950767"/>
                <a:gd name="connsiteY72" fmla="*/ 888274 h 3048049"/>
                <a:gd name="connsiteX73" fmla="*/ 548833 w 950767"/>
                <a:gd name="connsiteY73" fmla="*/ 906361 h 3048049"/>
                <a:gd name="connsiteX74" fmla="*/ 544814 w 950767"/>
                <a:gd name="connsiteY74" fmla="*/ 918419 h 3048049"/>
                <a:gd name="connsiteX75" fmla="*/ 540795 w 950767"/>
                <a:gd name="connsiteY75" fmla="*/ 924448 h 3048049"/>
                <a:gd name="connsiteX76" fmla="*/ 536775 w 950767"/>
                <a:gd name="connsiteY76" fmla="*/ 936506 h 3048049"/>
                <a:gd name="connsiteX77" fmla="*/ 530746 w 950767"/>
                <a:gd name="connsiteY77" fmla="*/ 948564 h 3048049"/>
                <a:gd name="connsiteX78" fmla="*/ 526727 w 950767"/>
                <a:gd name="connsiteY78" fmla="*/ 954593 h 3048049"/>
                <a:gd name="connsiteX79" fmla="*/ 522708 w 950767"/>
                <a:gd name="connsiteY79" fmla="*/ 966651 h 3048049"/>
                <a:gd name="connsiteX80" fmla="*/ 514669 w 950767"/>
                <a:gd name="connsiteY80" fmla="*/ 990767 h 3048049"/>
                <a:gd name="connsiteX81" fmla="*/ 512659 w 950767"/>
                <a:gd name="connsiteY81" fmla="*/ 996796 h 3048049"/>
                <a:gd name="connsiteX82" fmla="*/ 510650 w 950767"/>
                <a:gd name="connsiteY82" fmla="*/ 1002825 h 3048049"/>
                <a:gd name="connsiteX83" fmla="*/ 506630 w 950767"/>
                <a:gd name="connsiteY83" fmla="*/ 1006844 h 3048049"/>
                <a:gd name="connsiteX84" fmla="*/ 500601 w 950767"/>
                <a:gd name="connsiteY84" fmla="*/ 1018902 h 3048049"/>
                <a:gd name="connsiteX85" fmla="*/ 498591 w 950767"/>
                <a:gd name="connsiteY85" fmla="*/ 1024931 h 3048049"/>
                <a:gd name="connsiteX86" fmla="*/ 494572 w 950767"/>
                <a:gd name="connsiteY86" fmla="*/ 1030960 h 3048049"/>
                <a:gd name="connsiteX87" fmla="*/ 488543 w 950767"/>
                <a:gd name="connsiteY87" fmla="*/ 1041009 h 3048049"/>
                <a:gd name="connsiteX88" fmla="*/ 480504 w 950767"/>
                <a:gd name="connsiteY88" fmla="*/ 1059096 h 3048049"/>
                <a:gd name="connsiteX89" fmla="*/ 476485 w 950767"/>
                <a:gd name="connsiteY89" fmla="*/ 1073163 h 3048049"/>
                <a:gd name="connsiteX90" fmla="*/ 468446 w 950767"/>
                <a:gd name="connsiteY90" fmla="*/ 1081202 h 3048049"/>
                <a:gd name="connsiteX91" fmla="*/ 464427 w 950767"/>
                <a:gd name="connsiteY91" fmla="*/ 1087231 h 3048049"/>
                <a:gd name="connsiteX92" fmla="*/ 462417 w 950767"/>
                <a:gd name="connsiteY92" fmla="*/ 1093260 h 3048049"/>
                <a:gd name="connsiteX93" fmla="*/ 458398 w 950767"/>
                <a:gd name="connsiteY93" fmla="*/ 1097280 h 3048049"/>
                <a:gd name="connsiteX94" fmla="*/ 456388 w 950767"/>
                <a:gd name="connsiteY94" fmla="*/ 1103309 h 3048049"/>
                <a:gd name="connsiteX95" fmla="*/ 448350 w 950767"/>
                <a:gd name="connsiteY95" fmla="*/ 1115367 h 3048049"/>
                <a:gd name="connsiteX96" fmla="*/ 446340 w 950767"/>
                <a:gd name="connsiteY96" fmla="*/ 1121396 h 3048049"/>
                <a:gd name="connsiteX97" fmla="*/ 438301 w 950767"/>
                <a:gd name="connsiteY97" fmla="*/ 1133454 h 3048049"/>
                <a:gd name="connsiteX98" fmla="*/ 430263 w 950767"/>
                <a:gd name="connsiteY98" fmla="*/ 1157570 h 3048049"/>
                <a:gd name="connsiteX99" fmla="*/ 428253 w 950767"/>
                <a:gd name="connsiteY99" fmla="*/ 1163599 h 3048049"/>
                <a:gd name="connsiteX100" fmla="*/ 426243 w 950767"/>
                <a:gd name="connsiteY100" fmla="*/ 1169628 h 3048049"/>
                <a:gd name="connsiteX101" fmla="*/ 418205 w 950767"/>
                <a:gd name="connsiteY101" fmla="*/ 1181686 h 3048049"/>
                <a:gd name="connsiteX102" fmla="*/ 414185 w 950767"/>
                <a:gd name="connsiteY102" fmla="*/ 1193744 h 3048049"/>
                <a:gd name="connsiteX103" fmla="*/ 410166 w 950767"/>
                <a:gd name="connsiteY103" fmla="*/ 1199773 h 3048049"/>
                <a:gd name="connsiteX104" fmla="*/ 408156 w 950767"/>
                <a:gd name="connsiteY104" fmla="*/ 1205802 h 3048049"/>
                <a:gd name="connsiteX105" fmla="*/ 404137 w 950767"/>
                <a:gd name="connsiteY105" fmla="*/ 1211831 h 3048049"/>
                <a:gd name="connsiteX106" fmla="*/ 396098 w 950767"/>
                <a:gd name="connsiteY106" fmla="*/ 1229918 h 3048049"/>
                <a:gd name="connsiteX107" fmla="*/ 392079 w 950767"/>
                <a:gd name="connsiteY107" fmla="*/ 1241976 h 3048049"/>
                <a:gd name="connsiteX108" fmla="*/ 390069 w 950767"/>
                <a:gd name="connsiteY108" fmla="*/ 1248005 h 3048049"/>
                <a:gd name="connsiteX109" fmla="*/ 378011 w 950767"/>
                <a:gd name="connsiteY109" fmla="*/ 1264082 h 3048049"/>
                <a:gd name="connsiteX110" fmla="*/ 373992 w 950767"/>
                <a:gd name="connsiteY110" fmla="*/ 1276140 h 3048049"/>
                <a:gd name="connsiteX111" fmla="*/ 371982 w 950767"/>
                <a:gd name="connsiteY111" fmla="*/ 1282169 h 3048049"/>
                <a:gd name="connsiteX112" fmla="*/ 367963 w 950767"/>
                <a:gd name="connsiteY112" fmla="*/ 1288198 h 3048049"/>
                <a:gd name="connsiteX113" fmla="*/ 361934 w 950767"/>
                <a:gd name="connsiteY113" fmla="*/ 1298247 h 3048049"/>
                <a:gd name="connsiteX114" fmla="*/ 355905 w 950767"/>
                <a:gd name="connsiteY114" fmla="*/ 1310305 h 3048049"/>
                <a:gd name="connsiteX115" fmla="*/ 351886 w 950767"/>
                <a:gd name="connsiteY115" fmla="*/ 1322363 h 3048049"/>
                <a:gd name="connsiteX116" fmla="*/ 349876 w 950767"/>
                <a:gd name="connsiteY116" fmla="*/ 1328392 h 3048049"/>
                <a:gd name="connsiteX117" fmla="*/ 343847 w 950767"/>
                <a:gd name="connsiteY117" fmla="*/ 1346479 h 3048049"/>
                <a:gd name="connsiteX118" fmla="*/ 341837 w 950767"/>
                <a:gd name="connsiteY118" fmla="*/ 1352508 h 3048049"/>
                <a:gd name="connsiteX119" fmla="*/ 337818 w 950767"/>
                <a:gd name="connsiteY119" fmla="*/ 1358537 h 3048049"/>
                <a:gd name="connsiteX120" fmla="*/ 335808 w 950767"/>
                <a:gd name="connsiteY120" fmla="*/ 1364566 h 3048049"/>
                <a:gd name="connsiteX121" fmla="*/ 327770 w 950767"/>
                <a:gd name="connsiteY121" fmla="*/ 1376624 h 3048049"/>
                <a:gd name="connsiteX122" fmla="*/ 323750 w 950767"/>
                <a:gd name="connsiteY122" fmla="*/ 1388682 h 3048049"/>
                <a:gd name="connsiteX123" fmla="*/ 321740 w 950767"/>
                <a:gd name="connsiteY123" fmla="*/ 1394711 h 3048049"/>
                <a:gd name="connsiteX124" fmla="*/ 317721 w 950767"/>
                <a:gd name="connsiteY124" fmla="*/ 1400740 h 3048049"/>
                <a:gd name="connsiteX125" fmla="*/ 313702 w 950767"/>
                <a:gd name="connsiteY125" fmla="*/ 1412798 h 3048049"/>
                <a:gd name="connsiteX126" fmla="*/ 311692 w 950767"/>
                <a:gd name="connsiteY126" fmla="*/ 1418827 h 3048049"/>
                <a:gd name="connsiteX127" fmla="*/ 307673 w 950767"/>
                <a:gd name="connsiteY127" fmla="*/ 1424856 h 3048049"/>
                <a:gd name="connsiteX128" fmla="*/ 303653 w 950767"/>
                <a:gd name="connsiteY128" fmla="*/ 1428875 h 3048049"/>
                <a:gd name="connsiteX129" fmla="*/ 289586 w 950767"/>
                <a:gd name="connsiteY129" fmla="*/ 1444952 h 3048049"/>
                <a:gd name="connsiteX130" fmla="*/ 281547 w 950767"/>
                <a:gd name="connsiteY130" fmla="*/ 1457011 h 3048049"/>
                <a:gd name="connsiteX131" fmla="*/ 277528 w 950767"/>
                <a:gd name="connsiteY131" fmla="*/ 1463040 h 3048049"/>
                <a:gd name="connsiteX132" fmla="*/ 273508 w 950767"/>
                <a:gd name="connsiteY132" fmla="*/ 1467059 h 3048049"/>
                <a:gd name="connsiteX133" fmla="*/ 267479 w 950767"/>
                <a:gd name="connsiteY133" fmla="*/ 1477107 h 3048049"/>
                <a:gd name="connsiteX134" fmla="*/ 265470 w 950767"/>
                <a:gd name="connsiteY134" fmla="*/ 1483136 h 3048049"/>
                <a:gd name="connsiteX135" fmla="*/ 261450 w 950767"/>
                <a:gd name="connsiteY135" fmla="*/ 1489165 h 3048049"/>
                <a:gd name="connsiteX136" fmla="*/ 257431 w 950767"/>
                <a:gd name="connsiteY136" fmla="*/ 1503233 h 3048049"/>
                <a:gd name="connsiteX137" fmla="*/ 253412 w 950767"/>
                <a:gd name="connsiteY137" fmla="*/ 1509262 h 3048049"/>
                <a:gd name="connsiteX138" fmla="*/ 251402 w 950767"/>
                <a:gd name="connsiteY138" fmla="*/ 1515291 h 3048049"/>
                <a:gd name="connsiteX139" fmla="*/ 243363 w 950767"/>
                <a:gd name="connsiteY139" fmla="*/ 1527349 h 3048049"/>
                <a:gd name="connsiteX140" fmla="*/ 239344 w 950767"/>
                <a:gd name="connsiteY140" fmla="*/ 1533378 h 3048049"/>
                <a:gd name="connsiteX141" fmla="*/ 235325 w 950767"/>
                <a:gd name="connsiteY141" fmla="*/ 1539407 h 3048049"/>
                <a:gd name="connsiteX142" fmla="*/ 233315 w 950767"/>
                <a:gd name="connsiteY142" fmla="*/ 1545436 h 3048049"/>
                <a:gd name="connsiteX143" fmla="*/ 225276 w 950767"/>
                <a:gd name="connsiteY143" fmla="*/ 1555484 h 3048049"/>
                <a:gd name="connsiteX144" fmla="*/ 219247 w 950767"/>
                <a:gd name="connsiteY144" fmla="*/ 1567542 h 3048049"/>
                <a:gd name="connsiteX145" fmla="*/ 217238 w 950767"/>
                <a:gd name="connsiteY145" fmla="*/ 1573571 h 3048049"/>
                <a:gd name="connsiteX146" fmla="*/ 213218 w 950767"/>
                <a:gd name="connsiteY146" fmla="*/ 1577591 h 3048049"/>
                <a:gd name="connsiteX147" fmla="*/ 203170 w 950767"/>
                <a:gd name="connsiteY147" fmla="*/ 1589649 h 3048049"/>
                <a:gd name="connsiteX148" fmla="*/ 197141 w 950767"/>
                <a:gd name="connsiteY148" fmla="*/ 1601707 h 3048049"/>
                <a:gd name="connsiteX149" fmla="*/ 195131 w 950767"/>
                <a:gd name="connsiteY149" fmla="*/ 1607736 h 3048049"/>
                <a:gd name="connsiteX150" fmla="*/ 191112 w 950767"/>
                <a:gd name="connsiteY150" fmla="*/ 1613765 h 3048049"/>
                <a:gd name="connsiteX151" fmla="*/ 189102 w 950767"/>
                <a:gd name="connsiteY151" fmla="*/ 1619794 h 3048049"/>
                <a:gd name="connsiteX152" fmla="*/ 177044 w 950767"/>
                <a:gd name="connsiteY152" fmla="*/ 1635871 h 3048049"/>
                <a:gd name="connsiteX153" fmla="*/ 169006 w 950767"/>
                <a:gd name="connsiteY153" fmla="*/ 1651949 h 3048049"/>
                <a:gd name="connsiteX154" fmla="*/ 162977 w 950767"/>
                <a:gd name="connsiteY154" fmla="*/ 1670036 h 3048049"/>
                <a:gd name="connsiteX155" fmla="*/ 160967 w 950767"/>
                <a:gd name="connsiteY155" fmla="*/ 1676065 h 3048049"/>
                <a:gd name="connsiteX156" fmla="*/ 156948 w 950767"/>
                <a:gd name="connsiteY156" fmla="*/ 1682094 h 3048049"/>
                <a:gd name="connsiteX157" fmla="*/ 154938 w 950767"/>
                <a:gd name="connsiteY157" fmla="*/ 1688123 h 3048049"/>
                <a:gd name="connsiteX158" fmla="*/ 146899 w 950767"/>
                <a:gd name="connsiteY158" fmla="*/ 1700181 h 3048049"/>
                <a:gd name="connsiteX159" fmla="*/ 140870 w 950767"/>
                <a:gd name="connsiteY159" fmla="*/ 1712239 h 3048049"/>
                <a:gd name="connsiteX160" fmla="*/ 138860 w 950767"/>
                <a:gd name="connsiteY160" fmla="*/ 1718268 h 3048049"/>
                <a:gd name="connsiteX161" fmla="*/ 134841 w 950767"/>
                <a:gd name="connsiteY161" fmla="*/ 1724297 h 3048049"/>
                <a:gd name="connsiteX162" fmla="*/ 130822 w 950767"/>
                <a:gd name="connsiteY162" fmla="*/ 1736355 h 3048049"/>
                <a:gd name="connsiteX163" fmla="*/ 126802 w 950767"/>
                <a:gd name="connsiteY163" fmla="*/ 1740374 h 3048049"/>
                <a:gd name="connsiteX164" fmla="*/ 116754 w 950767"/>
                <a:gd name="connsiteY164" fmla="*/ 1748413 h 3048049"/>
                <a:gd name="connsiteX165" fmla="*/ 110725 w 950767"/>
                <a:gd name="connsiteY165" fmla="*/ 1760471 h 3048049"/>
                <a:gd name="connsiteX166" fmla="*/ 102686 w 950767"/>
                <a:gd name="connsiteY166" fmla="*/ 1770519 h 3048049"/>
                <a:gd name="connsiteX167" fmla="*/ 98667 w 950767"/>
                <a:gd name="connsiteY167" fmla="*/ 1776548 h 3048049"/>
                <a:gd name="connsiteX168" fmla="*/ 88619 w 950767"/>
                <a:gd name="connsiteY168" fmla="*/ 1788606 h 3048049"/>
                <a:gd name="connsiteX169" fmla="*/ 86609 w 950767"/>
                <a:gd name="connsiteY169" fmla="*/ 1794635 h 3048049"/>
                <a:gd name="connsiteX170" fmla="*/ 82590 w 950767"/>
                <a:gd name="connsiteY170" fmla="*/ 1800664 h 3048049"/>
                <a:gd name="connsiteX171" fmla="*/ 74551 w 950767"/>
                <a:gd name="connsiteY171" fmla="*/ 1808703 h 3048049"/>
                <a:gd name="connsiteX172" fmla="*/ 66512 w 950767"/>
                <a:gd name="connsiteY172" fmla="*/ 1818751 h 3048049"/>
                <a:gd name="connsiteX173" fmla="*/ 62493 w 950767"/>
                <a:gd name="connsiteY173" fmla="*/ 1826790 h 3048049"/>
                <a:gd name="connsiteX174" fmla="*/ 54454 w 950767"/>
                <a:gd name="connsiteY174" fmla="*/ 1840858 h 3048049"/>
                <a:gd name="connsiteX175" fmla="*/ 48425 w 950767"/>
                <a:gd name="connsiteY175" fmla="*/ 1854925 h 3048049"/>
                <a:gd name="connsiteX176" fmla="*/ 42396 w 950767"/>
                <a:gd name="connsiteY176" fmla="*/ 1866983 h 3048049"/>
                <a:gd name="connsiteX177" fmla="*/ 36367 w 950767"/>
                <a:gd name="connsiteY177" fmla="*/ 1879041 h 3048049"/>
                <a:gd name="connsiteX178" fmla="*/ 30338 w 950767"/>
                <a:gd name="connsiteY178" fmla="*/ 1883061 h 3048049"/>
                <a:gd name="connsiteX179" fmla="*/ 18280 w 950767"/>
                <a:gd name="connsiteY179" fmla="*/ 1903157 h 3048049"/>
                <a:gd name="connsiteX180" fmla="*/ 16271 w 950767"/>
                <a:gd name="connsiteY180" fmla="*/ 1909186 h 3048049"/>
                <a:gd name="connsiteX181" fmla="*/ 6222 w 950767"/>
                <a:gd name="connsiteY181" fmla="*/ 1917225 h 3048049"/>
                <a:gd name="connsiteX182" fmla="*/ 4213 w 950767"/>
                <a:gd name="connsiteY182" fmla="*/ 1923254 h 3048049"/>
                <a:gd name="connsiteX183" fmla="*/ 193 w 950767"/>
                <a:gd name="connsiteY183" fmla="*/ 1929283 h 3048049"/>
                <a:gd name="connsiteX184" fmla="*/ 16619 w 950767"/>
                <a:gd name="connsiteY184" fmla="*/ 2970894 h 3048049"/>
                <a:gd name="connsiteX185" fmla="*/ 36790 w 950767"/>
                <a:gd name="connsiteY185" fmla="*/ 2970892 h 3048049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3044711"/>
                <a:gd name="connsiteX1" fmla="*/ 908564 w 950767"/>
                <a:gd name="connsiteY1" fmla="*/ 78377 h 3044711"/>
                <a:gd name="connsiteX2" fmla="*/ 904545 w 950767"/>
                <a:gd name="connsiteY2" fmla="*/ 84406 h 3044711"/>
                <a:gd name="connsiteX3" fmla="*/ 866361 w 950767"/>
                <a:gd name="connsiteY3" fmla="*/ 176851 h 3044711"/>
                <a:gd name="connsiteX4" fmla="*/ 862342 w 950767"/>
                <a:gd name="connsiteY4" fmla="*/ 188909 h 3044711"/>
                <a:gd name="connsiteX5" fmla="*/ 860332 w 950767"/>
                <a:gd name="connsiteY5" fmla="*/ 194938 h 3044711"/>
                <a:gd name="connsiteX6" fmla="*/ 852293 w 950767"/>
                <a:gd name="connsiteY6" fmla="*/ 213025 h 3044711"/>
                <a:gd name="connsiteX7" fmla="*/ 848274 w 950767"/>
                <a:gd name="connsiteY7" fmla="*/ 225083 h 3044711"/>
                <a:gd name="connsiteX8" fmla="*/ 846264 w 950767"/>
                <a:gd name="connsiteY8" fmla="*/ 231112 h 3044711"/>
                <a:gd name="connsiteX9" fmla="*/ 842245 w 950767"/>
                <a:gd name="connsiteY9" fmla="*/ 237141 h 3044711"/>
                <a:gd name="connsiteX10" fmla="*/ 834206 w 950767"/>
                <a:gd name="connsiteY10" fmla="*/ 253218 h 3044711"/>
                <a:gd name="connsiteX11" fmla="*/ 828177 w 950767"/>
                <a:gd name="connsiteY11" fmla="*/ 263266 h 3044711"/>
                <a:gd name="connsiteX12" fmla="*/ 826168 w 950767"/>
                <a:gd name="connsiteY12" fmla="*/ 269295 h 3044711"/>
                <a:gd name="connsiteX13" fmla="*/ 818129 w 950767"/>
                <a:gd name="connsiteY13" fmla="*/ 279344 h 3044711"/>
                <a:gd name="connsiteX14" fmla="*/ 814110 w 950767"/>
                <a:gd name="connsiteY14" fmla="*/ 291402 h 3044711"/>
                <a:gd name="connsiteX15" fmla="*/ 810090 w 950767"/>
                <a:gd name="connsiteY15" fmla="*/ 303460 h 3044711"/>
                <a:gd name="connsiteX16" fmla="*/ 806071 w 950767"/>
                <a:gd name="connsiteY16" fmla="*/ 315518 h 3044711"/>
                <a:gd name="connsiteX17" fmla="*/ 798032 w 950767"/>
                <a:gd name="connsiteY17" fmla="*/ 327576 h 3044711"/>
                <a:gd name="connsiteX18" fmla="*/ 792003 w 950767"/>
                <a:gd name="connsiteY18" fmla="*/ 339634 h 3044711"/>
                <a:gd name="connsiteX19" fmla="*/ 785974 w 950767"/>
                <a:gd name="connsiteY19" fmla="*/ 351692 h 3044711"/>
                <a:gd name="connsiteX20" fmla="*/ 779945 w 950767"/>
                <a:gd name="connsiteY20" fmla="*/ 369779 h 3044711"/>
                <a:gd name="connsiteX21" fmla="*/ 777936 w 950767"/>
                <a:gd name="connsiteY21" fmla="*/ 375808 h 3044711"/>
                <a:gd name="connsiteX22" fmla="*/ 771907 w 950767"/>
                <a:gd name="connsiteY22" fmla="*/ 397914 h 3044711"/>
                <a:gd name="connsiteX23" fmla="*/ 767887 w 950767"/>
                <a:gd name="connsiteY23" fmla="*/ 409972 h 3044711"/>
                <a:gd name="connsiteX24" fmla="*/ 765878 w 950767"/>
                <a:gd name="connsiteY24" fmla="*/ 416001 h 3044711"/>
                <a:gd name="connsiteX25" fmla="*/ 761858 w 950767"/>
                <a:gd name="connsiteY25" fmla="*/ 420021 h 3044711"/>
                <a:gd name="connsiteX26" fmla="*/ 755829 w 950767"/>
                <a:gd name="connsiteY26" fmla="*/ 438108 h 3044711"/>
                <a:gd name="connsiteX27" fmla="*/ 753820 w 950767"/>
                <a:gd name="connsiteY27" fmla="*/ 444137 h 3044711"/>
                <a:gd name="connsiteX28" fmla="*/ 749800 w 950767"/>
                <a:gd name="connsiteY28" fmla="*/ 450166 h 3044711"/>
                <a:gd name="connsiteX29" fmla="*/ 745781 w 950767"/>
                <a:gd name="connsiteY29" fmla="*/ 462224 h 3044711"/>
                <a:gd name="connsiteX30" fmla="*/ 741762 w 950767"/>
                <a:gd name="connsiteY30" fmla="*/ 476291 h 3044711"/>
                <a:gd name="connsiteX31" fmla="*/ 737742 w 950767"/>
                <a:gd name="connsiteY31" fmla="*/ 482320 h 3044711"/>
                <a:gd name="connsiteX32" fmla="*/ 735733 w 950767"/>
                <a:gd name="connsiteY32" fmla="*/ 488349 h 3044711"/>
                <a:gd name="connsiteX33" fmla="*/ 731713 w 950767"/>
                <a:gd name="connsiteY33" fmla="*/ 492369 h 3044711"/>
                <a:gd name="connsiteX34" fmla="*/ 727694 w 950767"/>
                <a:gd name="connsiteY34" fmla="*/ 504427 h 3044711"/>
                <a:gd name="connsiteX35" fmla="*/ 719655 w 950767"/>
                <a:gd name="connsiteY35" fmla="*/ 516485 h 3044711"/>
                <a:gd name="connsiteX36" fmla="*/ 713626 w 950767"/>
                <a:gd name="connsiteY36" fmla="*/ 526533 h 3044711"/>
                <a:gd name="connsiteX37" fmla="*/ 711617 w 950767"/>
                <a:gd name="connsiteY37" fmla="*/ 532562 h 3044711"/>
                <a:gd name="connsiteX38" fmla="*/ 703578 w 950767"/>
                <a:gd name="connsiteY38" fmla="*/ 544620 h 3044711"/>
                <a:gd name="connsiteX39" fmla="*/ 695539 w 950767"/>
                <a:gd name="connsiteY39" fmla="*/ 572756 h 3044711"/>
                <a:gd name="connsiteX40" fmla="*/ 691520 w 950767"/>
                <a:gd name="connsiteY40" fmla="*/ 578785 h 3044711"/>
                <a:gd name="connsiteX41" fmla="*/ 687500 w 950767"/>
                <a:gd name="connsiteY41" fmla="*/ 590843 h 3044711"/>
                <a:gd name="connsiteX42" fmla="*/ 679462 w 950767"/>
                <a:gd name="connsiteY42" fmla="*/ 602901 h 3044711"/>
                <a:gd name="connsiteX43" fmla="*/ 675442 w 950767"/>
                <a:gd name="connsiteY43" fmla="*/ 608930 h 3044711"/>
                <a:gd name="connsiteX44" fmla="*/ 667404 w 950767"/>
                <a:gd name="connsiteY44" fmla="*/ 627017 h 3044711"/>
                <a:gd name="connsiteX45" fmla="*/ 665394 w 950767"/>
                <a:gd name="connsiteY45" fmla="*/ 635055 h 3044711"/>
                <a:gd name="connsiteX46" fmla="*/ 659365 w 950767"/>
                <a:gd name="connsiteY46" fmla="*/ 653142 h 3044711"/>
                <a:gd name="connsiteX47" fmla="*/ 657355 w 950767"/>
                <a:gd name="connsiteY47" fmla="*/ 659171 h 3044711"/>
                <a:gd name="connsiteX48" fmla="*/ 655346 w 950767"/>
                <a:gd name="connsiteY48" fmla="*/ 665200 h 3044711"/>
                <a:gd name="connsiteX49" fmla="*/ 651326 w 950767"/>
                <a:gd name="connsiteY49" fmla="*/ 671229 h 3044711"/>
                <a:gd name="connsiteX50" fmla="*/ 649317 w 950767"/>
                <a:gd name="connsiteY50" fmla="*/ 677258 h 3044711"/>
                <a:gd name="connsiteX51" fmla="*/ 645297 w 950767"/>
                <a:gd name="connsiteY51" fmla="*/ 681278 h 3044711"/>
                <a:gd name="connsiteX52" fmla="*/ 641278 w 950767"/>
                <a:gd name="connsiteY52" fmla="*/ 687307 h 3044711"/>
                <a:gd name="connsiteX53" fmla="*/ 639268 w 950767"/>
                <a:gd name="connsiteY53" fmla="*/ 693336 h 3044711"/>
                <a:gd name="connsiteX54" fmla="*/ 635249 w 950767"/>
                <a:gd name="connsiteY54" fmla="*/ 699365 h 3044711"/>
                <a:gd name="connsiteX55" fmla="*/ 627210 w 950767"/>
                <a:gd name="connsiteY55" fmla="*/ 717452 h 3044711"/>
                <a:gd name="connsiteX56" fmla="*/ 621181 w 950767"/>
                <a:gd name="connsiteY56" fmla="*/ 737549 h 3044711"/>
                <a:gd name="connsiteX57" fmla="*/ 619172 w 950767"/>
                <a:gd name="connsiteY57" fmla="*/ 743578 h 3044711"/>
                <a:gd name="connsiteX58" fmla="*/ 615152 w 950767"/>
                <a:gd name="connsiteY58" fmla="*/ 749607 h 3044711"/>
                <a:gd name="connsiteX59" fmla="*/ 607114 w 950767"/>
                <a:gd name="connsiteY59" fmla="*/ 773723 h 3044711"/>
                <a:gd name="connsiteX60" fmla="*/ 605104 w 950767"/>
                <a:gd name="connsiteY60" fmla="*/ 779752 h 3044711"/>
                <a:gd name="connsiteX61" fmla="*/ 603094 w 950767"/>
                <a:gd name="connsiteY61" fmla="*/ 785781 h 3044711"/>
                <a:gd name="connsiteX62" fmla="*/ 599075 w 950767"/>
                <a:gd name="connsiteY62" fmla="*/ 799848 h 3044711"/>
                <a:gd name="connsiteX63" fmla="*/ 595056 w 950767"/>
                <a:gd name="connsiteY63" fmla="*/ 805877 h 3044711"/>
                <a:gd name="connsiteX64" fmla="*/ 589027 w 950767"/>
                <a:gd name="connsiteY64" fmla="*/ 815926 h 3044711"/>
                <a:gd name="connsiteX65" fmla="*/ 585007 w 950767"/>
                <a:gd name="connsiteY65" fmla="*/ 827984 h 3044711"/>
                <a:gd name="connsiteX66" fmla="*/ 580988 w 950767"/>
                <a:gd name="connsiteY66" fmla="*/ 834013 h 3044711"/>
                <a:gd name="connsiteX67" fmla="*/ 576969 w 950767"/>
                <a:gd name="connsiteY67" fmla="*/ 846071 h 3044711"/>
                <a:gd name="connsiteX68" fmla="*/ 574959 w 950767"/>
                <a:gd name="connsiteY68" fmla="*/ 852100 h 3044711"/>
                <a:gd name="connsiteX69" fmla="*/ 570940 w 950767"/>
                <a:gd name="connsiteY69" fmla="*/ 858129 h 3044711"/>
                <a:gd name="connsiteX70" fmla="*/ 564911 w 950767"/>
                <a:gd name="connsiteY70" fmla="*/ 876216 h 3044711"/>
                <a:gd name="connsiteX71" fmla="*/ 562901 w 950767"/>
                <a:gd name="connsiteY71" fmla="*/ 882245 h 3044711"/>
                <a:gd name="connsiteX72" fmla="*/ 556872 w 950767"/>
                <a:gd name="connsiteY72" fmla="*/ 888274 h 3044711"/>
                <a:gd name="connsiteX73" fmla="*/ 548833 w 950767"/>
                <a:gd name="connsiteY73" fmla="*/ 906361 h 3044711"/>
                <a:gd name="connsiteX74" fmla="*/ 544814 w 950767"/>
                <a:gd name="connsiteY74" fmla="*/ 918419 h 3044711"/>
                <a:gd name="connsiteX75" fmla="*/ 540795 w 950767"/>
                <a:gd name="connsiteY75" fmla="*/ 924448 h 3044711"/>
                <a:gd name="connsiteX76" fmla="*/ 536775 w 950767"/>
                <a:gd name="connsiteY76" fmla="*/ 936506 h 3044711"/>
                <a:gd name="connsiteX77" fmla="*/ 530746 w 950767"/>
                <a:gd name="connsiteY77" fmla="*/ 948564 h 3044711"/>
                <a:gd name="connsiteX78" fmla="*/ 526727 w 950767"/>
                <a:gd name="connsiteY78" fmla="*/ 954593 h 3044711"/>
                <a:gd name="connsiteX79" fmla="*/ 522708 w 950767"/>
                <a:gd name="connsiteY79" fmla="*/ 966651 h 3044711"/>
                <a:gd name="connsiteX80" fmla="*/ 514669 w 950767"/>
                <a:gd name="connsiteY80" fmla="*/ 990767 h 3044711"/>
                <a:gd name="connsiteX81" fmla="*/ 512659 w 950767"/>
                <a:gd name="connsiteY81" fmla="*/ 996796 h 3044711"/>
                <a:gd name="connsiteX82" fmla="*/ 510650 w 950767"/>
                <a:gd name="connsiteY82" fmla="*/ 1002825 h 3044711"/>
                <a:gd name="connsiteX83" fmla="*/ 506630 w 950767"/>
                <a:gd name="connsiteY83" fmla="*/ 1006844 h 3044711"/>
                <a:gd name="connsiteX84" fmla="*/ 500601 w 950767"/>
                <a:gd name="connsiteY84" fmla="*/ 1018902 h 3044711"/>
                <a:gd name="connsiteX85" fmla="*/ 498591 w 950767"/>
                <a:gd name="connsiteY85" fmla="*/ 1024931 h 3044711"/>
                <a:gd name="connsiteX86" fmla="*/ 494572 w 950767"/>
                <a:gd name="connsiteY86" fmla="*/ 1030960 h 3044711"/>
                <a:gd name="connsiteX87" fmla="*/ 488543 w 950767"/>
                <a:gd name="connsiteY87" fmla="*/ 1041009 h 3044711"/>
                <a:gd name="connsiteX88" fmla="*/ 480504 w 950767"/>
                <a:gd name="connsiteY88" fmla="*/ 1059096 h 3044711"/>
                <a:gd name="connsiteX89" fmla="*/ 476485 w 950767"/>
                <a:gd name="connsiteY89" fmla="*/ 1073163 h 3044711"/>
                <a:gd name="connsiteX90" fmla="*/ 468446 w 950767"/>
                <a:gd name="connsiteY90" fmla="*/ 1081202 h 3044711"/>
                <a:gd name="connsiteX91" fmla="*/ 464427 w 950767"/>
                <a:gd name="connsiteY91" fmla="*/ 1087231 h 3044711"/>
                <a:gd name="connsiteX92" fmla="*/ 462417 w 950767"/>
                <a:gd name="connsiteY92" fmla="*/ 1093260 h 3044711"/>
                <a:gd name="connsiteX93" fmla="*/ 458398 w 950767"/>
                <a:gd name="connsiteY93" fmla="*/ 1097280 h 3044711"/>
                <a:gd name="connsiteX94" fmla="*/ 456388 w 950767"/>
                <a:gd name="connsiteY94" fmla="*/ 1103309 h 3044711"/>
                <a:gd name="connsiteX95" fmla="*/ 448350 w 950767"/>
                <a:gd name="connsiteY95" fmla="*/ 1115367 h 3044711"/>
                <a:gd name="connsiteX96" fmla="*/ 446340 w 950767"/>
                <a:gd name="connsiteY96" fmla="*/ 1121396 h 3044711"/>
                <a:gd name="connsiteX97" fmla="*/ 438301 w 950767"/>
                <a:gd name="connsiteY97" fmla="*/ 1133454 h 3044711"/>
                <a:gd name="connsiteX98" fmla="*/ 430263 w 950767"/>
                <a:gd name="connsiteY98" fmla="*/ 1157570 h 3044711"/>
                <a:gd name="connsiteX99" fmla="*/ 428253 w 950767"/>
                <a:gd name="connsiteY99" fmla="*/ 1163599 h 3044711"/>
                <a:gd name="connsiteX100" fmla="*/ 426243 w 950767"/>
                <a:gd name="connsiteY100" fmla="*/ 1169628 h 3044711"/>
                <a:gd name="connsiteX101" fmla="*/ 418205 w 950767"/>
                <a:gd name="connsiteY101" fmla="*/ 1181686 h 3044711"/>
                <a:gd name="connsiteX102" fmla="*/ 414185 w 950767"/>
                <a:gd name="connsiteY102" fmla="*/ 1193744 h 3044711"/>
                <a:gd name="connsiteX103" fmla="*/ 410166 w 950767"/>
                <a:gd name="connsiteY103" fmla="*/ 1199773 h 3044711"/>
                <a:gd name="connsiteX104" fmla="*/ 408156 w 950767"/>
                <a:gd name="connsiteY104" fmla="*/ 1205802 h 3044711"/>
                <a:gd name="connsiteX105" fmla="*/ 404137 w 950767"/>
                <a:gd name="connsiteY105" fmla="*/ 1211831 h 3044711"/>
                <a:gd name="connsiteX106" fmla="*/ 396098 w 950767"/>
                <a:gd name="connsiteY106" fmla="*/ 1229918 h 3044711"/>
                <a:gd name="connsiteX107" fmla="*/ 392079 w 950767"/>
                <a:gd name="connsiteY107" fmla="*/ 1241976 h 3044711"/>
                <a:gd name="connsiteX108" fmla="*/ 390069 w 950767"/>
                <a:gd name="connsiteY108" fmla="*/ 1248005 h 3044711"/>
                <a:gd name="connsiteX109" fmla="*/ 378011 w 950767"/>
                <a:gd name="connsiteY109" fmla="*/ 1264082 h 3044711"/>
                <a:gd name="connsiteX110" fmla="*/ 373992 w 950767"/>
                <a:gd name="connsiteY110" fmla="*/ 1276140 h 3044711"/>
                <a:gd name="connsiteX111" fmla="*/ 371982 w 950767"/>
                <a:gd name="connsiteY111" fmla="*/ 1282169 h 3044711"/>
                <a:gd name="connsiteX112" fmla="*/ 367963 w 950767"/>
                <a:gd name="connsiteY112" fmla="*/ 1288198 h 3044711"/>
                <a:gd name="connsiteX113" fmla="*/ 361934 w 950767"/>
                <a:gd name="connsiteY113" fmla="*/ 1298247 h 3044711"/>
                <a:gd name="connsiteX114" fmla="*/ 355905 w 950767"/>
                <a:gd name="connsiteY114" fmla="*/ 1310305 h 3044711"/>
                <a:gd name="connsiteX115" fmla="*/ 351886 w 950767"/>
                <a:gd name="connsiteY115" fmla="*/ 1322363 h 3044711"/>
                <a:gd name="connsiteX116" fmla="*/ 349876 w 950767"/>
                <a:gd name="connsiteY116" fmla="*/ 1328392 h 3044711"/>
                <a:gd name="connsiteX117" fmla="*/ 343847 w 950767"/>
                <a:gd name="connsiteY117" fmla="*/ 1346479 h 3044711"/>
                <a:gd name="connsiteX118" fmla="*/ 341837 w 950767"/>
                <a:gd name="connsiteY118" fmla="*/ 1352508 h 3044711"/>
                <a:gd name="connsiteX119" fmla="*/ 337818 w 950767"/>
                <a:gd name="connsiteY119" fmla="*/ 1358537 h 3044711"/>
                <a:gd name="connsiteX120" fmla="*/ 335808 w 950767"/>
                <a:gd name="connsiteY120" fmla="*/ 1364566 h 3044711"/>
                <a:gd name="connsiteX121" fmla="*/ 327770 w 950767"/>
                <a:gd name="connsiteY121" fmla="*/ 1376624 h 3044711"/>
                <a:gd name="connsiteX122" fmla="*/ 323750 w 950767"/>
                <a:gd name="connsiteY122" fmla="*/ 1388682 h 3044711"/>
                <a:gd name="connsiteX123" fmla="*/ 321740 w 950767"/>
                <a:gd name="connsiteY123" fmla="*/ 1394711 h 3044711"/>
                <a:gd name="connsiteX124" fmla="*/ 317721 w 950767"/>
                <a:gd name="connsiteY124" fmla="*/ 1400740 h 3044711"/>
                <a:gd name="connsiteX125" fmla="*/ 313702 w 950767"/>
                <a:gd name="connsiteY125" fmla="*/ 1412798 h 3044711"/>
                <a:gd name="connsiteX126" fmla="*/ 311692 w 950767"/>
                <a:gd name="connsiteY126" fmla="*/ 1418827 h 3044711"/>
                <a:gd name="connsiteX127" fmla="*/ 307673 w 950767"/>
                <a:gd name="connsiteY127" fmla="*/ 1424856 h 3044711"/>
                <a:gd name="connsiteX128" fmla="*/ 303653 w 950767"/>
                <a:gd name="connsiteY128" fmla="*/ 1428875 h 3044711"/>
                <a:gd name="connsiteX129" fmla="*/ 289586 w 950767"/>
                <a:gd name="connsiteY129" fmla="*/ 1444952 h 3044711"/>
                <a:gd name="connsiteX130" fmla="*/ 281547 w 950767"/>
                <a:gd name="connsiteY130" fmla="*/ 1457011 h 3044711"/>
                <a:gd name="connsiteX131" fmla="*/ 277528 w 950767"/>
                <a:gd name="connsiteY131" fmla="*/ 1463040 h 3044711"/>
                <a:gd name="connsiteX132" fmla="*/ 273508 w 950767"/>
                <a:gd name="connsiteY132" fmla="*/ 1467059 h 3044711"/>
                <a:gd name="connsiteX133" fmla="*/ 267479 w 950767"/>
                <a:gd name="connsiteY133" fmla="*/ 1477107 h 3044711"/>
                <a:gd name="connsiteX134" fmla="*/ 265470 w 950767"/>
                <a:gd name="connsiteY134" fmla="*/ 1483136 h 3044711"/>
                <a:gd name="connsiteX135" fmla="*/ 261450 w 950767"/>
                <a:gd name="connsiteY135" fmla="*/ 1489165 h 3044711"/>
                <a:gd name="connsiteX136" fmla="*/ 257431 w 950767"/>
                <a:gd name="connsiteY136" fmla="*/ 1503233 h 3044711"/>
                <a:gd name="connsiteX137" fmla="*/ 253412 w 950767"/>
                <a:gd name="connsiteY137" fmla="*/ 1509262 h 3044711"/>
                <a:gd name="connsiteX138" fmla="*/ 251402 w 950767"/>
                <a:gd name="connsiteY138" fmla="*/ 1515291 h 3044711"/>
                <a:gd name="connsiteX139" fmla="*/ 243363 w 950767"/>
                <a:gd name="connsiteY139" fmla="*/ 1527349 h 3044711"/>
                <a:gd name="connsiteX140" fmla="*/ 239344 w 950767"/>
                <a:gd name="connsiteY140" fmla="*/ 1533378 h 3044711"/>
                <a:gd name="connsiteX141" fmla="*/ 235325 w 950767"/>
                <a:gd name="connsiteY141" fmla="*/ 1539407 h 3044711"/>
                <a:gd name="connsiteX142" fmla="*/ 233315 w 950767"/>
                <a:gd name="connsiteY142" fmla="*/ 1545436 h 3044711"/>
                <a:gd name="connsiteX143" fmla="*/ 225276 w 950767"/>
                <a:gd name="connsiteY143" fmla="*/ 1555484 h 3044711"/>
                <a:gd name="connsiteX144" fmla="*/ 219247 w 950767"/>
                <a:gd name="connsiteY144" fmla="*/ 1567542 h 3044711"/>
                <a:gd name="connsiteX145" fmla="*/ 217238 w 950767"/>
                <a:gd name="connsiteY145" fmla="*/ 1573571 h 3044711"/>
                <a:gd name="connsiteX146" fmla="*/ 213218 w 950767"/>
                <a:gd name="connsiteY146" fmla="*/ 1577591 h 3044711"/>
                <a:gd name="connsiteX147" fmla="*/ 203170 w 950767"/>
                <a:gd name="connsiteY147" fmla="*/ 1589649 h 3044711"/>
                <a:gd name="connsiteX148" fmla="*/ 197141 w 950767"/>
                <a:gd name="connsiteY148" fmla="*/ 1601707 h 3044711"/>
                <a:gd name="connsiteX149" fmla="*/ 195131 w 950767"/>
                <a:gd name="connsiteY149" fmla="*/ 1607736 h 3044711"/>
                <a:gd name="connsiteX150" fmla="*/ 191112 w 950767"/>
                <a:gd name="connsiteY150" fmla="*/ 1613765 h 3044711"/>
                <a:gd name="connsiteX151" fmla="*/ 189102 w 950767"/>
                <a:gd name="connsiteY151" fmla="*/ 1619794 h 3044711"/>
                <a:gd name="connsiteX152" fmla="*/ 177044 w 950767"/>
                <a:gd name="connsiteY152" fmla="*/ 1635871 h 3044711"/>
                <a:gd name="connsiteX153" fmla="*/ 169006 w 950767"/>
                <a:gd name="connsiteY153" fmla="*/ 1651949 h 3044711"/>
                <a:gd name="connsiteX154" fmla="*/ 162977 w 950767"/>
                <a:gd name="connsiteY154" fmla="*/ 1670036 h 3044711"/>
                <a:gd name="connsiteX155" fmla="*/ 160967 w 950767"/>
                <a:gd name="connsiteY155" fmla="*/ 1676065 h 3044711"/>
                <a:gd name="connsiteX156" fmla="*/ 156948 w 950767"/>
                <a:gd name="connsiteY156" fmla="*/ 1682094 h 3044711"/>
                <a:gd name="connsiteX157" fmla="*/ 154938 w 950767"/>
                <a:gd name="connsiteY157" fmla="*/ 1688123 h 3044711"/>
                <a:gd name="connsiteX158" fmla="*/ 146899 w 950767"/>
                <a:gd name="connsiteY158" fmla="*/ 1700181 h 3044711"/>
                <a:gd name="connsiteX159" fmla="*/ 140870 w 950767"/>
                <a:gd name="connsiteY159" fmla="*/ 1712239 h 3044711"/>
                <a:gd name="connsiteX160" fmla="*/ 138860 w 950767"/>
                <a:gd name="connsiteY160" fmla="*/ 1718268 h 3044711"/>
                <a:gd name="connsiteX161" fmla="*/ 134841 w 950767"/>
                <a:gd name="connsiteY161" fmla="*/ 1724297 h 3044711"/>
                <a:gd name="connsiteX162" fmla="*/ 130822 w 950767"/>
                <a:gd name="connsiteY162" fmla="*/ 1736355 h 3044711"/>
                <a:gd name="connsiteX163" fmla="*/ 126802 w 950767"/>
                <a:gd name="connsiteY163" fmla="*/ 1740374 h 3044711"/>
                <a:gd name="connsiteX164" fmla="*/ 116754 w 950767"/>
                <a:gd name="connsiteY164" fmla="*/ 1748413 h 3044711"/>
                <a:gd name="connsiteX165" fmla="*/ 110725 w 950767"/>
                <a:gd name="connsiteY165" fmla="*/ 1760471 h 3044711"/>
                <a:gd name="connsiteX166" fmla="*/ 102686 w 950767"/>
                <a:gd name="connsiteY166" fmla="*/ 1770519 h 3044711"/>
                <a:gd name="connsiteX167" fmla="*/ 98667 w 950767"/>
                <a:gd name="connsiteY167" fmla="*/ 1776548 h 3044711"/>
                <a:gd name="connsiteX168" fmla="*/ 88619 w 950767"/>
                <a:gd name="connsiteY168" fmla="*/ 1788606 h 3044711"/>
                <a:gd name="connsiteX169" fmla="*/ 86609 w 950767"/>
                <a:gd name="connsiteY169" fmla="*/ 1794635 h 3044711"/>
                <a:gd name="connsiteX170" fmla="*/ 82590 w 950767"/>
                <a:gd name="connsiteY170" fmla="*/ 1800664 h 3044711"/>
                <a:gd name="connsiteX171" fmla="*/ 74551 w 950767"/>
                <a:gd name="connsiteY171" fmla="*/ 1808703 h 3044711"/>
                <a:gd name="connsiteX172" fmla="*/ 66512 w 950767"/>
                <a:gd name="connsiteY172" fmla="*/ 1818751 h 3044711"/>
                <a:gd name="connsiteX173" fmla="*/ 62493 w 950767"/>
                <a:gd name="connsiteY173" fmla="*/ 1826790 h 3044711"/>
                <a:gd name="connsiteX174" fmla="*/ 54454 w 950767"/>
                <a:gd name="connsiteY174" fmla="*/ 1840858 h 3044711"/>
                <a:gd name="connsiteX175" fmla="*/ 48425 w 950767"/>
                <a:gd name="connsiteY175" fmla="*/ 1854925 h 3044711"/>
                <a:gd name="connsiteX176" fmla="*/ 42396 w 950767"/>
                <a:gd name="connsiteY176" fmla="*/ 1866983 h 3044711"/>
                <a:gd name="connsiteX177" fmla="*/ 36367 w 950767"/>
                <a:gd name="connsiteY177" fmla="*/ 1879041 h 3044711"/>
                <a:gd name="connsiteX178" fmla="*/ 30338 w 950767"/>
                <a:gd name="connsiteY178" fmla="*/ 1883061 h 3044711"/>
                <a:gd name="connsiteX179" fmla="*/ 18280 w 950767"/>
                <a:gd name="connsiteY179" fmla="*/ 1903157 h 3044711"/>
                <a:gd name="connsiteX180" fmla="*/ 16271 w 950767"/>
                <a:gd name="connsiteY180" fmla="*/ 1909186 h 3044711"/>
                <a:gd name="connsiteX181" fmla="*/ 6222 w 950767"/>
                <a:gd name="connsiteY181" fmla="*/ 1917225 h 3044711"/>
                <a:gd name="connsiteX182" fmla="*/ 4213 w 950767"/>
                <a:gd name="connsiteY182" fmla="*/ 1923254 h 3044711"/>
                <a:gd name="connsiteX183" fmla="*/ 193 w 950767"/>
                <a:gd name="connsiteY183" fmla="*/ 1929283 h 3044711"/>
                <a:gd name="connsiteX184" fmla="*/ 16619 w 950767"/>
                <a:gd name="connsiteY184" fmla="*/ 2970894 h 3044711"/>
                <a:gd name="connsiteX185" fmla="*/ 924296 w 950767"/>
                <a:gd name="connsiteY185" fmla="*/ 2957445 h 3044711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24296 w 950767"/>
                <a:gd name="connsiteY185" fmla="*/ 2957445 h 2970894"/>
                <a:gd name="connsiteX186" fmla="*/ 950767 w 950767"/>
                <a:gd name="connsiteY186" fmla="*/ 0 h 2970894"/>
                <a:gd name="connsiteX0" fmla="*/ 950767 w 950767"/>
                <a:gd name="connsiteY0" fmla="*/ 0 h 2970894"/>
                <a:gd name="connsiteX1" fmla="*/ 908564 w 950767"/>
                <a:gd name="connsiteY1" fmla="*/ 78377 h 2970894"/>
                <a:gd name="connsiteX2" fmla="*/ 904545 w 950767"/>
                <a:gd name="connsiteY2" fmla="*/ 84406 h 2970894"/>
                <a:gd name="connsiteX3" fmla="*/ 866361 w 950767"/>
                <a:gd name="connsiteY3" fmla="*/ 176851 h 2970894"/>
                <a:gd name="connsiteX4" fmla="*/ 862342 w 950767"/>
                <a:gd name="connsiteY4" fmla="*/ 188909 h 2970894"/>
                <a:gd name="connsiteX5" fmla="*/ 860332 w 950767"/>
                <a:gd name="connsiteY5" fmla="*/ 194938 h 2970894"/>
                <a:gd name="connsiteX6" fmla="*/ 852293 w 950767"/>
                <a:gd name="connsiteY6" fmla="*/ 213025 h 2970894"/>
                <a:gd name="connsiteX7" fmla="*/ 848274 w 950767"/>
                <a:gd name="connsiteY7" fmla="*/ 225083 h 2970894"/>
                <a:gd name="connsiteX8" fmla="*/ 846264 w 950767"/>
                <a:gd name="connsiteY8" fmla="*/ 231112 h 2970894"/>
                <a:gd name="connsiteX9" fmla="*/ 842245 w 950767"/>
                <a:gd name="connsiteY9" fmla="*/ 237141 h 2970894"/>
                <a:gd name="connsiteX10" fmla="*/ 834206 w 950767"/>
                <a:gd name="connsiteY10" fmla="*/ 253218 h 2970894"/>
                <a:gd name="connsiteX11" fmla="*/ 828177 w 950767"/>
                <a:gd name="connsiteY11" fmla="*/ 263266 h 2970894"/>
                <a:gd name="connsiteX12" fmla="*/ 826168 w 950767"/>
                <a:gd name="connsiteY12" fmla="*/ 269295 h 2970894"/>
                <a:gd name="connsiteX13" fmla="*/ 818129 w 950767"/>
                <a:gd name="connsiteY13" fmla="*/ 279344 h 2970894"/>
                <a:gd name="connsiteX14" fmla="*/ 814110 w 950767"/>
                <a:gd name="connsiteY14" fmla="*/ 291402 h 2970894"/>
                <a:gd name="connsiteX15" fmla="*/ 810090 w 950767"/>
                <a:gd name="connsiteY15" fmla="*/ 303460 h 2970894"/>
                <a:gd name="connsiteX16" fmla="*/ 806071 w 950767"/>
                <a:gd name="connsiteY16" fmla="*/ 315518 h 2970894"/>
                <a:gd name="connsiteX17" fmla="*/ 798032 w 950767"/>
                <a:gd name="connsiteY17" fmla="*/ 327576 h 2970894"/>
                <a:gd name="connsiteX18" fmla="*/ 792003 w 950767"/>
                <a:gd name="connsiteY18" fmla="*/ 339634 h 2970894"/>
                <a:gd name="connsiteX19" fmla="*/ 785974 w 950767"/>
                <a:gd name="connsiteY19" fmla="*/ 351692 h 2970894"/>
                <a:gd name="connsiteX20" fmla="*/ 779945 w 950767"/>
                <a:gd name="connsiteY20" fmla="*/ 369779 h 2970894"/>
                <a:gd name="connsiteX21" fmla="*/ 777936 w 950767"/>
                <a:gd name="connsiteY21" fmla="*/ 375808 h 2970894"/>
                <a:gd name="connsiteX22" fmla="*/ 771907 w 950767"/>
                <a:gd name="connsiteY22" fmla="*/ 397914 h 2970894"/>
                <a:gd name="connsiteX23" fmla="*/ 767887 w 950767"/>
                <a:gd name="connsiteY23" fmla="*/ 409972 h 2970894"/>
                <a:gd name="connsiteX24" fmla="*/ 765878 w 950767"/>
                <a:gd name="connsiteY24" fmla="*/ 416001 h 2970894"/>
                <a:gd name="connsiteX25" fmla="*/ 761858 w 950767"/>
                <a:gd name="connsiteY25" fmla="*/ 420021 h 2970894"/>
                <a:gd name="connsiteX26" fmla="*/ 755829 w 950767"/>
                <a:gd name="connsiteY26" fmla="*/ 438108 h 2970894"/>
                <a:gd name="connsiteX27" fmla="*/ 753820 w 950767"/>
                <a:gd name="connsiteY27" fmla="*/ 444137 h 2970894"/>
                <a:gd name="connsiteX28" fmla="*/ 749800 w 950767"/>
                <a:gd name="connsiteY28" fmla="*/ 450166 h 2970894"/>
                <a:gd name="connsiteX29" fmla="*/ 745781 w 950767"/>
                <a:gd name="connsiteY29" fmla="*/ 462224 h 2970894"/>
                <a:gd name="connsiteX30" fmla="*/ 741762 w 950767"/>
                <a:gd name="connsiteY30" fmla="*/ 476291 h 2970894"/>
                <a:gd name="connsiteX31" fmla="*/ 737742 w 950767"/>
                <a:gd name="connsiteY31" fmla="*/ 482320 h 2970894"/>
                <a:gd name="connsiteX32" fmla="*/ 735733 w 950767"/>
                <a:gd name="connsiteY32" fmla="*/ 488349 h 2970894"/>
                <a:gd name="connsiteX33" fmla="*/ 731713 w 950767"/>
                <a:gd name="connsiteY33" fmla="*/ 492369 h 2970894"/>
                <a:gd name="connsiteX34" fmla="*/ 727694 w 950767"/>
                <a:gd name="connsiteY34" fmla="*/ 504427 h 2970894"/>
                <a:gd name="connsiteX35" fmla="*/ 719655 w 950767"/>
                <a:gd name="connsiteY35" fmla="*/ 516485 h 2970894"/>
                <a:gd name="connsiteX36" fmla="*/ 713626 w 950767"/>
                <a:gd name="connsiteY36" fmla="*/ 526533 h 2970894"/>
                <a:gd name="connsiteX37" fmla="*/ 711617 w 950767"/>
                <a:gd name="connsiteY37" fmla="*/ 532562 h 2970894"/>
                <a:gd name="connsiteX38" fmla="*/ 703578 w 950767"/>
                <a:gd name="connsiteY38" fmla="*/ 544620 h 2970894"/>
                <a:gd name="connsiteX39" fmla="*/ 695539 w 950767"/>
                <a:gd name="connsiteY39" fmla="*/ 572756 h 2970894"/>
                <a:gd name="connsiteX40" fmla="*/ 691520 w 950767"/>
                <a:gd name="connsiteY40" fmla="*/ 578785 h 2970894"/>
                <a:gd name="connsiteX41" fmla="*/ 687500 w 950767"/>
                <a:gd name="connsiteY41" fmla="*/ 590843 h 2970894"/>
                <a:gd name="connsiteX42" fmla="*/ 679462 w 950767"/>
                <a:gd name="connsiteY42" fmla="*/ 602901 h 2970894"/>
                <a:gd name="connsiteX43" fmla="*/ 675442 w 950767"/>
                <a:gd name="connsiteY43" fmla="*/ 608930 h 2970894"/>
                <a:gd name="connsiteX44" fmla="*/ 667404 w 950767"/>
                <a:gd name="connsiteY44" fmla="*/ 627017 h 2970894"/>
                <a:gd name="connsiteX45" fmla="*/ 665394 w 950767"/>
                <a:gd name="connsiteY45" fmla="*/ 635055 h 2970894"/>
                <a:gd name="connsiteX46" fmla="*/ 659365 w 950767"/>
                <a:gd name="connsiteY46" fmla="*/ 653142 h 2970894"/>
                <a:gd name="connsiteX47" fmla="*/ 657355 w 950767"/>
                <a:gd name="connsiteY47" fmla="*/ 659171 h 2970894"/>
                <a:gd name="connsiteX48" fmla="*/ 655346 w 950767"/>
                <a:gd name="connsiteY48" fmla="*/ 665200 h 2970894"/>
                <a:gd name="connsiteX49" fmla="*/ 651326 w 950767"/>
                <a:gd name="connsiteY49" fmla="*/ 671229 h 2970894"/>
                <a:gd name="connsiteX50" fmla="*/ 649317 w 950767"/>
                <a:gd name="connsiteY50" fmla="*/ 677258 h 2970894"/>
                <a:gd name="connsiteX51" fmla="*/ 645297 w 950767"/>
                <a:gd name="connsiteY51" fmla="*/ 681278 h 2970894"/>
                <a:gd name="connsiteX52" fmla="*/ 641278 w 950767"/>
                <a:gd name="connsiteY52" fmla="*/ 687307 h 2970894"/>
                <a:gd name="connsiteX53" fmla="*/ 639268 w 950767"/>
                <a:gd name="connsiteY53" fmla="*/ 693336 h 2970894"/>
                <a:gd name="connsiteX54" fmla="*/ 635249 w 950767"/>
                <a:gd name="connsiteY54" fmla="*/ 699365 h 2970894"/>
                <a:gd name="connsiteX55" fmla="*/ 627210 w 950767"/>
                <a:gd name="connsiteY55" fmla="*/ 717452 h 2970894"/>
                <a:gd name="connsiteX56" fmla="*/ 621181 w 950767"/>
                <a:gd name="connsiteY56" fmla="*/ 737549 h 2970894"/>
                <a:gd name="connsiteX57" fmla="*/ 619172 w 950767"/>
                <a:gd name="connsiteY57" fmla="*/ 743578 h 2970894"/>
                <a:gd name="connsiteX58" fmla="*/ 615152 w 950767"/>
                <a:gd name="connsiteY58" fmla="*/ 749607 h 2970894"/>
                <a:gd name="connsiteX59" fmla="*/ 607114 w 950767"/>
                <a:gd name="connsiteY59" fmla="*/ 773723 h 2970894"/>
                <a:gd name="connsiteX60" fmla="*/ 605104 w 950767"/>
                <a:gd name="connsiteY60" fmla="*/ 779752 h 2970894"/>
                <a:gd name="connsiteX61" fmla="*/ 603094 w 950767"/>
                <a:gd name="connsiteY61" fmla="*/ 785781 h 2970894"/>
                <a:gd name="connsiteX62" fmla="*/ 599075 w 950767"/>
                <a:gd name="connsiteY62" fmla="*/ 799848 h 2970894"/>
                <a:gd name="connsiteX63" fmla="*/ 595056 w 950767"/>
                <a:gd name="connsiteY63" fmla="*/ 805877 h 2970894"/>
                <a:gd name="connsiteX64" fmla="*/ 589027 w 950767"/>
                <a:gd name="connsiteY64" fmla="*/ 815926 h 2970894"/>
                <a:gd name="connsiteX65" fmla="*/ 585007 w 950767"/>
                <a:gd name="connsiteY65" fmla="*/ 827984 h 2970894"/>
                <a:gd name="connsiteX66" fmla="*/ 580988 w 950767"/>
                <a:gd name="connsiteY66" fmla="*/ 834013 h 2970894"/>
                <a:gd name="connsiteX67" fmla="*/ 576969 w 950767"/>
                <a:gd name="connsiteY67" fmla="*/ 846071 h 2970894"/>
                <a:gd name="connsiteX68" fmla="*/ 574959 w 950767"/>
                <a:gd name="connsiteY68" fmla="*/ 852100 h 2970894"/>
                <a:gd name="connsiteX69" fmla="*/ 570940 w 950767"/>
                <a:gd name="connsiteY69" fmla="*/ 858129 h 2970894"/>
                <a:gd name="connsiteX70" fmla="*/ 564911 w 950767"/>
                <a:gd name="connsiteY70" fmla="*/ 876216 h 2970894"/>
                <a:gd name="connsiteX71" fmla="*/ 562901 w 950767"/>
                <a:gd name="connsiteY71" fmla="*/ 882245 h 2970894"/>
                <a:gd name="connsiteX72" fmla="*/ 556872 w 950767"/>
                <a:gd name="connsiteY72" fmla="*/ 888274 h 2970894"/>
                <a:gd name="connsiteX73" fmla="*/ 548833 w 950767"/>
                <a:gd name="connsiteY73" fmla="*/ 906361 h 2970894"/>
                <a:gd name="connsiteX74" fmla="*/ 544814 w 950767"/>
                <a:gd name="connsiteY74" fmla="*/ 918419 h 2970894"/>
                <a:gd name="connsiteX75" fmla="*/ 540795 w 950767"/>
                <a:gd name="connsiteY75" fmla="*/ 924448 h 2970894"/>
                <a:gd name="connsiteX76" fmla="*/ 536775 w 950767"/>
                <a:gd name="connsiteY76" fmla="*/ 936506 h 2970894"/>
                <a:gd name="connsiteX77" fmla="*/ 530746 w 950767"/>
                <a:gd name="connsiteY77" fmla="*/ 948564 h 2970894"/>
                <a:gd name="connsiteX78" fmla="*/ 526727 w 950767"/>
                <a:gd name="connsiteY78" fmla="*/ 954593 h 2970894"/>
                <a:gd name="connsiteX79" fmla="*/ 522708 w 950767"/>
                <a:gd name="connsiteY79" fmla="*/ 966651 h 2970894"/>
                <a:gd name="connsiteX80" fmla="*/ 514669 w 950767"/>
                <a:gd name="connsiteY80" fmla="*/ 990767 h 2970894"/>
                <a:gd name="connsiteX81" fmla="*/ 512659 w 950767"/>
                <a:gd name="connsiteY81" fmla="*/ 996796 h 2970894"/>
                <a:gd name="connsiteX82" fmla="*/ 510650 w 950767"/>
                <a:gd name="connsiteY82" fmla="*/ 1002825 h 2970894"/>
                <a:gd name="connsiteX83" fmla="*/ 506630 w 950767"/>
                <a:gd name="connsiteY83" fmla="*/ 1006844 h 2970894"/>
                <a:gd name="connsiteX84" fmla="*/ 500601 w 950767"/>
                <a:gd name="connsiteY84" fmla="*/ 1018902 h 2970894"/>
                <a:gd name="connsiteX85" fmla="*/ 498591 w 950767"/>
                <a:gd name="connsiteY85" fmla="*/ 1024931 h 2970894"/>
                <a:gd name="connsiteX86" fmla="*/ 494572 w 950767"/>
                <a:gd name="connsiteY86" fmla="*/ 1030960 h 2970894"/>
                <a:gd name="connsiteX87" fmla="*/ 488543 w 950767"/>
                <a:gd name="connsiteY87" fmla="*/ 1041009 h 2970894"/>
                <a:gd name="connsiteX88" fmla="*/ 480504 w 950767"/>
                <a:gd name="connsiteY88" fmla="*/ 1059096 h 2970894"/>
                <a:gd name="connsiteX89" fmla="*/ 476485 w 950767"/>
                <a:gd name="connsiteY89" fmla="*/ 1073163 h 2970894"/>
                <a:gd name="connsiteX90" fmla="*/ 468446 w 950767"/>
                <a:gd name="connsiteY90" fmla="*/ 1081202 h 2970894"/>
                <a:gd name="connsiteX91" fmla="*/ 464427 w 950767"/>
                <a:gd name="connsiteY91" fmla="*/ 1087231 h 2970894"/>
                <a:gd name="connsiteX92" fmla="*/ 462417 w 950767"/>
                <a:gd name="connsiteY92" fmla="*/ 1093260 h 2970894"/>
                <a:gd name="connsiteX93" fmla="*/ 458398 w 950767"/>
                <a:gd name="connsiteY93" fmla="*/ 1097280 h 2970894"/>
                <a:gd name="connsiteX94" fmla="*/ 456388 w 950767"/>
                <a:gd name="connsiteY94" fmla="*/ 1103309 h 2970894"/>
                <a:gd name="connsiteX95" fmla="*/ 448350 w 950767"/>
                <a:gd name="connsiteY95" fmla="*/ 1115367 h 2970894"/>
                <a:gd name="connsiteX96" fmla="*/ 446340 w 950767"/>
                <a:gd name="connsiteY96" fmla="*/ 1121396 h 2970894"/>
                <a:gd name="connsiteX97" fmla="*/ 438301 w 950767"/>
                <a:gd name="connsiteY97" fmla="*/ 1133454 h 2970894"/>
                <a:gd name="connsiteX98" fmla="*/ 430263 w 950767"/>
                <a:gd name="connsiteY98" fmla="*/ 1157570 h 2970894"/>
                <a:gd name="connsiteX99" fmla="*/ 428253 w 950767"/>
                <a:gd name="connsiteY99" fmla="*/ 1163599 h 2970894"/>
                <a:gd name="connsiteX100" fmla="*/ 426243 w 950767"/>
                <a:gd name="connsiteY100" fmla="*/ 1169628 h 2970894"/>
                <a:gd name="connsiteX101" fmla="*/ 418205 w 950767"/>
                <a:gd name="connsiteY101" fmla="*/ 1181686 h 2970894"/>
                <a:gd name="connsiteX102" fmla="*/ 414185 w 950767"/>
                <a:gd name="connsiteY102" fmla="*/ 1193744 h 2970894"/>
                <a:gd name="connsiteX103" fmla="*/ 410166 w 950767"/>
                <a:gd name="connsiteY103" fmla="*/ 1199773 h 2970894"/>
                <a:gd name="connsiteX104" fmla="*/ 408156 w 950767"/>
                <a:gd name="connsiteY104" fmla="*/ 1205802 h 2970894"/>
                <a:gd name="connsiteX105" fmla="*/ 404137 w 950767"/>
                <a:gd name="connsiteY105" fmla="*/ 1211831 h 2970894"/>
                <a:gd name="connsiteX106" fmla="*/ 396098 w 950767"/>
                <a:gd name="connsiteY106" fmla="*/ 1229918 h 2970894"/>
                <a:gd name="connsiteX107" fmla="*/ 392079 w 950767"/>
                <a:gd name="connsiteY107" fmla="*/ 1241976 h 2970894"/>
                <a:gd name="connsiteX108" fmla="*/ 390069 w 950767"/>
                <a:gd name="connsiteY108" fmla="*/ 1248005 h 2970894"/>
                <a:gd name="connsiteX109" fmla="*/ 378011 w 950767"/>
                <a:gd name="connsiteY109" fmla="*/ 1264082 h 2970894"/>
                <a:gd name="connsiteX110" fmla="*/ 373992 w 950767"/>
                <a:gd name="connsiteY110" fmla="*/ 1276140 h 2970894"/>
                <a:gd name="connsiteX111" fmla="*/ 371982 w 950767"/>
                <a:gd name="connsiteY111" fmla="*/ 1282169 h 2970894"/>
                <a:gd name="connsiteX112" fmla="*/ 367963 w 950767"/>
                <a:gd name="connsiteY112" fmla="*/ 1288198 h 2970894"/>
                <a:gd name="connsiteX113" fmla="*/ 361934 w 950767"/>
                <a:gd name="connsiteY113" fmla="*/ 1298247 h 2970894"/>
                <a:gd name="connsiteX114" fmla="*/ 355905 w 950767"/>
                <a:gd name="connsiteY114" fmla="*/ 1310305 h 2970894"/>
                <a:gd name="connsiteX115" fmla="*/ 351886 w 950767"/>
                <a:gd name="connsiteY115" fmla="*/ 1322363 h 2970894"/>
                <a:gd name="connsiteX116" fmla="*/ 349876 w 950767"/>
                <a:gd name="connsiteY116" fmla="*/ 1328392 h 2970894"/>
                <a:gd name="connsiteX117" fmla="*/ 343847 w 950767"/>
                <a:gd name="connsiteY117" fmla="*/ 1346479 h 2970894"/>
                <a:gd name="connsiteX118" fmla="*/ 341837 w 950767"/>
                <a:gd name="connsiteY118" fmla="*/ 1352508 h 2970894"/>
                <a:gd name="connsiteX119" fmla="*/ 337818 w 950767"/>
                <a:gd name="connsiteY119" fmla="*/ 1358537 h 2970894"/>
                <a:gd name="connsiteX120" fmla="*/ 335808 w 950767"/>
                <a:gd name="connsiteY120" fmla="*/ 1364566 h 2970894"/>
                <a:gd name="connsiteX121" fmla="*/ 327770 w 950767"/>
                <a:gd name="connsiteY121" fmla="*/ 1376624 h 2970894"/>
                <a:gd name="connsiteX122" fmla="*/ 323750 w 950767"/>
                <a:gd name="connsiteY122" fmla="*/ 1388682 h 2970894"/>
                <a:gd name="connsiteX123" fmla="*/ 321740 w 950767"/>
                <a:gd name="connsiteY123" fmla="*/ 1394711 h 2970894"/>
                <a:gd name="connsiteX124" fmla="*/ 317721 w 950767"/>
                <a:gd name="connsiteY124" fmla="*/ 1400740 h 2970894"/>
                <a:gd name="connsiteX125" fmla="*/ 313702 w 950767"/>
                <a:gd name="connsiteY125" fmla="*/ 1412798 h 2970894"/>
                <a:gd name="connsiteX126" fmla="*/ 311692 w 950767"/>
                <a:gd name="connsiteY126" fmla="*/ 1418827 h 2970894"/>
                <a:gd name="connsiteX127" fmla="*/ 307673 w 950767"/>
                <a:gd name="connsiteY127" fmla="*/ 1424856 h 2970894"/>
                <a:gd name="connsiteX128" fmla="*/ 303653 w 950767"/>
                <a:gd name="connsiteY128" fmla="*/ 1428875 h 2970894"/>
                <a:gd name="connsiteX129" fmla="*/ 289586 w 950767"/>
                <a:gd name="connsiteY129" fmla="*/ 1444952 h 2970894"/>
                <a:gd name="connsiteX130" fmla="*/ 281547 w 950767"/>
                <a:gd name="connsiteY130" fmla="*/ 1457011 h 2970894"/>
                <a:gd name="connsiteX131" fmla="*/ 277528 w 950767"/>
                <a:gd name="connsiteY131" fmla="*/ 1463040 h 2970894"/>
                <a:gd name="connsiteX132" fmla="*/ 273508 w 950767"/>
                <a:gd name="connsiteY132" fmla="*/ 1467059 h 2970894"/>
                <a:gd name="connsiteX133" fmla="*/ 267479 w 950767"/>
                <a:gd name="connsiteY133" fmla="*/ 1477107 h 2970894"/>
                <a:gd name="connsiteX134" fmla="*/ 265470 w 950767"/>
                <a:gd name="connsiteY134" fmla="*/ 1483136 h 2970894"/>
                <a:gd name="connsiteX135" fmla="*/ 261450 w 950767"/>
                <a:gd name="connsiteY135" fmla="*/ 1489165 h 2970894"/>
                <a:gd name="connsiteX136" fmla="*/ 257431 w 950767"/>
                <a:gd name="connsiteY136" fmla="*/ 1503233 h 2970894"/>
                <a:gd name="connsiteX137" fmla="*/ 253412 w 950767"/>
                <a:gd name="connsiteY137" fmla="*/ 1509262 h 2970894"/>
                <a:gd name="connsiteX138" fmla="*/ 251402 w 950767"/>
                <a:gd name="connsiteY138" fmla="*/ 1515291 h 2970894"/>
                <a:gd name="connsiteX139" fmla="*/ 243363 w 950767"/>
                <a:gd name="connsiteY139" fmla="*/ 1527349 h 2970894"/>
                <a:gd name="connsiteX140" fmla="*/ 239344 w 950767"/>
                <a:gd name="connsiteY140" fmla="*/ 1533378 h 2970894"/>
                <a:gd name="connsiteX141" fmla="*/ 235325 w 950767"/>
                <a:gd name="connsiteY141" fmla="*/ 1539407 h 2970894"/>
                <a:gd name="connsiteX142" fmla="*/ 233315 w 950767"/>
                <a:gd name="connsiteY142" fmla="*/ 1545436 h 2970894"/>
                <a:gd name="connsiteX143" fmla="*/ 225276 w 950767"/>
                <a:gd name="connsiteY143" fmla="*/ 1555484 h 2970894"/>
                <a:gd name="connsiteX144" fmla="*/ 219247 w 950767"/>
                <a:gd name="connsiteY144" fmla="*/ 1567542 h 2970894"/>
                <a:gd name="connsiteX145" fmla="*/ 217238 w 950767"/>
                <a:gd name="connsiteY145" fmla="*/ 1573571 h 2970894"/>
                <a:gd name="connsiteX146" fmla="*/ 213218 w 950767"/>
                <a:gd name="connsiteY146" fmla="*/ 1577591 h 2970894"/>
                <a:gd name="connsiteX147" fmla="*/ 203170 w 950767"/>
                <a:gd name="connsiteY147" fmla="*/ 1589649 h 2970894"/>
                <a:gd name="connsiteX148" fmla="*/ 197141 w 950767"/>
                <a:gd name="connsiteY148" fmla="*/ 1601707 h 2970894"/>
                <a:gd name="connsiteX149" fmla="*/ 195131 w 950767"/>
                <a:gd name="connsiteY149" fmla="*/ 1607736 h 2970894"/>
                <a:gd name="connsiteX150" fmla="*/ 191112 w 950767"/>
                <a:gd name="connsiteY150" fmla="*/ 1613765 h 2970894"/>
                <a:gd name="connsiteX151" fmla="*/ 189102 w 950767"/>
                <a:gd name="connsiteY151" fmla="*/ 1619794 h 2970894"/>
                <a:gd name="connsiteX152" fmla="*/ 177044 w 950767"/>
                <a:gd name="connsiteY152" fmla="*/ 1635871 h 2970894"/>
                <a:gd name="connsiteX153" fmla="*/ 169006 w 950767"/>
                <a:gd name="connsiteY153" fmla="*/ 1651949 h 2970894"/>
                <a:gd name="connsiteX154" fmla="*/ 162977 w 950767"/>
                <a:gd name="connsiteY154" fmla="*/ 1670036 h 2970894"/>
                <a:gd name="connsiteX155" fmla="*/ 160967 w 950767"/>
                <a:gd name="connsiteY155" fmla="*/ 1676065 h 2970894"/>
                <a:gd name="connsiteX156" fmla="*/ 156948 w 950767"/>
                <a:gd name="connsiteY156" fmla="*/ 1682094 h 2970894"/>
                <a:gd name="connsiteX157" fmla="*/ 154938 w 950767"/>
                <a:gd name="connsiteY157" fmla="*/ 1688123 h 2970894"/>
                <a:gd name="connsiteX158" fmla="*/ 146899 w 950767"/>
                <a:gd name="connsiteY158" fmla="*/ 1700181 h 2970894"/>
                <a:gd name="connsiteX159" fmla="*/ 140870 w 950767"/>
                <a:gd name="connsiteY159" fmla="*/ 1712239 h 2970894"/>
                <a:gd name="connsiteX160" fmla="*/ 138860 w 950767"/>
                <a:gd name="connsiteY160" fmla="*/ 1718268 h 2970894"/>
                <a:gd name="connsiteX161" fmla="*/ 134841 w 950767"/>
                <a:gd name="connsiteY161" fmla="*/ 1724297 h 2970894"/>
                <a:gd name="connsiteX162" fmla="*/ 130822 w 950767"/>
                <a:gd name="connsiteY162" fmla="*/ 1736355 h 2970894"/>
                <a:gd name="connsiteX163" fmla="*/ 126802 w 950767"/>
                <a:gd name="connsiteY163" fmla="*/ 1740374 h 2970894"/>
                <a:gd name="connsiteX164" fmla="*/ 116754 w 950767"/>
                <a:gd name="connsiteY164" fmla="*/ 1748413 h 2970894"/>
                <a:gd name="connsiteX165" fmla="*/ 110725 w 950767"/>
                <a:gd name="connsiteY165" fmla="*/ 1760471 h 2970894"/>
                <a:gd name="connsiteX166" fmla="*/ 102686 w 950767"/>
                <a:gd name="connsiteY166" fmla="*/ 1770519 h 2970894"/>
                <a:gd name="connsiteX167" fmla="*/ 98667 w 950767"/>
                <a:gd name="connsiteY167" fmla="*/ 1776548 h 2970894"/>
                <a:gd name="connsiteX168" fmla="*/ 88619 w 950767"/>
                <a:gd name="connsiteY168" fmla="*/ 1788606 h 2970894"/>
                <a:gd name="connsiteX169" fmla="*/ 86609 w 950767"/>
                <a:gd name="connsiteY169" fmla="*/ 1794635 h 2970894"/>
                <a:gd name="connsiteX170" fmla="*/ 82590 w 950767"/>
                <a:gd name="connsiteY170" fmla="*/ 1800664 h 2970894"/>
                <a:gd name="connsiteX171" fmla="*/ 74551 w 950767"/>
                <a:gd name="connsiteY171" fmla="*/ 1808703 h 2970894"/>
                <a:gd name="connsiteX172" fmla="*/ 66512 w 950767"/>
                <a:gd name="connsiteY172" fmla="*/ 1818751 h 2970894"/>
                <a:gd name="connsiteX173" fmla="*/ 62493 w 950767"/>
                <a:gd name="connsiteY173" fmla="*/ 1826790 h 2970894"/>
                <a:gd name="connsiteX174" fmla="*/ 54454 w 950767"/>
                <a:gd name="connsiteY174" fmla="*/ 1840858 h 2970894"/>
                <a:gd name="connsiteX175" fmla="*/ 48425 w 950767"/>
                <a:gd name="connsiteY175" fmla="*/ 1854925 h 2970894"/>
                <a:gd name="connsiteX176" fmla="*/ 42396 w 950767"/>
                <a:gd name="connsiteY176" fmla="*/ 1866983 h 2970894"/>
                <a:gd name="connsiteX177" fmla="*/ 36367 w 950767"/>
                <a:gd name="connsiteY177" fmla="*/ 1879041 h 2970894"/>
                <a:gd name="connsiteX178" fmla="*/ 30338 w 950767"/>
                <a:gd name="connsiteY178" fmla="*/ 1883061 h 2970894"/>
                <a:gd name="connsiteX179" fmla="*/ 18280 w 950767"/>
                <a:gd name="connsiteY179" fmla="*/ 1903157 h 2970894"/>
                <a:gd name="connsiteX180" fmla="*/ 16271 w 950767"/>
                <a:gd name="connsiteY180" fmla="*/ 1909186 h 2970894"/>
                <a:gd name="connsiteX181" fmla="*/ 6222 w 950767"/>
                <a:gd name="connsiteY181" fmla="*/ 1917225 h 2970894"/>
                <a:gd name="connsiteX182" fmla="*/ 4213 w 950767"/>
                <a:gd name="connsiteY182" fmla="*/ 1923254 h 2970894"/>
                <a:gd name="connsiteX183" fmla="*/ 193 w 950767"/>
                <a:gd name="connsiteY183" fmla="*/ 1929283 h 2970894"/>
                <a:gd name="connsiteX184" fmla="*/ 16619 w 950767"/>
                <a:gd name="connsiteY184" fmla="*/ 2970894 h 2970894"/>
                <a:gd name="connsiteX185" fmla="*/ 944392 w 950767"/>
                <a:gd name="connsiteY185" fmla="*/ 2916455 h 2970894"/>
                <a:gd name="connsiteX186" fmla="*/ 950767 w 950767"/>
                <a:gd name="connsiteY186" fmla="*/ 0 h 2970894"/>
                <a:gd name="connsiteX0" fmla="*/ 950724 w 950724"/>
                <a:gd name="connsiteY0" fmla="*/ 0 h 2916455"/>
                <a:gd name="connsiteX1" fmla="*/ 908521 w 950724"/>
                <a:gd name="connsiteY1" fmla="*/ 78377 h 2916455"/>
                <a:gd name="connsiteX2" fmla="*/ 904502 w 950724"/>
                <a:gd name="connsiteY2" fmla="*/ 84406 h 2916455"/>
                <a:gd name="connsiteX3" fmla="*/ 866318 w 950724"/>
                <a:gd name="connsiteY3" fmla="*/ 176851 h 2916455"/>
                <a:gd name="connsiteX4" fmla="*/ 862299 w 950724"/>
                <a:gd name="connsiteY4" fmla="*/ 188909 h 2916455"/>
                <a:gd name="connsiteX5" fmla="*/ 860289 w 950724"/>
                <a:gd name="connsiteY5" fmla="*/ 194938 h 2916455"/>
                <a:gd name="connsiteX6" fmla="*/ 852250 w 950724"/>
                <a:gd name="connsiteY6" fmla="*/ 213025 h 2916455"/>
                <a:gd name="connsiteX7" fmla="*/ 848231 w 950724"/>
                <a:gd name="connsiteY7" fmla="*/ 225083 h 2916455"/>
                <a:gd name="connsiteX8" fmla="*/ 846221 w 950724"/>
                <a:gd name="connsiteY8" fmla="*/ 231112 h 2916455"/>
                <a:gd name="connsiteX9" fmla="*/ 842202 w 950724"/>
                <a:gd name="connsiteY9" fmla="*/ 237141 h 2916455"/>
                <a:gd name="connsiteX10" fmla="*/ 834163 w 950724"/>
                <a:gd name="connsiteY10" fmla="*/ 253218 h 2916455"/>
                <a:gd name="connsiteX11" fmla="*/ 828134 w 950724"/>
                <a:gd name="connsiteY11" fmla="*/ 263266 h 2916455"/>
                <a:gd name="connsiteX12" fmla="*/ 826125 w 950724"/>
                <a:gd name="connsiteY12" fmla="*/ 269295 h 2916455"/>
                <a:gd name="connsiteX13" fmla="*/ 818086 w 950724"/>
                <a:gd name="connsiteY13" fmla="*/ 279344 h 2916455"/>
                <a:gd name="connsiteX14" fmla="*/ 814067 w 950724"/>
                <a:gd name="connsiteY14" fmla="*/ 291402 h 2916455"/>
                <a:gd name="connsiteX15" fmla="*/ 810047 w 950724"/>
                <a:gd name="connsiteY15" fmla="*/ 303460 h 2916455"/>
                <a:gd name="connsiteX16" fmla="*/ 806028 w 950724"/>
                <a:gd name="connsiteY16" fmla="*/ 315518 h 2916455"/>
                <a:gd name="connsiteX17" fmla="*/ 797989 w 950724"/>
                <a:gd name="connsiteY17" fmla="*/ 327576 h 2916455"/>
                <a:gd name="connsiteX18" fmla="*/ 791960 w 950724"/>
                <a:gd name="connsiteY18" fmla="*/ 339634 h 2916455"/>
                <a:gd name="connsiteX19" fmla="*/ 785931 w 950724"/>
                <a:gd name="connsiteY19" fmla="*/ 351692 h 2916455"/>
                <a:gd name="connsiteX20" fmla="*/ 779902 w 950724"/>
                <a:gd name="connsiteY20" fmla="*/ 369779 h 2916455"/>
                <a:gd name="connsiteX21" fmla="*/ 777893 w 950724"/>
                <a:gd name="connsiteY21" fmla="*/ 375808 h 2916455"/>
                <a:gd name="connsiteX22" fmla="*/ 771864 w 950724"/>
                <a:gd name="connsiteY22" fmla="*/ 397914 h 2916455"/>
                <a:gd name="connsiteX23" fmla="*/ 767844 w 950724"/>
                <a:gd name="connsiteY23" fmla="*/ 409972 h 2916455"/>
                <a:gd name="connsiteX24" fmla="*/ 765835 w 950724"/>
                <a:gd name="connsiteY24" fmla="*/ 416001 h 2916455"/>
                <a:gd name="connsiteX25" fmla="*/ 761815 w 950724"/>
                <a:gd name="connsiteY25" fmla="*/ 420021 h 2916455"/>
                <a:gd name="connsiteX26" fmla="*/ 755786 w 950724"/>
                <a:gd name="connsiteY26" fmla="*/ 438108 h 2916455"/>
                <a:gd name="connsiteX27" fmla="*/ 753777 w 950724"/>
                <a:gd name="connsiteY27" fmla="*/ 444137 h 2916455"/>
                <a:gd name="connsiteX28" fmla="*/ 749757 w 950724"/>
                <a:gd name="connsiteY28" fmla="*/ 450166 h 2916455"/>
                <a:gd name="connsiteX29" fmla="*/ 745738 w 950724"/>
                <a:gd name="connsiteY29" fmla="*/ 462224 h 2916455"/>
                <a:gd name="connsiteX30" fmla="*/ 741719 w 950724"/>
                <a:gd name="connsiteY30" fmla="*/ 476291 h 2916455"/>
                <a:gd name="connsiteX31" fmla="*/ 737699 w 950724"/>
                <a:gd name="connsiteY31" fmla="*/ 482320 h 2916455"/>
                <a:gd name="connsiteX32" fmla="*/ 735690 w 950724"/>
                <a:gd name="connsiteY32" fmla="*/ 488349 h 2916455"/>
                <a:gd name="connsiteX33" fmla="*/ 731670 w 950724"/>
                <a:gd name="connsiteY33" fmla="*/ 492369 h 2916455"/>
                <a:gd name="connsiteX34" fmla="*/ 727651 w 950724"/>
                <a:gd name="connsiteY34" fmla="*/ 504427 h 2916455"/>
                <a:gd name="connsiteX35" fmla="*/ 719612 w 950724"/>
                <a:gd name="connsiteY35" fmla="*/ 516485 h 2916455"/>
                <a:gd name="connsiteX36" fmla="*/ 713583 w 950724"/>
                <a:gd name="connsiteY36" fmla="*/ 526533 h 2916455"/>
                <a:gd name="connsiteX37" fmla="*/ 711574 w 950724"/>
                <a:gd name="connsiteY37" fmla="*/ 532562 h 2916455"/>
                <a:gd name="connsiteX38" fmla="*/ 703535 w 950724"/>
                <a:gd name="connsiteY38" fmla="*/ 544620 h 2916455"/>
                <a:gd name="connsiteX39" fmla="*/ 695496 w 950724"/>
                <a:gd name="connsiteY39" fmla="*/ 572756 h 2916455"/>
                <a:gd name="connsiteX40" fmla="*/ 691477 w 950724"/>
                <a:gd name="connsiteY40" fmla="*/ 578785 h 2916455"/>
                <a:gd name="connsiteX41" fmla="*/ 687457 w 950724"/>
                <a:gd name="connsiteY41" fmla="*/ 590843 h 2916455"/>
                <a:gd name="connsiteX42" fmla="*/ 679419 w 950724"/>
                <a:gd name="connsiteY42" fmla="*/ 602901 h 2916455"/>
                <a:gd name="connsiteX43" fmla="*/ 675399 w 950724"/>
                <a:gd name="connsiteY43" fmla="*/ 608930 h 2916455"/>
                <a:gd name="connsiteX44" fmla="*/ 667361 w 950724"/>
                <a:gd name="connsiteY44" fmla="*/ 627017 h 2916455"/>
                <a:gd name="connsiteX45" fmla="*/ 665351 w 950724"/>
                <a:gd name="connsiteY45" fmla="*/ 635055 h 2916455"/>
                <a:gd name="connsiteX46" fmla="*/ 659322 w 950724"/>
                <a:gd name="connsiteY46" fmla="*/ 653142 h 2916455"/>
                <a:gd name="connsiteX47" fmla="*/ 657312 w 950724"/>
                <a:gd name="connsiteY47" fmla="*/ 659171 h 2916455"/>
                <a:gd name="connsiteX48" fmla="*/ 655303 w 950724"/>
                <a:gd name="connsiteY48" fmla="*/ 665200 h 2916455"/>
                <a:gd name="connsiteX49" fmla="*/ 651283 w 950724"/>
                <a:gd name="connsiteY49" fmla="*/ 671229 h 2916455"/>
                <a:gd name="connsiteX50" fmla="*/ 649274 w 950724"/>
                <a:gd name="connsiteY50" fmla="*/ 677258 h 2916455"/>
                <a:gd name="connsiteX51" fmla="*/ 645254 w 950724"/>
                <a:gd name="connsiteY51" fmla="*/ 681278 h 2916455"/>
                <a:gd name="connsiteX52" fmla="*/ 641235 w 950724"/>
                <a:gd name="connsiteY52" fmla="*/ 687307 h 2916455"/>
                <a:gd name="connsiteX53" fmla="*/ 639225 w 950724"/>
                <a:gd name="connsiteY53" fmla="*/ 693336 h 2916455"/>
                <a:gd name="connsiteX54" fmla="*/ 635206 w 950724"/>
                <a:gd name="connsiteY54" fmla="*/ 699365 h 2916455"/>
                <a:gd name="connsiteX55" fmla="*/ 627167 w 950724"/>
                <a:gd name="connsiteY55" fmla="*/ 717452 h 2916455"/>
                <a:gd name="connsiteX56" fmla="*/ 621138 w 950724"/>
                <a:gd name="connsiteY56" fmla="*/ 737549 h 2916455"/>
                <a:gd name="connsiteX57" fmla="*/ 619129 w 950724"/>
                <a:gd name="connsiteY57" fmla="*/ 743578 h 2916455"/>
                <a:gd name="connsiteX58" fmla="*/ 615109 w 950724"/>
                <a:gd name="connsiteY58" fmla="*/ 749607 h 2916455"/>
                <a:gd name="connsiteX59" fmla="*/ 607071 w 950724"/>
                <a:gd name="connsiteY59" fmla="*/ 773723 h 2916455"/>
                <a:gd name="connsiteX60" fmla="*/ 605061 w 950724"/>
                <a:gd name="connsiteY60" fmla="*/ 779752 h 2916455"/>
                <a:gd name="connsiteX61" fmla="*/ 603051 w 950724"/>
                <a:gd name="connsiteY61" fmla="*/ 785781 h 2916455"/>
                <a:gd name="connsiteX62" fmla="*/ 599032 w 950724"/>
                <a:gd name="connsiteY62" fmla="*/ 799848 h 2916455"/>
                <a:gd name="connsiteX63" fmla="*/ 595013 w 950724"/>
                <a:gd name="connsiteY63" fmla="*/ 805877 h 2916455"/>
                <a:gd name="connsiteX64" fmla="*/ 588984 w 950724"/>
                <a:gd name="connsiteY64" fmla="*/ 815926 h 2916455"/>
                <a:gd name="connsiteX65" fmla="*/ 584964 w 950724"/>
                <a:gd name="connsiteY65" fmla="*/ 827984 h 2916455"/>
                <a:gd name="connsiteX66" fmla="*/ 580945 w 950724"/>
                <a:gd name="connsiteY66" fmla="*/ 834013 h 2916455"/>
                <a:gd name="connsiteX67" fmla="*/ 576926 w 950724"/>
                <a:gd name="connsiteY67" fmla="*/ 846071 h 2916455"/>
                <a:gd name="connsiteX68" fmla="*/ 574916 w 950724"/>
                <a:gd name="connsiteY68" fmla="*/ 852100 h 2916455"/>
                <a:gd name="connsiteX69" fmla="*/ 570897 w 950724"/>
                <a:gd name="connsiteY69" fmla="*/ 858129 h 2916455"/>
                <a:gd name="connsiteX70" fmla="*/ 564868 w 950724"/>
                <a:gd name="connsiteY70" fmla="*/ 876216 h 2916455"/>
                <a:gd name="connsiteX71" fmla="*/ 562858 w 950724"/>
                <a:gd name="connsiteY71" fmla="*/ 882245 h 2916455"/>
                <a:gd name="connsiteX72" fmla="*/ 556829 w 950724"/>
                <a:gd name="connsiteY72" fmla="*/ 888274 h 2916455"/>
                <a:gd name="connsiteX73" fmla="*/ 548790 w 950724"/>
                <a:gd name="connsiteY73" fmla="*/ 906361 h 2916455"/>
                <a:gd name="connsiteX74" fmla="*/ 544771 w 950724"/>
                <a:gd name="connsiteY74" fmla="*/ 918419 h 2916455"/>
                <a:gd name="connsiteX75" fmla="*/ 540752 w 950724"/>
                <a:gd name="connsiteY75" fmla="*/ 924448 h 2916455"/>
                <a:gd name="connsiteX76" fmla="*/ 536732 w 950724"/>
                <a:gd name="connsiteY76" fmla="*/ 936506 h 2916455"/>
                <a:gd name="connsiteX77" fmla="*/ 530703 w 950724"/>
                <a:gd name="connsiteY77" fmla="*/ 948564 h 2916455"/>
                <a:gd name="connsiteX78" fmla="*/ 526684 w 950724"/>
                <a:gd name="connsiteY78" fmla="*/ 954593 h 2916455"/>
                <a:gd name="connsiteX79" fmla="*/ 522665 w 950724"/>
                <a:gd name="connsiteY79" fmla="*/ 966651 h 2916455"/>
                <a:gd name="connsiteX80" fmla="*/ 514626 w 950724"/>
                <a:gd name="connsiteY80" fmla="*/ 990767 h 2916455"/>
                <a:gd name="connsiteX81" fmla="*/ 512616 w 950724"/>
                <a:gd name="connsiteY81" fmla="*/ 996796 h 2916455"/>
                <a:gd name="connsiteX82" fmla="*/ 510607 w 950724"/>
                <a:gd name="connsiteY82" fmla="*/ 1002825 h 2916455"/>
                <a:gd name="connsiteX83" fmla="*/ 506587 w 950724"/>
                <a:gd name="connsiteY83" fmla="*/ 1006844 h 2916455"/>
                <a:gd name="connsiteX84" fmla="*/ 500558 w 950724"/>
                <a:gd name="connsiteY84" fmla="*/ 1018902 h 2916455"/>
                <a:gd name="connsiteX85" fmla="*/ 498548 w 950724"/>
                <a:gd name="connsiteY85" fmla="*/ 1024931 h 2916455"/>
                <a:gd name="connsiteX86" fmla="*/ 494529 w 950724"/>
                <a:gd name="connsiteY86" fmla="*/ 1030960 h 2916455"/>
                <a:gd name="connsiteX87" fmla="*/ 488500 w 950724"/>
                <a:gd name="connsiteY87" fmla="*/ 1041009 h 2916455"/>
                <a:gd name="connsiteX88" fmla="*/ 480461 w 950724"/>
                <a:gd name="connsiteY88" fmla="*/ 1059096 h 2916455"/>
                <a:gd name="connsiteX89" fmla="*/ 476442 w 950724"/>
                <a:gd name="connsiteY89" fmla="*/ 1073163 h 2916455"/>
                <a:gd name="connsiteX90" fmla="*/ 468403 w 950724"/>
                <a:gd name="connsiteY90" fmla="*/ 1081202 h 2916455"/>
                <a:gd name="connsiteX91" fmla="*/ 464384 w 950724"/>
                <a:gd name="connsiteY91" fmla="*/ 1087231 h 2916455"/>
                <a:gd name="connsiteX92" fmla="*/ 462374 w 950724"/>
                <a:gd name="connsiteY92" fmla="*/ 1093260 h 2916455"/>
                <a:gd name="connsiteX93" fmla="*/ 458355 w 950724"/>
                <a:gd name="connsiteY93" fmla="*/ 1097280 h 2916455"/>
                <a:gd name="connsiteX94" fmla="*/ 456345 w 950724"/>
                <a:gd name="connsiteY94" fmla="*/ 1103309 h 2916455"/>
                <a:gd name="connsiteX95" fmla="*/ 448307 w 950724"/>
                <a:gd name="connsiteY95" fmla="*/ 1115367 h 2916455"/>
                <a:gd name="connsiteX96" fmla="*/ 446297 w 950724"/>
                <a:gd name="connsiteY96" fmla="*/ 1121396 h 2916455"/>
                <a:gd name="connsiteX97" fmla="*/ 438258 w 950724"/>
                <a:gd name="connsiteY97" fmla="*/ 1133454 h 2916455"/>
                <a:gd name="connsiteX98" fmla="*/ 430220 w 950724"/>
                <a:gd name="connsiteY98" fmla="*/ 1157570 h 2916455"/>
                <a:gd name="connsiteX99" fmla="*/ 428210 w 950724"/>
                <a:gd name="connsiteY99" fmla="*/ 1163599 h 2916455"/>
                <a:gd name="connsiteX100" fmla="*/ 426200 w 950724"/>
                <a:gd name="connsiteY100" fmla="*/ 1169628 h 2916455"/>
                <a:gd name="connsiteX101" fmla="*/ 418162 w 950724"/>
                <a:gd name="connsiteY101" fmla="*/ 1181686 h 2916455"/>
                <a:gd name="connsiteX102" fmla="*/ 414142 w 950724"/>
                <a:gd name="connsiteY102" fmla="*/ 1193744 h 2916455"/>
                <a:gd name="connsiteX103" fmla="*/ 410123 w 950724"/>
                <a:gd name="connsiteY103" fmla="*/ 1199773 h 2916455"/>
                <a:gd name="connsiteX104" fmla="*/ 408113 w 950724"/>
                <a:gd name="connsiteY104" fmla="*/ 1205802 h 2916455"/>
                <a:gd name="connsiteX105" fmla="*/ 404094 w 950724"/>
                <a:gd name="connsiteY105" fmla="*/ 1211831 h 2916455"/>
                <a:gd name="connsiteX106" fmla="*/ 396055 w 950724"/>
                <a:gd name="connsiteY106" fmla="*/ 1229918 h 2916455"/>
                <a:gd name="connsiteX107" fmla="*/ 392036 w 950724"/>
                <a:gd name="connsiteY107" fmla="*/ 1241976 h 2916455"/>
                <a:gd name="connsiteX108" fmla="*/ 390026 w 950724"/>
                <a:gd name="connsiteY108" fmla="*/ 1248005 h 2916455"/>
                <a:gd name="connsiteX109" fmla="*/ 377968 w 950724"/>
                <a:gd name="connsiteY109" fmla="*/ 1264082 h 2916455"/>
                <a:gd name="connsiteX110" fmla="*/ 373949 w 950724"/>
                <a:gd name="connsiteY110" fmla="*/ 1276140 h 2916455"/>
                <a:gd name="connsiteX111" fmla="*/ 371939 w 950724"/>
                <a:gd name="connsiteY111" fmla="*/ 1282169 h 2916455"/>
                <a:gd name="connsiteX112" fmla="*/ 367920 w 950724"/>
                <a:gd name="connsiteY112" fmla="*/ 1288198 h 2916455"/>
                <a:gd name="connsiteX113" fmla="*/ 361891 w 950724"/>
                <a:gd name="connsiteY113" fmla="*/ 1298247 h 2916455"/>
                <a:gd name="connsiteX114" fmla="*/ 355862 w 950724"/>
                <a:gd name="connsiteY114" fmla="*/ 1310305 h 2916455"/>
                <a:gd name="connsiteX115" fmla="*/ 351843 w 950724"/>
                <a:gd name="connsiteY115" fmla="*/ 1322363 h 2916455"/>
                <a:gd name="connsiteX116" fmla="*/ 349833 w 950724"/>
                <a:gd name="connsiteY116" fmla="*/ 1328392 h 2916455"/>
                <a:gd name="connsiteX117" fmla="*/ 343804 w 950724"/>
                <a:gd name="connsiteY117" fmla="*/ 1346479 h 2916455"/>
                <a:gd name="connsiteX118" fmla="*/ 341794 w 950724"/>
                <a:gd name="connsiteY118" fmla="*/ 1352508 h 2916455"/>
                <a:gd name="connsiteX119" fmla="*/ 337775 w 950724"/>
                <a:gd name="connsiteY119" fmla="*/ 1358537 h 2916455"/>
                <a:gd name="connsiteX120" fmla="*/ 335765 w 950724"/>
                <a:gd name="connsiteY120" fmla="*/ 1364566 h 2916455"/>
                <a:gd name="connsiteX121" fmla="*/ 327727 w 950724"/>
                <a:gd name="connsiteY121" fmla="*/ 1376624 h 2916455"/>
                <a:gd name="connsiteX122" fmla="*/ 323707 w 950724"/>
                <a:gd name="connsiteY122" fmla="*/ 1388682 h 2916455"/>
                <a:gd name="connsiteX123" fmla="*/ 321697 w 950724"/>
                <a:gd name="connsiteY123" fmla="*/ 1394711 h 2916455"/>
                <a:gd name="connsiteX124" fmla="*/ 317678 w 950724"/>
                <a:gd name="connsiteY124" fmla="*/ 1400740 h 2916455"/>
                <a:gd name="connsiteX125" fmla="*/ 313659 w 950724"/>
                <a:gd name="connsiteY125" fmla="*/ 1412798 h 2916455"/>
                <a:gd name="connsiteX126" fmla="*/ 311649 w 950724"/>
                <a:gd name="connsiteY126" fmla="*/ 1418827 h 2916455"/>
                <a:gd name="connsiteX127" fmla="*/ 307630 w 950724"/>
                <a:gd name="connsiteY127" fmla="*/ 1424856 h 2916455"/>
                <a:gd name="connsiteX128" fmla="*/ 303610 w 950724"/>
                <a:gd name="connsiteY128" fmla="*/ 1428875 h 2916455"/>
                <a:gd name="connsiteX129" fmla="*/ 289543 w 950724"/>
                <a:gd name="connsiteY129" fmla="*/ 1444952 h 2916455"/>
                <a:gd name="connsiteX130" fmla="*/ 281504 w 950724"/>
                <a:gd name="connsiteY130" fmla="*/ 1457011 h 2916455"/>
                <a:gd name="connsiteX131" fmla="*/ 277485 w 950724"/>
                <a:gd name="connsiteY131" fmla="*/ 1463040 h 2916455"/>
                <a:gd name="connsiteX132" fmla="*/ 273465 w 950724"/>
                <a:gd name="connsiteY132" fmla="*/ 1467059 h 2916455"/>
                <a:gd name="connsiteX133" fmla="*/ 267436 w 950724"/>
                <a:gd name="connsiteY133" fmla="*/ 1477107 h 2916455"/>
                <a:gd name="connsiteX134" fmla="*/ 265427 w 950724"/>
                <a:gd name="connsiteY134" fmla="*/ 1483136 h 2916455"/>
                <a:gd name="connsiteX135" fmla="*/ 261407 w 950724"/>
                <a:gd name="connsiteY135" fmla="*/ 1489165 h 2916455"/>
                <a:gd name="connsiteX136" fmla="*/ 257388 w 950724"/>
                <a:gd name="connsiteY136" fmla="*/ 1503233 h 2916455"/>
                <a:gd name="connsiteX137" fmla="*/ 253369 w 950724"/>
                <a:gd name="connsiteY137" fmla="*/ 1509262 h 2916455"/>
                <a:gd name="connsiteX138" fmla="*/ 251359 w 950724"/>
                <a:gd name="connsiteY138" fmla="*/ 1515291 h 2916455"/>
                <a:gd name="connsiteX139" fmla="*/ 243320 w 950724"/>
                <a:gd name="connsiteY139" fmla="*/ 1527349 h 2916455"/>
                <a:gd name="connsiteX140" fmla="*/ 239301 w 950724"/>
                <a:gd name="connsiteY140" fmla="*/ 1533378 h 2916455"/>
                <a:gd name="connsiteX141" fmla="*/ 235282 w 950724"/>
                <a:gd name="connsiteY141" fmla="*/ 1539407 h 2916455"/>
                <a:gd name="connsiteX142" fmla="*/ 233272 w 950724"/>
                <a:gd name="connsiteY142" fmla="*/ 1545436 h 2916455"/>
                <a:gd name="connsiteX143" fmla="*/ 225233 w 950724"/>
                <a:gd name="connsiteY143" fmla="*/ 1555484 h 2916455"/>
                <a:gd name="connsiteX144" fmla="*/ 219204 w 950724"/>
                <a:gd name="connsiteY144" fmla="*/ 1567542 h 2916455"/>
                <a:gd name="connsiteX145" fmla="*/ 217195 w 950724"/>
                <a:gd name="connsiteY145" fmla="*/ 1573571 h 2916455"/>
                <a:gd name="connsiteX146" fmla="*/ 213175 w 950724"/>
                <a:gd name="connsiteY146" fmla="*/ 1577591 h 2916455"/>
                <a:gd name="connsiteX147" fmla="*/ 203127 w 950724"/>
                <a:gd name="connsiteY147" fmla="*/ 1589649 h 2916455"/>
                <a:gd name="connsiteX148" fmla="*/ 197098 w 950724"/>
                <a:gd name="connsiteY148" fmla="*/ 1601707 h 2916455"/>
                <a:gd name="connsiteX149" fmla="*/ 195088 w 950724"/>
                <a:gd name="connsiteY149" fmla="*/ 1607736 h 2916455"/>
                <a:gd name="connsiteX150" fmla="*/ 191069 w 950724"/>
                <a:gd name="connsiteY150" fmla="*/ 1613765 h 2916455"/>
                <a:gd name="connsiteX151" fmla="*/ 189059 w 950724"/>
                <a:gd name="connsiteY151" fmla="*/ 1619794 h 2916455"/>
                <a:gd name="connsiteX152" fmla="*/ 177001 w 950724"/>
                <a:gd name="connsiteY152" fmla="*/ 1635871 h 2916455"/>
                <a:gd name="connsiteX153" fmla="*/ 168963 w 950724"/>
                <a:gd name="connsiteY153" fmla="*/ 1651949 h 2916455"/>
                <a:gd name="connsiteX154" fmla="*/ 162934 w 950724"/>
                <a:gd name="connsiteY154" fmla="*/ 1670036 h 2916455"/>
                <a:gd name="connsiteX155" fmla="*/ 160924 w 950724"/>
                <a:gd name="connsiteY155" fmla="*/ 1676065 h 2916455"/>
                <a:gd name="connsiteX156" fmla="*/ 156905 w 950724"/>
                <a:gd name="connsiteY156" fmla="*/ 1682094 h 2916455"/>
                <a:gd name="connsiteX157" fmla="*/ 154895 w 950724"/>
                <a:gd name="connsiteY157" fmla="*/ 1688123 h 2916455"/>
                <a:gd name="connsiteX158" fmla="*/ 146856 w 950724"/>
                <a:gd name="connsiteY158" fmla="*/ 1700181 h 2916455"/>
                <a:gd name="connsiteX159" fmla="*/ 140827 w 950724"/>
                <a:gd name="connsiteY159" fmla="*/ 1712239 h 2916455"/>
                <a:gd name="connsiteX160" fmla="*/ 138817 w 950724"/>
                <a:gd name="connsiteY160" fmla="*/ 1718268 h 2916455"/>
                <a:gd name="connsiteX161" fmla="*/ 134798 w 950724"/>
                <a:gd name="connsiteY161" fmla="*/ 1724297 h 2916455"/>
                <a:gd name="connsiteX162" fmla="*/ 130779 w 950724"/>
                <a:gd name="connsiteY162" fmla="*/ 1736355 h 2916455"/>
                <a:gd name="connsiteX163" fmla="*/ 126759 w 950724"/>
                <a:gd name="connsiteY163" fmla="*/ 1740374 h 2916455"/>
                <a:gd name="connsiteX164" fmla="*/ 116711 w 950724"/>
                <a:gd name="connsiteY164" fmla="*/ 1748413 h 2916455"/>
                <a:gd name="connsiteX165" fmla="*/ 110682 w 950724"/>
                <a:gd name="connsiteY165" fmla="*/ 1760471 h 2916455"/>
                <a:gd name="connsiteX166" fmla="*/ 102643 w 950724"/>
                <a:gd name="connsiteY166" fmla="*/ 1770519 h 2916455"/>
                <a:gd name="connsiteX167" fmla="*/ 98624 w 950724"/>
                <a:gd name="connsiteY167" fmla="*/ 1776548 h 2916455"/>
                <a:gd name="connsiteX168" fmla="*/ 88576 w 950724"/>
                <a:gd name="connsiteY168" fmla="*/ 1788606 h 2916455"/>
                <a:gd name="connsiteX169" fmla="*/ 86566 w 950724"/>
                <a:gd name="connsiteY169" fmla="*/ 1794635 h 2916455"/>
                <a:gd name="connsiteX170" fmla="*/ 82547 w 950724"/>
                <a:gd name="connsiteY170" fmla="*/ 1800664 h 2916455"/>
                <a:gd name="connsiteX171" fmla="*/ 74508 w 950724"/>
                <a:gd name="connsiteY171" fmla="*/ 1808703 h 2916455"/>
                <a:gd name="connsiteX172" fmla="*/ 66469 w 950724"/>
                <a:gd name="connsiteY172" fmla="*/ 1818751 h 2916455"/>
                <a:gd name="connsiteX173" fmla="*/ 62450 w 950724"/>
                <a:gd name="connsiteY173" fmla="*/ 1826790 h 2916455"/>
                <a:gd name="connsiteX174" fmla="*/ 54411 w 950724"/>
                <a:gd name="connsiteY174" fmla="*/ 1840858 h 2916455"/>
                <a:gd name="connsiteX175" fmla="*/ 48382 w 950724"/>
                <a:gd name="connsiteY175" fmla="*/ 1854925 h 2916455"/>
                <a:gd name="connsiteX176" fmla="*/ 42353 w 950724"/>
                <a:gd name="connsiteY176" fmla="*/ 1866983 h 2916455"/>
                <a:gd name="connsiteX177" fmla="*/ 36324 w 950724"/>
                <a:gd name="connsiteY177" fmla="*/ 1879041 h 2916455"/>
                <a:gd name="connsiteX178" fmla="*/ 30295 w 950724"/>
                <a:gd name="connsiteY178" fmla="*/ 1883061 h 2916455"/>
                <a:gd name="connsiteX179" fmla="*/ 18237 w 950724"/>
                <a:gd name="connsiteY179" fmla="*/ 1903157 h 2916455"/>
                <a:gd name="connsiteX180" fmla="*/ 16228 w 950724"/>
                <a:gd name="connsiteY180" fmla="*/ 1909186 h 2916455"/>
                <a:gd name="connsiteX181" fmla="*/ 6179 w 950724"/>
                <a:gd name="connsiteY181" fmla="*/ 1917225 h 2916455"/>
                <a:gd name="connsiteX182" fmla="*/ 4170 w 950724"/>
                <a:gd name="connsiteY182" fmla="*/ 1923254 h 2916455"/>
                <a:gd name="connsiteX183" fmla="*/ 150 w 950724"/>
                <a:gd name="connsiteY183" fmla="*/ 1929283 h 2916455"/>
                <a:gd name="connsiteX184" fmla="*/ 23275 w 950724"/>
                <a:gd name="connsiteY184" fmla="*/ 2902577 h 2916455"/>
                <a:gd name="connsiteX185" fmla="*/ 944349 w 950724"/>
                <a:gd name="connsiteY185" fmla="*/ 2916455 h 2916455"/>
                <a:gd name="connsiteX186" fmla="*/ 950724 w 950724"/>
                <a:gd name="connsiteY186" fmla="*/ 0 h 2916455"/>
                <a:gd name="connsiteX0" fmla="*/ 950724 w 965436"/>
                <a:gd name="connsiteY0" fmla="*/ 0 h 2902577"/>
                <a:gd name="connsiteX1" fmla="*/ 908521 w 965436"/>
                <a:gd name="connsiteY1" fmla="*/ 78377 h 2902577"/>
                <a:gd name="connsiteX2" fmla="*/ 904502 w 965436"/>
                <a:gd name="connsiteY2" fmla="*/ 84406 h 2902577"/>
                <a:gd name="connsiteX3" fmla="*/ 866318 w 965436"/>
                <a:gd name="connsiteY3" fmla="*/ 176851 h 2902577"/>
                <a:gd name="connsiteX4" fmla="*/ 862299 w 965436"/>
                <a:gd name="connsiteY4" fmla="*/ 188909 h 2902577"/>
                <a:gd name="connsiteX5" fmla="*/ 860289 w 965436"/>
                <a:gd name="connsiteY5" fmla="*/ 194938 h 2902577"/>
                <a:gd name="connsiteX6" fmla="*/ 852250 w 965436"/>
                <a:gd name="connsiteY6" fmla="*/ 213025 h 2902577"/>
                <a:gd name="connsiteX7" fmla="*/ 848231 w 965436"/>
                <a:gd name="connsiteY7" fmla="*/ 225083 h 2902577"/>
                <a:gd name="connsiteX8" fmla="*/ 846221 w 965436"/>
                <a:gd name="connsiteY8" fmla="*/ 231112 h 2902577"/>
                <a:gd name="connsiteX9" fmla="*/ 842202 w 965436"/>
                <a:gd name="connsiteY9" fmla="*/ 237141 h 2902577"/>
                <a:gd name="connsiteX10" fmla="*/ 834163 w 965436"/>
                <a:gd name="connsiteY10" fmla="*/ 253218 h 2902577"/>
                <a:gd name="connsiteX11" fmla="*/ 828134 w 965436"/>
                <a:gd name="connsiteY11" fmla="*/ 263266 h 2902577"/>
                <a:gd name="connsiteX12" fmla="*/ 826125 w 965436"/>
                <a:gd name="connsiteY12" fmla="*/ 269295 h 2902577"/>
                <a:gd name="connsiteX13" fmla="*/ 818086 w 965436"/>
                <a:gd name="connsiteY13" fmla="*/ 279344 h 2902577"/>
                <a:gd name="connsiteX14" fmla="*/ 814067 w 965436"/>
                <a:gd name="connsiteY14" fmla="*/ 291402 h 2902577"/>
                <a:gd name="connsiteX15" fmla="*/ 810047 w 965436"/>
                <a:gd name="connsiteY15" fmla="*/ 303460 h 2902577"/>
                <a:gd name="connsiteX16" fmla="*/ 806028 w 965436"/>
                <a:gd name="connsiteY16" fmla="*/ 315518 h 2902577"/>
                <a:gd name="connsiteX17" fmla="*/ 797989 w 965436"/>
                <a:gd name="connsiteY17" fmla="*/ 327576 h 2902577"/>
                <a:gd name="connsiteX18" fmla="*/ 791960 w 965436"/>
                <a:gd name="connsiteY18" fmla="*/ 339634 h 2902577"/>
                <a:gd name="connsiteX19" fmla="*/ 785931 w 965436"/>
                <a:gd name="connsiteY19" fmla="*/ 351692 h 2902577"/>
                <a:gd name="connsiteX20" fmla="*/ 779902 w 965436"/>
                <a:gd name="connsiteY20" fmla="*/ 369779 h 2902577"/>
                <a:gd name="connsiteX21" fmla="*/ 777893 w 965436"/>
                <a:gd name="connsiteY21" fmla="*/ 375808 h 2902577"/>
                <a:gd name="connsiteX22" fmla="*/ 771864 w 965436"/>
                <a:gd name="connsiteY22" fmla="*/ 397914 h 2902577"/>
                <a:gd name="connsiteX23" fmla="*/ 767844 w 965436"/>
                <a:gd name="connsiteY23" fmla="*/ 409972 h 2902577"/>
                <a:gd name="connsiteX24" fmla="*/ 765835 w 965436"/>
                <a:gd name="connsiteY24" fmla="*/ 416001 h 2902577"/>
                <a:gd name="connsiteX25" fmla="*/ 761815 w 965436"/>
                <a:gd name="connsiteY25" fmla="*/ 420021 h 2902577"/>
                <a:gd name="connsiteX26" fmla="*/ 755786 w 965436"/>
                <a:gd name="connsiteY26" fmla="*/ 438108 h 2902577"/>
                <a:gd name="connsiteX27" fmla="*/ 753777 w 965436"/>
                <a:gd name="connsiteY27" fmla="*/ 444137 h 2902577"/>
                <a:gd name="connsiteX28" fmla="*/ 749757 w 965436"/>
                <a:gd name="connsiteY28" fmla="*/ 450166 h 2902577"/>
                <a:gd name="connsiteX29" fmla="*/ 745738 w 965436"/>
                <a:gd name="connsiteY29" fmla="*/ 462224 h 2902577"/>
                <a:gd name="connsiteX30" fmla="*/ 741719 w 965436"/>
                <a:gd name="connsiteY30" fmla="*/ 476291 h 2902577"/>
                <a:gd name="connsiteX31" fmla="*/ 737699 w 965436"/>
                <a:gd name="connsiteY31" fmla="*/ 482320 h 2902577"/>
                <a:gd name="connsiteX32" fmla="*/ 735690 w 965436"/>
                <a:gd name="connsiteY32" fmla="*/ 488349 h 2902577"/>
                <a:gd name="connsiteX33" fmla="*/ 731670 w 965436"/>
                <a:gd name="connsiteY33" fmla="*/ 492369 h 2902577"/>
                <a:gd name="connsiteX34" fmla="*/ 727651 w 965436"/>
                <a:gd name="connsiteY34" fmla="*/ 504427 h 2902577"/>
                <a:gd name="connsiteX35" fmla="*/ 719612 w 965436"/>
                <a:gd name="connsiteY35" fmla="*/ 516485 h 2902577"/>
                <a:gd name="connsiteX36" fmla="*/ 713583 w 965436"/>
                <a:gd name="connsiteY36" fmla="*/ 526533 h 2902577"/>
                <a:gd name="connsiteX37" fmla="*/ 711574 w 965436"/>
                <a:gd name="connsiteY37" fmla="*/ 532562 h 2902577"/>
                <a:gd name="connsiteX38" fmla="*/ 703535 w 965436"/>
                <a:gd name="connsiteY38" fmla="*/ 544620 h 2902577"/>
                <a:gd name="connsiteX39" fmla="*/ 695496 w 965436"/>
                <a:gd name="connsiteY39" fmla="*/ 572756 h 2902577"/>
                <a:gd name="connsiteX40" fmla="*/ 691477 w 965436"/>
                <a:gd name="connsiteY40" fmla="*/ 578785 h 2902577"/>
                <a:gd name="connsiteX41" fmla="*/ 687457 w 965436"/>
                <a:gd name="connsiteY41" fmla="*/ 590843 h 2902577"/>
                <a:gd name="connsiteX42" fmla="*/ 679419 w 965436"/>
                <a:gd name="connsiteY42" fmla="*/ 602901 h 2902577"/>
                <a:gd name="connsiteX43" fmla="*/ 675399 w 965436"/>
                <a:gd name="connsiteY43" fmla="*/ 608930 h 2902577"/>
                <a:gd name="connsiteX44" fmla="*/ 667361 w 965436"/>
                <a:gd name="connsiteY44" fmla="*/ 627017 h 2902577"/>
                <a:gd name="connsiteX45" fmla="*/ 665351 w 965436"/>
                <a:gd name="connsiteY45" fmla="*/ 635055 h 2902577"/>
                <a:gd name="connsiteX46" fmla="*/ 659322 w 965436"/>
                <a:gd name="connsiteY46" fmla="*/ 653142 h 2902577"/>
                <a:gd name="connsiteX47" fmla="*/ 657312 w 965436"/>
                <a:gd name="connsiteY47" fmla="*/ 659171 h 2902577"/>
                <a:gd name="connsiteX48" fmla="*/ 655303 w 965436"/>
                <a:gd name="connsiteY48" fmla="*/ 665200 h 2902577"/>
                <a:gd name="connsiteX49" fmla="*/ 651283 w 965436"/>
                <a:gd name="connsiteY49" fmla="*/ 671229 h 2902577"/>
                <a:gd name="connsiteX50" fmla="*/ 649274 w 965436"/>
                <a:gd name="connsiteY50" fmla="*/ 677258 h 2902577"/>
                <a:gd name="connsiteX51" fmla="*/ 645254 w 965436"/>
                <a:gd name="connsiteY51" fmla="*/ 681278 h 2902577"/>
                <a:gd name="connsiteX52" fmla="*/ 641235 w 965436"/>
                <a:gd name="connsiteY52" fmla="*/ 687307 h 2902577"/>
                <a:gd name="connsiteX53" fmla="*/ 639225 w 965436"/>
                <a:gd name="connsiteY53" fmla="*/ 693336 h 2902577"/>
                <a:gd name="connsiteX54" fmla="*/ 635206 w 965436"/>
                <a:gd name="connsiteY54" fmla="*/ 699365 h 2902577"/>
                <a:gd name="connsiteX55" fmla="*/ 627167 w 965436"/>
                <a:gd name="connsiteY55" fmla="*/ 717452 h 2902577"/>
                <a:gd name="connsiteX56" fmla="*/ 621138 w 965436"/>
                <a:gd name="connsiteY56" fmla="*/ 737549 h 2902577"/>
                <a:gd name="connsiteX57" fmla="*/ 619129 w 965436"/>
                <a:gd name="connsiteY57" fmla="*/ 743578 h 2902577"/>
                <a:gd name="connsiteX58" fmla="*/ 615109 w 965436"/>
                <a:gd name="connsiteY58" fmla="*/ 749607 h 2902577"/>
                <a:gd name="connsiteX59" fmla="*/ 607071 w 965436"/>
                <a:gd name="connsiteY59" fmla="*/ 773723 h 2902577"/>
                <a:gd name="connsiteX60" fmla="*/ 605061 w 965436"/>
                <a:gd name="connsiteY60" fmla="*/ 779752 h 2902577"/>
                <a:gd name="connsiteX61" fmla="*/ 603051 w 965436"/>
                <a:gd name="connsiteY61" fmla="*/ 785781 h 2902577"/>
                <a:gd name="connsiteX62" fmla="*/ 599032 w 965436"/>
                <a:gd name="connsiteY62" fmla="*/ 799848 h 2902577"/>
                <a:gd name="connsiteX63" fmla="*/ 595013 w 965436"/>
                <a:gd name="connsiteY63" fmla="*/ 805877 h 2902577"/>
                <a:gd name="connsiteX64" fmla="*/ 588984 w 965436"/>
                <a:gd name="connsiteY64" fmla="*/ 815926 h 2902577"/>
                <a:gd name="connsiteX65" fmla="*/ 584964 w 965436"/>
                <a:gd name="connsiteY65" fmla="*/ 827984 h 2902577"/>
                <a:gd name="connsiteX66" fmla="*/ 580945 w 965436"/>
                <a:gd name="connsiteY66" fmla="*/ 834013 h 2902577"/>
                <a:gd name="connsiteX67" fmla="*/ 576926 w 965436"/>
                <a:gd name="connsiteY67" fmla="*/ 846071 h 2902577"/>
                <a:gd name="connsiteX68" fmla="*/ 574916 w 965436"/>
                <a:gd name="connsiteY68" fmla="*/ 852100 h 2902577"/>
                <a:gd name="connsiteX69" fmla="*/ 570897 w 965436"/>
                <a:gd name="connsiteY69" fmla="*/ 858129 h 2902577"/>
                <a:gd name="connsiteX70" fmla="*/ 564868 w 965436"/>
                <a:gd name="connsiteY70" fmla="*/ 876216 h 2902577"/>
                <a:gd name="connsiteX71" fmla="*/ 562858 w 965436"/>
                <a:gd name="connsiteY71" fmla="*/ 882245 h 2902577"/>
                <a:gd name="connsiteX72" fmla="*/ 556829 w 965436"/>
                <a:gd name="connsiteY72" fmla="*/ 888274 h 2902577"/>
                <a:gd name="connsiteX73" fmla="*/ 548790 w 965436"/>
                <a:gd name="connsiteY73" fmla="*/ 906361 h 2902577"/>
                <a:gd name="connsiteX74" fmla="*/ 544771 w 965436"/>
                <a:gd name="connsiteY74" fmla="*/ 918419 h 2902577"/>
                <a:gd name="connsiteX75" fmla="*/ 540752 w 965436"/>
                <a:gd name="connsiteY75" fmla="*/ 924448 h 2902577"/>
                <a:gd name="connsiteX76" fmla="*/ 536732 w 965436"/>
                <a:gd name="connsiteY76" fmla="*/ 936506 h 2902577"/>
                <a:gd name="connsiteX77" fmla="*/ 530703 w 965436"/>
                <a:gd name="connsiteY77" fmla="*/ 948564 h 2902577"/>
                <a:gd name="connsiteX78" fmla="*/ 526684 w 965436"/>
                <a:gd name="connsiteY78" fmla="*/ 954593 h 2902577"/>
                <a:gd name="connsiteX79" fmla="*/ 522665 w 965436"/>
                <a:gd name="connsiteY79" fmla="*/ 966651 h 2902577"/>
                <a:gd name="connsiteX80" fmla="*/ 514626 w 965436"/>
                <a:gd name="connsiteY80" fmla="*/ 990767 h 2902577"/>
                <a:gd name="connsiteX81" fmla="*/ 512616 w 965436"/>
                <a:gd name="connsiteY81" fmla="*/ 996796 h 2902577"/>
                <a:gd name="connsiteX82" fmla="*/ 510607 w 965436"/>
                <a:gd name="connsiteY82" fmla="*/ 1002825 h 2902577"/>
                <a:gd name="connsiteX83" fmla="*/ 506587 w 965436"/>
                <a:gd name="connsiteY83" fmla="*/ 1006844 h 2902577"/>
                <a:gd name="connsiteX84" fmla="*/ 500558 w 965436"/>
                <a:gd name="connsiteY84" fmla="*/ 1018902 h 2902577"/>
                <a:gd name="connsiteX85" fmla="*/ 498548 w 965436"/>
                <a:gd name="connsiteY85" fmla="*/ 1024931 h 2902577"/>
                <a:gd name="connsiteX86" fmla="*/ 494529 w 965436"/>
                <a:gd name="connsiteY86" fmla="*/ 1030960 h 2902577"/>
                <a:gd name="connsiteX87" fmla="*/ 488500 w 965436"/>
                <a:gd name="connsiteY87" fmla="*/ 1041009 h 2902577"/>
                <a:gd name="connsiteX88" fmla="*/ 480461 w 965436"/>
                <a:gd name="connsiteY88" fmla="*/ 1059096 h 2902577"/>
                <a:gd name="connsiteX89" fmla="*/ 476442 w 965436"/>
                <a:gd name="connsiteY89" fmla="*/ 1073163 h 2902577"/>
                <a:gd name="connsiteX90" fmla="*/ 468403 w 965436"/>
                <a:gd name="connsiteY90" fmla="*/ 1081202 h 2902577"/>
                <a:gd name="connsiteX91" fmla="*/ 464384 w 965436"/>
                <a:gd name="connsiteY91" fmla="*/ 1087231 h 2902577"/>
                <a:gd name="connsiteX92" fmla="*/ 462374 w 965436"/>
                <a:gd name="connsiteY92" fmla="*/ 1093260 h 2902577"/>
                <a:gd name="connsiteX93" fmla="*/ 458355 w 965436"/>
                <a:gd name="connsiteY93" fmla="*/ 1097280 h 2902577"/>
                <a:gd name="connsiteX94" fmla="*/ 456345 w 965436"/>
                <a:gd name="connsiteY94" fmla="*/ 1103309 h 2902577"/>
                <a:gd name="connsiteX95" fmla="*/ 448307 w 965436"/>
                <a:gd name="connsiteY95" fmla="*/ 1115367 h 2902577"/>
                <a:gd name="connsiteX96" fmla="*/ 446297 w 965436"/>
                <a:gd name="connsiteY96" fmla="*/ 1121396 h 2902577"/>
                <a:gd name="connsiteX97" fmla="*/ 438258 w 965436"/>
                <a:gd name="connsiteY97" fmla="*/ 1133454 h 2902577"/>
                <a:gd name="connsiteX98" fmla="*/ 430220 w 965436"/>
                <a:gd name="connsiteY98" fmla="*/ 1157570 h 2902577"/>
                <a:gd name="connsiteX99" fmla="*/ 428210 w 965436"/>
                <a:gd name="connsiteY99" fmla="*/ 1163599 h 2902577"/>
                <a:gd name="connsiteX100" fmla="*/ 426200 w 965436"/>
                <a:gd name="connsiteY100" fmla="*/ 1169628 h 2902577"/>
                <a:gd name="connsiteX101" fmla="*/ 418162 w 965436"/>
                <a:gd name="connsiteY101" fmla="*/ 1181686 h 2902577"/>
                <a:gd name="connsiteX102" fmla="*/ 414142 w 965436"/>
                <a:gd name="connsiteY102" fmla="*/ 1193744 h 2902577"/>
                <a:gd name="connsiteX103" fmla="*/ 410123 w 965436"/>
                <a:gd name="connsiteY103" fmla="*/ 1199773 h 2902577"/>
                <a:gd name="connsiteX104" fmla="*/ 408113 w 965436"/>
                <a:gd name="connsiteY104" fmla="*/ 1205802 h 2902577"/>
                <a:gd name="connsiteX105" fmla="*/ 404094 w 965436"/>
                <a:gd name="connsiteY105" fmla="*/ 1211831 h 2902577"/>
                <a:gd name="connsiteX106" fmla="*/ 396055 w 965436"/>
                <a:gd name="connsiteY106" fmla="*/ 1229918 h 2902577"/>
                <a:gd name="connsiteX107" fmla="*/ 392036 w 965436"/>
                <a:gd name="connsiteY107" fmla="*/ 1241976 h 2902577"/>
                <a:gd name="connsiteX108" fmla="*/ 390026 w 965436"/>
                <a:gd name="connsiteY108" fmla="*/ 1248005 h 2902577"/>
                <a:gd name="connsiteX109" fmla="*/ 377968 w 965436"/>
                <a:gd name="connsiteY109" fmla="*/ 1264082 h 2902577"/>
                <a:gd name="connsiteX110" fmla="*/ 373949 w 965436"/>
                <a:gd name="connsiteY110" fmla="*/ 1276140 h 2902577"/>
                <a:gd name="connsiteX111" fmla="*/ 371939 w 965436"/>
                <a:gd name="connsiteY111" fmla="*/ 1282169 h 2902577"/>
                <a:gd name="connsiteX112" fmla="*/ 367920 w 965436"/>
                <a:gd name="connsiteY112" fmla="*/ 1288198 h 2902577"/>
                <a:gd name="connsiteX113" fmla="*/ 361891 w 965436"/>
                <a:gd name="connsiteY113" fmla="*/ 1298247 h 2902577"/>
                <a:gd name="connsiteX114" fmla="*/ 355862 w 965436"/>
                <a:gd name="connsiteY114" fmla="*/ 1310305 h 2902577"/>
                <a:gd name="connsiteX115" fmla="*/ 351843 w 965436"/>
                <a:gd name="connsiteY115" fmla="*/ 1322363 h 2902577"/>
                <a:gd name="connsiteX116" fmla="*/ 349833 w 965436"/>
                <a:gd name="connsiteY116" fmla="*/ 1328392 h 2902577"/>
                <a:gd name="connsiteX117" fmla="*/ 343804 w 965436"/>
                <a:gd name="connsiteY117" fmla="*/ 1346479 h 2902577"/>
                <a:gd name="connsiteX118" fmla="*/ 341794 w 965436"/>
                <a:gd name="connsiteY118" fmla="*/ 1352508 h 2902577"/>
                <a:gd name="connsiteX119" fmla="*/ 337775 w 965436"/>
                <a:gd name="connsiteY119" fmla="*/ 1358537 h 2902577"/>
                <a:gd name="connsiteX120" fmla="*/ 335765 w 965436"/>
                <a:gd name="connsiteY120" fmla="*/ 1364566 h 2902577"/>
                <a:gd name="connsiteX121" fmla="*/ 327727 w 965436"/>
                <a:gd name="connsiteY121" fmla="*/ 1376624 h 2902577"/>
                <a:gd name="connsiteX122" fmla="*/ 323707 w 965436"/>
                <a:gd name="connsiteY122" fmla="*/ 1388682 h 2902577"/>
                <a:gd name="connsiteX123" fmla="*/ 321697 w 965436"/>
                <a:gd name="connsiteY123" fmla="*/ 1394711 h 2902577"/>
                <a:gd name="connsiteX124" fmla="*/ 317678 w 965436"/>
                <a:gd name="connsiteY124" fmla="*/ 1400740 h 2902577"/>
                <a:gd name="connsiteX125" fmla="*/ 313659 w 965436"/>
                <a:gd name="connsiteY125" fmla="*/ 1412798 h 2902577"/>
                <a:gd name="connsiteX126" fmla="*/ 311649 w 965436"/>
                <a:gd name="connsiteY126" fmla="*/ 1418827 h 2902577"/>
                <a:gd name="connsiteX127" fmla="*/ 307630 w 965436"/>
                <a:gd name="connsiteY127" fmla="*/ 1424856 h 2902577"/>
                <a:gd name="connsiteX128" fmla="*/ 303610 w 965436"/>
                <a:gd name="connsiteY128" fmla="*/ 1428875 h 2902577"/>
                <a:gd name="connsiteX129" fmla="*/ 289543 w 965436"/>
                <a:gd name="connsiteY129" fmla="*/ 1444952 h 2902577"/>
                <a:gd name="connsiteX130" fmla="*/ 281504 w 965436"/>
                <a:gd name="connsiteY130" fmla="*/ 1457011 h 2902577"/>
                <a:gd name="connsiteX131" fmla="*/ 277485 w 965436"/>
                <a:gd name="connsiteY131" fmla="*/ 1463040 h 2902577"/>
                <a:gd name="connsiteX132" fmla="*/ 273465 w 965436"/>
                <a:gd name="connsiteY132" fmla="*/ 1467059 h 2902577"/>
                <a:gd name="connsiteX133" fmla="*/ 267436 w 965436"/>
                <a:gd name="connsiteY133" fmla="*/ 1477107 h 2902577"/>
                <a:gd name="connsiteX134" fmla="*/ 265427 w 965436"/>
                <a:gd name="connsiteY134" fmla="*/ 1483136 h 2902577"/>
                <a:gd name="connsiteX135" fmla="*/ 261407 w 965436"/>
                <a:gd name="connsiteY135" fmla="*/ 1489165 h 2902577"/>
                <a:gd name="connsiteX136" fmla="*/ 257388 w 965436"/>
                <a:gd name="connsiteY136" fmla="*/ 1503233 h 2902577"/>
                <a:gd name="connsiteX137" fmla="*/ 253369 w 965436"/>
                <a:gd name="connsiteY137" fmla="*/ 1509262 h 2902577"/>
                <a:gd name="connsiteX138" fmla="*/ 251359 w 965436"/>
                <a:gd name="connsiteY138" fmla="*/ 1515291 h 2902577"/>
                <a:gd name="connsiteX139" fmla="*/ 243320 w 965436"/>
                <a:gd name="connsiteY139" fmla="*/ 1527349 h 2902577"/>
                <a:gd name="connsiteX140" fmla="*/ 239301 w 965436"/>
                <a:gd name="connsiteY140" fmla="*/ 1533378 h 2902577"/>
                <a:gd name="connsiteX141" fmla="*/ 235282 w 965436"/>
                <a:gd name="connsiteY141" fmla="*/ 1539407 h 2902577"/>
                <a:gd name="connsiteX142" fmla="*/ 233272 w 965436"/>
                <a:gd name="connsiteY142" fmla="*/ 1545436 h 2902577"/>
                <a:gd name="connsiteX143" fmla="*/ 225233 w 965436"/>
                <a:gd name="connsiteY143" fmla="*/ 1555484 h 2902577"/>
                <a:gd name="connsiteX144" fmla="*/ 219204 w 965436"/>
                <a:gd name="connsiteY144" fmla="*/ 1567542 h 2902577"/>
                <a:gd name="connsiteX145" fmla="*/ 217195 w 965436"/>
                <a:gd name="connsiteY145" fmla="*/ 1573571 h 2902577"/>
                <a:gd name="connsiteX146" fmla="*/ 213175 w 965436"/>
                <a:gd name="connsiteY146" fmla="*/ 1577591 h 2902577"/>
                <a:gd name="connsiteX147" fmla="*/ 203127 w 965436"/>
                <a:gd name="connsiteY147" fmla="*/ 1589649 h 2902577"/>
                <a:gd name="connsiteX148" fmla="*/ 197098 w 965436"/>
                <a:gd name="connsiteY148" fmla="*/ 1601707 h 2902577"/>
                <a:gd name="connsiteX149" fmla="*/ 195088 w 965436"/>
                <a:gd name="connsiteY149" fmla="*/ 1607736 h 2902577"/>
                <a:gd name="connsiteX150" fmla="*/ 191069 w 965436"/>
                <a:gd name="connsiteY150" fmla="*/ 1613765 h 2902577"/>
                <a:gd name="connsiteX151" fmla="*/ 189059 w 965436"/>
                <a:gd name="connsiteY151" fmla="*/ 1619794 h 2902577"/>
                <a:gd name="connsiteX152" fmla="*/ 177001 w 965436"/>
                <a:gd name="connsiteY152" fmla="*/ 1635871 h 2902577"/>
                <a:gd name="connsiteX153" fmla="*/ 168963 w 965436"/>
                <a:gd name="connsiteY153" fmla="*/ 1651949 h 2902577"/>
                <a:gd name="connsiteX154" fmla="*/ 162934 w 965436"/>
                <a:gd name="connsiteY154" fmla="*/ 1670036 h 2902577"/>
                <a:gd name="connsiteX155" fmla="*/ 160924 w 965436"/>
                <a:gd name="connsiteY155" fmla="*/ 1676065 h 2902577"/>
                <a:gd name="connsiteX156" fmla="*/ 156905 w 965436"/>
                <a:gd name="connsiteY156" fmla="*/ 1682094 h 2902577"/>
                <a:gd name="connsiteX157" fmla="*/ 154895 w 965436"/>
                <a:gd name="connsiteY157" fmla="*/ 1688123 h 2902577"/>
                <a:gd name="connsiteX158" fmla="*/ 146856 w 965436"/>
                <a:gd name="connsiteY158" fmla="*/ 1700181 h 2902577"/>
                <a:gd name="connsiteX159" fmla="*/ 140827 w 965436"/>
                <a:gd name="connsiteY159" fmla="*/ 1712239 h 2902577"/>
                <a:gd name="connsiteX160" fmla="*/ 138817 w 965436"/>
                <a:gd name="connsiteY160" fmla="*/ 1718268 h 2902577"/>
                <a:gd name="connsiteX161" fmla="*/ 134798 w 965436"/>
                <a:gd name="connsiteY161" fmla="*/ 1724297 h 2902577"/>
                <a:gd name="connsiteX162" fmla="*/ 130779 w 965436"/>
                <a:gd name="connsiteY162" fmla="*/ 1736355 h 2902577"/>
                <a:gd name="connsiteX163" fmla="*/ 126759 w 965436"/>
                <a:gd name="connsiteY163" fmla="*/ 1740374 h 2902577"/>
                <a:gd name="connsiteX164" fmla="*/ 116711 w 965436"/>
                <a:gd name="connsiteY164" fmla="*/ 1748413 h 2902577"/>
                <a:gd name="connsiteX165" fmla="*/ 110682 w 965436"/>
                <a:gd name="connsiteY165" fmla="*/ 1760471 h 2902577"/>
                <a:gd name="connsiteX166" fmla="*/ 102643 w 965436"/>
                <a:gd name="connsiteY166" fmla="*/ 1770519 h 2902577"/>
                <a:gd name="connsiteX167" fmla="*/ 98624 w 965436"/>
                <a:gd name="connsiteY167" fmla="*/ 1776548 h 2902577"/>
                <a:gd name="connsiteX168" fmla="*/ 88576 w 965436"/>
                <a:gd name="connsiteY168" fmla="*/ 1788606 h 2902577"/>
                <a:gd name="connsiteX169" fmla="*/ 86566 w 965436"/>
                <a:gd name="connsiteY169" fmla="*/ 1794635 h 2902577"/>
                <a:gd name="connsiteX170" fmla="*/ 82547 w 965436"/>
                <a:gd name="connsiteY170" fmla="*/ 1800664 h 2902577"/>
                <a:gd name="connsiteX171" fmla="*/ 74508 w 965436"/>
                <a:gd name="connsiteY171" fmla="*/ 1808703 h 2902577"/>
                <a:gd name="connsiteX172" fmla="*/ 66469 w 965436"/>
                <a:gd name="connsiteY172" fmla="*/ 1818751 h 2902577"/>
                <a:gd name="connsiteX173" fmla="*/ 62450 w 965436"/>
                <a:gd name="connsiteY173" fmla="*/ 1826790 h 2902577"/>
                <a:gd name="connsiteX174" fmla="*/ 54411 w 965436"/>
                <a:gd name="connsiteY174" fmla="*/ 1840858 h 2902577"/>
                <a:gd name="connsiteX175" fmla="*/ 48382 w 965436"/>
                <a:gd name="connsiteY175" fmla="*/ 1854925 h 2902577"/>
                <a:gd name="connsiteX176" fmla="*/ 42353 w 965436"/>
                <a:gd name="connsiteY176" fmla="*/ 1866983 h 2902577"/>
                <a:gd name="connsiteX177" fmla="*/ 36324 w 965436"/>
                <a:gd name="connsiteY177" fmla="*/ 1879041 h 2902577"/>
                <a:gd name="connsiteX178" fmla="*/ 30295 w 965436"/>
                <a:gd name="connsiteY178" fmla="*/ 1883061 h 2902577"/>
                <a:gd name="connsiteX179" fmla="*/ 18237 w 965436"/>
                <a:gd name="connsiteY179" fmla="*/ 1903157 h 2902577"/>
                <a:gd name="connsiteX180" fmla="*/ 16228 w 965436"/>
                <a:gd name="connsiteY180" fmla="*/ 1909186 h 2902577"/>
                <a:gd name="connsiteX181" fmla="*/ 6179 w 965436"/>
                <a:gd name="connsiteY181" fmla="*/ 1917225 h 2902577"/>
                <a:gd name="connsiteX182" fmla="*/ 4170 w 965436"/>
                <a:gd name="connsiteY182" fmla="*/ 1923254 h 2902577"/>
                <a:gd name="connsiteX183" fmla="*/ 150 w 965436"/>
                <a:gd name="connsiteY183" fmla="*/ 1929283 h 2902577"/>
                <a:gd name="connsiteX184" fmla="*/ 23275 w 965436"/>
                <a:gd name="connsiteY184" fmla="*/ 2902577 h 2902577"/>
                <a:gd name="connsiteX185" fmla="*/ 965436 w 965436"/>
                <a:gd name="connsiteY185" fmla="*/ 2770206 h 2902577"/>
                <a:gd name="connsiteX186" fmla="*/ 950724 w 965436"/>
                <a:gd name="connsiteY186" fmla="*/ 0 h 2902577"/>
                <a:gd name="connsiteX0" fmla="*/ 950724 w 961219"/>
                <a:gd name="connsiteY0" fmla="*/ 0 h 2902577"/>
                <a:gd name="connsiteX1" fmla="*/ 908521 w 961219"/>
                <a:gd name="connsiteY1" fmla="*/ 78377 h 2902577"/>
                <a:gd name="connsiteX2" fmla="*/ 904502 w 961219"/>
                <a:gd name="connsiteY2" fmla="*/ 84406 h 2902577"/>
                <a:gd name="connsiteX3" fmla="*/ 866318 w 961219"/>
                <a:gd name="connsiteY3" fmla="*/ 176851 h 2902577"/>
                <a:gd name="connsiteX4" fmla="*/ 862299 w 961219"/>
                <a:gd name="connsiteY4" fmla="*/ 188909 h 2902577"/>
                <a:gd name="connsiteX5" fmla="*/ 860289 w 961219"/>
                <a:gd name="connsiteY5" fmla="*/ 194938 h 2902577"/>
                <a:gd name="connsiteX6" fmla="*/ 852250 w 961219"/>
                <a:gd name="connsiteY6" fmla="*/ 213025 h 2902577"/>
                <a:gd name="connsiteX7" fmla="*/ 848231 w 961219"/>
                <a:gd name="connsiteY7" fmla="*/ 225083 h 2902577"/>
                <a:gd name="connsiteX8" fmla="*/ 846221 w 961219"/>
                <a:gd name="connsiteY8" fmla="*/ 231112 h 2902577"/>
                <a:gd name="connsiteX9" fmla="*/ 842202 w 961219"/>
                <a:gd name="connsiteY9" fmla="*/ 237141 h 2902577"/>
                <a:gd name="connsiteX10" fmla="*/ 834163 w 961219"/>
                <a:gd name="connsiteY10" fmla="*/ 253218 h 2902577"/>
                <a:gd name="connsiteX11" fmla="*/ 828134 w 961219"/>
                <a:gd name="connsiteY11" fmla="*/ 263266 h 2902577"/>
                <a:gd name="connsiteX12" fmla="*/ 826125 w 961219"/>
                <a:gd name="connsiteY12" fmla="*/ 269295 h 2902577"/>
                <a:gd name="connsiteX13" fmla="*/ 818086 w 961219"/>
                <a:gd name="connsiteY13" fmla="*/ 279344 h 2902577"/>
                <a:gd name="connsiteX14" fmla="*/ 814067 w 961219"/>
                <a:gd name="connsiteY14" fmla="*/ 291402 h 2902577"/>
                <a:gd name="connsiteX15" fmla="*/ 810047 w 961219"/>
                <a:gd name="connsiteY15" fmla="*/ 303460 h 2902577"/>
                <a:gd name="connsiteX16" fmla="*/ 806028 w 961219"/>
                <a:gd name="connsiteY16" fmla="*/ 315518 h 2902577"/>
                <a:gd name="connsiteX17" fmla="*/ 797989 w 961219"/>
                <a:gd name="connsiteY17" fmla="*/ 327576 h 2902577"/>
                <a:gd name="connsiteX18" fmla="*/ 791960 w 961219"/>
                <a:gd name="connsiteY18" fmla="*/ 339634 h 2902577"/>
                <a:gd name="connsiteX19" fmla="*/ 785931 w 961219"/>
                <a:gd name="connsiteY19" fmla="*/ 351692 h 2902577"/>
                <a:gd name="connsiteX20" fmla="*/ 779902 w 961219"/>
                <a:gd name="connsiteY20" fmla="*/ 369779 h 2902577"/>
                <a:gd name="connsiteX21" fmla="*/ 777893 w 961219"/>
                <a:gd name="connsiteY21" fmla="*/ 375808 h 2902577"/>
                <a:gd name="connsiteX22" fmla="*/ 771864 w 961219"/>
                <a:gd name="connsiteY22" fmla="*/ 397914 h 2902577"/>
                <a:gd name="connsiteX23" fmla="*/ 767844 w 961219"/>
                <a:gd name="connsiteY23" fmla="*/ 409972 h 2902577"/>
                <a:gd name="connsiteX24" fmla="*/ 765835 w 961219"/>
                <a:gd name="connsiteY24" fmla="*/ 416001 h 2902577"/>
                <a:gd name="connsiteX25" fmla="*/ 761815 w 961219"/>
                <a:gd name="connsiteY25" fmla="*/ 420021 h 2902577"/>
                <a:gd name="connsiteX26" fmla="*/ 755786 w 961219"/>
                <a:gd name="connsiteY26" fmla="*/ 438108 h 2902577"/>
                <a:gd name="connsiteX27" fmla="*/ 753777 w 961219"/>
                <a:gd name="connsiteY27" fmla="*/ 444137 h 2902577"/>
                <a:gd name="connsiteX28" fmla="*/ 749757 w 961219"/>
                <a:gd name="connsiteY28" fmla="*/ 450166 h 2902577"/>
                <a:gd name="connsiteX29" fmla="*/ 745738 w 961219"/>
                <a:gd name="connsiteY29" fmla="*/ 462224 h 2902577"/>
                <a:gd name="connsiteX30" fmla="*/ 741719 w 961219"/>
                <a:gd name="connsiteY30" fmla="*/ 476291 h 2902577"/>
                <a:gd name="connsiteX31" fmla="*/ 737699 w 961219"/>
                <a:gd name="connsiteY31" fmla="*/ 482320 h 2902577"/>
                <a:gd name="connsiteX32" fmla="*/ 735690 w 961219"/>
                <a:gd name="connsiteY32" fmla="*/ 488349 h 2902577"/>
                <a:gd name="connsiteX33" fmla="*/ 731670 w 961219"/>
                <a:gd name="connsiteY33" fmla="*/ 492369 h 2902577"/>
                <a:gd name="connsiteX34" fmla="*/ 727651 w 961219"/>
                <a:gd name="connsiteY34" fmla="*/ 504427 h 2902577"/>
                <a:gd name="connsiteX35" fmla="*/ 719612 w 961219"/>
                <a:gd name="connsiteY35" fmla="*/ 516485 h 2902577"/>
                <a:gd name="connsiteX36" fmla="*/ 713583 w 961219"/>
                <a:gd name="connsiteY36" fmla="*/ 526533 h 2902577"/>
                <a:gd name="connsiteX37" fmla="*/ 711574 w 961219"/>
                <a:gd name="connsiteY37" fmla="*/ 532562 h 2902577"/>
                <a:gd name="connsiteX38" fmla="*/ 703535 w 961219"/>
                <a:gd name="connsiteY38" fmla="*/ 544620 h 2902577"/>
                <a:gd name="connsiteX39" fmla="*/ 695496 w 961219"/>
                <a:gd name="connsiteY39" fmla="*/ 572756 h 2902577"/>
                <a:gd name="connsiteX40" fmla="*/ 691477 w 961219"/>
                <a:gd name="connsiteY40" fmla="*/ 578785 h 2902577"/>
                <a:gd name="connsiteX41" fmla="*/ 687457 w 961219"/>
                <a:gd name="connsiteY41" fmla="*/ 590843 h 2902577"/>
                <a:gd name="connsiteX42" fmla="*/ 679419 w 961219"/>
                <a:gd name="connsiteY42" fmla="*/ 602901 h 2902577"/>
                <a:gd name="connsiteX43" fmla="*/ 675399 w 961219"/>
                <a:gd name="connsiteY43" fmla="*/ 608930 h 2902577"/>
                <a:gd name="connsiteX44" fmla="*/ 667361 w 961219"/>
                <a:gd name="connsiteY44" fmla="*/ 627017 h 2902577"/>
                <a:gd name="connsiteX45" fmla="*/ 665351 w 961219"/>
                <a:gd name="connsiteY45" fmla="*/ 635055 h 2902577"/>
                <a:gd name="connsiteX46" fmla="*/ 659322 w 961219"/>
                <a:gd name="connsiteY46" fmla="*/ 653142 h 2902577"/>
                <a:gd name="connsiteX47" fmla="*/ 657312 w 961219"/>
                <a:gd name="connsiteY47" fmla="*/ 659171 h 2902577"/>
                <a:gd name="connsiteX48" fmla="*/ 655303 w 961219"/>
                <a:gd name="connsiteY48" fmla="*/ 665200 h 2902577"/>
                <a:gd name="connsiteX49" fmla="*/ 651283 w 961219"/>
                <a:gd name="connsiteY49" fmla="*/ 671229 h 2902577"/>
                <a:gd name="connsiteX50" fmla="*/ 649274 w 961219"/>
                <a:gd name="connsiteY50" fmla="*/ 677258 h 2902577"/>
                <a:gd name="connsiteX51" fmla="*/ 645254 w 961219"/>
                <a:gd name="connsiteY51" fmla="*/ 681278 h 2902577"/>
                <a:gd name="connsiteX52" fmla="*/ 641235 w 961219"/>
                <a:gd name="connsiteY52" fmla="*/ 687307 h 2902577"/>
                <a:gd name="connsiteX53" fmla="*/ 639225 w 961219"/>
                <a:gd name="connsiteY53" fmla="*/ 693336 h 2902577"/>
                <a:gd name="connsiteX54" fmla="*/ 635206 w 961219"/>
                <a:gd name="connsiteY54" fmla="*/ 699365 h 2902577"/>
                <a:gd name="connsiteX55" fmla="*/ 627167 w 961219"/>
                <a:gd name="connsiteY55" fmla="*/ 717452 h 2902577"/>
                <a:gd name="connsiteX56" fmla="*/ 621138 w 961219"/>
                <a:gd name="connsiteY56" fmla="*/ 737549 h 2902577"/>
                <a:gd name="connsiteX57" fmla="*/ 619129 w 961219"/>
                <a:gd name="connsiteY57" fmla="*/ 743578 h 2902577"/>
                <a:gd name="connsiteX58" fmla="*/ 615109 w 961219"/>
                <a:gd name="connsiteY58" fmla="*/ 749607 h 2902577"/>
                <a:gd name="connsiteX59" fmla="*/ 607071 w 961219"/>
                <a:gd name="connsiteY59" fmla="*/ 773723 h 2902577"/>
                <a:gd name="connsiteX60" fmla="*/ 605061 w 961219"/>
                <a:gd name="connsiteY60" fmla="*/ 779752 h 2902577"/>
                <a:gd name="connsiteX61" fmla="*/ 603051 w 961219"/>
                <a:gd name="connsiteY61" fmla="*/ 785781 h 2902577"/>
                <a:gd name="connsiteX62" fmla="*/ 599032 w 961219"/>
                <a:gd name="connsiteY62" fmla="*/ 799848 h 2902577"/>
                <a:gd name="connsiteX63" fmla="*/ 595013 w 961219"/>
                <a:gd name="connsiteY63" fmla="*/ 805877 h 2902577"/>
                <a:gd name="connsiteX64" fmla="*/ 588984 w 961219"/>
                <a:gd name="connsiteY64" fmla="*/ 815926 h 2902577"/>
                <a:gd name="connsiteX65" fmla="*/ 584964 w 961219"/>
                <a:gd name="connsiteY65" fmla="*/ 827984 h 2902577"/>
                <a:gd name="connsiteX66" fmla="*/ 580945 w 961219"/>
                <a:gd name="connsiteY66" fmla="*/ 834013 h 2902577"/>
                <a:gd name="connsiteX67" fmla="*/ 576926 w 961219"/>
                <a:gd name="connsiteY67" fmla="*/ 846071 h 2902577"/>
                <a:gd name="connsiteX68" fmla="*/ 574916 w 961219"/>
                <a:gd name="connsiteY68" fmla="*/ 852100 h 2902577"/>
                <a:gd name="connsiteX69" fmla="*/ 570897 w 961219"/>
                <a:gd name="connsiteY69" fmla="*/ 858129 h 2902577"/>
                <a:gd name="connsiteX70" fmla="*/ 564868 w 961219"/>
                <a:gd name="connsiteY70" fmla="*/ 876216 h 2902577"/>
                <a:gd name="connsiteX71" fmla="*/ 562858 w 961219"/>
                <a:gd name="connsiteY71" fmla="*/ 882245 h 2902577"/>
                <a:gd name="connsiteX72" fmla="*/ 556829 w 961219"/>
                <a:gd name="connsiteY72" fmla="*/ 888274 h 2902577"/>
                <a:gd name="connsiteX73" fmla="*/ 548790 w 961219"/>
                <a:gd name="connsiteY73" fmla="*/ 906361 h 2902577"/>
                <a:gd name="connsiteX74" fmla="*/ 544771 w 961219"/>
                <a:gd name="connsiteY74" fmla="*/ 918419 h 2902577"/>
                <a:gd name="connsiteX75" fmla="*/ 540752 w 961219"/>
                <a:gd name="connsiteY75" fmla="*/ 924448 h 2902577"/>
                <a:gd name="connsiteX76" fmla="*/ 536732 w 961219"/>
                <a:gd name="connsiteY76" fmla="*/ 936506 h 2902577"/>
                <a:gd name="connsiteX77" fmla="*/ 530703 w 961219"/>
                <a:gd name="connsiteY77" fmla="*/ 948564 h 2902577"/>
                <a:gd name="connsiteX78" fmla="*/ 526684 w 961219"/>
                <a:gd name="connsiteY78" fmla="*/ 954593 h 2902577"/>
                <a:gd name="connsiteX79" fmla="*/ 522665 w 961219"/>
                <a:gd name="connsiteY79" fmla="*/ 966651 h 2902577"/>
                <a:gd name="connsiteX80" fmla="*/ 514626 w 961219"/>
                <a:gd name="connsiteY80" fmla="*/ 990767 h 2902577"/>
                <a:gd name="connsiteX81" fmla="*/ 512616 w 961219"/>
                <a:gd name="connsiteY81" fmla="*/ 996796 h 2902577"/>
                <a:gd name="connsiteX82" fmla="*/ 510607 w 961219"/>
                <a:gd name="connsiteY82" fmla="*/ 1002825 h 2902577"/>
                <a:gd name="connsiteX83" fmla="*/ 506587 w 961219"/>
                <a:gd name="connsiteY83" fmla="*/ 1006844 h 2902577"/>
                <a:gd name="connsiteX84" fmla="*/ 500558 w 961219"/>
                <a:gd name="connsiteY84" fmla="*/ 1018902 h 2902577"/>
                <a:gd name="connsiteX85" fmla="*/ 498548 w 961219"/>
                <a:gd name="connsiteY85" fmla="*/ 1024931 h 2902577"/>
                <a:gd name="connsiteX86" fmla="*/ 494529 w 961219"/>
                <a:gd name="connsiteY86" fmla="*/ 1030960 h 2902577"/>
                <a:gd name="connsiteX87" fmla="*/ 488500 w 961219"/>
                <a:gd name="connsiteY87" fmla="*/ 1041009 h 2902577"/>
                <a:gd name="connsiteX88" fmla="*/ 480461 w 961219"/>
                <a:gd name="connsiteY88" fmla="*/ 1059096 h 2902577"/>
                <a:gd name="connsiteX89" fmla="*/ 476442 w 961219"/>
                <a:gd name="connsiteY89" fmla="*/ 1073163 h 2902577"/>
                <a:gd name="connsiteX90" fmla="*/ 468403 w 961219"/>
                <a:gd name="connsiteY90" fmla="*/ 1081202 h 2902577"/>
                <a:gd name="connsiteX91" fmla="*/ 464384 w 961219"/>
                <a:gd name="connsiteY91" fmla="*/ 1087231 h 2902577"/>
                <a:gd name="connsiteX92" fmla="*/ 462374 w 961219"/>
                <a:gd name="connsiteY92" fmla="*/ 1093260 h 2902577"/>
                <a:gd name="connsiteX93" fmla="*/ 458355 w 961219"/>
                <a:gd name="connsiteY93" fmla="*/ 1097280 h 2902577"/>
                <a:gd name="connsiteX94" fmla="*/ 456345 w 961219"/>
                <a:gd name="connsiteY94" fmla="*/ 1103309 h 2902577"/>
                <a:gd name="connsiteX95" fmla="*/ 448307 w 961219"/>
                <a:gd name="connsiteY95" fmla="*/ 1115367 h 2902577"/>
                <a:gd name="connsiteX96" fmla="*/ 446297 w 961219"/>
                <a:gd name="connsiteY96" fmla="*/ 1121396 h 2902577"/>
                <a:gd name="connsiteX97" fmla="*/ 438258 w 961219"/>
                <a:gd name="connsiteY97" fmla="*/ 1133454 h 2902577"/>
                <a:gd name="connsiteX98" fmla="*/ 430220 w 961219"/>
                <a:gd name="connsiteY98" fmla="*/ 1157570 h 2902577"/>
                <a:gd name="connsiteX99" fmla="*/ 428210 w 961219"/>
                <a:gd name="connsiteY99" fmla="*/ 1163599 h 2902577"/>
                <a:gd name="connsiteX100" fmla="*/ 426200 w 961219"/>
                <a:gd name="connsiteY100" fmla="*/ 1169628 h 2902577"/>
                <a:gd name="connsiteX101" fmla="*/ 418162 w 961219"/>
                <a:gd name="connsiteY101" fmla="*/ 1181686 h 2902577"/>
                <a:gd name="connsiteX102" fmla="*/ 414142 w 961219"/>
                <a:gd name="connsiteY102" fmla="*/ 1193744 h 2902577"/>
                <a:gd name="connsiteX103" fmla="*/ 410123 w 961219"/>
                <a:gd name="connsiteY103" fmla="*/ 1199773 h 2902577"/>
                <a:gd name="connsiteX104" fmla="*/ 408113 w 961219"/>
                <a:gd name="connsiteY104" fmla="*/ 1205802 h 2902577"/>
                <a:gd name="connsiteX105" fmla="*/ 404094 w 961219"/>
                <a:gd name="connsiteY105" fmla="*/ 1211831 h 2902577"/>
                <a:gd name="connsiteX106" fmla="*/ 396055 w 961219"/>
                <a:gd name="connsiteY106" fmla="*/ 1229918 h 2902577"/>
                <a:gd name="connsiteX107" fmla="*/ 392036 w 961219"/>
                <a:gd name="connsiteY107" fmla="*/ 1241976 h 2902577"/>
                <a:gd name="connsiteX108" fmla="*/ 390026 w 961219"/>
                <a:gd name="connsiteY108" fmla="*/ 1248005 h 2902577"/>
                <a:gd name="connsiteX109" fmla="*/ 377968 w 961219"/>
                <a:gd name="connsiteY109" fmla="*/ 1264082 h 2902577"/>
                <a:gd name="connsiteX110" fmla="*/ 373949 w 961219"/>
                <a:gd name="connsiteY110" fmla="*/ 1276140 h 2902577"/>
                <a:gd name="connsiteX111" fmla="*/ 371939 w 961219"/>
                <a:gd name="connsiteY111" fmla="*/ 1282169 h 2902577"/>
                <a:gd name="connsiteX112" fmla="*/ 367920 w 961219"/>
                <a:gd name="connsiteY112" fmla="*/ 1288198 h 2902577"/>
                <a:gd name="connsiteX113" fmla="*/ 361891 w 961219"/>
                <a:gd name="connsiteY113" fmla="*/ 1298247 h 2902577"/>
                <a:gd name="connsiteX114" fmla="*/ 355862 w 961219"/>
                <a:gd name="connsiteY114" fmla="*/ 1310305 h 2902577"/>
                <a:gd name="connsiteX115" fmla="*/ 351843 w 961219"/>
                <a:gd name="connsiteY115" fmla="*/ 1322363 h 2902577"/>
                <a:gd name="connsiteX116" fmla="*/ 349833 w 961219"/>
                <a:gd name="connsiteY116" fmla="*/ 1328392 h 2902577"/>
                <a:gd name="connsiteX117" fmla="*/ 343804 w 961219"/>
                <a:gd name="connsiteY117" fmla="*/ 1346479 h 2902577"/>
                <a:gd name="connsiteX118" fmla="*/ 341794 w 961219"/>
                <a:gd name="connsiteY118" fmla="*/ 1352508 h 2902577"/>
                <a:gd name="connsiteX119" fmla="*/ 337775 w 961219"/>
                <a:gd name="connsiteY119" fmla="*/ 1358537 h 2902577"/>
                <a:gd name="connsiteX120" fmla="*/ 335765 w 961219"/>
                <a:gd name="connsiteY120" fmla="*/ 1364566 h 2902577"/>
                <a:gd name="connsiteX121" fmla="*/ 327727 w 961219"/>
                <a:gd name="connsiteY121" fmla="*/ 1376624 h 2902577"/>
                <a:gd name="connsiteX122" fmla="*/ 323707 w 961219"/>
                <a:gd name="connsiteY122" fmla="*/ 1388682 h 2902577"/>
                <a:gd name="connsiteX123" fmla="*/ 321697 w 961219"/>
                <a:gd name="connsiteY123" fmla="*/ 1394711 h 2902577"/>
                <a:gd name="connsiteX124" fmla="*/ 317678 w 961219"/>
                <a:gd name="connsiteY124" fmla="*/ 1400740 h 2902577"/>
                <a:gd name="connsiteX125" fmla="*/ 313659 w 961219"/>
                <a:gd name="connsiteY125" fmla="*/ 1412798 h 2902577"/>
                <a:gd name="connsiteX126" fmla="*/ 311649 w 961219"/>
                <a:gd name="connsiteY126" fmla="*/ 1418827 h 2902577"/>
                <a:gd name="connsiteX127" fmla="*/ 307630 w 961219"/>
                <a:gd name="connsiteY127" fmla="*/ 1424856 h 2902577"/>
                <a:gd name="connsiteX128" fmla="*/ 303610 w 961219"/>
                <a:gd name="connsiteY128" fmla="*/ 1428875 h 2902577"/>
                <a:gd name="connsiteX129" fmla="*/ 289543 w 961219"/>
                <a:gd name="connsiteY129" fmla="*/ 1444952 h 2902577"/>
                <a:gd name="connsiteX130" fmla="*/ 281504 w 961219"/>
                <a:gd name="connsiteY130" fmla="*/ 1457011 h 2902577"/>
                <a:gd name="connsiteX131" fmla="*/ 277485 w 961219"/>
                <a:gd name="connsiteY131" fmla="*/ 1463040 h 2902577"/>
                <a:gd name="connsiteX132" fmla="*/ 273465 w 961219"/>
                <a:gd name="connsiteY132" fmla="*/ 1467059 h 2902577"/>
                <a:gd name="connsiteX133" fmla="*/ 267436 w 961219"/>
                <a:gd name="connsiteY133" fmla="*/ 1477107 h 2902577"/>
                <a:gd name="connsiteX134" fmla="*/ 265427 w 961219"/>
                <a:gd name="connsiteY134" fmla="*/ 1483136 h 2902577"/>
                <a:gd name="connsiteX135" fmla="*/ 261407 w 961219"/>
                <a:gd name="connsiteY135" fmla="*/ 1489165 h 2902577"/>
                <a:gd name="connsiteX136" fmla="*/ 257388 w 961219"/>
                <a:gd name="connsiteY136" fmla="*/ 1503233 h 2902577"/>
                <a:gd name="connsiteX137" fmla="*/ 253369 w 961219"/>
                <a:gd name="connsiteY137" fmla="*/ 1509262 h 2902577"/>
                <a:gd name="connsiteX138" fmla="*/ 251359 w 961219"/>
                <a:gd name="connsiteY138" fmla="*/ 1515291 h 2902577"/>
                <a:gd name="connsiteX139" fmla="*/ 243320 w 961219"/>
                <a:gd name="connsiteY139" fmla="*/ 1527349 h 2902577"/>
                <a:gd name="connsiteX140" fmla="*/ 239301 w 961219"/>
                <a:gd name="connsiteY140" fmla="*/ 1533378 h 2902577"/>
                <a:gd name="connsiteX141" fmla="*/ 235282 w 961219"/>
                <a:gd name="connsiteY141" fmla="*/ 1539407 h 2902577"/>
                <a:gd name="connsiteX142" fmla="*/ 233272 w 961219"/>
                <a:gd name="connsiteY142" fmla="*/ 1545436 h 2902577"/>
                <a:gd name="connsiteX143" fmla="*/ 225233 w 961219"/>
                <a:gd name="connsiteY143" fmla="*/ 1555484 h 2902577"/>
                <a:gd name="connsiteX144" fmla="*/ 219204 w 961219"/>
                <a:gd name="connsiteY144" fmla="*/ 1567542 h 2902577"/>
                <a:gd name="connsiteX145" fmla="*/ 217195 w 961219"/>
                <a:gd name="connsiteY145" fmla="*/ 1573571 h 2902577"/>
                <a:gd name="connsiteX146" fmla="*/ 213175 w 961219"/>
                <a:gd name="connsiteY146" fmla="*/ 1577591 h 2902577"/>
                <a:gd name="connsiteX147" fmla="*/ 203127 w 961219"/>
                <a:gd name="connsiteY147" fmla="*/ 1589649 h 2902577"/>
                <a:gd name="connsiteX148" fmla="*/ 197098 w 961219"/>
                <a:gd name="connsiteY148" fmla="*/ 1601707 h 2902577"/>
                <a:gd name="connsiteX149" fmla="*/ 195088 w 961219"/>
                <a:gd name="connsiteY149" fmla="*/ 1607736 h 2902577"/>
                <a:gd name="connsiteX150" fmla="*/ 191069 w 961219"/>
                <a:gd name="connsiteY150" fmla="*/ 1613765 h 2902577"/>
                <a:gd name="connsiteX151" fmla="*/ 189059 w 961219"/>
                <a:gd name="connsiteY151" fmla="*/ 1619794 h 2902577"/>
                <a:gd name="connsiteX152" fmla="*/ 177001 w 961219"/>
                <a:gd name="connsiteY152" fmla="*/ 1635871 h 2902577"/>
                <a:gd name="connsiteX153" fmla="*/ 168963 w 961219"/>
                <a:gd name="connsiteY153" fmla="*/ 1651949 h 2902577"/>
                <a:gd name="connsiteX154" fmla="*/ 162934 w 961219"/>
                <a:gd name="connsiteY154" fmla="*/ 1670036 h 2902577"/>
                <a:gd name="connsiteX155" fmla="*/ 160924 w 961219"/>
                <a:gd name="connsiteY155" fmla="*/ 1676065 h 2902577"/>
                <a:gd name="connsiteX156" fmla="*/ 156905 w 961219"/>
                <a:gd name="connsiteY156" fmla="*/ 1682094 h 2902577"/>
                <a:gd name="connsiteX157" fmla="*/ 154895 w 961219"/>
                <a:gd name="connsiteY157" fmla="*/ 1688123 h 2902577"/>
                <a:gd name="connsiteX158" fmla="*/ 146856 w 961219"/>
                <a:gd name="connsiteY158" fmla="*/ 1700181 h 2902577"/>
                <a:gd name="connsiteX159" fmla="*/ 140827 w 961219"/>
                <a:gd name="connsiteY159" fmla="*/ 1712239 h 2902577"/>
                <a:gd name="connsiteX160" fmla="*/ 138817 w 961219"/>
                <a:gd name="connsiteY160" fmla="*/ 1718268 h 2902577"/>
                <a:gd name="connsiteX161" fmla="*/ 134798 w 961219"/>
                <a:gd name="connsiteY161" fmla="*/ 1724297 h 2902577"/>
                <a:gd name="connsiteX162" fmla="*/ 130779 w 961219"/>
                <a:gd name="connsiteY162" fmla="*/ 1736355 h 2902577"/>
                <a:gd name="connsiteX163" fmla="*/ 126759 w 961219"/>
                <a:gd name="connsiteY163" fmla="*/ 1740374 h 2902577"/>
                <a:gd name="connsiteX164" fmla="*/ 116711 w 961219"/>
                <a:gd name="connsiteY164" fmla="*/ 1748413 h 2902577"/>
                <a:gd name="connsiteX165" fmla="*/ 110682 w 961219"/>
                <a:gd name="connsiteY165" fmla="*/ 1760471 h 2902577"/>
                <a:gd name="connsiteX166" fmla="*/ 102643 w 961219"/>
                <a:gd name="connsiteY166" fmla="*/ 1770519 h 2902577"/>
                <a:gd name="connsiteX167" fmla="*/ 98624 w 961219"/>
                <a:gd name="connsiteY167" fmla="*/ 1776548 h 2902577"/>
                <a:gd name="connsiteX168" fmla="*/ 88576 w 961219"/>
                <a:gd name="connsiteY168" fmla="*/ 1788606 h 2902577"/>
                <a:gd name="connsiteX169" fmla="*/ 86566 w 961219"/>
                <a:gd name="connsiteY169" fmla="*/ 1794635 h 2902577"/>
                <a:gd name="connsiteX170" fmla="*/ 82547 w 961219"/>
                <a:gd name="connsiteY170" fmla="*/ 1800664 h 2902577"/>
                <a:gd name="connsiteX171" fmla="*/ 74508 w 961219"/>
                <a:gd name="connsiteY171" fmla="*/ 1808703 h 2902577"/>
                <a:gd name="connsiteX172" fmla="*/ 66469 w 961219"/>
                <a:gd name="connsiteY172" fmla="*/ 1818751 h 2902577"/>
                <a:gd name="connsiteX173" fmla="*/ 62450 w 961219"/>
                <a:gd name="connsiteY173" fmla="*/ 1826790 h 2902577"/>
                <a:gd name="connsiteX174" fmla="*/ 54411 w 961219"/>
                <a:gd name="connsiteY174" fmla="*/ 1840858 h 2902577"/>
                <a:gd name="connsiteX175" fmla="*/ 48382 w 961219"/>
                <a:gd name="connsiteY175" fmla="*/ 1854925 h 2902577"/>
                <a:gd name="connsiteX176" fmla="*/ 42353 w 961219"/>
                <a:gd name="connsiteY176" fmla="*/ 1866983 h 2902577"/>
                <a:gd name="connsiteX177" fmla="*/ 36324 w 961219"/>
                <a:gd name="connsiteY177" fmla="*/ 1879041 h 2902577"/>
                <a:gd name="connsiteX178" fmla="*/ 30295 w 961219"/>
                <a:gd name="connsiteY178" fmla="*/ 1883061 h 2902577"/>
                <a:gd name="connsiteX179" fmla="*/ 18237 w 961219"/>
                <a:gd name="connsiteY179" fmla="*/ 1903157 h 2902577"/>
                <a:gd name="connsiteX180" fmla="*/ 16228 w 961219"/>
                <a:gd name="connsiteY180" fmla="*/ 1909186 h 2902577"/>
                <a:gd name="connsiteX181" fmla="*/ 6179 w 961219"/>
                <a:gd name="connsiteY181" fmla="*/ 1917225 h 2902577"/>
                <a:gd name="connsiteX182" fmla="*/ 4170 w 961219"/>
                <a:gd name="connsiteY182" fmla="*/ 1923254 h 2902577"/>
                <a:gd name="connsiteX183" fmla="*/ 150 w 961219"/>
                <a:gd name="connsiteY183" fmla="*/ 1929283 h 2902577"/>
                <a:gd name="connsiteX184" fmla="*/ 23275 w 961219"/>
                <a:gd name="connsiteY184" fmla="*/ 2902577 h 2902577"/>
                <a:gd name="connsiteX185" fmla="*/ 961219 w 961219"/>
                <a:gd name="connsiteY185" fmla="*/ 2770206 h 2902577"/>
                <a:gd name="connsiteX186" fmla="*/ 950724 w 961219"/>
                <a:gd name="connsiteY186" fmla="*/ 0 h 2902577"/>
                <a:gd name="connsiteX0" fmla="*/ 950724 w 969654"/>
                <a:gd name="connsiteY0" fmla="*/ 0 h 2902577"/>
                <a:gd name="connsiteX1" fmla="*/ 908521 w 969654"/>
                <a:gd name="connsiteY1" fmla="*/ 78377 h 2902577"/>
                <a:gd name="connsiteX2" fmla="*/ 904502 w 969654"/>
                <a:gd name="connsiteY2" fmla="*/ 84406 h 2902577"/>
                <a:gd name="connsiteX3" fmla="*/ 866318 w 969654"/>
                <a:gd name="connsiteY3" fmla="*/ 176851 h 2902577"/>
                <a:gd name="connsiteX4" fmla="*/ 862299 w 969654"/>
                <a:gd name="connsiteY4" fmla="*/ 188909 h 2902577"/>
                <a:gd name="connsiteX5" fmla="*/ 860289 w 969654"/>
                <a:gd name="connsiteY5" fmla="*/ 194938 h 2902577"/>
                <a:gd name="connsiteX6" fmla="*/ 852250 w 969654"/>
                <a:gd name="connsiteY6" fmla="*/ 213025 h 2902577"/>
                <a:gd name="connsiteX7" fmla="*/ 848231 w 969654"/>
                <a:gd name="connsiteY7" fmla="*/ 225083 h 2902577"/>
                <a:gd name="connsiteX8" fmla="*/ 846221 w 969654"/>
                <a:gd name="connsiteY8" fmla="*/ 231112 h 2902577"/>
                <a:gd name="connsiteX9" fmla="*/ 842202 w 969654"/>
                <a:gd name="connsiteY9" fmla="*/ 237141 h 2902577"/>
                <a:gd name="connsiteX10" fmla="*/ 834163 w 969654"/>
                <a:gd name="connsiteY10" fmla="*/ 253218 h 2902577"/>
                <a:gd name="connsiteX11" fmla="*/ 828134 w 969654"/>
                <a:gd name="connsiteY11" fmla="*/ 263266 h 2902577"/>
                <a:gd name="connsiteX12" fmla="*/ 826125 w 969654"/>
                <a:gd name="connsiteY12" fmla="*/ 269295 h 2902577"/>
                <a:gd name="connsiteX13" fmla="*/ 818086 w 969654"/>
                <a:gd name="connsiteY13" fmla="*/ 279344 h 2902577"/>
                <a:gd name="connsiteX14" fmla="*/ 814067 w 969654"/>
                <a:gd name="connsiteY14" fmla="*/ 291402 h 2902577"/>
                <a:gd name="connsiteX15" fmla="*/ 810047 w 969654"/>
                <a:gd name="connsiteY15" fmla="*/ 303460 h 2902577"/>
                <a:gd name="connsiteX16" fmla="*/ 806028 w 969654"/>
                <a:gd name="connsiteY16" fmla="*/ 315518 h 2902577"/>
                <a:gd name="connsiteX17" fmla="*/ 797989 w 969654"/>
                <a:gd name="connsiteY17" fmla="*/ 327576 h 2902577"/>
                <a:gd name="connsiteX18" fmla="*/ 791960 w 969654"/>
                <a:gd name="connsiteY18" fmla="*/ 339634 h 2902577"/>
                <a:gd name="connsiteX19" fmla="*/ 785931 w 969654"/>
                <a:gd name="connsiteY19" fmla="*/ 351692 h 2902577"/>
                <a:gd name="connsiteX20" fmla="*/ 779902 w 969654"/>
                <a:gd name="connsiteY20" fmla="*/ 369779 h 2902577"/>
                <a:gd name="connsiteX21" fmla="*/ 777893 w 969654"/>
                <a:gd name="connsiteY21" fmla="*/ 375808 h 2902577"/>
                <a:gd name="connsiteX22" fmla="*/ 771864 w 969654"/>
                <a:gd name="connsiteY22" fmla="*/ 397914 h 2902577"/>
                <a:gd name="connsiteX23" fmla="*/ 767844 w 969654"/>
                <a:gd name="connsiteY23" fmla="*/ 409972 h 2902577"/>
                <a:gd name="connsiteX24" fmla="*/ 765835 w 969654"/>
                <a:gd name="connsiteY24" fmla="*/ 416001 h 2902577"/>
                <a:gd name="connsiteX25" fmla="*/ 761815 w 969654"/>
                <a:gd name="connsiteY25" fmla="*/ 420021 h 2902577"/>
                <a:gd name="connsiteX26" fmla="*/ 755786 w 969654"/>
                <a:gd name="connsiteY26" fmla="*/ 438108 h 2902577"/>
                <a:gd name="connsiteX27" fmla="*/ 753777 w 969654"/>
                <a:gd name="connsiteY27" fmla="*/ 444137 h 2902577"/>
                <a:gd name="connsiteX28" fmla="*/ 749757 w 969654"/>
                <a:gd name="connsiteY28" fmla="*/ 450166 h 2902577"/>
                <a:gd name="connsiteX29" fmla="*/ 745738 w 969654"/>
                <a:gd name="connsiteY29" fmla="*/ 462224 h 2902577"/>
                <a:gd name="connsiteX30" fmla="*/ 741719 w 969654"/>
                <a:gd name="connsiteY30" fmla="*/ 476291 h 2902577"/>
                <a:gd name="connsiteX31" fmla="*/ 737699 w 969654"/>
                <a:gd name="connsiteY31" fmla="*/ 482320 h 2902577"/>
                <a:gd name="connsiteX32" fmla="*/ 735690 w 969654"/>
                <a:gd name="connsiteY32" fmla="*/ 488349 h 2902577"/>
                <a:gd name="connsiteX33" fmla="*/ 731670 w 969654"/>
                <a:gd name="connsiteY33" fmla="*/ 492369 h 2902577"/>
                <a:gd name="connsiteX34" fmla="*/ 727651 w 969654"/>
                <a:gd name="connsiteY34" fmla="*/ 504427 h 2902577"/>
                <a:gd name="connsiteX35" fmla="*/ 719612 w 969654"/>
                <a:gd name="connsiteY35" fmla="*/ 516485 h 2902577"/>
                <a:gd name="connsiteX36" fmla="*/ 713583 w 969654"/>
                <a:gd name="connsiteY36" fmla="*/ 526533 h 2902577"/>
                <a:gd name="connsiteX37" fmla="*/ 711574 w 969654"/>
                <a:gd name="connsiteY37" fmla="*/ 532562 h 2902577"/>
                <a:gd name="connsiteX38" fmla="*/ 703535 w 969654"/>
                <a:gd name="connsiteY38" fmla="*/ 544620 h 2902577"/>
                <a:gd name="connsiteX39" fmla="*/ 695496 w 969654"/>
                <a:gd name="connsiteY39" fmla="*/ 572756 h 2902577"/>
                <a:gd name="connsiteX40" fmla="*/ 691477 w 969654"/>
                <a:gd name="connsiteY40" fmla="*/ 578785 h 2902577"/>
                <a:gd name="connsiteX41" fmla="*/ 687457 w 969654"/>
                <a:gd name="connsiteY41" fmla="*/ 590843 h 2902577"/>
                <a:gd name="connsiteX42" fmla="*/ 679419 w 969654"/>
                <a:gd name="connsiteY42" fmla="*/ 602901 h 2902577"/>
                <a:gd name="connsiteX43" fmla="*/ 675399 w 969654"/>
                <a:gd name="connsiteY43" fmla="*/ 608930 h 2902577"/>
                <a:gd name="connsiteX44" fmla="*/ 667361 w 969654"/>
                <a:gd name="connsiteY44" fmla="*/ 627017 h 2902577"/>
                <a:gd name="connsiteX45" fmla="*/ 665351 w 969654"/>
                <a:gd name="connsiteY45" fmla="*/ 635055 h 2902577"/>
                <a:gd name="connsiteX46" fmla="*/ 659322 w 969654"/>
                <a:gd name="connsiteY46" fmla="*/ 653142 h 2902577"/>
                <a:gd name="connsiteX47" fmla="*/ 657312 w 969654"/>
                <a:gd name="connsiteY47" fmla="*/ 659171 h 2902577"/>
                <a:gd name="connsiteX48" fmla="*/ 655303 w 969654"/>
                <a:gd name="connsiteY48" fmla="*/ 665200 h 2902577"/>
                <a:gd name="connsiteX49" fmla="*/ 651283 w 969654"/>
                <a:gd name="connsiteY49" fmla="*/ 671229 h 2902577"/>
                <a:gd name="connsiteX50" fmla="*/ 649274 w 969654"/>
                <a:gd name="connsiteY50" fmla="*/ 677258 h 2902577"/>
                <a:gd name="connsiteX51" fmla="*/ 645254 w 969654"/>
                <a:gd name="connsiteY51" fmla="*/ 681278 h 2902577"/>
                <a:gd name="connsiteX52" fmla="*/ 641235 w 969654"/>
                <a:gd name="connsiteY52" fmla="*/ 687307 h 2902577"/>
                <a:gd name="connsiteX53" fmla="*/ 639225 w 969654"/>
                <a:gd name="connsiteY53" fmla="*/ 693336 h 2902577"/>
                <a:gd name="connsiteX54" fmla="*/ 635206 w 969654"/>
                <a:gd name="connsiteY54" fmla="*/ 699365 h 2902577"/>
                <a:gd name="connsiteX55" fmla="*/ 627167 w 969654"/>
                <a:gd name="connsiteY55" fmla="*/ 717452 h 2902577"/>
                <a:gd name="connsiteX56" fmla="*/ 621138 w 969654"/>
                <a:gd name="connsiteY56" fmla="*/ 737549 h 2902577"/>
                <a:gd name="connsiteX57" fmla="*/ 619129 w 969654"/>
                <a:gd name="connsiteY57" fmla="*/ 743578 h 2902577"/>
                <a:gd name="connsiteX58" fmla="*/ 615109 w 969654"/>
                <a:gd name="connsiteY58" fmla="*/ 749607 h 2902577"/>
                <a:gd name="connsiteX59" fmla="*/ 607071 w 969654"/>
                <a:gd name="connsiteY59" fmla="*/ 773723 h 2902577"/>
                <a:gd name="connsiteX60" fmla="*/ 605061 w 969654"/>
                <a:gd name="connsiteY60" fmla="*/ 779752 h 2902577"/>
                <a:gd name="connsiteX61" fmla="*/ 603051 w 969654"/>
                <a:gd name="connsiteY61" fmla="*/ 785781 h 2902577"/>
                <a:gd name="connsiteX62" fmla="*/ 599032 w 969654"/>
                <a:gd name="connsiteY62" fmla="*/ 799848 h 2902577"/>
                <a:gd name="connsiteX63" fmla="*/ 595013 w 969654"/>
                <a:gd name="connsiteY63" fmla="*/ 805877 h 2902577"/>
                <a:gd name="connsiteX64" fmla="*/ 588984 w 969654"/>
                <a:gd name="connsiteY64" fmla="*/ 815926 h 2902577"/>
                <a:gd name="connsiteX65" fmla="*/ 584964 w 969654"/>
                <a:gd name="connsiteY65" fmla="*/ 827984 h 2902577"/>
                <a:gd name="connsiteX66" fmla="*/ 580945 w 969654"/>
                <a:gd name="connsiteY66" fmla="*/ 834013 h 2902577"/>
                <a:gd name="connsiteX67" fmla="*/ 576926 w 969654"/>
                <a:gd name="connsiteY67" fmla="*/ 846071 h 2902577"/>
                <a:gd name="connsiteX68" fmla="*/ 574916 w 969654"/>
                <a:gd name="connsiteY68" fmla="*/ 852100 h 2902577"/>
                <a:gd name="connsiteX69" fmla="*/ 570897 w 969654"/>
                <a:gd name="connsiteY69" fmla="*/ 858129 h 2902577"/>
                <a:gd name="connsiteX70" fmla="*/ 564868 w 969654"/>
                <a:gd name="connsiteY70" fmla="*/ 876216 h 2902577"/>
                <a:gd name="connsiteX71" fmla="*/ 562858 w 969654"/>
                <a:gd name="connsiteY71" fmla="*/ 882245 h 2902577"/>
                <a:gd name="connsiteX72" fmla="*/ 556829 w 969654"/>
                <a:gd name="connsiteY72" fmla="*/ 888274 h 2902577"/>
                <a:gd name="connsiteX73" fmla="*/ 548790 w 969654"/>
                <a:gd name="connsiteY73" fmla="*/ 906361 h 2902577"/>
                <a:gd name="connsiteX74" fmla="*/ 544771 w 969654"/>
                <a:gd name="connsiteY74" fmla="*/ 918419 h 2902577"/>
                <a:gd name="connsiteX75" fmla="*/ 540752 w 969654"/>
                <a:gd name="connsiteY75" fmla="*/ 924448 h 2902577"/>
                <a:gd name="connsiteX76" fmla="*/ 536732 w 969654"/>
                <a:gd name="connsiteY76" fmla="*/ 936506 h 2902577"/>
                <a:gd name="connsiteX77" fmla="*/ 530703 w 969654"/>
                <a:gd name="connsiteY77" fmla="*/ 948564 h 2902577"/>
                <a:gd name="connsiteX78" fmla="*/ 526684 w 969654"/>
                <a:gd name="connsiteY78" fmla="*/ 954593 h 2902577"/>
                <a:gd name="connsiteX79" fmla="*/ 522665 w 969654"/>
                <a:gd name="connsiteY79" fmla="*/ 966651 h 2902577"/>
                <a:gd name="connsiteX80" fmla="*/ 514626 w 969654"/>
                <a:gd name="connsiteY80" fmla="*/ 990767 h 2902577"/>
                <a:gd name="connsiteX81" fmla="*/ 512616 w 969654"/>
                <a:gd name="connsiteY81" fmla="*/ 996796 h 2902577"/>
                <a:gd name="connsiteX82" fmla="*/ 510607 w 969654"/>
                <a:gd name="connsiteY82" fmla="*/ 1002825 h 2902577"/>
                <a:gd name="connsiteX83" fmla="*/ 506587 w 969654"/>
                <a:gd name="connsiteY83" fmla="*/ 1006844 h 2902577"/>
                <a:gd name="connsiteX84" fmla="*/ 500558 w 969654"/>
                <a:gd name="connsiteY84" fmla="*/ 1018902 h 2902577"/>
                <a:gd name="connsiteX85" fmla="*/ 498548 w 969654"/>
                <a:gd name="connsiteY85" fmla="*/ 1024931 h 2902577"/>
                <a:gd name="connsiteX86" fmla="*/ 494529 w 969654"/>
                <a:gd name="connsiteY86" fmla="*/ 1030960 h 2902577"/>
                <a:gd name="connsiteX87" fmla="*/ 488500 w 969654"/>
                <a:gd name="connsiteY87" fmla="*/ 1041009 h 2902577"/>
                <a:gd name="connsiteX88" fmla="*/ 480461 w 969654"/>
                <a:gd name="connsiteY88" fmla="*/ 1059096 h 2902577"/>
                <a:gd name="connsiteX89" fmla="*/ 476442 w 969654"/>
                <a:gd name="connsiteY89" fmla="*/ 1073163 h 2902577"/>
                <a:gd name="connsiteX90" fmla="*/ 468403 w 969654"/>
                <a:gd name="connsiteY90" fmla="*/ 1081202 h 2902577"/>
                <a:gd name="connsiteX91" fmla="*/ 464384 w 969654"/>
                <a:gd name="connsiteY91" fmla="*/ 1087231 h 2902577"/>
                <a:gd name="connsiteX92" fmla="*/ 462374 w 969654"/>
                <a:gd name="connsiteY92" fmla="*/ 1093260 h 2902577"/>
                <a:gd name="connsiteX93" fmla="*/ 458355 w 969654"/>
                <a:gd name="connsiteY93" fmla="*/ 1097280 h 2902577"/>
                <a:gd name="connsiteX94" fmla="*/ 456345 w 969654"/>
                <a:gd name="connsiteY94" fmla="*/ 1103309 h 2902577"/>
                <a:gd name="connsiteX95" fmla="*/ 448307 w 969654"/>
                <a:gd name="connsiteY95" fmla="*/ 1115367 h 2902577"/>
                <a:gd name="connsiteX96" fmla="*/ 446297 w 969654"/>
                <a:gd name="connsiteY96" fmla="*/ 1121396 h 2902577"/>
                <a:gd name="connsiteX97" fmla="*/ 438258 w 969654"/>
                <a:gd name="connsiteY97" fmla="*/ 1133454 h 2902577"/>
                <a:gd name="connsiteX98" fmla="*/ 430220 w 969654"/>
                <a:gd name="connsiteY98" fmla="*/ 1157570 h 2902577"/>
                <a:gd name="connsiteX99" fmla="*/ 428210 w 969654"/>
                <a:gd name="connsiteY99" fmla="*/ 1163599 h 2902577"/>
                <a:gd name="connsiteX100" fmla="*/ 426200 w 969654"/>
                <a:gd name="connsiteY100" fmla="*/ 1169628 h 2902577"/>
                <a:gd name="connsiteX101" fmla="*/ 418162 w 969654"/>
                <a:gd name="connsiteY101" fmla="*/ 1181686 h 2902577"/>
                <a:gd name="connsiteX102" fmla="*/ 414142 w 969654"/>
                <a:gd name="connsiteY102" fmla="*/ 1193744 h 2902577"/>
                <a:gd name="connsiteX103" fmla="*/ 410123 w 969654"/>
                <a:gd name="connsiteY103" fmla="*/ 1199773 h 2902577"/>
                <a:gd name="connsiteX104" fmla="*/ 408113 w 969654"/>
                <a:gd name="connsiteY104" fmla="*/ 1205802 h 2902577"/>
                <a:gd name="connsiteX105" fmla="*/ 404094 w 969654"/>
                <a:gd name="connsiteY105" fmla="*/ 1211831 h 2902577"/>
                <a:gd name="connsiteX106" fmla="*/ 396055 w 969654"/>
                <a:gd name="connsiteY106" fmla="*/ 1229918 h 2902577"/>
                <a:gd name="connsiteX107" fmla="*/ 392036 w 969654"/>
                <a:gd name="connsiteY107" fmla="*/ 1241976 h 2902577"/>
                <a:gd name="connsiteX108" fmla="*/ 390026 w 969654"/>
                <a:gd name="connsiteY108" fmla="*/ 1248005 h 2902577"/>
                <a:gd name="connsiteX109" fmla="*/ 377968 w 969654"/>
                <a:gd name="connsiteY109" fmla="*/ 1264082 h 2902577"/>
                <a:gd name="connsiteX110" fmla="*/ 373949 w 969654"/>
                <a:gd name="connsiteY110" fmla="*/ 1276140 h 2902577"/>
                <a:gd name="connsiteX111" fmla="*/ 371939 w 969654"/>
                <a:gd name="connsiteY111" fmla="*/ 1282169 h 2902577"/>
                <a:gd name="connsiteX112" fmla="*/ 367920 w 969654"/>
                <a:gd name="connsiteY112" fmla="*/ 1288198 h 2902577"/>
                <a:gd name="connsiteX113" fmla="*/ 361891 w 969654"/>
                <a:gd name="connsiteY113" fmla="*/ 1298247 h 2902577"/>
                <a:gd name="connsiteX114" fmla="*/ 355862 w 969654"/>
                <a:gd name="connsiteY114" fmla="*/ 1310305 h 2902577"/>
                <a:gd name="connsiteX115" fmla="*/ 351843 w 969654"/>
                <a:gd name="connsiteY115" fmla="*/ 1322363 h 2902577"/>
                <a:gd name="connsiteX116" fmla="*/ 349833 w 969654"/>
                <a:gd name="connsiteY116" fmla="*/ 1328392 h 2902577"/>
                <a:gd name="connsiteX117" fmla="*/ 343804 w 969654"/>
                <a:gd name="connsiteY117" fmla="*/ 1346479 h 2902577"/>
                <a:gd name="connsiteX118" fmla="*/ 341794 w 969654"/>
                <a:gd name="connsiteY118" fmla="*/ 1352508 h 2902577"/>
                <a:gd name="connsiteX119" fmla="*/ 337775 w 969654"/>
                <a:gd name="connsiteY119" fmla="*/ 1358537 h 2902577"/>
                <a:gd name="connsiteX120" fmla="*/ 335765 w 969654"/>
                <a:gd name="connsiteY120" fmla="*/ 1364566 h 2902577"/>
                <a:gd name="connsiteX121" fmla="*/ 327727 w 969654"/>
                <a:gd name="connsiteY121" fmla="*/ 1376624 h 2902577"/>
                <a:gd name="connsiteX122" fmla="*/ 323707 w 969654"/>
                <a:gd name="connsiteY122" fmla="*/ 1388682 h 2902577"/>
                <a:gd name="connsiteX123" fmla="*/ 321697 w 969654"/>
                <a:gd name="connsiteY123" fmla="*/ 1394711 h 2902577"/>
                <a:gd name="connsiteX124" fmla="*/ 317678 w 969654"/>
                <a:gd name="connsiteY124" fmla="*/ 1400740 h 2902577"/>
                <a:gd name="connsiteX125" fmla="*/ 313659 w 969654"/>
                <a:gd name="connsiteY125" fmla="*/ 1412798 h 2902577"/>
                <a:gd name="connsiteX126" fmla="*/ 311649 w 969654"/>
                <a:gd name="connsiteY126" fmla="*/ 1418827 h 2902577"/>
                <a:gd name="connsiteX127" fmla="*/ 307630 w 969654"/>
                <a:gd name="connsiteY127" fmla="*/ 1424856 h 2902577"/>
                <a:gd name="connsiteX128" fmla="*/ 303610 w 969654"/>
                <a:gd name="connsiteY128" fmla="*/ 1428875 h 2902577"/>
                <a:gd name="connsiteX129" fmla="*/ 289543 w 969654"/>
                <a:gd name="connsiteY129" fmla="*/ 1444952 h 2902577"/>
                <a:gd name="connsiteX130" fmla="*/ 281504 w 969654"/>
                <a:gd name="connsiteY130" fmla="*/ 1457011 h 2902577"/>
                <a:gd name="connsiteX131" fmla="*/ 277485 w 969654"/>
                <a:gd name="connsiteY131" fmla="*/ 1463040 h 2902577"/>
                <a:gd name="connsiteX132" fmla="*/ 273465 w 969654"/>
                <a:gd name="connsiteY132" fmla="*/ 1467059 h 2902577"/>
                <a:gd name="connsiteX133" fmla="*/ 267436 w 969654"/>
                <a:gd name="connsiteY133" fmla="*/ 1477107 h 2902577"/>
                <a:gd name="connsiteX134" fmla="*/ 265427 w 969654"/>
                <a:gd name="connsiteY134" fmla="*/ 1483136 h 2902577"/>
                <a:gd name="connsiteX135" fmla="*/ 261407 w 969654"/>
                <a:gd name="connsiteY135" fmla="*/ 1489165 h 2902577"/>
                <a:gd name="connsiteX136" fmla="*/ 257388 w 969654"/>
                <a:gd name="connsiteY136" fmla="*/ 1503233 h 2902577"/>
                <a:gd name="connsiteX137" fmla="*/ 253369 w 969654"/>
                <a:gd name="connsiteY137" fmla="*/ 1509262 h 2902577"/>
                <a:gd name="connsiteX138" fmla="*/ 251359 w 969654"/>
                <a:gd name="connsiteY138" fmla="*/ 1515291 h 2902577"/>
                <a:gd name="connsiteX139" fmla="*/ 243320 w 969654"/>
                <a:gd name="connsiteY139" fmla="*/ 1527349 h 2902577"/>
                <a:gd name="connsiteX140" fmla="*/ 239301 w 969654"/>
                <a:gd name="connsiteY140" fmla="*/ 1533378 h 2902577"/>
                <a:gd name="connsiteX141" fmla="*/ 235282 w 969654"/>
                <a:gd name="connsiteY141" fmla="*/ 1539407 h 2902577"/>
                <a:gd name="connsiteX142" fmla="*/ 233272 w 969654"/>
                <a:gd name="connsiteY142" fmla="*/ 1545436 h 2902577"/>
                <a:gd name="connsiteX143" fmla="*/ 225233 w 969654"/>
                <a:gd name="connsiteY143" fmla="*/ 1555484 h 2902577"/>
                <a:gd name="connsiteX144" fmla="*/ 219204 w 969654"/>
                <a:gd name="connsiteY144" fmla="*/ 1567542 h 2902577"/>
                <a:gd name="connsiteX145" fmla="*/ 217195 w 969654"/>
                <a:gd name="connsiteY145" fmla="*/ 1573571 h 2902577"/>
                <a:gd name="connsiteX146" fmla="*/ 213175 w 969654"/>
                <a:gd name="connsiteY146" fmla="*/ 1577591 h 2902577"/>
                <a:gd name="connsiteX147" fmla="*/ 203127 w 969654"/>
                <a:gd name="connsiteY147" fmla="*/ 1589649 h 2902577"/>
                <a:gd name="connsiteX148" fmla="*/ 197098 w 969654"/>
                <a:gd name="connsiteY148" fmla="*/ 1601707 h 2902577"/>
                <a:gd name="connsiteX149" fmla="*/ 195088 w 969654"/>
                <a:gd name="connsiteY149" fmla="*/ 1607736 h 2902577"/>
                <a:gd name="connsiteX150" fmla="*/ 191069 w 969654"/>
                <a:gd name="connsiteY150" fmla="*/ 1613765 h 2902577"/>
                <a:gd name="connsiteX151" fmla="*/ 189059 w 969654"/>
                <a:gd name="connsiteY151" fmla="*/ 1619794 h 2902577"/>
                <a:gd name="connsiteX152" fmla="*/ 177001 w 969654"/>
                <a:gd name="connsiteY152" fmla="*/ 1635871 h 2902577"/>
                <a:gd name="connsiteX153" fmla="*/ 168963 w 969654"/>
                <a:gd name="connsiteY153" fmla="*/ 1651949 h 2902577"/>
                <a:gd name="connsiteX154" fmla="*/ 162934 w 969654"/>
                <a:gd name="connsiteY154" fmla="*/ 1670036 h 2902577"/>
                <a:gd name="connsiteX155" fmla="*/ 160924 w 969654"/>
                <a:gd name="connsiteY155" fmla="*/ 1676065 h 2902577"/>
                <a:gd name="connsiteX156" fmla="*/ 156905 w 969654"/>
                <a:gd name="connsiteY156" fmla="*/ 1682094 h 2902577"/>
                <a:gd name="connsiteX157" fmla="*/ 154895 w 969654"/>
                <a:gd name="connsiteY157" fmla="*/ 1688123 h 2902577"/>
                <a:gd name="connsiteX158" fmla="*/ 146856 w 969654"/>
                <a:gd name="connsiteY158" fmla="*/ 1700181 h 2902577"/>
                <a:gd name="connsiteX159" fmla="*/ 140827 w 969654"/>
                <a:gd name="connsiteY159" fmla="*/ 1712239 h 2902577"/>
                <a:gd name="connsiteX160" fmla="*/ 138817 w 969654"/>
                <a:gd name="connsiteY160" fmla="*/ 1718268 h 2902577"/>
                <a:gd name="connsiteX161" fmla="*/ 134798 w 969654"/>
                <a:gd name="connsiteY161" fmla="*/ 1724297 h 2902577"/>
                <a:gd name="connsiteX162" fmla="*/ 130779 w 969654"/>
                <a:gd name="connsiteY162" fmla="*/ 1736355 h 2902577"/>
                <a:gd name="connsiteX163" fmla="*/ 126759 w 969654"/>
                <a:gd name="connsiteY163" fmla="*/ 1740374 h 2902577"/>
                <a:gd name="connsiteX164" fmla="*/ 116711 w 969654"/>
                <a:gd name="connsiteY164" fmla="*/ 1748413 h 2902577"/>
                <a:gd name="connsiteX165" fmla="*/ 110682 w 969654"/>
                <a:gd name="connsiteY165" fmla="*/ 1760471 h 2902577"/>
                <a:gd name="connsiteX166" fmla="*/ 102643 w 969654"/>
                <a:gd name="connsiteY166" fmla="*/ 1770519 h 2902577"/>
                <a:gd name="connsiteX167" fmla="*/ 98624 w 969654"/>
                <a:gd name="connsiteY167" fmla="*/ 1776548 h 2902577"/>
                <a:gd name="connsiteX168" fmla="*/ 88576 w 969654"/>
                <a:gd name="connsiteY168" fmla="*/ 1788606 h 2902577"/>
                <a:gd name="connsiteX169" fmla="*/ 86566 w 969654"/>
                <a:gd name="connsiteY169" fmla="*/ 1794635 h 2902577"/>
                <a:gd name="connsiteX170" fmla="*/ 82547 w 969654"/>
                <a:gd name="connsiteY170" fmla="*/ 1800664 h 2902577"/>
                <a:gd name="connsiteX171" fmla="*/ 74508 w 969654"/>
                <a:gd name="connsiteY171" fmla="*/ 1808703 h 2902577"/>
                <a:gd name="connsiteX172" fmla="*/ 66469 w 969654"/>
                <a:gd name="connsiteY172" fmla="*/ 1818751 h 2902577"/>
                <a:gd name="connsiteX173" fmla="*/ 62450 w 969654"/>
                <a:gd name="connsiteY173" fmla="*/ 1826790 h 2902577"/>
                <a:gd name="connsiteX174" fmla="*/ 54411 w 969654"/>
                <a:gd name="connsiteY174" fmla="*/ 1840858 h 2902577"/>
                <a:gd name="connsiteX175" fmla="*/ 48382 w 969654"/>
                <a:gd name="connsiteY175" fmla="*/ 1854925 h 2902577"/>
                <a:gd name="connsiteX176" fmla="*/ 42353 w 969654"/>
                <a:gd name="connsiteY176" fmla="*/ 1866983 h 2902577"/>
                <a:gd name="connsiteX177" fmla="*/ 36324 w 969654"/>
                <a:gd name="connsiteY177" fmla="*/ 1879041 h 2902577"/>
                <a:gd name="connsiteX178" fmla="*/ 30295 w 969654"/>
                <a:gd name="connsiteY178" fmla="*/ 1883061 h 2902577"/>
                <a:gd name="connsiteX179" fmla="*/ 18237 w 969654"/>
                <a:gd name="connsiteY179" fmla="*/ 1903157 h 2902577"/>
                <a:gd name="connsiteX180" fmla="*/ 16228 w 969654"/>
                <a:gd name="connsiteY180" fmla="*/ 1909186 h 2902577"/>
                <a:gd name="connsiteX181" fmla="*/ 6179 w 969654"/>
                <a:gd name="connsiteY181" fmla="*/ 1917225 h 2902577"/>
                <a:gd name="connsiteX182" fmla="*/ 4170 w 969654"/>
                <a:gd name="connsiteY182" fmla="*/ 1923254 h 2902577"/>
                <a:gd name="connsiteX183" fmla="*/ 150 w 969654"/>
                <a:gd name="connsiteY183" fmla="*/ 1929283 h 2902577"/>
                <a:gd name="connsiteX184" fmla="*/ 23275 w 969654"/>
                <a:gd name="connsiteY184" fmla="*/ 2902577 h 2902577"/>
                <a:gd name="connsiteX185" fmla="*/ 969654 w 969654"/>
                <a:gd name="connsiteY185" fmla="*/ 2800316 h 2902577"/>
                <a:gd name="connsiteX186" fmla="*/ 950724 w 969654"/>
                <a:gd name="connsiteY186" fmla="*/ 0 h 2902577"/>
                <a:gd name="connsiteX0" fmla="*/ 950705 w 969635"/>
                <a:gd name="connsiteY0" fmla="*/ 0 h 2803644"/>
                <a:gd name="connsiteX1" fmla="*/ 908502 w 969635"/>
                <a:gd name="connsiteY1" fmla="*/ 78377 h 2803644"/>
                <a:gd name="connsiteX2" fmla="*/ 904483 w 969635"/>
                <a:gd name="connsiteY2" fmla="*/ 84406 h 2803644"/>
                <a:gd name="connsiteX3" fmla="*/ 866299 w 969635"/>
                <a:gd name="connsiteY3" fmla="*/ 176851 h 2803644"/>
                <a:gd name="connsiteX4" fmla="*/ 862280 w 969635"/>
                <a:gd name="connsiteY4" fmla="*/ 188909 h 2803644"/>
                <a:gd name="connsiteX5" fmla="*/ 860270 w 969635"/>
                <a:gd name="connsiteY5" fmla="*/ 194938 h 2803644"/>
                <a:gd name="connsiteX6" fmla="*/ 852231 w 969635"/>
                <a:gd name="connsiteY6" fmla="*/ 213025 h 2803644"/>
                <a:gd name="connsiteX7" fmla="*/ 848212 w 969635"/>
                <a:gd name="connsiteY7" fmla="*/ 225083 h 2803644"/>
                <a:gd name="connsiteX8" fmla="*/ 846202 w 969635"/>
                <a:gd name="connsiteY8" fmla="*/ 231112 h 2803644"/>
                <a:gd name="connsiteX9" fmla="*/ 842183 w 969635"/>
                <a:gd name="connsiteY9" fmla="*/ 237141 h 2803644"/>
                <a:gd name="connsiteX10" fmla="*/ 834144 w 969635"/>
                <a:gd name="connsiteY10" fmla="*/ 253218 h 2803644"/>
                <a:gd name="connsiteX11" fmla="*/ 828115 w 969635"/>
                <a:gd name="connsiteY11" fmla="*/ 263266 h 2803644"/>
                <a:gd name="connsiteX12" fmla="*/ 826106 w 969635"/>
                <a:gd name="connsiteY12" fmla="*/ 269295 h 2803644"/>
                <a:gd name="connsiteX13" fmla="*/ 818067 w 969635"/>
                <a:gd name="connsiteY13" fmla="*/ 279344 h 2803644"/>
                <a:gd name="connsiteX14" fmla="*/ 814048 w 969635"/>
                <a:gd name="connsiteY14" fmla="*/ 291402 h 2803644"/>
                <a:gd name="connsiteX15" fmla="*/ 810028 w 969635"/>
                <a:gd name="connsiteY15" fmla="*/ 303460 h 2803644"/>
                <a:gd name="connsiteX16" fmla="*/ 806009 w 969635"/>
                <a:gd name="connsiteY16" fmla="*/ 315518 h 2803644"/>
                <a:gd name="connsiteX17" fmla="*/ 797970 w 969635"/>
                <a:gd name="connsiteY17" fmla="*/ 327576 h 2803644"/>
                <a:gd name="connsiteX18" fmla="*/ 791941 w 969635"/>
                <a:gd name="connsiteY18" fmla="*/ 339634 h 2803644"/>
                <a:gd name="connsiteX19" fmla="*/ 785912 w 969635"/>
                <a:gd name="connsiteY19" fmla="*/ 351692 h 2803644"/>
                <a:gd name="connsiteX20" fmla="*/ 779883 w 969635"/>
                <a:gd name="connsiteY20" fmla="*/ 369779 h 2803644"/>
                <a:gd name="connsiteX21" fmla="*/ 777874 w 969635"/>
                <a:gd name="connsiteY21" fmla="*/ 375808 h 2803644"/>
                <a:gd name="connsiteX22" fmla="*/ 771845 w 969635"/>
                <a:gd name="connsiteY22" fmla="*/ 397914 h 2803644"/>
                <a:gd name="connsiteX23" fmla="*/ 767825 w 969635"/>
                <a:gd name="connsiteY23" fmla="*/ 409972 h 2803644"/>
                <a:gd name="connsiteX24" fmla="*/ 765816 w 969635"/>
                <a:gd name="connsiteY24" fmla="*/ 416001 h 2803644"/>
                <a:gd name="connsiteX25" fmla="*/ 761796 w 969635"/>
                <a:gd name="connsiteY25" fmla="*/ 420021 h 2803644"/>
                <a:gd name="connsiteX26" fmla="*/ 755767 w 969635"/>
                <a:gd name="connsiteY26" fmla="*/ 438108 h 2803644"/>
                <a:gd name="connsiteX27" fmla="*/ 753758 w 969635"/>
                <a:gd name="connsiteY27" fmla="*/ 444137 h 2803644"/>
                <a:gd name="connsiteX28" fmla="*/ 749738 w 969635"/>
                <a:gd name="connsiteY28" fmla="*/ 450166 h 2803644"/>
                <a:gd name="connsiteX29" fmla="*/ 745719 w 969635"/>
                <a:gd name="connsiteY29" fmla="*/ 462224 h 2803644"/>
                <a:gd name="connsiteX30" fmla="*/ 741700 w 969635"/>
                <a:gd name="connsiteY30" fmla="*/ 476291 h 2803644"/>
                <a:gd name="connsiteX31" fmla="*/ 737680 w 969635"/>
                <a:gd name="connsiteY31" fmla="*/ 482320 h 2803644"/>
                <a:gd name="connsiteX32" fmla="*/ 735671 w 969635"/>
                <a:gd name="connsiteY32" fmla="*/ 488349 h 2803644"/>
                <a:gd name="connsiteX33" fmla="*/ 731651 w 969635"/>
                <a:gd name="connsiteY33" fmla="*/ 492369 h 2803644"/>
                <a:gd name="connsiteX34" fmla="*/ 727632 w 969635"/>
                <a:gd name="connsiteY34" fmla="*/ 504427 h 2803644"/>
                <a:gd name="connsiteX35" fmla="*/ 719593 w 969635"/>
                <a:gd name="connsiteY35" fmla="*/ 516485 h 2803644"/>
                <a:gd name="connsiteX36" fmla="*/ 713564 w 969635"/>
                <a:gd name="connsiteY36" fmla="*/ 526533 h 2803644"/>
                <a:gd name="connsiteX37" fmla="*/ 711555 w 969635"/>
                <a:gd name="connsiteY37" fmla="*/ 532562 h 2803644"/>
                <a:gd name="connsiteX38" fmla="*/ 703516 w 969635"/>
                <a:gd name="connsiteY38" fmla="*/ 544620 h 2803644"/>
                <a:gd name="connsiteX39" fmla="*/ 695477 w 969635"/>
                <a:gd name="connsiteY39" fmla="*/ 572756 h 2803644"/>
                <a:gd name="connsiteX40" fmla="*/ 691458 w 969635"/>
                <a:gd name="connsiteY40" fmla="*/ 578785 h 2803644"/>
                <a:gd name="connsiteX41" fmla="*/ 687438 w 969635"/>
                <a:gd name="connsiteY41" fmla="*/ 590843 h 2803644"/>
                <a:gd name="connsiteX42" fmla="*/ 679400 w 969635"/>
                <a:gd name="connsiteY42" fmla="*/ 602901 h 2803644"/>
                <a:gd name="connsiteX43" fmla="*/ 675380 w 969635"/>
                <a:gd name="connsiteY43" fmla="*/ 608930 h 2803644"/>
                <a:gd name="connsiteX44" fmla="*/ 667342 w 969635"/>
                <a:gd name="connsiteY44" fmla="*/ 627017 h 2803644"/>
                <a:gd name="connsiteX45" fmla="*/ 665332 w 969635"/>
                <a:gd name="connsiteY45" fmla="*/ 635055 h 2803644"/>
                <a:gd name="connsiteX46" fmla="*/ 659303 w 969635"/>
                <a:gd name="connsiteY46" fmla="*/ 653142 h 2803644"/>
                <a:gd name="connsiteX47" fmla="*/ 657293 w 969635"/>
                <a:gd name="connsiteY47" fmla="*/ 659171 h 2803644"/>
                <a:gd name="connsiteX48" fmla="*/ 655284 w 969635"/>
                <a:gd name="connsiteY48" fmla="*/ 665200 h 2803644"/>
                <a:gd name="connsiteX49" fmla="*/ 651264 w 969635"/>
                <a:gd name="connsiteY49" fmla="*/ 671229 h 2803644"/>
                <a:gd name="connsiteX50" fmla="*/ 649255 w 969635"/>
                <a:gd name="connsiteY50" fmla="*/ 677258 h 2803644"/>
                <a:gd name="connsiteX51" fmla="*/ 645235 w 969635"/>
                <a:gd name="connsiteY51" fmla="*/ 681278 h 2803644"/>
                <a:gd name="connsiteX52" fmla="*/ 641216 w 969635"/>
                <a:gd name="connsiteY52" fmla="*/ 687307 h 2803644"/>
                <a:gd name="connsiteX53" fmla="*/ 639206 w 969635"/>
                <a:gd name="connsiteY53" fmla="*/ 693336 h 2803644"/>
                <a:gd name="connsiteX54" fmla="*/ 635187 w 969635"/>
                <a:gd name="connsiteY54" fmla="*/ 699365 h 2803644"/>
                <a:gd name="connsiteX55" fmla="*/ 627148 w 969635"/>
                <a:gd name="connsiteY55" fmla="*/ 717452 h 2803644"/>
                <a:gd name="connsiteX56" fmla="*/ 621119 w 969635"/>
                <a:gd name="connsiteY56" fmla="*/ 737549 h 2803644"/>
                <a:gd name="connsiteX57" fmla="*/ 619110 w 969635"/>
                <a:gd name="connsiteY57" fmla="*/ 743578 h 2803644"/>
                <a:gd name="connsiteX58" fmla="*/ 615090 w 969635"/>
                <a:gd name="connsiteY58" fmla="*/ 749607 h 2803644"/>
                <a:gd name="connsiteX59" fmla="*/ 607052 w 969635"/>
                <a:gd name="connsiteY59" fmla="*/ 773723 h 2803644"/>
                <a:gd name="connsiteX60" fmla="*/ 605042 w 969635"/>
                <a:gd name="connsiteY60" fmla="*/ 779752 h 2803644"/>
                <a:gd name="connsiteX61" fmla="*/ 603032 w 969635"/>
                <a:gd name="connsiteY61" fmla="*/ 785781 h 2803644"/>
                <a:gd name="connsiteX62" fmla="*/ 599013 w 969635"/>
                <a:gd name="connsiteY62" fmla="*/ 799848 h 2803644"/>
                <a:gd name="connsiteX63" fmla="*/ 594994 w 969635"/>
                <a:gd name="connsiteY63" fmla="*/ 805877 h 2803644"/>
                <a:gd name="connsiteX64" fmla="*/ 588965 w 969635"/>
                <a:gd name="connsiteY64" fmla="*/ 815926 h 2803644"/>
                <a:gd name="connsiteX65" fmla="*/ 584945 w 969635"/>
                <a:gd name="connsiteY65" fmla="*/ 827984 h 2803644"/>
                <a:gd name="connsiteX66" fmla="*/ 580926 w 969635"/>
                <a:gd name="connsiteY66" fmla="*/ 834013 h 2803644"/>
                <a:gd name="connsiteX67" fmla="*/ 576907 w 969635"/>
                <a:gd name="connsiteY67" fmla="*/ 846071 h 2803644"/>
                <a:gd name="connsiteX68" fmla="*/ 574897 w 969635"/>
                <a:gd name="connsiteY68" fmla="*/ 852100 h 2803644"/>
                <a:gd name="connsiteX69" fmla="*/ 570878 w 969635"/>
                <a:gd name="connsiteY69" fmla="*/ 858129 h 2803644"/>
                <a:gd name="connsiteX70" fmla="*/ 564849 w 969635"/>
                <a:gd name="connsiteY70" fmla="*/ 876216 h 2803644"/>
                <a:gd name="connsiteX71" fmla="*/ 562839 w 969635"/>
                <a:gd name="connsiteY71" fmla="*/ 882245 h 2803644"/>
                <a:gd name="connsiteX72" fmla="*/ 556810 w 969635"/>
                <a:gd name="connsiteY72" fmla="*/ 888274 h 2803644"/>
                <a:gd name="connsiteX73" fmla="*/ 548771 w 969635"/>
                <a:gd name="connsiteY73" fmla="*/ 906361 h 2803644"/>
                <a:gd name="connsiteX74" fmla="*/ 544752 w 969635"/>
                <a:gd name="connsiteY74" fmla="*/ 918419 h 2803644"/>
                <a:gd name="connsiteX75" fmla="*/ 540733 w 969635"/>
                <a:gd name="connsiteY75" fmla="*/ 924448 h 2803644"/>
                <a:gd name="connsiteX76" fmla="*/ 536713 w 969635"/>
                <a:gd name="connsiteY76" fmla="*/ 936506 h 2803644"/>
                <a:gd name="connsiteX77" fmla="*/ 530684 w 969635"/>
                <a:gd name="connsiteY77" fmla="*/ 948564 h 2803644"/>
                <a:gd name="connsiteX78" fmla="*/ 526665 w 969635"/>
                <a:gd name="connsiteY78" fmla="*/ 954593 h 2803644"/>
                <a:gd name="connsiteX79" fmla="*/ 522646 w 969635"/>
                <a:gd name="connsiteY79" fmla="*/ 966651 h 2803644"/>
                <a:gd name="connsiteX80" fmla="*/ 514607 w 969635"/>
                <a:gd name="connsiteY80" fmla="*/ 990767 h 2803644"/>
                <a:gd name="connsiteX81" fmla="*/ 512597 w 969635"/>
                <a:gd name="connsiteY81" fmla="*/ 996796 h 2803644"/>
                <a:gd name="connsiteX82" fmla="*/ 510588 w 969635"/>
                <a:gd name="connsiteY82" fmla="*/ 1002825 h 2803644"/>
                <a:gd name="connsiteX83" fmla="*/ 506568 w 969635"/>
                <a:gd name="connsiteY83" fmla="*/ 1006844 h 2803644"/>
                <a:gd name="connsiteX84" fmla="*/ 500539 w 969635"/>
                <a:gd name="connsiteY84" fmla="*/ 1018902 h 2803644"/>
                <a:gd name="connsiteX85" fmla="*/ 498529 w 969635"/>
                <a:gd name="connsiteY85" fmla="*/ 1024931 h 2803644"/>
                <a:gd name="connsiteX86" fmla="*/ 494510 w 969635"/>
                <a:gd name="connsiteY86" fmla="*/ 1030960 h 2803644"/>
                <a:gd name="connsiteX87" fmla="*/ 488481 w 969635"/>
                <a:gd name="connsiteY87" fmla="*/ 1041009 h 2803644"/>
                <a:gd name="connsiteX88" fmla="*/ 480442 w 969635"/>
                <a:gd name="connsiteY88" fmla="*/ 1059096 h 2803644"/>
                <a:gd name="connsiteX89" fmla="*/ 476423 w 969635"/>
                <a:gd name="connsiteY89" fmla="*/ 1073163 h 2803644"/>
                <a:gd name="connsiteX90" fmla="*/ 468384 w 969635"/>
                <a:gd name="connsiteY90" fmla="*/ 1081202 h 2803644"/>
                <a:gd name="connsiteX91" fmla="*/ 464365 w 969635"/>
                <a:gd name="connsiteY91" fmla="*/ 1087231 h 2803644"/>
                <a:gd name="connsiteX92" fmla="*/ 462355 w 969635"/>
                <a:gd name="connsiteY92" fmla="*/ 1093260 h 2803644"/>
                <a:gd name="connsiteX93" fmla="*/ 458336 w 969635"/>
                <a:gd name="connsiteY93" fmla="*/ 1097280 h 2803644"/>
                <a:gd name="connsiteX94" fmla="*/ 456326 w 969635"/>
                <a:gd name="connsiteY94" fmla="*/ 1103309 h 2803644"/>
                <a:gd name="connsiteX95" fmla="*/ 448288 w 969635"/>
                <a:gd name="connsiteY95" fmla="*/ 1115367 h 2803644"/>
                <a:gd name="connsiteX96" fmla="*/ 446278 w 969635"/>
                <a:gd name="connsiteY96" fmla="*/ 1121396 h 2803644"/>
                <a:gd name="connsiteX97" fmla="*/ 438239 w 969635"/>
                <a:gd name="connsiteY97" fmla="*/ 1133454 h 2803644"/>
                <a:gd name="connsiteX98" fmla="*/ 430201 w 969635"/>
                <a:gd name="connsiteY98" fmla="*/ 1157570 h 2803644"/>
                <a:gd name="connsiteX99" fmla="*/ 428191 w 969635"/>
                <a:gd name="connsiteY99" fmla="*/ 1163599 h 2803644"/>
                <a:gd name="connsiteX100" fmla="*/ 426181 w 969635"/>
                <a:gd name="connsiteY100" fmla="*/ 1169628 h 2803644"/>
                <a:gd name="connsiteX101" fmla="*/ 418143 w 969635"/>
                <a:gd name="connsiteY101" fmla="*/ 1181686 h 2803644"/>
                <a:gd name="connsiteX102" fmla="*/ 414123 w 969635"/>
                <a:gd name="connsiteY102" fmla="*/ 1193744 h 2803644"/>
                <a:gd name="connsiteX103" fmla="*/ 410104 w 969635"/>
                <a:gd name="connsiteY103" fmla="*/ 1199773 h 2803644"/>
                <a:gd name="connsiteX104" fmla="*/ 408094 w 969635"/>
                <a:gd name="connsiteY104" fmla="*/ 1205802 h 2803644"/>
                <a:gd name="connsiteX105" fmla="*/ 404075 w 969635"/>
                <a:gd name="connsiteY105" fmla="*/ 1211831 h 2803644"/>
                <a:gd name="connsiteX106" fmla="*/ 396036 w 969635"/>
                <a:gd name="connsiteY106" fmla="*/ 1229918 h 2803644"/>
                <a:gd name="connsiteX107" fmla="*/ 392017 w 969635"/>
                <a:gd name="connsiteY107" fmla="*/ 1241976 h 2803644"/>
                <a:gd name="connsiteX108" fmla="*/ 390007 w 969635"/>
                <a:gd name="connsiteY108" fmla="*/ 1248005 h 2803644"/>
                <a:gd name="connsiteX109" fmla="*/ 377949 w 969635"/>
                <a:gd name="connsiteY109" fmla="*/ 1264082 h 2803644"/>
                <a:gd name="connsiteX110" fmla="*/ 373930 w 969635"/>
                <a:gd name="connsiteY110" fmla="*/ 1276140 h 2803644"/>
                <a:gd name="connsiteX111" fmla="*/ 371920 w 969635"/>
                <a:gd name="connsiteY111" fmla="*/ 1282169 h 2803644"/>
                <a:gd name="connsiteX112" fmla="*/ 367901 w 969635"/>
                <a:gd name="connsiteY112" fmla="*/ 1288198 h 2803644"/>
                <a:gd name="connsiteX113" fmla="*/ 361872 w 969635"/>
                <a:gd name="connsiteY113" fmla="*/ 1298247 h 2803644"/>
                <a:gd name="connsiteX114" fmla="*/ 355843 w 969635"/>
                <a:gd name="connsiteY114" fmla="*/ 1310305 h 2803644"/>
                <a:gd name="connsiteX115" fmla="*/ 351824 w 969635"/>
                <a:gd name="connsiteY115" fmla="*/ 1322363 h 2803644"/>
                <a:gd name="connsiteX116" fmla="*/ 349814 w 969635"/>
                <a:gd name="connsiteY116" fmla="*/ 1328392 h 2803644"/>
                <a:gd name="connsiteX117" fmla="*/ 343785 w 969635"/>
                <a:gd name="connsiteY117" fmla="*/ 1346479 h 2803644"/>
                <a:gd name="connsiteX118" fmla="*/ 341775 w 969635"/>
                <a:gd name="connsiteY118" fmla="*/ 1352508 h 2803644"/>
                <a:gd name="connsiteX119" fmla="*/ 337756 w 969635"/>
                <a:gd name="connsiteY119" fmla="*/ 1358537 h 2803644"/>
                <a:gd name="connsiteX120" fmla="*/ 335746 w 969635"/>
                <a:gd name="connsiteY120" fmla="*/ 1364566 h 2803644"/>
                <a:gd name="connsiteX121" fmla="*/ 327708 w 969635"/>
                <a:gd name="connsiteY121" fmla="*/ 1376624 h 2803644"/>
                <a:gd name="connsiteX122" fmla="*/ 323688 w 969635"/>
                <a:gd name="connsiteY122" fmla="*/ 1388682 h 2803644"/>
                <a:gd name="connsiteX123" fmla="*/ 321678 w 969635"/>
                <a:gd name="connsiteY123" fmla="*/ 1394711 h 2803644"/>
                <a:gd name="connsiteX124" fmla="*/ 317659 w 969635"/>
                <a:gd name="connsiteY124" fmla="*/ 1400740 h 2803644"/>
                <a:gd name="connsiteX125" fmla="*/ 313640 w 969635"/>
                <a:gd name="connsiteY125" fmla="*/ 1412798 h 2803644"/>
                <a:gd name="connsiteX126" fmla="*/ 311630 w 969635"/>
                <a:gd name="connsiteY126" fmla="*/ 1418827 h 2803644"/>
                <a:gd name="connsiteX127" fmla="*/ 307611 w 969635"/>
                <a:gd name="connsiteY127" fmla="*/ 1424856 h 2803644"/>
                <a:gd name="connsiteX128" fmla="*/ 303591 w 969635"/>
                <a:gd name="connsiteY128" fmla="*/ 1428875 h 2803644"/>
                <a:gd name="connsiteX129" fmla="*/ 289524 w 969635"/>
                <a:gd name="connsiteY129" fmla="*/ 1444952 h 2803644"/>
                <a:gd name="connsiteX130" fmla="*/ 281485 w 969635"/>
                <a:gd name="connsiteY130" fmla="*/ 1457011 h 2803644"/>
                <a:gd name="connsiteX131" fmla="*/ 277466 w 969635"/>
                <a:gd name="connsiteY131" fmla="*/ 1463040 h 2803644"/>
                <a:gd name="connsiteX132" fmla="*/ 273446 w 969635"/>
                <a:gd name="connsiteY132" fmla="*/ 1467059 h 2803644"/>
                <a:gd name="connsiteX133" fmla="*/ 267417 w 969635"/>
                <a:gd name="connsiteY133" fmla="*/ 1477107 h 2803644"/>
                <a:gd name="connsiteX134" fmla="*/ 265408 w 969635"/>
                <a:gd name="connsiteY134" fmla="*/ 1483136 h 2803644"/>
                <a:gd name="connsiteX135" fmla="*/ 261388 w 969635"/>
                <a:gd name="connsiteY135" fmla="*/ 1489165 h 2803644"/>
                <a:gd name="connsiteX136" fmla="*/ 257369 w 969635"/>
                <a:gd name="connsiteY136" fmla="*/ 1503233 h 2803644"/>
                <a:gd name="connsiteX137" fmla="*/ 253350 w 969635"/>
                <a:gd name="connsiteY137" fmla="*/ 1509262 h 2803644"/>
                <a:gd name="connsiteX138" fmla="*/ 251340 w 969635"/>
                <a:gd name="connsiteY138" fmla="*/ 1515291 h 2803644"/>
                <a:gd name="connsiteX139" fmla="*/ 243301 w 969635"/>
                <a:gd name="connsiteY139" fmla="*/ 1527349 h 2803644"/>
                <a:gd name="connsiteX140" fmla="*/ 239282 w 969635"/>
                <a:gd name="connsiteY140" fmla="*/ 1533378 h 2803644"/>
                <a:gd name="connsiteX141" fmla="*/ 235263 w 969635"/>
                <a:gd name="connsiteY141" fmla="*/ 1539407 h 2803644"/>
                <a:gd name="connsiteX142" fmla="*/ 233253 w 969635"/>
                <a:gd name="connsiteY142" fmla="*/ 1545436 h 2803644"/>
                <a:gd name="connsiteX143" fmla="*/ 225214 w 969635"/>
                <a:gd name="connsiteY143" fmla="*/ 1555484 h 2803644"/>
                <a:gd name="connsiteX144" fmla="*/ 219185 w 969635"/>
                <a:gd name="connsiteY144" fmla="*/ 1567542 h 2803644"/>
                <a:gd name="connsiteX145" fmla="*/ 217176 w 969635"/>
                <a:gd name="connsiteY145" fmla="*/ 1573571 h 2803644"/>
                <a:gd name="connsiteX146" fmla="*/ 213156 w 969635"/>
                <a:gd name="connsiteY146" fmla="*/ 1577591 h 2803644"/>
                <a:gd name="connsiteX147" fmla="*/ 203108 w 969635"/>
                <a:gd name="connsiteY147" fmla="*/ 1589649 h 2803644"/>
                <a:gd name="connsiteX148" fmla="*/ 197079 w 969635"/>
                <a:gd name="connsiteY148" fmla="*/ 1601707 h 2803644"/>
                <a:gd name="connsiteX149" fmla="*/ 195069 w 969635"/>
                <a:gd name="connsiteY149" fmla="*/ 1607736 h 2803644"/>
                <a:gd name="connsiteX150" fmla="*/ 191050 w 969635"/>
                <a:gd name="connsiteY150" fmla="*/ 1613765 h 2803644"/>
                <a:gd name="connsiteX151" fmla="*/ 189040 w 969635"/>
                <a:gd name="connsiteY151" fmla="*/ 1619794 h 2803644"/>
                <a:gd name="connsiteX152" fmla="*/ 176982 w 969635"/>
                <a:gd name="connsiteY152" fmla="*/ 1635871 h 2803644"/>
                <a:gd name="connsiteX153" fmla="*/ 168944 w 969635"/>
                <a:gd name="connsiteY153" fmla="*/ 1651949 h 2803644"/>
                <a:gd name="connsiteX154" fmla="*/ 162915 w 969635"/>
                <a:gd name="connsiteY154" fmla="*/ 1670036 h 2803644"/>
                <a:gd name="connsiteX155" fmla="*/ 160905 w 969635"/>
                <a:gd name="connsiteY155" fmla="*/ 1676065 h 2803644"/>
                <a:gd name="connsiteX156" fmla="*/ 156886 w 969635"/>
                <a:gd name="connsiteY156" fmla="*/ 1682094 h 2803644"/>
                <a:gd name="connsiteX157" fmla="*/ 154876 w 969635"/>
                <a:gd name="connsiteY157" fmla="*/ 1688123 h 2803644"/>
                <a:gd name="connsiteX158" fmla="*/ 146837 w 969635"/>
                <a:gd name="connsiteY158" fmla="*/ 1700181 h 2803644"/>
                <a:gd name="connsiteX159" fmla="*/ 140808 w 969635"/>
                <a:gd name="connsiteY159" fmla="*/ 1712239 h 2803644"/>
                <a:gd name="connsiteX160" fmla="*/ 138798 w 969635"/>
                <a:gd name="connsiteY160" fmla="*/ 1718268 h 2803644"/>
                <a:gd name="connsiteX161" fmla="*/ 134779 w 969635"/>
                <a:gd name="connsiteY161" fmla="*/ 1724297 h 2803644"/>
                <a:gd name="connsiteX162" fmla="*/ 130760 w 969635"/>
                <a:gd name="connsiteY162" fmla="*/ 1736355 h 2803644"/>
                <a:gd name="connsiteX163" fmla="*/ 126740 w 969635"/>
                <a:gd name="connsiteY163" fmla="*/ 1740374 h 2803644"/>
                <a:gd name="connsiteX164" fmla="*/ 116692 w 969635"/>
                <a:gd name="connsiteY164" fmla="*/ 1748413 h 2803644"/>
                <a:gd name="connsiteX165" fmla="*/ 110663 w 969635"/>
                <a:gd name="connsiteY165" fmla="*/ 1760471 h 2803644"/>
                <a:gd name="connsiteX166" fmla="*/ 102624 w 969635"/>
                <a:gd name="connsiteY166" fmla="*/ 1770519 h 2803644"/>
                <a:gd name="connsiteX167" fmla="*/ 98605 w 969635"/>
                <a:gd name="connsiteY167" fmla="*/ 1776548 h 2803644"/>
                <a:gd name="connsiteX168" fmla="*/ 88557 w 969635"/>
                <a:gd name="connsiteY168" fmla="*/ 1788606 h 2803644"/>
                <a:gd name="connsiteX169" fmla="*/ 86547 w 969635"/>
                <a:gd name="connsiteY169" fmla="*/ 1794635 h 2803644"/>
                <a:gd name="connsiteX170" fmla="*/ 82528 w 969635"/>
                <a:gd name="connsiteY170" fmla="*/ 1800664 h 2803644"/>
                <a:gd name="connsiteX171" fmla="*/ 74489 w 969635"/>
                <a:gd name="connsiteY171" fmla="*/ 1808703 h 2803644"/>
                <a:gd name="connsiteX172" fmla="*/ 66450 w 969635"/>
                <a:gd name="connsiteY172" fmla="*/ 1818751 h 2803644"/>
                <a:gd name="connsiteX173" fmla="*/ 62431 w 969635"/>
                <a:gd name="connsiteY173" fmla="*/ 1826790 h 2803644"/>
                <a:gd name="connsiteX174" fmla="*/ 54392 w 969635"/>
                <a:gd name="connsiteY174" fmla="*/ 1840858 h 2803644"/>
                <a:gd name="connsiteX175" fmla="*/ 48363 w 969635"/>
                <a:gd name="connsiteY175" fmla="*/ 1854925 h 2803644"/>
                <a:gd name="connsiteX176" fmla="*/ 42334 w 969635"/>
                <a:gd name="connsiteY176" fmla="*/ 1866983 h 2803644"/>
                <a:gd name="connsiteX177" fmla="*/ 36305 w 969635"/>
                <a:gd name="connsiteY177" fmla="*/ 1879041 h 2803644"/>
                <a:gd name="connsiteX178" fmla="*/ 30276 w 969635"/>
                <a:gd name="connsiteY178" fmla="*/ 1883061 h 2803644"/>
                <a:gd name="connsiteX179" fmla="*/ 18218 w 969635"/>
                <a:gd name="connsiteY179" fmla="*/ 1903157 h 2803644"/>
                <a:gd name="connsiteX180" fmla="*/ 16209 w 969635"/>
                <a:gd name="connsiteY180" fmla="*/ 1909186 h 2803644"/>
                <a:gd name="connsiteX181" fmla="*/ 6160 w 969635"/>
                <a:gd name="connsiteY181" fmla="*/ 1917225 h 2803644"/>
                <a:gd name="connsiteX182" fmla="*/ 4151 w 969635"/>
                <a:gd name="connsiteY182" fmla="*/ 1923254 h 2803644"/>
                <a:gd name="connsiteX183" fmla="*/ 131 w 969635"/>
                <a:gd name="connsiteY183" fmla="*/ 1929283 h 2803644"/>
                <a:gd name="connsiteX184" fmla="*/ 27474 w 969635"/>
                <a:gd name="connsiteY184" fmla="*/ 2803644 h 2803644"/>
                <a:gd name="connsiteX185" fmla="*/ 969635 w 969635"/>
                <a:gd name="connsiteY185" fmla="*/ 2800316 h 2803644"/>
                <a:gd name="connsiteX186" fmla="*/ 950705 w 969635"/>
                <a:gd name="connsiteY186" fmla="*/ 0 h 28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69635" h="2803644">
                  <a:moveTo>
                    <a:pt x="950705" y="0"/>
                  </a:moveTo>
                  <a:cubicBezTo>
                    <a:pt x="936637" y="26126"/>
                    <a:pt x="922754" y="52351"/>
                    <a:pt x="908502" y="78377"/>
                  </a:cubicBezTo>
                  <a:cubicBezTo>
                    <a:pt x="907342" y="80495"/>
                    <a:pt x="905434" y="82186"/>
                    <a:pt x="904483" y="84406"/>
                  </a:cubicBezTo>
                  <a:cubicBezTo>
                    <a:pt x="891350" y="115050"/>
                    <a:pt x="878784" y="145937"/>
                    <a:pt x="866299" y="176851"/>
                  </a:cubicBezTo>
                  <a:cubicBezTo>
                    <a:pt x="864713" y="180779"/>
                    <a:pt x="863620" y="184890"/>
                    <a:pt x="862280" y="188909"/>
                  </a:cubicBezTo>
                  <a:cubicBezTo>
                    <a:pt x="861610" y="190919"/>
                    <a:pt x="861445" y="193175"/>
                    <a:pt x="860270" y="194938"/>
                  </a:cubicBezTo>
                  <a:cubicBezTo>
                    <a:pt x="853902" y="204491"/>
                    <a:pt x="857013" y="198678"/>
                    <a:pt x="852231" y="213025"/>
                  </a:cubicBezTo>
                  <a:lnTo>
                    <a:pt x="848212" y="225083"/>
                  </a:lnTo>
                  <a:cubicBezTo>
                    <a:pt x="847542" y="227093"/>
                    <a:pt x="847377" y="229349"/>
                    <a:pt x="846202" y="231112"/>
                  </a:cubicBezTo>
                  <a:cubicBezTo>
                    <a:pt x="844862" y="233122"/>
                    <a:pt x="843164" y="234934"/>
                    <a:pt x="842183" y="237141"/>
                  </a:cubicBezTo>
                  <a:cubicBezTo>
                    <a:pt x="834795" y="253766"/>
                    <a:pt x="842399" y="244965"/>
                    <a:pt x="834144" y="253218"/>
                  </a:cubicBezTo>
                  <a:cubicBezTo>
                    <a:pt x="828453" y="270296"/>
                    <a:pt x="836391" y="249474"/>
                    <a:pt x="828115" y="263266"/>
                  </a:cubicBezTo>
                  <a:cubicBezTo>
                    <a:pt x="827025" y="265082"/>
                    <a:pt x="827196" y="267479"/>
                    <a:pt x="826106" y="269295"/>
                  </a:cubicBezTo>
                  <a:cubicBezTo>
                    <a:pt x="818946" y="281229"/>
                    <a:pt x="824962" y="263829"/>
                    <a:pt x="818067" y="279344"/>
                  </a:cubicBezTo>
                  <a:cubicBezTo>
                    <a:pt x="816346" y="283216"/>
                    <a:pt x="815388" y="287383"/>
                    <a:pt x="814048" y="291402"/>
                  </a:cubicBezTo>
                  <a:lnTo>
                    <a:pt x="810028" y="303460"/>
                  </a:lnTo>
                  <a:cubicBezTo>
                    <a:pt x="810026" y="303465"/>
                    <a:pt x="806012" y="315514"/>
                    <a:pt x="806009" y="315518"/>
                  </a:cubicBezTo>
                  <a:lnTo>
                    <a:pt x="797970" y="327576"/>
                  </a:lnTo>
                  <a:cubicBezTo>
                    <a:pt x="792920" y="342730"/>
                    <a:pt x="799732" y="324051"/>
                    <a:pt x="791941" y="339634"/>
                  </a:cubicBezTo>
                  <a:cubicBezTo>
                    <a:pt x="783620" y="356275"/>
                    <a:pt x="797433" y="334413"/>
                    <a:pt x="785912" y="351692"/>
                  </a:cubicBezTo>
                  <a:lnTo>
                    <a:pt x="779883" y="369779"/>
                  </a:lnTo>
                  <a:cubicBezTo>
                    <a:pt x="779213" y="371789"/>
                    <a:pt x="778290" y="373731"/>
                    <a:pt x="777874" y="375808"/>
                  </a:cubicBezTo>
                  <a:cubicBezTo>
                    <a:pt x="775033" y="390008"/>
                    <a:pt x="776943" y="382619"/>
                    <a:pt x="771845" y="397914"/>
                  </a:cubicBezTo>
                  <a:lnTo>
                    <a:pt x="767825" y="409972"/>
                  </a:lnTo>
                  <a:cubicBezTo>
                    <a:pt x="767155" y="411982"/>
                    <a:pt x="767314" y="414503"/>
                    <a:pt x="765816" y="416001"/>
                  </a:cubicBezTo>
                  <a:lnTo>
                    <a:pt x="761796" y="420021"/>
                  </a:lnTo>
                  <a:lnTo>
                    <a:pt x="755767" y="438108"/>
                  </a:lnTo>
                  <a:cubicBezTo>
                    <a:pt x="755097" y="440118"/>
                    <a:pt x="754933" y="442375"/>
                    <a:pt x="753758" y="444137"/>
                  </a:cubicBezTo>
                  <a:lnTo>
                    <a:pt x="749738" y="450166"/>
                  </a:lnTo>
                  <a:cubicBezTo>
                    <a:pt x="748398" y="454185"/>
                    <a:pt x="746747" y="458114"/>
                    <a:pt x="745719" y="462224"/>
                  </a:cubicBezTo>
                  <a:cubicBezTo>
                    <a:pt x="745077" y="464792"/>
                    <a:pt x="743139" y="473413"/>
                    <a:pt x="741700" y="476291"/>
                  </a:cubicBezTo>
                  <a:cubicBezTo>
                    <a:pt x="740620" y="478451"/>
                    <a:pt x="739020" y="480310"/>
                    <a:pt x="737680" y="482320"/>
                  </a:cubicBezTo>
                  <a:cubicBezTo>
                    <a:pt x="737010" y="484330"/>
                    <a:pt x="736761" y="486533"/>
                    <a:pt x="735671" y="488349"/>
                  </a:cubicBezTo>
                  <a:cubicBezTo>
                    <a:pt x="734696" y="489974"/>
                    <a:pt x="732498" y="490674"/>
                    <a:pt x="731651" y="492369"/>
                  </a:cubicBezTo>
                  <a:cubicBezTo>
                    <a:pt x="729756" y="496158"/>
                    <a:pt x="729982" y="500902"/>
                    <a:pt x="727632" y="504427"/>
                  </a:cubicBezTo>
                  <a:lnTo>
                    <a:pt x="719593" y="516485"/>
                  </a:lnTo>
                  <a:cubicBezTo>
                    <a:pt x="713902" y="533563"/>
                    <a:pt x="721840" y="512741"/>
                    <a:pt x="713564" y="526533"/>
                  </a:cubicBezTo>
                  <a:cubicBezTo>
                    <a:pt x="712474" y="528349"/>
                    <a:pt x="712584" y="530710"/>
                    <a:pt x="711555" y="532562"/>
                  </a:cubicBezTo>
                  <a:cubicBezTo>
                    <a:pt x="709209" y="536785"/>
                    <a:pt x="703516" y="544620"/>
                    <a:pt x="703516" y="544620"/>
                  </a:cubicBezTo>
                  <a:cubicBezTo>
                    <a:pt x="702979" y="546769"/>
                    <a:pt x="697786" y="569292"/>
                    <a:pt x="695477" y="572756"/>
                  </a:cubicBezTo>
                  <a:cubicBezTo>
                    <a:pt x="694137" y="574766"/>
                    <a:pt x="692439" y="576578"/>
                    <a:pt x="691458" y="578785"/>
                  </a:cubicBezTo>
                  <a:cubicBezTo>
                    <a:pt x="689737" y="582657"/>
                    <a:pt x="689788" y="587318"/>
                    <a:pt x="687438" y="590843"/>
                  </a:cubicBezTo>
                  <a:lnTo>
                    <a:pt x="679400" y="602901"/>
                  </a:lnTo>
                  <a:lnTo>
                    <a:pt x="675380" y="608930"/>
                  </a:lnTo>
                  <a:cubicBezTo>
                    <a:pt x="670597" y="623279"/>
                    <a:pt x="673711" y="617463"/>
                    <a:pt x="667342" y="627017"/>
                  </a:cubicBezTo>
                  <a:cubicBezTo>
                    <a:pt x="666672" y="629696"/>
                    <a:pt x="666126" y="632410"/>
                    <a:pt x="665332" y="635055"/>
                  </a:cubicBezTo>
                  <a:cubicBezTo>
                    <a:pt x="665322" y="635090"/>
                    <a:pt x="660314" y="650110"/>
                    <a:pt x="659303" y="653142"/>
                  </a:cubicBezTo>
                  <a:lnTo>
                    <a:pt x="657293" y="659171"/>
                  </a:lnTo>
                  <a:cubicBezTo>
                    <a:pt x="656623" y="661181"/>
                    <a:pt x="656459" y="663438"/>
                    <a:pt x="655284" y="665200"/>
                  </a:cubicBezTo>
                  <a:lnTo>
                    <a:pt x="651264" y="671229"/>
                  </a:lnTo>
                  <a:cubicBezTo>
                    <a:pt x="650594" y="673239"/>
                    <a:pt x="650345" y="675442"/>
                    <a:pt x="649255" y="677258"/>
                  </a:cubicBezTo>
                  <a:cubicBezTo>
                    <a:pt x="648280" y="678883"/>
                    <a:pt x="646419" y="679798"/>
                    <a:pt x="645235" y="681278"/>
                  </a:cubicBezTo>
                  <a:cubicBezTo>
                    <a:pt x="643726" y="683164"/>
                    <a:pt x="642296" y="685147"/>
                    <a:pt x="641216" y="687307"/>
                  </a:cubicBezTo>
                  <a:cubicBezTo>
                    <a:pt x="640269" y="689202"/>
                    <a:pt x="640153" y="691441"/>
                    <a:pt x="639206" y="693336"/>
                  </a:cubicBezTo>
                  <a:cubicBezTo>
                    <a:pt x="638126" y="695496"/>
                    <a:pt x="636168" y="697158"/>
                    <a:pt x="635187" y="699365"/>
                  </a:cubicBezTo>
                  <a:cubicBezTo>
                    <a:pt x="625624" y="720884"/>
                    <a:pt x="636244" y="703811"/>
                    <a:pt x="627148" y="717452"/>
                  </a:cubicBezTo>
                  <a:cubicBezTo>
                    <a:pt x="624110" y="729608"/>
                    <a:pt x="626015" y="722861"/>
                    <a:pt x="621119" y="737549"/>
                  </a:cubicBezTo>
                  <a:cubicBezTo>
                    <a:pt x="620449" y="739559"/>
                    <a:pt x="620285" y="741816"/>
                    <a:pt x="619110" y="743578"/>
                  </a:cubicBezTo>
                  <a:lnTo>
                    <a:pt x="615090" y="749607"/>
                  </a:lnTo>
                  <a:lnTo>
                    <a:pt x="607052" y="773723"/>
                  </a:lnTo>
                  <a:lnTo>
                    <a:pt x="605042" y="779752"/>
                  </a:lnTo>
                  <a:cubicBezTo>
                    <a:pt x="604372" y="781762"/>
                    <a:pt x="603546" y="783726"/>
                    <a:pt x="603032" y="785781"/>
                  </a:cubicBezTo>
                  <a:cubicBezTo>
                    <a:pt x="602387" y="788361"/>
                    <a:pt x="600456" y="796962"/>
                    <a:pt x="599013" y="799848"/>
                  </a:cubicBezTo>
                  <a:cubicBezTo>
                    <a:pt x="597933" y="802008"/>
                    <a:pt x="596074" y="803717"/>
                    <a:pt x="594994" y="805877"/>
                  </a:cubicBezTo>
                  <a:cubicBezTo>
                    <a:pt x="589776" y="816313"/>
                    <a:pt x="596815" y="808074"/>
                    <a:pt x="588965" y="815926"/>
                  </a:cubicBezTo>
                  <a:cubicBezTo>
                    <a:pt x="587625" y="819945"/>
                    <a:pt x="587295" y="824459"/>
                    <a:pt x="584945" y="827984"/>
                  </a:cubicBezTo>
                  <a:cubicBezTo>
                    <a:pt x="583605" y="829994"/>
                    <a:pt x="581907" y="831806"/>
                    <a:pt x="580926" y="834013"/>
                  </a:cubicBezTo>
                  <a:cubicBezTo>
                    <a:pt x="579205" y="837885"/>
                    <a:pt x="578247" y="842052"/>
                    <a:pt x="576907" y="846071"/>
                  </a:cubicBezTo>
                  <a:cubicBezTo>
                    <a:pt x="576237" y="848081"/>
                    <a:pt x="576072" y="850337"/>
                    <a:pt x="574897" y="852100"/>
                  </a:cubicBezTo>
                  <a:cubicBezTo>
                    <a:pt x="573557" y="854110"/>
                    <a:pt x="571859" y="855922"/>
                    <a:pt x="570878" y="858129"/>
                  </a:cubicBezTo>
                  <a:cubicBezTo>
                    <a:pt x="570867" y="858154"/>
                    <a:pt x="565858" y="873188"/>
                    <a:pt x="564849" y="876216"/>
                  </a:cubicBezTo>
                  <a:cubicBezTo>
                    <a:pt x="564179" y="878226"/>
                    <a:pt x="564337" y="880747"/>
                    <a:pt x="562839" y="882245"/>
                  </a:cubicBezTo>
                  <a:lnTo>
                    <a:pt x="556810" y="888274"/>
                  </a:lnTo>
                  <a:cubicBezTo>
                    <a:pt x="552027" y="902624"/>
                    <a:pt x="555141" y="896807"/>
                    <a:pt x="548771" y="906361"/>
                  </a:cubicBezTo>
                  <a:cubicBezTo>
                    <a:pt x="547431" y="910380"/>
                    <a:pt x="547102" y="914894"/>
                    <a:pt x="544752" y="918419"/>
                  </a:cubicBezTo>
                  <a:cubicBezTo>
                    <a:pt x="543412" y="920429"/>
                    <a:pt x="541714" y="922241"/>
                    <a:pt x="540733" y="924448"/>
                  </a:cubicBezTo>
                  <a:cubicBezTo>
                    <a:pt x="539012" y="928320"/>
                    <a:pt x="539063" y="932981"/>
                    <a:pt x="536713" y="936506"/>
                  </a:cubicBezTo>
                  <a:cubicBezTo>
                    <a:pt x="525195" y="953784"/>
                    <a:pt x="539004" y="931923"/>
                    <a:pt x="530684" y="948564"/>
                  </a:cubicBezTo>
                  <a:cubicBezTo>
                    <a:pt x="529604" y="950724"/>
                    <a:pt x="527646" y="952386"/>
                    <a:pt x="526665" y="954593"/>
                  </a:cubicBezTo>
                  <a:cubicBezTo>
                    <a:pt x="524944" y="958465"/>
                    <a:pt x="523986" y="962632"/>
                    <a:pt x="522646" y="966651"/>
                  </a:cubicBezTo>
                  <a:lnTo>
                    <a:pt x="514607" y="990767"/>
                  </a:lnTo>
                  <a:lnTo>
                    <a:pt x="512597" y="996796"/>
                  </a:lnTo>
                  <a:cubicBezTo>
                    <a:pt x="511927" y="998806"/>
                    <a:pt x="512086" y="1001327"/>
                    <a:pt x="510588" y="1002825"/>
                  </a:cubicBezTo>
                  <a:lnTo>
                    <a:pt x="506568" y="1006844"/>
                  </a:lnTo>
                  <a:cubicBezTo>
                    <a:pt x="501516" y="1021998"/>
                    <a:pt x="508331" y="1003319"/>
                    <a:pt x="500539" y="1018902"/>
                  </a:cubicBezTo>
                  <a:cubicBezTo>
                    <a:pt x="499592" y="1020797"/>
                    <a:pt x="499476" y="1023036"/>
                    <a:pt x="498529" y="1024931"/>
                  </a:cubicBezTo>
                  <a:cubicBezTo>
                    <a:pt x="497449" y="1027091"/>
                    <a:pt x="495590" y="1028800"/>
                    <a:pt x="494510" y="1030960"/>
                  </a:cubicBezTo>
                  <a:cubicBezTo>
                    <a:pt x="489292" y="1041396"/>
                    <a:pt x="496331" y="1033157"/>
                    <a:pt x="488481" y="1041009"/>
                  </a:cubicBezTo>
                  <a:cubicBezTo>
                    <a:pt x="483698" y="1055359"/>
                    <a:pt x="486812" y="1049542"/>
                    <a:pt x="480442" y="1059096"/>
                  </a:cubicBezTo>
                  <a:cubicBezTo>
                    <a:pt x="480231" y="1059940"/>
                    <a:pt x="477533" y="1071609"/>
                    <a:pt x="476423" y="1073163"/>
                  </a:cubicBezTo>
                  <a:cubicBezTo>
                    <a:pt x="474220" y="1076247"/>
                    <a:pt x="470486" y="1078049"/>
                    <a:pt x="468384" y="1081202"/>
                  </a:cubicBezTo>
                  <a:cubicBezTo>
                    <a:pt x="467044" y="1083212"/>
                    <a:pt x="465445" y="1085071"/>
                    <a:pt x="464365" y="1087231"/>
                  </a:cubicBezTo>
                  <a:cubicBezTo>
                    <a:pt x="463418" y="1089126"/>
                    <a:pt x="463445" y="1091443"/>
                    <a:pt x="462355" y="1093260"/>
                  </a:cubicBezTo>
                  <a:cubicBezTo>
                    <a:pt x="461380" y="1094885"/>
                    <a:pt x="459676" y="1095940"/>
                    <a:pt x="458336" y="1097280"/>
                  </a:cubicBezTo>
                  <a:cubicBezTo>
                    <a:pt x="457666" y="1099290"/>
                    <a:pt x="457355" y="1101457"/>
                    <a:pt x="456326" y="1103309"/>
                  </a:cubicBezTo>
                  <a:cubicBezTo>
                    <a:pt x="453980" y="1107532"/>
                    <a:pt x="449816" y="1110784"/>
                    <a:pt x="448288" y="1115367"/>
                  </a:cubicBezTo>
                  <a:cubicBezTo>
                    <a:pt x="447618" y="1117377"/>
                    <a:pt x="447307" y="1119544"/>
                    <a:pt x="446278" y="1121396"/>
                  </a:cubicBezTo>
                  <a:cubicBezTo>
                    <a:pt x="443932" y="1125619"/>
                    <a:pt x="438239" y="1133454"/>
                    <a:pt x="438239" y="1133454"/>
                  </a:cubicBezTo>
                  <a:lnTo>
                    <a:pt x="430201" y="1157570"/>
                  </a:lnTo>
                  <a:lnTo>
                    <a:pt x="428191" y="1163599"/>
                  </a:lnTo>
                  <a:cubicBezTo>
                    <a:pt x="427521" y="1165609"/>
                    <a:pt x="427356" y="1167865"/>
                    <a:pt x="426181" y="1169628"/>
                  </a:cubicBezTo>
                  <a:cubicBezTo>
                    <a:pt x="423502" y="1173647"/>
                    <a:pt x="419671" y="1177103"/>
                    <a:pt x="418143" y="1181686"/>
                  </a:cubicBezTo>
                  <a:cubicBezTo>
                    <a:pt x="416803" y="1185705"/>
                    <a:pt x="416473" y="1190219"/>
                    <a:pt x="414123" y="1193744"/>
                  </a:cubicBezTo>
                  <a:cubicBezTo>
                    <a:pt x="412783" y="1195754"/>
                    <a:pt x="411184" y="1197613"/>
                    <a:pt x="410104" y="1199773"/>
                  </a:cubicBezTo>
                  <a:cubicBezTo>
                    <a:pt x="409157" y="1201668"/>
                    <a:pt x="409041" y="1203907"/>
                    <a:pt x="408094" y="1205802"/>
                  </a:cubicBezTo>
                  <a:cubicBezTo>
                    <a:pt x="407014" y="1207962"/>
                    <a:pt x="405056" y="1209624"/>
                    <a:pt x="404075" y="1211831"/>
                  </a:cubicBezTo>
                  <a:cubicBezTo>
                    <a:pt x="394512" y="1233350"/>
                    <a:pt x="405132" y="1216277"/>
                    <a:pt x="396036" y="1229918"/>
                  </a:cubicBezTo>
                  <a:lnTo>
                    <a:pt x="392017" y="1241976"/>
                  </a:lnTo>
                  <a:cubicBezTo>
                    <a:pt x="391347" y="1243986"/>
                    <a:pt x="391182" y="1246242"/>
                    <a:pt x="390007" y="1248005"/>
                  </a:cubicBezTo>
                  <a:cubicBezTo>
                    <a:pt x="380918" y="1261640"/>
                    <a:pt x="385385" y="1256648"/>
                    <a:pt x="377949" y="1264082"/>
                  </a:cubicBezTo>
                  <a:lnTo>
                    <a:pt x="373930" y="1276140"/>
                  </a:lnTo>
                  <a:cubicBezTo>
                    <a:pt x="373260" y="1278150"/>
                    <a:pt x="373095" y="1280406"/>
                    <a:pt x="371920" y="1282169"/>
                  </a:cubicBezTo>
                  <a:cubicBezTo>
                    <a:pt x="370580" y="1284179"/>
                    <a:pt x="368981" y="1286038"/>
                    <a:pt x="367901" y="1288198"/>
                  </a:cubicBezTo>
                  <a:cubicBezTo>
                    <a:pt x="362683" y="1298634"/>
                    <a:pt x="369722" y="1290395"/>
                    <a:pt x="361872" y="1298247"/>
                  </a:cubicBezTo>
                  <a:cubicBezTo>
                    <a:pt x="354538" y="1320246"/>
                    <a:pt x="366236" y="1286918"/>
                    <a:pt x="355843" y="1310305"/>
                  </a:cubicBezTo>
                  <a:cubicBezTo>
                    <a:pt x="354122" y="1314177"/>
                    <a:pt x="353164" y="1318344"/>
                    <a:pt x="351824" y="1322363"/>
                  </a:cubicBezTo>
                  <a:lnTo>
                    <a:pt x="349814" y="1328392"/>
                  </a:lnTo>
                  <a:lnTo>
                    <a:pt x="343785" y="1346479"/>
                  </a:lnTo>
                  <a:cubicBezTo>
                    <a:pt x="343115" y="1348489"/>
                    <a:pt x="342950" y="1350745"/>
                    <a:pt x="341775" y="1352508"/>
                  </a:cubicBezTo>
                  <a:cubicBezTo>
                    <a:pt x="340435" y="1354518"/>
                    <a:pt x="338836" y="1356377"/>
                    <a:pt x="337756" y="1358537"/>
                  </a:cubicBezTo>
                  <a:cubicBezTo>
                    <a:pt x="336809" y="1360432"/>
                    <a:pt x="336775" y="1362714"/>
                    <a:pt x="335746" y="1364566"/>
                  </a:cubicBezTo>
                  <a:cubicBezTo>
                    <a:pt x="333400" y="1368789"/>
                    <a:pt x="329236" y="1372041"/>
                    <a:pt x="327708" y="1376624"/>
                  </a:cubicBezTo>
                  <a:lnTo>
                    <a:pt x="323688" y="1388682"/>
                  </a:lnTo>
                  <a:cubicBezTo>
                    <a:pt x="323018" y="1390692"/>
                    <a:pt x="322853" y="1392948"/>
                    <a:pt x="321678" y="1394711"/>
                  </a:cubicBezTo>
                  <a:cubicBezTo>
                    <a:pt x="320338" y="1396721"/>
                    <a:pt x="318640" y="1398533"/>
                    <a:pt x="317659" y="1400740"/>
                  </a:cubicBezTo>
                  <a:cubicBezTo>
                    <a:pt x="315938" y="1404612"/>
                    <a:pt x="314980" y="1408779"/>
                    <a:pt x="313640" y="1412798"/>
                  </a:cubicBezTo>
                  <a:cubicBezTo>
                    <a:pt x="312970" y="1414808"/>
                    <a:pt x="312805" y="1417064"/>
                    <a:pt x="311630" y="1418827"/>
                  </a:cubicBezTo>
                  <a:cubicBezTo>
                    <a:pt x="310290" y="1420837"/>
                    <a:pt x="309120" y="1422970"/>
                    <a:pt x="307611" y="1424856"/>
                  </a:cubicBezTo>
                  <a:cubicBezTo>
                    <a:pt x="306427" y="1426336"/>
                    <a:pt x="304728" y="1427359"/>
                    <a:pt x="303591" y="1428875"/>
                  </a:cubicBezTo>
                  <a:cubicBezTo>
                    <a:pt x="291867" y="1444507"/>
                    <a:pt x="300746" y="1437472"/>
                    <a:pt x="289524" y="1444952"/>
                  </a:cubicBezTo>
                  <a:lnTo>
                    <a:pt x="281485" y="1457011"/>
                  </a:lnTo>
                  <a:cubicBezTo>
                    <a:pt x="280145" y="1459021"/>
                    <a:pt x="279174" y="1461332"/>
                    <a:pt x="277466" y="1463040"/>
                  </a:cubicBezTo>
                  <a:lnTo>
                    <a:pt x="273446" y="1467059"/>
                  </a:lnTo>
                  <a:cubicBezTo>
                    <a:pt x="267755" y="1484137"/>
                    <a:pt x="275693" y="1463315"/>
                    <a:pt x="267417" y="1477107"/>
                  </a:cubicBezTo>
                  <a:cubicBezTo>
                    <a:pt x="266327" y="1478923"/>
                    <a:pt x="266355" y="1481241"/>
                    <a:pt x="265408" y="1483136"/>
                  </a:cubicBezTo>
                  <a:cubicBezTo>
                    <a:pt x="264328" y="1485296"/>
                    <a:pt x="262728" y="1487155"/>
                    <a:pt x="261388" y="1489165"/>
                  </a:cubicBezTo>
                  <a:cubicBezTo>
                    <a:pt x="260743" y="1491746"/>
                    <a:pt x="258813" y="1500346"/>
                    <a:pt x="257369" y="1503233"/>
                  </a:cubicBezTo>
                  <a:cubicBezTo>
                    <a:pt x="256289" y="1505393"/>
                    <a:pt x="254430" y="1507102"/>
                    <a:pt x="253350" y="1509262"/>
                  </a:cubicBezTo>
                  <a:cubicBezTo>
                    <a:pt x="252403" y="1511157"/>
                    <a:pt x="252369" y="1513439"/>
                    <a:pt x="251340" y="1515291"/>
                  </a:cubicBezTo>
                  <a:cubicBezTo>
                    <a:pt x="248994" y="1519514"/>
                    <a:pt x="245981" y="1523330"/>
                    <a:pt x="243301" y="1527349"/>
                  </a:cubicBezTo>
                  <a:lnTo>
                    <a:pt x="239282" y="1533378"/>
                  </a:lnTo>
                  <a:cubicBezTo>
                    <a:pt x="237942" y="1535388"/>
                    <a:pt x="236027" y="1537116"/>
                    <a:pt x="235263" y="1539407"/>
                  </a:cubicBezTo>
                  <a:cubicBezTo>
                    <a:pt x="234593" y="1541417"/>
                    <a:pt x="234200" y="1543541"/>
                    <a:pt x="233253" y="1545436"/>
                  </a:cubicBezTo>
                  <a:cubicBezTo>
                    <a:pt x="230717" y="1550509"/>
                    <a:pt x="228954" y="1551745"/>
                    <a:pt x="225214" y="1555484"/>
                  </a:cubicBezTo>
                  <a:cubicBezTo>
                    <a:pt x="220164" y="1570638"/>
                    <a:pt x="226976" y="1551959"/>
                    <a:pt x="219185" y="1567542"/>
                  </a:cubicBezTo>
                  <a:cubicBezTo>
                    <a:pt x="218238" y="1569437"/>
                    <a:pt x="218266" y="1571755"/>
                    <a:pt x="217176" y="1573571"/>
                  </a:cubicBezTo>
                  <a:cubicBezTo>
                    <a:pt x="216201" y="1575196"/>
                    <a:pt x="214369" y="1576135"/>
                    <a:pt x="213156" y="1577591"/>
                  </a:cubicBezTo>
                  <a:cubicBezTo>
                    <a:pt x="201206" y="1591930"/>
                    <a:pt x="212202" y="1580553"/>
                    <a:pt x="203108" y="1589649"/>
                  </a:cubicBezTo>
                  <a:cubicBezTo>
                    <a:pt x="198056" y="1604803"/>
                    <a:pt x="204871" y="1586124"/>
                    <a:pt x="197079" y="1601707"/>
                  </a:cubicBezTo>
                  <a:cubicBezTo>
                    <a:pt x="196132" y="1603602"/>
                    <a:pt x="196016" y="1605841"/>
                    <a:pt x="195069" y="1607736"/>
                  </a:cubicBezTo>
                  <a:cubicBezTo>
                    <a:pt x="193989" y="1609896"/>
                    <a:pt x="192130" y="1611605"/>
                    <a:pt x="191050" y="1613765"/>
                  </a:cubicBezTo>
                  <a:cubicBezTo>
                    <a:pt x="190103" y="1615660"/>
                    <a:pt x="190069" y="1617942"/>
                    <a:pt x="189040" y="1619794"/>
                  </a:cubicBezTo>
                  <a:cubicBezTo>
                    <a:pt x="183357" y="1630023"/>
                    <a:pt x="183082" y="1629773"/>
                    <a:pt x="176982" y="1635871"/>
                  </a:cubicBezTo>
                  <a:cubicBezTo>
                    <a:pt x="172364" y="1649727"/>
                    <a:pt x="175958" y="1644933"/>
                    <a:pt x="168944" y="1651949"/>
                  </a:cubicBezTo>
                  <a:lnTo>
                    <a:pt x="162915" y="1670036"/>
                  </a:lnTo>
                  <a:cubicBezTo>
                    <a:pt x="162245" y="1672046"/>
                    <a:pt x="162080" y="1674302"/>
                    <a:pt x="160905" y="1676065"/>
                  </a:cubicBezTo>
                  <a:cubicBezTo>
                    <a:pt x="159565" y="1678075"/>
                    <a:pt x="157966" y="1679934"/>
                    <a:pt x="156886" y="1682094"/>
                  </a:cubicBezTo>
                  <a:cubicBezTo>
                    <a:pt x="155939" y="1683989"/>
                    <a:pt x="155905" y="1686271"/>
                    <a:pt x="154876" y="1688123"/>
                  </a:cubicBezTo>
                  <a:cubicBezTo>
                    <a:pt x="152530" y="1692346"/>
                    <a:pt x="146837" y="1700181"/>
                    <a:pt x="146837" y="1700181"/>
                  </a:cubicBezTo>
                  <a:cubicBezTo>
                    <a:pt x="141790" y="1715328"/>
                    <a:pt x="148597" y="1696664"/>
                    <a:pt x="140808" y="1712239"/>
                  </a:cubicBezTo>
                  <a:cubicBezTo>
                    <a:pt x="139860" y="1714134"/>
                    <a:pt x="139745" y="1716373"/>
                    <a:pt x="138798" y="1718268"/>
                  </a:cubicBezTo>
                  <a:cubicBezTo>
                    <a:pt x="137718" y="1720428"/>
                    <a:pt x="135760" y="1722090"/>
                    <a:pt x="134779" y="1724297"/>
                  </a:cubicBezTo>
                  <a:cubicBezTo>
                    <a:pt x="133058" y="1728169"/>
                    <a:pt x="133756" y="1733360"/>
                    <a:pt x="130760" y="1736355"/>
                  </a:cubicBezTo>
                  <a:cubicBezTo>
                    <a:pt x="129420" y="1737695"/>
                    <a:pt x="128220" y="1739190"/>
                    <a:pt x="126740" y="1740374"/>
                  </a:cubicBezTo>
                  <a:cubicBezTo>
                    <a:pt x="120935" y="1745017"/>
                    <a:pt x="121006" y="1743020"/>
                    <a:pt x="116692" y="1748413"/>
                  </a:cubicBezTo>
                  <a:cubicBezTo>
                    <a:pt x="109014" y="1758012"/>
                    <a:pt x="115616" y="1750565"/>
                    <a:pt x="110663" y="1760471"/>
                  </a:cubicBezTo>
                  <a:cubicBezTo>
                    <a:pt x="106537" y="1768724"/>
                    <a:pt x="107612" y="1764285"/>
                    <a:pt x="102624" y="1770519"/>
                  </a:cubicBezTo>
                  <a:cubicBezTo>
                    <a:pt x="101115" y="1772405"/>
                    <a:pt x="100151" y="1774693"/>
                    <a:pt x="98605" y="1776548"/>
                  </a:cubicBezTo>
                  <a:cubicBezTo>
                    <a:pt x="93048" y="1783217"/>
                    <a:pt x="92300" y="1781120"/>
                    <a:pt x="88557" y="1788606"/>
                  </a:cubicBezTo>
                  <a:cubicBezTo>
                    <a:pt x="87610" y="1790501"/>
                    <a:pt x="87494" y="1792740"/>
                    <a:pt x="86547" y="1794635"/>
                  </a:cubicBezTo>
                  <a:cubicBezTo>
                    <a:pt x="85467" y="1796795"/>
                    <a:pt x="84100" y="1798830"/>
                    <a:pt x="82528" y="1800664"/>
                  </a:cubicBezTo>
                  <a:cubicBezTo>
                    <a:pt x="80062" y="1803541"/>
                    <a:pt x="74489" y="1808703"/>
                    <a:pt x="74489" y="1808703"/>
                  </a:cubicBezTo>
                  <a:cubicBezTo>
                    <a:pt x="69689" y="1823100"/>
                    <a:pt x="76551" y="1806629"/>
                    <a:pt x="66450" y="1818751"/>
                  </a:cubicBezTo>
                  <a:cubicBezTo>
                    <a:pt x="64532" y="1821053"/>
                    <a:pt x="63917" y="1824189"/>
                    <a:pt x="62431" y="1826790"/>
                  </a:cubicBezTo>
                  <a:cubicBezTo>
                    <a:pt x="51058" y="1846695"/>
                    <a:pt x="66553" y="1816539"/>
                    <a:pt x="54392" y="1840858"/>
                  </a:cubicBezTo>
                  <a:cubicBezTo>
                    <a:pt x="50210" y="1857589"/>
                    <a:pt x="55303" y="1841045"/>
                    <a:pt x="48363" y="1854925"/>
                  </a:cubicBezTo>
                  <a:cubicBezTo>
                    <a:pt x="40042" y="1871566"/>
                    <a:pt x="53855" y="1849704"/>
                    <a:pt x="42334" y="1866983"/>
                  </a:cubicBezTo>
                  <a:cubicBezTo>
                    <a:pt x="40699" y="1871889"/>
                    <a:pt x="40203" y="1875143"/>
                    <a:pt x="36305" y="1879041"/>
                  </a:cubicBezTo>
                  <a:cubicBezTo>
                    <a:pt x="34597" y="1880749"/>
                    <a:pt x="32286" y="1881721"/>
                    <a:pt x="30276" y="1883061"/>
                  </a:cubicBezTo>
                  <a:cubicBezTo>
                    <a:pt x="24569" y="1891623"/>
                    <a:pt x="21923" y="1894513"/>
                    <a:pt x="18218" y="1903157"/>
                  </a:cubicBezTo>
                  <a:cubicBezTo>
                    <a:pt x="17384" y="1905104"/>
                    <a:pt x="17299" y="1907370"/>
                    <a:pt x="16209" y="1909186"/>
                  </a:cubicBezTo>
                  <a:cubicBezTo>
                    <a:pt x="14300" y="1912368"/>
                    <a:pt x="8899" y="1915399"/>
                    <a:pt x="6160" y="1917225"/>
                  </a:cubicBezTo>
                  <a:cubicBezTo>
                    <a:pt x="5490" y="1919235"/>
                    <a:pt x="5241" y="1921438"/>
                    <a:pt x="4151" y="1923254"/>
                  </a:cubicBezTo>
                  <a:cubicBezTo>
                    <a:pt x="-343" y="1930743"/>
                    <a:pt x="131" y="1924319"/>
                    <a:pt x="131" y="1929283"/>
                  </a:cubicBezTo>
                  <a:cubicBezTo>
                    <a:pt x="-2284" y="1936922"/>
                    <a:pt x="29655" y="2795352"/>
                    <a:pt x="27474" y="2803644"/>
                  </a:cubicBezTo>
                  <a:lnTo>
                    <a:pt x="969635" y="2800316"/>
                  </a:lnTo>
                  <a:cubicBezTo>
                    <a:pt x="966137" y="1876914"/>
                    <a:pt x="954203" y="923402"/>
                    <a:pt x="9507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 flipH="1">
              <a:off x="6094599" y="5346580"/>
              <a:ext cx="660896" cy="392690"/>
            </a:xfrm>
            <a:custGeom>
              <a:avLst/>
              <a:gdLst>
                <a:gd name="connsiteX0" fmla="*/ 868177 w 868177"/>
                <a:gd name="connsiteY0" fmla="*/ 0 h 775738"/>
                <a:gd name="connsiteX1" fmla="*/ 785781 w 868177"/>
                <a:gd name="connsiteY1" fmla="*/ 122590 h 775738"/>
                <a:gd name="connsiteX2" fmla="*/ 781761 w 868177"/>
                <a:gd name="connsiteY2" fmla="*/ 134648 h 775738"/>
                <a:gd name="connsiteX3" fmla="*/ 769703 w 868177"/>
                <a:gd name="connsiteY3" fmla="*/ 150726 h 775738"/>
                <a:gd name="connsiteX4" fmla="*/ 765684 w 868177"/>
                <a:gd name="connsiteY4" fmla="*/ 156755 h 775738"/>
                <a:gd name="connsiteX5" fmla="*/ 759655 w 868177"/>
                <a:gd name="connsiteY5" fmla="*/ 160774 h 775738"/>
                <a:gd name="connsiteX6" fmla="*/ 747597 w 868177"/>
                <a:gd name="connsiteY6" fmla="*/ 172832 h 775738"/>
                <a:gd name="connsiteX7" fmla="*/ 741568 w 868177"/>
                <a:gd name="connsiteY7" fmla="*/ 176851 h 775738"/>
                <a:gd name="connsiteX8" fmla="*/ 737549 w 868177"/>
                <a:gd name="connsiteY8" fmla="*/ 182880 h 775738"/>
                <a:gd name="connsiteX9" fmla="*/ 727500 w 868177"/>
                <a:gd name="connsiteY9" fmla="*/ 192929 h 775738"/>
                <a:gd name="connsiteX10" fmla="*/ 717452 w 868177"/>
                <a:gd name="connsiteY10" fmla="*/ 204987 h 775738"/>
                <a:gd name="connsiteX11" fmla="*/ 709413 w 868177"/>
                <a:gd name="connsiteY11" fmla="*/ 217045 h 775738"/>
                <a:gd name="connsiteX12" fmla="*/ 701375 w 868177"/>
                <a:gd name="connsiteY12" fmla="*/ 229103 h 775738"/>
                <a:gd name="connsiteX13" fmla="*/ 695346 w 868177"/>
                <a:gd name="connsiteY13" fmla="*/ 233122 h 775738"/>
                <a:gd name="connsiteX14" fmla="*/ 687307 w 868177"/>
                <a:gd name="connsiteY14" fmla="*/ 241161 h 775738"/>
                <a:gd name="connsiteX15" fmla="*/ 681278 w 868177"/>
                <a:gd name="connsiteY15" fmla="*/ 253219 h 775738"/>
                <a:gd name="connsiteX16" fmla="*/ 673239 w 868177"/>
                <a:gd name="connsiteY16" fmla="*/ 257238 h 775738"/>
                <a:gd name="connsiteX17" fmla="*/ 667210 w 868177"/>
                <a:gd name="connsiteY17" fmla="*/ 261258 h 775738"/>
                <a:gd name="connsiteX18" fmla="*/ 659172 w 868177"/>
                <a:gd name="connsiteY18" fmla="*/ 273316 h 775738"/>
                <a:gd name="connsiteX19" fmla="*/ 655152 w 868177"/>
                <a:gd name="connsiteY19" fmla="*/ 277335 h 775738"/>
                <a:gd name="connsiteX20" fmla="*/ 647114 w 868177"/>
                <a:gd name="connsiteY20" fmla="*/ 289393 h 775738"/>
                <a:gd name="connsiteX21" fmla="*/ 639075 w 868177"/>
                <a:gd name="connsiteY21" fmla="*/ 299441 h 775738"/>
                <a:gd name="connsiteX22" fmla="*/ 631036 w 868177"/>
                <a:gd name="connsiteY22" fmla="*/ 315519 h 775738"/>
                <a:gd name="connsiteX23" fmla="*/ 625007 w 868177"/>
                <a:gd name="connsiteY23" fmla="*/ 327577 h 775738"/>
                <a:gd name="connsiteX24" fmla="*/ 618978 w 868177"/>
                <a:gd name="connsiteY24" fmla="*/ 333606 h 775738"/>
                <a:gd name="connsiteX25" fmla="*/ 610939 w 868177"/>
                <a:gd name="connsiteY25" fmla="*/ 343654 h 775738"/>
                <a:gd name="connsiteX26" fmla="*/ 604910 w 868177"/>
                <a:gd name="connsiteY26" fmla="*/ 347673 h 775738"/>
                <a:gd name="connsiteX27" fmla="*/ 594862 w 868177"/>
                <a:gd name="connsiteY27" fmla="*/ 357722 h 775738"/>
                <a:gd name="connsiteX28" fmla="*/ 582804 w 868177"/>
                <a:gd name="connsiteY28" fmla="*/ 365760 h 775738"/>
                <a:gd name="connsiteX29" fmla="*/ 574765 w 868177"/>
                <a:gd name="connsiteY29" fmla="*/ 373799 h 775738"/>
                <a:gd name="connsiteX30" fmla="*/ 568736 w 868177"/>
                <a:gd name="connsiteY30" fmla="*/ 377818 h 775738"/>
                <a:gd name="connsiteX31" fmla="*/ 560698 w 868177"/>
                <a:gd name="connsiteY31" fmla="*/ 387867 h 775738"/>
                <a:gd name="connsiteX32" fmla="*/ 556678 w 868177"/>
                <a:gd name="connsiteY32" fmla="*/ 391886 h 775738"/>
                <a:gd name="connsiteX33" fmla="*/ 548640 w 868177"/>
                <a:gd name="connsiteY33" fmla="*/ 403944 h 775738"/>
                <a:gd name="connsiteX34" fmla="*/ 540601 w 868177"/>
                <a:gd name="connsiteY34" fmla="*/ 411983 h 775738"/>
                <a:gd name="connsiteX35" fmla="*/ 538591 w 868177"/>
                <a:gd name="connsiteY35" fmla="*/ 418012 h 775738"/>
                <a:gd name="connsiteX36" fmla="*/ 532562 w 868177"/>
                <a:gd name="connsiteY36" fmla="*/ 422031 h 775738"/>
                <a:gd name="connsiteX37" fmla="*/ 522514 w 868177"/>
                <a:gd name="connsiteY37" fmla="*/ 432080 h 775738"/>
                <a:gd name="connsiteX38" fmla="*/ 512466 w 868177"/>
                <a:gd name="connsiteY38" fmla="*/ 444138 h 775738"/>
                <a:gd name="connsiteX39" fmla="*/ 508446 w 868177"/>
                <a:gd name="connsiteY39" fmla="*/ 448157 h 775738"/>
                <a:gd name="connsiteX40" fmla="*/ 504427 w 868177"/>
                <a:gd name="connsiteY40" fmla="*/ 454186 h 775738"/>
                <a:gd name="connsiteX41" fmla="*/ 492369 w 868177"/>
                <a:gd name="connsiteY41" fmla="*/ 460215 h 775738"/>
                <a:gd name="connsiteX42" fmla="*/ 486340 w 868177"/>
                <a:gd name="connsiteY42" fmla="*/ 464234 h 775738"/>
                <a:gd name="connsiteX43" fmla="*/ 478301 w 868177"/>
                <a:gd name="connsiteY43" fmla="*/ 474283 h 775738"/>
                <a:gd name="connsiteX44" fmla="*/ 474282 w 868177"/>
                <a:gd name="connsiteY44" fmla="*/ 480312 h 775738"/>
                <a:gd name="connsiteX45" fmla="*/ 468253 w 868177"/>
                <a:gd name="connsiteY45" fmla="*/ 482321 h 775738"/>
                <a:gd name="connsiteX46" fmla="*/ 454185 w 868177"/>
                <a:gd name="connsiteY46" fmla="*/ 494379 h 775738"/>
                <a:gd name="connsiteX47" fmla="*/ 450166 w 868177"/>
                <a:gd name="connsiteY47" fmla="*/ 498399 h 775738"/>
                <a:gd name="connsiteX48" fmla="*/ 438108 w 868177"/>
                <a:gd name="connsiteY48" fmla="*/ 506437 h 775738"/>
                <a:gd name="connsiteX49" fmla="*/ 434088 w 868177"/>
                <a:gd name="connsiteY49" fmla="*/ 510457 h 775738"/>
                <a:gd name="connsiteX50" fmla="*/ 422030 w 868177"/>
                <a:gd name="connsiteY50" fmla="*/ 518495 h 775738"/>
                <a:gd name="connsiteX51" fmla="*/ 418011 w 868177"/>
                <a:gd name="connsiteY51" fmla="*/ 522515 h 775738"/>
                <a:gd name="connsiteX52" fmla="*/ 405953 w 868177"/>
                <a:gd name="connsiteY52" fmla="*/ 530553 h 775738"/>
                <a:gd name="connsiteX53" fmla="*/ 401934 w 868177"/>
                <a:gd name="connsiteY53" fmla="*/ 534573 h 775738"/>
                <a:gd name="connsiteX54" fmla="*/ 389876 w 868177"/>
                <a:gd name="connsiteY54" fmla="*/ 542611 h 775738"/>
                <a:gd name="connsiteX55" fmla="*/ 379827 w 868177"/>
                <a:gd name="connsiteY55" fmla="*/ 548640 h 775738"/>
                <a:gd name="connsiteX56" fmla="*/ 371789 w 868177"/>
                <a:gd name="connsiteY56" fmla="*/ 558689 h 775738"/>
                <a:gd name="connsiteX57" fmla="*/ 369779 w 868177"/>
                <a:gd name="connsiteY57" fmla="*/ 564718 h 775738"/>
                <a:gd name="connsiteX58" fmla="*/ 351692 w 868177"/>
                <a:gd name="connsiteY58" fmla="*/ 578785 h 775738"/>
                <a:gd name="connsiteX59" fmla="*/ 341644 w 868177"/>
                <a:gd name="connsiteY59" fmla="*/ 584814 h 775738"/>
                <a:gd name="connsiteX60" fmla="*/ 325566 w 868177"/>
                <a:gd name="connsiteY60" fmla="*/ 596872 h 775738"/>
                <a:gd name="connsiteX61" fmla="*/ 319537 w 868177"/>
                <a:gd name="connsiteY61" fmla="*/ 598882 h 775738"/>
                <a:gd name="connsiteX62" fmla="*/ 313508 w 868177"/>
                <a:gd name="connsiteY62" fmla="*/ 602901 h 775738"/>
                <a:gd name="connsiteX63" fmla="*/ 301450 w 868177"/>
                <a:gd name="connsiteY63" fmla="*/ 606921 h 775738"/>
                <a:gd name="connsiteX64" fmla="*/ 289392 w 868177"/>
                <a:gd name="connsiteY64" fmla="*/ 614960 h 775738"/>
                <a:gd name="connsiteX65" fmla="*/ 283363 w 868177"/>
                <a:gd name="connsiteY65" fmla="*/ 618979 h 775738"/>
                <a:gd name="connsiteX66" fmla="*/ 279344 w 868177"/>
                <a:gd name="connsiteY66" fmla="*/ 625008 h 775738"/>
                <a:gd name="connsiteX67" fmla="*/ 267286 w 868177"/>
                <a:gd name="connsiteY67" fmla="*/ 631037 h 775738"/>
                <a:gd name="connsiteX68" fmla="*/ 257237 w 868177"/>
                <a:gd name="connsiteY68" fmla="*/ 639076 h 775738"/>
                <a:gd name="connsiteX69" fmla="*/ 251208 w 868177"/>
                <a:gd name="connsiteY69" fmla="*/ 641085 h 775738"/>
                <a:gd name="connsiteX70" fmla="*/ 241160 w 868177"/>
                <a:gd name="connsiteY70" fmla="*/ 649124 h 775738"/>
                <a:gd name="connsiteX71" fmla="*/ 235131 w 868177"/>
                <a:gd name="connsiteY71" fmla="*/ 651134 h 775738"/>
                <a:gd name="connsiteX72" fmla="*/ 229102 w 868177"/>
                <a:gd name="connsiteY72" fmla="*/ 655153 h 775738"/>
                <a:gd name="connsiteX73" fmla="*/ 217044 w 868177"/>
                <a:gd name="connsiteY73" fmla="*/ 659172 h 775738"/>
                <a:gd name="connsiteX74" fmla="*/ 204986 w 868177"/>
                <a:gd name="connsiteY74" fmla="*/ 665201 h 775738"/>
                <a:gd name="connsiteX75" fmla="*/ 196947 w 868177"/>
                <a:gd name="connsiteY75" fmla="*/ 673240 h 775738"/>
                <a:gd name="connsiteX76" fmla="*/ 190918 w 868177"/>
                <a:gd name="connsiteY76" fmla="*/ 677259 h 775738"/>
                <a:gd name="connsiteX77" fmla="*/ 186899 w 868177"/>
                <a:gd name="connsiteY77" fmla="*/ 681279 h 775738"/>
                <a:gd name="connsiteX78" fmla="*/ 174841 w 868177"/>
                <a:gd name="connsiteY78" fmla="*/ 685298 h 775738"/>
                <a:gd name="connsiteX79" fmla="*/ 168812 w 868177"/>
                <a:gd name="connsiteY79" fmla="*/ 689317 h 775738"/>
                <a:gd name="connsiteX80" fmla="*/ 162783 w 868177"/>
                <a:gd name="connsiteY80" fmla="*/ 691327 h 775738"/>
                <a:gd name="connsiteX81" fmla="*/ 150725 w 868177"/>
                <a:gd name="connsiteY81" fmla="*/ 699366 h 775738"/>
                <a:gd name="connsiteX82" fmla="*/ 138667 w 868177"/>
                <a:gd name="connsiteY82" fmla="*/ 703385 h 775738"/>
                <a:gd name="connsiteX83" fmla="*/ 120580 w 868177"/>
                <a:gd name="connsiteY83" fmla="*/ 713433 h 775738"/>
                <a:gd name="connsiteX84" fmla="*/ 102493 w 868177"/>
                <a:gd name="connsiteY84" fmla="*/ 725491 h 775738"/>
                <a:gd name="connsiteX85" fmla="*/ 96464 w 868177"/>
                <a:gd name="connsiteY85" fmla="*/ 729511 h 775738"/>
                <a:gd name="connsiteX86" fmla="*/ 86415 w 868177"/>
                <a:gd name="connsiteY86" fmla="*/ 737549 h 775738"/>
                <a:gd name="connsiteX87" fmla="*/ 82396 w 868177"/>
                <a:gd name="connsiteY87" fmla="*/ 741569 h 775738"/>
                <a:gd name="connsiteX88" fmla="*/ 76367 w 868177"/>
                <a:gd name="connsiteY88" fmla="*/ 743578 h 775738"/>
                <a:gd name="connsiteX89" fmla="*/ 58280 w 868177"/>
                <a:gd name="connsiteY89" fmla="*/ 751617 h 775738"/>
                <a:gd name="connsiteX90" fmla="*/ 42203 w 868177"/>
                <a:gd name="connsiteY90" fmla="*/ 755636 h 775738"/>
                <a:gd name="connsiteX91" fmla="*/ 36174 w 868177"/>
                <a:gd name="connsiteY91" fmla="*/ 759656 h 775738"/>
                <a:gd name="connsiteX92" fmla="*/ 30145 w 868177"/>
                <a:gd name="connsiteY92" fmla="*/ 761665 h 775738"/>
                <a:gd name="connsiteX93" fmla="*/ 26125 w 868177"/>
                <a:gd name="connsiteY93" fmla="*/ 765685 h 775738"/>
                <a:gd name="connsiteX94" fmla="*/ 8038 w 868177"/>
                <a:gd name="connsiteY94" fmla="*/ 773723 h 775738"/>
                <a:gd name="connsiteX95" fmla="*/ 0 w 868177"/>
                <a:gd name="connsiteY95" fmla="*/ 775733 h 775738"/>
                <a:gd name="connsiteX0" fmla="*/ 871420 w 871420"/>
                <a:gd name="connsiteY0" fmla="*/ 0 h 775738"/>
                <a:gd name="connsiteX1" fmla="*/ 789024 w 871420"/>
                <a:gd name="connsiteY1" fmla="*/ 122590 h 775738"/>
                <a:gd name="connsiteX2" fmla="*/ 785004 w 871420"/>
                <a:gd name="connsiteY2" fmla="*/ 134648 h 775738"/>
                <a:gd name="connsiteX3" fmla="*/ 772946 w 871420"/>
                <a:gd name="connsiteY3" fmla="*/ 150726 h 775738"/>
                <a:gd name="connsiteX4" fmla="*/ 768927 w 871420"/>
                <a:gd name="connsiteY4" fmla="*/ 156755 h 775738"/>
                <a:gd name="connsiteX5" fmla="*/ 762898 w 871420"/>
                <a:gd name="connsiteY5" fmla="*/ 160774 h 775738"/>
                <a:gd name="connsiteX6" fmla="*/ 750840 w 871420"/>
                <a:gd name="connsiteY6" fmla="*/ 172832 h 775738"/>
                <a:gd name="connsiteX7" fmla="*/ 744811 w 871420"/>
                <a:gd name="connsiteY7" fmla="*/ 176851 h 775738"/>
                <a:gd name="connsiteX8" fmla="*/ 740792 w 871420"/>
                <a:gd name="connsiteY8" fmla="*/ 182880 h 775738"/>
                <a:gd name="connsiteX9" fmla="*/ 730743 w 871420"/>
                <a:gd name="connsiteY9" fmla="*/ 192929 h 775738"/>
                <a:gd name="connsiteX10" fmla="*/ 720695 w 871420"/>
                <a:gd name="connsiteY10" fmla="*/ 204987 h 775738"/>
                <a:gd name="connsiteX11" fmla="*/ 712656 w 871420"/>
                <a:gd name="connsiteY11" fmla="*/ 217045 h 775738"/>
                <a:gd name="connsiteX12" fmla="*/ 704618 w 871420"/>
                <a:gd name="connsiteY12" fmla="*/ 229103 h 775738"/>
                <a:gd name="connsiteX13" fmla="*/ 698589 w 871420"/>
                <a:gd name="connsiteY13" fmla="*/ 233122 h 775738"/>
                <a:gd name="connsiteX14" fmla="*/ 690550 w 871420"/>
                <a:gd name="connsiteY14" fmla="*/ 241161 h 775738"/>
                <a:gd name="connsiteX15" fmla="*/ 684521 w 871420"/>
                <a:gd name="connsiteY15" fmla="*/ 253219 h 775738"/>
                <a:gd name="connsiteX16" fmla="*/ 676482 w 871420"/>
                <a:gd name="connsiteY16" fmla="*/ 257238 h 775738"/>
                <a:gd name="connsiteX17" fmla="*/ 670453 w 871420"/>
                <a:gd name="connsiteY17" fmla="*/ 261258 h 775738"/>
                <a:gd name="connsiteX18" fmla="*/ 662415 w 871420"/>
                <a:gd name="connsiteY18" fmla="*/ 273316 h 775738"/>
                <a:gd name="connsiteX19" fmla="*/ 658395 w 871420"/>
                <a:gd name="connsiteY19" fmla="*/ 277335 h 775738"/>
                <a:gd name="connsiteX20" fmla="*/ 650357 w 871420"/>
                <a:gd name="connsiteY20" fmla="*/ 289393 h 775738"/>
                <a:gd name="connsiteX21" fmla="*/ 642318 w 871420"/>
                <a:gd name="connsiteY21" fmla="*/ 299441 h 775738"/>
                <a:gd name="connsiteX22" fmla="*/ 634279 w 871420"/>
                <a:gd name="connsiteY22" fmla="*/ 315519 h 775738"/>
                <a:gd name="connsiteX23" fmla="*/ 628250 w 871420"/>
                <a:gd name="connsiteY23" fmla="*/ 327577 h 775738"/>
                <a:gd name="connsiteX24" fmla="*/ 622221 w 871420"/>
                <a:gd name="connsiteY24" fmla="*/ 333606 h 775738"/>
                <a:gd name="connsiteX25" fmla="*/ 614182 w 871420"/>
                <a:gd name="connsiteY25" fmla="*/ 343654 h 775738"/>
                <a:gd name="connsiteX26" fmla="*/ 608153 w 871420"/>
                <a:gd name="connsiteY26" fmla="*/ 347673 h 775738"/>
                <a:gd name="connsiteX27" fmla="*/ 598105 w 871420"/>
                <a:gd name="connsiteY27" fmla="*/ 357722 h 775738"/>
                <a:gd name="connsiteX28" fmla="*/ 586047 w 871420"/>
                <a:gd name="connsiteY28" fmla="*/ 365760 h 775738"/>
                <a:gd name="connsiteX29" fmla="*/ 578008 w 871420"/>
                <a:gd name="connsiteY29" fmla="*/ 373799 h 775738"/>
                <a:gd name="connsiteX30" fmla="*/ 571979 w 871420"/>
                <a:gd name="connsiteY30" fmla="*/ 377818 h 775738"/>
                <a:gd name="connsiteX31" fmla="*/ 563941 w 871420"/>
                <a:gd name="connsiteY31" fmla="*/ 387867 h 775738"/>
                <a:gd name="connsiteX32" fmla="*/ 559921 w 871420"/>
                <a:gd name="connsiteY32" fmla="*/ 391886 h 775738"/>
                <a:gd name="connsiteX33" fmla="*/ 551883 w 871420"/>
                <a:gd name="connsiteY33" fmla="*/ 403944 h 775738"/>
                <a:gd name="connsiteX34" fmla="*/ 543844 w 871420"/>
                <a:gd name="connsiteY34" fmla="*/ 411983 h 775738"/>
                <a:gd name="connsiteX35" fmla="*/ 541834 w 871420"/>
                <a:gd name="connsiteY35" fmla="*/ 418012 h 775738"/>
                <a:gd name="connsiteX36" fmla="*/ 535805 w 871420"/>
                <a:gd name="connsiteY36" fmla="*/ 422031 h 775738"/>
                <a:gd name="connsiteX37" fmla="*/ 525757 w 871420"/>
                <a:gd name="connsiteY37" fmla="*/ 432080 h 775738"/>
                <a:gd name="connsiteX38" fmla="*/ 515709 w 871420"/>
                <a:gd name="connsiteY38" fmla="*/ 444138 h 775738"/>
                <a:gd name="connsiteX39" fmla="*/ 511689 w 871420"/>
                <a:gd name="connsiteY39" fmla="*/ 448157 h 775738"/>
                <a:gd name="connsiteX40" fmla="*/ 507670 w 871420"/>
                <a:gd name="connsiteY40" fmla="*/ 454186 h 775738"/>
                <a:gd name="connsiteX41" fmla="*/ 495612 w 871420"/>
                <a:gd name="connsiteY41" fmla="*/ 460215 h 775738"/>
                <a:gd name="connsiteX42" fmla="*/ 489583 w 871420"/>
                <a:gd name="connsiteY42" fmla="*/ 464234 h 775738"/>
                <a:gd name="connsiteX43" fmla="*/ 481544 w 871420"/>
                <a:gd name="connsiteY43" fmla="*/ 474283 h 775738"/>
                <a:gd name="connsiteX44" fmla="*/ 477525 w 871420"/>
                <a:gd name="connsiteY44" fmla="*/ 480312 h 775738"/>
                <a:gd name="connsiteX45" fmla="*/ 471496 w 871420"/>
                <a:gd name="connsiteY45" fmla="*/ 482321 h 775738"/>
                <a:gd name="connsiteX46" fmla="*/ 457428 w 871420"/>
                <a:gd name="connsiteY46" fmla="*/ 494379 h 775738"/>
                <a:gd name="connsiteX47" fmla="*/ 453409 w 871420"/>
                <a:gd name="connsiteY47" fmla="*/ 498399 h 775738"/>
                <a:gd name="connsiteX48" fmla="*/ 441351 w 871420"/>
                <a:gd name="connsiteY48" fmla="*/ 506437 h 775738"/>
                <a:gd name="connsiteX49" fmla="*/ 437331 w 871420"/>
                <a:gd name="connsiteY49" fmla="*/ 510457 h 775738"/>
                <a:gd name="connsiteX50" fmla="*/ 425273 w 871420"/>
                <a:gd name="connsiteY50" fmla="*/ 518495 h 775738"/>
                <a:gd name="connsiteX51" fmla="*/ 421254 w 871420"/>
                <a:gd name="connsiteY51" fmla="*/ 522515 h 775738"/>
                <a:gd name="connsiteX52" fmla="*/ 409196 w 871420"/>
                <a:gd name="connsiteY52" fmla="*/ 530553 h 775738"/>
                <a:gd name="connsiteX53" fmla="*/ 405177 w 871420"/>
                <a:gd name="connsiteY53" fmla="*/ 534573 h 775738"/>
                <a:gd name="connsiteX54" fmla="*/ 393119 w 871420"/>
                <a:gd name="connsiteY54" fmla="*/ 542611 h 775738"/>
                <a:gd name="connsiteX55" fmla="*/ 383070 w 871420"/>
                <a:gd name="connsiteY55" fmla="*/ 548640 h 775738"/>
                <a:gd name="connsiteX56" fmla="*/ 375032 w 871420"/>
                <a:gd name="connsiteY56" fmla="*/ 558689 h 775738"/>
                <a:gd name="connsiteX57" fmla="*/ 373022 w 871420"/>
                <a:gd name="connsiteY57" fmla="*/ 564718 h 775738"/>
                <a:gd name="connsiteX58" fmla="*/ 354935 w 871420"/>
                <a:gd name="connsiteY58" fmla="*/ 578785 h 775738"/>
                <a:gd name="connsiteX59" fmla="*/ 344887 w 871420"/>
                <a:gd name="connsiteY59" fmla="*/ 584814 h 775738"/>
                <a:gd name="connsiteX60" fmla="*/ 328809 w 871420"/>
                <a:gd name="connsiteY60" fmla="*/ 596872 h 775738"/>
                <a:gd name="connsiteX61" fmla="*/ 322780 w 871420"/>
                <a:gd name="connsiteY61" fmla="*/ 598882 h 775738"/>
                <a:gd name="connsiteX62" fmla="*/ 316751 w 871420"/>
                <a:gd name="connsiteY62" fmla="*/ 602901 h 775738"/>
                <a:gd name="connsiteX63" fmla="*/ 304693 w 871420"/>
                <a:gd name="connsiteY63" fmla="*/ 606921 h 775738"/>
                <a:gd name="connsiteX64" fmla="*/ 292635 w 871420"/>
                <a:gd name="connsiteY64" fmla="*/ 614960 h 775738"/>
                <a:gd name="connsiteX65" fmla="*/ 286606 w 871420"/>
                <a:gd name="connsiteY65" fmla="*/ 618979 h 775738"/>
                <a:gd name="connsiteX66" fmla="*/ 282587 w 871420"/>
                <a:gd name="connsiteY66" fmla="*/ 625008 h 775738"/>
                <a:gd name="connsiteX67" fmla="*/ 270529 w 871420"/>
                <a:gd name="connsiteY67" fmla="*/ 631037 h 775738"/>
                <a:gd name="connsiteX68" fmla="*/ 260480 w 871420"/>
                <a:gd name="connsiteY68" fmla="*/ 639076 h 775738"/>
                <a:gd name="connsiteX69" fmla="*/ 254451 w 871420"/>
                <a:gd name="connsiteY69" fmla="*/ 641085 h 775738"/>
                <a:gd name="connsiteX70" fmla="*/ 244403 w 871420"/>
                <a:gd name="connsiteY70" fmla="*/ 649124 h 775738"/>
                <a:gd name="connsiteX71" fmla="*/ 238374 w 871420"/>
                <a:gd name="connsiteY71" fmla="*/ 651134 h 775738"/>
                <a:gd name="connsiteX72" fmla="*/ 232345 w 871420"/>
                <a:gd name="connsiteY72" fmla="*/ 655153 h 775738"/>
                <a:gd name="connsiteX73" fmla="*/ 220287 w 871420"/>
                <a:gd name="connsiteY73" fmla="*/ 659172 h 775738"/>
                <a:gd name="connsiteX74" fmla="*/ 208229 w 871420"/>
                <a:gd name="connsiteY74" fmla="*/ 665201 h 775738"/>
                <a:gd name="connsiteX75" fmla="*/ 200190 w 871420"/>
                <a:gd name="connsiteY75" fmla="*/ 673240 h 775738"/>
                <a:gd name="connsiteX76" fmla="*/ 194161 w 871420"/>
                <a:gd name="connsiteY76" fmla="*/ 677259 h 775738"/>
                <a:gd name="connsiteX77" fmla="*/ 190142 w 871420"/>
                <a:gd name="connsiteY77" fmla="*/ 681279 h 775738"/>
                <a:gd name="connsiteX78" fmla="*/ 178084 w 871420"/>
                <a:gd name="connsiteY78" fmla="*/ 685298 h 775738"/>
                <a:gd name="connsiteX79" fmla="*/ 172055 w 871420"/>
                <a:gd name="connsiteY79" fmla="*/ 689317 h 775738"/>
                <a:gd name="connsiteX80" fmla="*/ 166026 w 871420"/>
                <a:gd name="connsiteY80" fmla="*/ 691327 h 775738"/>
                <a:gd name="connsiteX81" fmla="*/ 153968 w 871420"/>
                <a:gd name="connsiteY81" fmla="*/ 699366 h 775738"/>
                <a:gd name="connsiteX82" fmla="*/ 141910 w 871420"/>
                <a:gd name="connsiteY82" fmla="*/ 703385 h 775738"/>
                <a:gd name="connsiteX83" fmla="*/ 123823 w 871420"/>
                <a:gd name="connsiteY83" fmla="*/ 713433 h 775738"/>
                <a:gd name="connsiteX84" fmla="*/ 105736 w 871420"/>
                <a:gd name="connsiteY84" fmla="*/ 725491 h 775738"/>
                <a:gd name="connsiteX85" fmla="*/ 99707 w 871420"/>
                <a:gd name="connsiteY85" fmla="*/ 729511 h 775738"/>
                <a:gd name="connsiteX86" fmla="*/ 89658 w 871420"/>
                <a:gd name="connsiteY86" fmla="*/ 737549 h 775738"/>
                <a:gd name="connsiteX87" fmla="*/ 85639 w 871420"/>
                <a:gd name="connsiteY87" fmla="*/ 741569 h 775738"/>
                <a:gd name="connsiteX88" fmla="*/ 79610 w 871420"/>
                <a:gd name="connsiteY88" fmla="*/ 743578 h 775738"/>
                <a:gd name="connsiteX89" fmla="*/ 61523 w 871420"/>
                <a:gd name="connsiteY89" fmla="*/ 751617 h 775738"/>
                <a:gd name="connsiteX90" fmla="*/ 45446 w 871420"/>
                <a:gd name="connsiteY90" fmla="*/ 755636 h 775738"/>
                <a:gd name="connsiteX91" fmla="*/ 39417 w 871420"/>
                <a:gd name="connsiteY91" fmla="*/ 759656 h 775738"/>
                <a:gd name="connsiteX92" fmla="*/ 33388 w 871420"/>
                <a:gd name="connsiteY92" fmla="*/ 761665 h 775738"/>
                <a:gd name="connsiteX93" fmla="*/ 29368 w 871420"/>
                <a:gd name="connsiteY93" fmla="*/ 765685 h 775738"/>
                <a:gd name="connsiteX94" fmla="*/ 11281 w 871420"/>
                <a:gd name="connsiteY94" fmla="*/ 773723 h 775738"/>
                <a:gd name="connsiteX95" fmla="*/ 3243 w 871420"/>
                <a:gd name="connsiteY95" fmla="*/ 775733 h 775738"/>
                <a:gd name="connsiteX96" fmla="*/ 0 w 871420"/>
                <a:gd name="connsiteY96" fmla="*/ 772398 h 775738"/>
                <a:gd name="connsiteX0" fmla="*/ 868586 w 868586"/>
                <a:gd name="connsiteY0" fmla="*/ 0 h 971635"/>
                <a:gd name="connsiteX1" fmla="*/ 786190 w 868586"/>
                <a:gd name="connsiteY1" fmla="*/ 122590 h 971635"/>
                <a:gd name="connsiteX2" fmla="*/ 782170 w 868586"/>
                <a:gd name="connsiteY2" fmla="*/ 134648 h 971635"/>
                <a:gd name="connsiteX3" fmla="*/ 770112 w 868586"/>
                <a:gd name="connsiteY3" fmla="*/ 150726 h 971635"/>
                <a:gd name="connsiteX4" fmla="*/ 766093 w 868586"/>
                <a:gd name="connsiteY4" fmla="*/ 156755 h 971635"/>
                <a:gd name="connsiteX5" fmla="*/ 760064 w 868586"/>
                <a:gd name="connsiteY5" fmla="*/ 160774 h 971635"/>
                <a:gd name="connsiteX6" fmla="*/ 748006 w 868586"/>
                <a:gd name="connsiteY6" fmla="*/ 172832 h 971635"/>
                <a:gd name="connsiteX7" fmla="*/ 741977 w 868586"/>
                <a:gd name="connsiteY7" fmla="*/ 176851 h 971635"/>
                <a:gd name="connsiteX8" fmla="*/ 737958 w 868586"/>
                <a:gd name="connsiteY8" fmla="*/ 182880 h 971635"/>
                <a:gd name="connsiteX9" fmla="*/ 727909 w 868586"/>
                <a:gd name="connsiteY9" fmla="*/ 192929 h 971635"/>
                <a:gd name="connsiteX10" fmla="*/ 717861 w 868586"/>
                <a:gd name="connsiteY10" fmla="*/ 204987 h 971635"/>
                <a:gd name="connsiteX11" fmla="*/ 709822 w 868586"/>
                <a:gd name="connsiteY11" fmla="*/ 217045 h 971635"/>
                <a:gd name="connsiteX12" fmla="*/ 701784 w 868586"/>
                <a:gd name="connsiteY12" fmla="*/ 229103 h 971635"/>
                <a:gd name="connsiteX13" fmla="*/ 695755 w 868586"/>
                <a:gd name="connsiteY13" fmla="*/ 233122 h 971635"/>
                <a:gd name="connsiteX14" fmla="*/ 687716 w 868586"/>
                <a:gd name="connsiteY14" fmla="*/ 241161 h 971635"/>
                <a:gd name="connsiteX15" fmla="*/ 681687 w 868586"/>
                <a:gd name="connsiteY15" fmla="*/ 253219 h 971635"/>
                <a:gd name="connsiteX16" fmla="*/ 673648 w 868586"/>
                <a:gd name="connsiteY16" fmla="*/ 257238 h 971635"/>
                <a:gd name="connsiteX17" fmla="*/ 667619 w 868586"/>
                <a:gd name="connsiteY17" fmla="*/ 261258 h 971635"/>
                <a:gd name="connsiteX18" fmla="*/ 659581 w 868586"/>
                <a:gd name="connsiteY18" fmla="*/ 273316 h 971635"/>
                <a:gd name="connsiteX19" fmla="*/ 655561 w 868586"/>
                <a:gd name="connsiteY19" fmla="*/ 277335 h 971635"/>
                <a:gd name="connsiteX20" fmla="*/ 647523 w 868586"/>
                <a:gd name="connsiteY20" fmla="*/ 289393 h 971635"/>
                <a:gd name="connsiteX21" fmla="*/ 639484 w 868586"/>
                <a:gd name="connsiteY21" fmla="*/ 299441 h 971635"/>
                <a:gd name="connsiteX22" fmla="*/ 631445 w 868586"/>
                <a:gd name="connsiteY22" fmla="*/ 315519 h 971635"/>
                <a:gd name="connsiteX23" fmla="*/ 625416 w 868586"/>
                <a:gd name="connsiteY23" fmla="*/ 327577 h 971635"/>
                <a:gd name="connsiteX24" fmla="*/ 619387 w 868586"/>
                <a:gd name="connsiteY24" fmla="*/ 333606 h 971635"/>
                <a:gd name="connsiteX25" fmla="*/ 611348 w 868586"/>
                <a:gd name="connsiteY25" fmla="*/ 343654 h 971635"/>
                <a:gd name="connsiteX26" fmla="*/ 605319 w 868586"/>
                <a:gd name="connsiteY26" fmla="*/ 347673 h 971635"/>
                <a:gd name="connsiteX27" fmla="*/ 595271 w 868586"/>
                <a:gd name="connsiteY27" fmla="*/ 357722 h 971635"/>
                <a:gd name="connsiteX28" fmla="*/ 583213 w 868586"/>
                <a:gd name="connsiteY28" fmla="*/ 365760 h 971635"/>
                <a:gd name="connsiteX29" fmla="*/ 575174 w 868586"/>
                <a:gd name="connsiteY29" fmla="*/ 373799 h 971635"/>
                <a:gd name="connsiteX30" fmla="*/ 569145 w 868586"/>
                <a:gd name="connsiteY30" fmla="*/ 377818 h 971635"/>
                <a:gd name="connsiteX31" fmla="*/ 561107 w 868586"/>
                <a:gd name="connsiteY31" fmla="*/ 387867 h 971635"/>
                <a:gd name="connsiteX32" fmla="*/ 557087 w 868586"/>
                <a:gd name="connsiteY32" fmla="*/ 391886 h 971635"/>
                <a:gd name="connsiteX33" fmla="*/ 549049 w 868586"/>
                <a:gd name="connsiteY33" fmla="*/ 403944 h 971635"/>
                <a:gd name="connsiteX34" fmla="*/ 541010 w 868586"/>
                <a:gd name="connsiteY34" fmla="*/ 411983 h 971635"/>
                <a:gd name="connsiteX35" fmla="*/ 539000 w 868586"/>
                <a:gd name="connsiteY35" fmla="*/ 418012 h 971635"/>
                <a:gd name="connsiteX36" fmla="*/ 532971 w 868586"/>
                <a:gd name="connsiteY36" fmla="*/ 422031 h 971635"/>
                <a:gd name="connsiteX37" fmla="*/ 522923 w 868586"/>
                <a:gd name="connsiteY37" fmla="*/ 432080 h 971635"/>
                <a:gd name="connsiteX38" fmla="*/ 512875 w 868586"/>
                <a:gd name="connsiteY38" fmla="*/ 444138 h 971635"/>
                <a:gd name="connsiteX39" fmla="*/ 508855 w 868586"/>
                <a:gd name="connsiteY39" fmla="*/ 448157 h 971635"/>
                <a:gd name="connsiteX40" fmla="*/ 504836 w 868586"/>
                <a:gd name="connsiteY40" fmla="*/ 454186 h 971635"/>
                <a:gd name="connsiteX41" fmla="*/ 492778 w 868586"/>
                <a:gd name="connsiteY41" fmla="*/ 460215 h 971635"/>
                <a:gd name="connsiteX42" fmla="*/ 486749 w 868586"/>
                <a:gd name="connsiteY42" fmla="*/ 464234 h 971635"/>
                <a:gd name="connsiteX43" fmla="*/ 478710 w 868586"/>
                <a:gd name="connsiteY43" fmla="*/ 474283 h 971635"/>
                <a:gd name="connsiteX44" fmla="*/ 474691 w 868586"/>
                <a:gd name="connsiteY44" fmla="*/ 480312 h 971635"/>
                <a:gd name="connsiteX45" fmla="*/ 468662 w 868586"/>
                <a:gd name="connsiteY45" fmla="*/ 482321 h 971635"/>
                <a:gd name="connsiteX46" fmla="*/ 454594 w 868586"/>
                <a:gd name="connsiteY46" fmla="*/ 494379 h 971635"/>
                <a:gd name="connsiteX47" fmla="*/ 450575 w 868586"/>
                <a:gd name="connsiteY47" fmla="*/ 498399 h 971635"/>
                <a:gd name="connsiteX48" fmla="*/ 438517 w 868586"/>
                <a:gd name="connsiteY48" fmla="*/ 506437 h 971635"/>
                <a:gd name="connsiteX49" fmla="*/ 434497 w 868586"/>
                <a:gd name="connsiteY49" fmla="*/ 510457 h 971635"/>
                <a:gd name="connsiteX50" fmla="*/ 422439 w 868586"/>
                <a:gd name="connsiteY50" fmla="*/ 518495 h 971635"/>
                <a:gd name="connsiteX51" fmla="*/ 418420 w 868586"/>
                <a:gd name="connsiteY51" fmla="*/ 522515 h 971635"/>
                <a:gd name="connsiteX52" fmla="*/ 406362 w 868586"/>
                <a:gd name="connsiteY52" fmla="*/ 530553 h 971635"/>
                <a:gd name="connsiteX53" fmla="*/ 402343 w 868586"/>
                <a:gd name="connsiteY53" fmla="*/ 534573 h 971635"/>
                <a:gd name="connsiteX54" fmla="*/ 390285 w 868586"/>
                <a:gd name="connsiteY54" fmla="*/ 542611 h 971635"/>
                <a:gd name="connsiteX55" fmla="*/ 380236 w 868586"/>
                <a:gd name="connsiteY55" fmla="*/ 548640 h 971635"/>
                <a:gd name="connsiteX56" fmla="*/ 372198 w 868586"/>
                <a:gd name="connsiteY56" fmla="*/ 558689 h 971635"/>
                <a:gd name="connsiteX57" fmla="*/ 370188 w 868586"/>
                <a:gd name="connsiteY57" fmla="*/ 564718 h 971635"/>
                <a:gd name="connsiteX58" fmla="*/ 352101 w 868586"/>
                <a:gd name="connsiteY58" fmla="*/ 578785 h 971635"/>
                <a:gd name="connsiteX59" fmla="*/ 342053 w 868586"/>
                <a:gd name="connsiteY59" fmla="*/ 584814 h 971635"/>
                <a:gd name="connsiteX60" fmla="*/ 325975 w 868586"/>
                <a:gd name="connsiteY60" fmla="*/ 596872 h 971635"/>
                <a:gd name="connsiteX61" fmla="*/ 319946 w 868586"/>
                <a:gd name="connsiteY61" fmla="*/ 598882 h 971635"/>
                <a:gd name="connsiteX62" fmla="*/ 313917 w 868586"/>
                <a:gd name="connsiteY62" fmla="*/ 602901 h 971635"/>
                <a:gd name="connsiteX63" fmla="*/ 301859 w 868586"/>
                <a:gd name="connsiteY63" fmla="*/ 606921 h 971635"/>
                <a:gd name="connsiteX64" fmla="*/ 289801 w 868586"/>
                <a:gd name="connsiteY64" fmla="*/ 614960 h 971635"/>
                <a:gd name="connsiteX65" fmla="*/ 283772 w 868586"/>
                <a:gd name="connsiteY65" fmla="*/ 618979 h 971635"/>
                <a:gd name="connsiteX66" fmla="*/ 279753 w 868586"/>
                <a:gd name="connsiteY66" fmla="*/ 625008 h 971635"/>
                <a:gd name="connsiteX67" fmla="*/ 267695 w 868586"/>
                <a:gd name="connsiteY67" fmla="*/ 631037 h 971635"/>
                <a:gd name="connsiteX68" fmla="*/ 257646 w 868586"/>
                <a:gd name="connsiteY68" fmla="*/ 639076 h 971635"/>
                <a:gd name="connsiteX69" fmla="*/ 251617 w 868586"/>
                <a:gd name="connsiteY69" fmla="*/ 641085 h 971635"/>
                <a:gd name="connsiteX70" fmla="*/ 241569 w 868586"/>
                <a:gd name="connsiteY70" fmla="*/ 649124 h 971635"/>
                <a:gd name="connsiteX71" fmla="*/ 235540 w 868586"/>
                <a:gd name="connsiteY71" fmla="*/ 651134 h 971635"/>
                <a:gd name="connsiteX72" fmla="*/ 229511 w 868586"/>
                <a:gd name="connsiteY72" fmla="*/ 655153 h 971635"/>
                <a:gd name="connsiteX73" fmla="*/ 217453 w 868586"/>
                <a:gd name="connsiteY73" fmla="*/ 659172 h 971635"/>
                <a:gd name="connsiteX74" fmla="*/ 205395 w 868586"/>
                <a:gd name="connsiteY74" fmla="*/ 665201 h 971635"/>
                <a:gd name="connsiteX75" fmla="*/ 197356 w 868586"/>
                <a:gd name="connsiteY75" fmla="*/ 673240 h 971635"/>
                <a:gd name="connsiteX76" fmla="*/ 191327 w 868586"/>
                <a:gd name="connsiteY76" fmla="*/ 677259 h 971635"/>
                <a:gd name="connsiteX77" fmla="*/ 187308 w 868586"/>
                <a:gd name="connsiteY77" fmla="*/ 681279 h 971635"/>
                <a:gd name="connsiteX78" fmla="*/ 175250 w 868586"/>
                <a:gd name="connsiteY78" fmla="*/ 685298 h 971635"/>
                <a:gd name="connsiteX79" fmla="*/ 169221 w 868586"/>
                <a:gd name="connsiteY79" fmla="*/ 689317 h 971635"/>
                <a:gd name="connsiteX80" fmla="*/ 163192 w 868586"/>
                <a:gd name="connsiteY80" fmla="*/ 691327 h 971635"/>
                <a:gd name="connsiteX81" fmla="*/ 151134 w 868586"/>
                <a:gd name="connsiteY81" fmla="*/ 699366 h 971635"/>
                <a:gd name="connsiteX82" fmla="*/ 139076 w 868586"/>
                <a:gd name="connsiteY82" fmla="*/ 703385 h 971635"/>
                <a:gd name="connsiteX83" fmla="*/ 120989 w 868586"/>
                <a:gd name="connsiteY83" fmla="*/ 713433 h 971635"/>
                <a:gd name="connsiteX84" fmla="*/ 102902 w 868586"/>
                <a:gd name="connsiteY84" fmla="*/ 725491 h 971635"/>
                <a:gd name="connsiteX85" fmla="*/ 96873 w 868586"/>
                <a:gd name="connsiteY85" fmla="*/ 729511 h 971635"/>
                <a:gd name="connsiteX86" fmla="*/ 86824 w 868586"/>
                <a:gd name="connsiteY86" fmla="*/ 737549 h 971635"/>
                <a:gd name="connsiteX87" fmla="*/ 82805 w 868586"/>
                <a:gd name="connsiteY87" fmla="*/ 741569 h 971635"/>
                <a:gd name="connsiteX88" fmla="*/ 76776 w 868586"/>
                <a:gd name="connsiteY88" fmla="*/ 743578 h 971635"/>
                <a:gd name="connsiteX89" fmla="*/ 58689 w 868586"/>
                <a:gd name="connsiteY89" fmla="*/ 751617 h 971635"/>
                <a:gd name="connsiteX90" fmla="*/ 42612 w 868586"/>
                <a:gd name="connsiteY90" fmla="*/ 755636 h 971635"/>
                <a:gd name="connsiteX91" fmla="*/ 36583 w 868586"/>
                <a:gd name="connsiteY91" fmla="*/ 759656 h 971635"/>
                <a:gd name="connsiteX92" fmla="*/ 30554 w 868586"/>
                <a:gd name="connsiteY92" fmla="*/ 761665 h 971635"/>
                <a:gd name="connsiteX93" fmla="*/ 26534 w 868586"/>
                <a:gd name="connsiteY93" fmla="*/ 765685 h 971635"/>
                <a:gd name="connsiteX94" fmla="*/ 8447 w 868586"/>
                <a:gd name="connsiteY94" fmla="*/ 773723 h 971635"/>
                <a:gd name="connsiteX95" fmla="*/ 409 w 868586"/>
                <a:gd name="connsiteY95" fmla="*/ 775733 h 971635"/>
                <a:gd name="connsiteX96" fmla="*/ 3114 w 868586"/>
                <a:gd name="connsiteY96" fmla="*/ 971634 h 971635"/>
                <a:gd name="connsiteX0" fmla="*/ 868586 w 868586"/>
                <a:gd name="connsiteY0" fmla="*/ 0 h 987028"/>
                <a:gd name="connsiteX1" fmla="*/ 786190 w 868586"/>
                <a:gd name="connsiteY1" fmla="*/ 122590 h 987028"/>
                <a:gd name="connsiteX2" fmla="*/ 782170 w 868586"/>
                <a:gd name="connsiteY2" fmla="*/ 134648 h 987028"/>
                <a:gd name="connsiteX3" fmla="*/ 770112 w 868586"/>
                <a:gd name="connsiteY3" fmla="*/ 150726 h 987028"/>
                <a:gd name="connsiteX4" fmla="*/ 766093 w 868586"/>
                <a:gd name="connsiteY4" fmla="*/ 156755 h 987028"/>
                <a:gd name="connsiteX5" fmla="*/ 760064 w 868586"/>
                <a:gd name="connsiteY5" fmla="*/ 160774 h 987028"/>
                <a:gd name="connsiteX6" fmla="*/ 748006 w 868586"/>
                <a:gd name="connsiteY6" fmla="*/ 172832 h 987028"/>
                <a:gd name="connsiteX7" fmla="*/ 741977 w 868586"/>
                <a:gd name="connsiteY7" fmla="*/ 176851 h 987028"/>
                <a:gd name="connsiteX8" fmla="*/ 737958 w 868586"/>
                <a:gd name="connsiteY8" fmla="*/ 182880 h 987028"/>
                <a:gd name="connsiteX9" fmla="*/ 727909 w 868586"/>
                <a:gd name="connsiteY9" fmla="*/ 192929 h 987028"/>
                <a:gd name="connsiteX10" fmla="*/ 717861 w 868586"/>
                <a:gd name="connsiteY10" fmla="*/ 204987 h 987028"/>
                <a:gd name="connsiteX11" fmla="*/ 709822 w 868586"/>
                <a:gd name="connsiteY11" fmla="*/ 217045 h 987028"/>
                <a:gd name="connsiteX12" fmla="*/ 701784 w 868586"/>
                <a:gd name="connsiteY12" fmla="*/ 229103 h 987028"/>
                <a:gd name="connsiteX13" fmla="*/ 695755 w 868586"/>
                <a:gd name="connsiteY13" fmla="*/ 233122 h 987028"/>
                <a:gd name="connsiteX14" fmla="*/ 687716 w 868586"/>
                <a:gd name="connsiteY14" fmla="*/ 241161 h 987028"/>
                <a:gd name="connsiteX15" fmla="*/ 681687 w 868586"/>
                <a:gd name="connsiteY15" fmla="*/ 253219 h 987028"/>
                <a:gd name="connsiteX16" fmla="*/ 673648 w 868586"/>
                <a:gd name="connsiteY16" fmla="*/ 257238 h 987028"/>
                <a:gd name="connsiteX17" fmla="*/ 667619 w 868586"/>
                <a:gd name="connsiteY17" fmla="*/ 261258 h 987028"/>
                <a:gd name="connsiteX18" fmla="*/ 659581 w 868586"/>
                <a:gd name="connsiteY18" fmla="*/ 273316 h 987028"/>
                <a:gd name="connsiteX19" fmla="*/ 655561 w 868586"/>
                <a:gd name="connsiteY19" fmla="*/ 277335 h 987028"/>
                <a:gd name="connsiteX20" fmla="*/ 647523 w 868586"/>
                <a:gd name="connsiteY20" fmla="*/ 289393 h 987028"/>
                <a:gd name="connsiteX21" fmla="*/ 639484 w 868586"/>
                <a:gd name="connsiteY21" fmla="*/ 299441 h 987028"/>
                <a:gd name="connsiteX22" fmla="*/ 631445 w 868586"/>
                <a:gd name="connsiteY22" fmla="*/ 315519 h 987028"/>
                <a:gd name="connsiteX23" fmla="*/ 625416 w 868586"/>
                <a:gd name="connsiteY23" fmla="*/ 327577 h 987028"/>
                <a:gd name="connsiteX24" fmla="*/ 619387 w 868586"/>
                <a:gd name="connsiteY24" fmla="*/ 333606 h 987028"/>
                <a:gd name="connsiteX25" fmla="*/ 611348 w 868586"/>
                <a:gd name="connsiteY25" fmla="*/ 343654 h 987028"/>
                <a:gd name="connsiteX26" fmla="*/ 605319 w 868586"/>
                <a:gd name="connsiteY26" fmla="*/ 347673 h 987028"/>
                <a:gd name="connsiteX27" fmla="*/ 595271 w 868586"/>
                <a:gd name="connsiteY27" fmla="*/ 357722 h 987028"/>
                <a:gd name="connsiteX28" fmla="*/ 583213 w 868586"/>
                <a:gd name="connsiteY28" fmla="*/ 365760 h 987028"/>
                <a:gd name="connsiteX29" fmla="*/ 575174 w 868586"/>
                <a:gd name="connsiteY29" fmla="*/ 373799 h 987028"/>
                <a:gd name="connsiteX30" fmla="*/ 569145 w 868586"/>
                <a:gd name="connsiteY30" fmla="*/ 377818 h 987028"/>
                <a:gd name="connsiteX31" fmla="*/ 561107 w 868586"/>
                <a:gd name="connsiteY31" fmla="*/ 387867 h 987028"/>
                <a:gd name="connsiteX32" fmla="*/ 557087 w 868586"/>
                <a:gd name="connsiteY32" fmla="*/ 391886 h 987028"/>
                <a:gd name="connsiteX33" fmla="*/ 549049 w 868586"/>
                <a:gd name="connsiteY33" fmla="*/ 403944 h 987028"/>
                <a:gd name="connsiteX34" fmla="*/ 541010 w 868586"/>
                <a:gd name="connsiteY34" fmla="*/ 411983 h 987028"/>
                <a:gd name="connsiteX35" fmla="*/ 539000 w 868586"/>
                <a:gd name="connsiteY35" fmla="*/ 418012 h 987028"/>
                <a:gd name="connsiteX36" fmla="*/ 532971 w 868586"/>
                <a:gd name="connsiteY36" fmla="*/ 422031 h 987028"/>
                <a:gd name="connsiteX37" fmla="*/ 522923 w 868586"/>
                <a:gd name="connsiteY37" fmla="*/ 432080 h 987028"/>
                <a:gd name="connsiteX38" fmla="*/ 512875 w 868586"/>
                <a:gd name="connsiteY38" fmla="*/ 444138 h 987028"/>
                <a:gd name="connsiteX39" fmla="*/ 508855 w 868586"/>
                <a:gd name="connsiteY39" fmla="*/ 448157 h 987028"/>
                <a:gd name="connsiteX40" fmla="*/ 504836 w 868586"/>
                <a:gd name="connsiteY40" fmla="*/ 454186 h 987028"/>
                <a:gd name="connsiteX41" fmla="*/ 492778 w 868586"/>
                <a:gd name="connsiteY41" fmla="*/ 460215 h 987028"/>
                <a:gd name="connsiteX42" fmla="*/ 486749 w 868586"/>
                <a:gd name="connsiteY42" fmla="*/ 464234 h 987028"/>
                <a:gd name="connsiteX43" fmla="*/ 478710 w 868586"/>
                <a:gd name="connsiteY43" fmla="*/ 474283 h 987028"/>
                <a:gd name="connsiteX44" fmla="*/ 474691 w 868586"/>
                <a:gd name="connsiteY44" fmla="*/ 480312 h 987028"/>
                <a:gd name="connsiteX45" fmla="*/ 468662 w 868586"/>
                <a:gd name="connsiteY45" fmla="*/ 482321 h 987028"/>
                <a:gd name="connsiteX46" fmla="*/ 454594 w 868586"/>
                <a:gd name="connsiteY46" fmla="*/ 494379 h 987028"/>
                <a:gd name="connsiteX47" fmla="*/ 450575 w 868586"/>
                <a:gd name="connsiteY47" fmla="*/ 498399 h 987028"/>
                <a:gd name="connsiteX48" fmla="*/ 438517 w 868586"/>
                <a:gd name="connsiteY48" fmla="*/ 506437 h 987028"/>
                <a:gd name="connsiteX49" fmla="*/ 434497 w 868586"/>
                <a:gd name="connsiteY49" fmla="*/ 510457 h 987028"/>
                <a:gd name="connsiteX50" fmla="*/ 422439 w 868586"/>
                <a:gd name="connsiteY50" fmla="*/ 518495 h 987028"/>
                <a:gd name="connsiteX51" fmla="*/ 418420 w 868586"/>
                <a:gd name="connsiteY51" fmla="*/ 522515 h 987028"/>
                <a:gd name="connsiteX52" fmla="*/ 406362 w 868586"/>
                <a:gd name="connsiteY52" fmla="*/ 530553 h 987028"/>
                <a:gd name="connsiteX53" fmla="*/ 402343 w 868586"/>
                <a:gd name="connsiteY53" fmla="*/ 534573 h 987028"/>
                <a:gd name="connsiteX54" fmla="*/ 390285 w 868586"/>
                <a:gd name="connsiteY54" fmla="*/ 542611 h 987028"/>
                <a:gd name="connsiteX55" fmla="*/ 380236 w 868586"/>
                <a:gd name="connsiteY55" fmla="*/ 548640 h 987028"/>
                <a:gd name="connsiteX56" fmla="*/ 372198 w 868586"/>
                <a:gd name="connsiteY56" fmla="*/ 558689 h 987028"/>
                <a:gd name="connsiteX57" fmla="*/ 370188 w 868586"/>
                <a:gd name="connsiteY57" fmla="*/ 564718 h 987028"/>
                <a:gd name="connsiteX58" fmla="*/ 352101 w 868586"/>
                <a:gd name="connsiteY58" fmla="*/ 578785 h 987028"/>
                <a:gd name="connsiteX59" fmla="*/ 342053 w 868586"/>
                <a:gd name="connsiteY59" fmla="*/ 584814 h 987028"/>
                <a:gd name="connsiteX60" fmla="*/ 325975 w 868586"/>
                <a:gd name="connsiteY60" fmla="*/ 596872 h 987028"/>
                <a:gd name="connsiteX61" fmla="*/ 319946 w 868586"/>
                <a:gd name="connsiteY61" fmla="*/ 598882 h 987028"/>
                <a:gd name="connsiteX62" fmla="*/ 313917 w 868586"/>
                <a:gd name="connsiteY62" fmla="*/ 602901 h 987028"/>
                <a:gd name="connsiteX63" fmla="*/ 301859 w 868586"/>
                <a:gd name="connsiteY63" fmla="*/ 606921 h 987028"/>
                <a:gd name="connsiteX64" fmla="*/ 289801 w 868586"/>
                <a:gd name="connsiteY64" fmla="*/ 614960 h 987028"/>
                <a:gd name="connsiteX65" fmla="*/ 283772 w 868586"/>
                <a:gd name="connsiteY65" fmla="*/ 618979 h 987028"/>
                <a:gd name="connsiteX66" fmla="*/ 279753 w 868586"/>
                <a:gd name="connsiteY66" fmla="*/ 625008 h 987028"/>
                <a:gd name="connsiteX67" fmla="*/ 267695 w 868586"/>
                <a:gd name="connsiteY67" fmla="*/ 631037 h 987028"/>
                <a:gd name="connsiteX68" fmla="*/ 257646 w 868586"/>
                <a:gd name="connsiteY68" fmla="*/ 639076 h 987028"/>
                <a:gd name="connsiteX69" fmla="*/ 251617 w 868586"/>
                <a:gd name="connsiteY69" fmla="*/ 641085 h 987028"/>
                <a:gd name="connsiteX70" fmla="*/ 241569 w 868586"/>
                <a:gd name="connsiteY70" fmla="*/ 649124 h 987028"/>
                <a:gd name="connsiteX71" fmla="*/ 235540 w 868586"/>
                <a:gd name="connsiteY71" fmla="*/ 651134 h 987028"/>
                <a:gd name="connsiteX72" fmla="*/ 229511 w 868586"/>
                <a:gd name="connsiteY72" fmla="*/ 655153 h 987028"/>
                <a:gd name="connsiteX73" fmla="*/ 217453 w 868586"/>
                <a:gd name="connsiteY73" fmla="*/ 659172 h 987028"/>
                <a:gd name="connsiteX74" fmla="*/ 205395 w 868586"/>
                <a:gd name="connsiteY74" fmla="*/ 665201 h 987028"/>
                <a:gd name="connsiteX75" fmla="*/ 197356 w 868586"/>
                <a:gd name="connsiteY75" fmla="*/ 673240 h 987028"/>
                <a:gd name="connsiteX76" fmla="*/ 191327 w 868586"/>
                <a:gd name="connsiteY76" fmla="*/ 677259 h 987028"/>
                <a:gd name="connsiteX77" fmla="*/ 187308 w 868586"/>
                <a:gd name="connsiteY77" fmla="*/ 681279 h 987028"/>
                <a:gd name="connsiteX78" fmla="*/ 175250 w 868586"/>
                <a:gd name="connsiteY78" fmla="*/ 685298 h 987028"/>
                <a:gd name="connsiteX79" fmla="*/ 169221 w 868586"/>
                <a:gd name="connsiteY79" fmla="*/ 689317 h 987028"/>
                <a:gd name="connsiteX80" fmla="*/ 163192 w 868586"/>
                <a:gd name="connsiteY80" fmla="*/ 691327 h 987028"/>
                <a:gd name="connsiteX81" fmla="*/ 151134 w 868586"/>
                <a:gd name="connsiteY81" fmla="*/ 699366 h 987028"/>
                <a:gd name="connsiteX82" fmla="*/ 139076 w 868586"/>
                <a:gd name="connsiteY82" fmla="*/ 703385 h 987028"/>
                <a:gd name="connsiteX83" fmla="*/ 120989 w 868586"/>
                <a:gd name="connsiteY83" fmla="*/ 713433 h 987028"/>
                <a:gd name="connsiteX84" fmla="*/ 102902 w 868586"/>
                <a:gd name="connsiteY84" fmla="*/ 725491 h 987028"/>
                <a:gd name="connsiteX85" fmla="*/ 96873 w 868586"/>
                <a:gd name="connsiteY85" fmla="*/ 729511 h 987028"/>
                <a:gd name="connsiteX86" fmla="*/ 86824 w 868586"/>
                <a:gd name="connsiteY86" fmla="*/ 737549 h 987028"/>
                <a:gd name="connsiteX87" fmla="*/ 82805 w 868586"/>
                <a:gd name="connsiteY87" fmla="*/ 741569 h 987028"/>
                <a:gd name="connsiteX88" fmla="*/ 76776 w 868586"/>
                <a:gd name="connsiteY88" fmla="*/ 743578 h 987028"/>
                <a:gd name="connsiteX89" fmla="*/ 58689 w 868586"/>
                <a:gd name="connsiteY89" fmla="*/ 751617 h 987028"/>
                <a:gd name="connsiteX90" fmla="*/ 42612 w 868586"/>
                <a:gd name="connsiteY90" fmla="*/ 755636 h 987028"/>
                <a:gd name="connsiteX91" fmla="*/ 36583 w 868586"/>
                <a:gd name="connsiteY91" fmla="*/ 759656 h 987028"/>
                <a:gd name="connsiteX92" fmla="*/ 30554 w 868586"/>
                <a:gd name="connsiteY92" fmla="*/ 761665 h 987028"/>
                <a:gd name="connsiteX93" fmla="*/ 26534 w 868586"/>
                <a:gd name="connsiteY93" fmla="*/ 765685 h 987028"/>
                <a:gd name="connsiteX94" fmla="*/ 8447 w 868586"/>
                <a:gd name="connsiteY94" fmla="*/ 773723 h 987028"/>
                <a:gd name="connsiteX95" fmla="*/ 409 w 868586"/>
                <a:gd name="connsiteY95" fmla="*/ 775733 h 987028"/>
                <a:gd name="connsiteX96" fmla="*/ 3114 w 868586"/>
                <a:gd name="connsiteY96" fmla="*/ 971634 h 987028"/>
                <a:gd name="connsiteX97" fmla="*/ 3113 w 868586"/>
                <a:gd name="connsiteY97" fmla="*/ 974607 h 987028"/>
                <a:gd name="connsiteX0" fmla="*/ 868586 w 868586"/>
                <a:gd name="connsiteY0" fmla="*/ 0 h 985507"/>
                <a:gd name="connsiteX1" fmla="*/ 786190 w 868586"/>
                <a:gd name="connsiteY1" fmla="*/ 122590 h 985507"/>
                <a:gd name="connsiteX2" fmla="*/ 782170 w 868586"/>
                <a:gd name="connsiteY2" fmla="*/ 134648 h 985507"/>
                <a:gd name="connsiteX3" fmla="*/ 770112 w 868586"/>
                <a:gd name="connsiteY3" fmla="*/ 150726 h 985507"/>
                <a:gd name="connsiteX4" fmla="*/ 766093 w 868586"/>
                <a:gd name="connsiteY4" fmla="*/ 156755 h 985507"/>
                <a:gd name="connsiteX5" fmla="*/ 760064 w 868586"/>
                <a:gd name="connsiteY5" fmla="*/ 160774 h 985507"/>
                <a:gd name="connsiteX6" fmla="*/ 748006 w 868586"/>
                <a:gd name="connsiteY6" fmla="*/ 172832 h 985507"/>
                <a:gd name="connsiteX7" fmla="*/ 741977 w 868586"/>
                <a:gd name="connsiteY7" fmla="*/ 176851 h 985507"/>
                <a:gd name="connsiteX8" fmla="*/ 737958 w 868586"/>
                <a:gd name="connsiteY8" fmla="*/ 182880 h 985507"/>
                <a:gd name="connsiteX9" fmla="*/ 727909 w 868586"/>
                <a:gd name="connsiteY9" fmla="*/ 192929 h 985507"/>
                <a:gd name="connsiteX10" fmla="*/ 717861 w 868586"/>
                <a:gd name="connsiteY10" fmla="*/ 204987 h 985507"/>
                <a:gd name="connsiteX11" fmla="*/ 709822 w 868586"/>
                <a:gd name="connsiteY11" fmla="*/ 217045 h 985507"/>
                <a:gd name="connsiteX12" fmla="*/ 701784 w 868586"/>
                <a:gd name="connsiteY12" fmla="*/ 229103 h 985507"/>
                <a:gd name="connsiteX13" fmla="*/ 695755 w 868586"/>
                <a:gd name="connsiteY13" fmla="*/ 233122 h 985507"/>
                <a:gd name="connsiteX14" fmla="*/ 687716 w 868586"/>
                <a:gd name="connsiteY14" fmla="*/ 241161 h 985507"/>
                <a:gd name="connsiteX15" fmla="*/ 681687 w 868586"/>
                <a:gd name="connsiteY15" fmla="*/ 253219 h 985507"/>
                <a:gd name="connsiteX16" fmla="*/ 673648 w 868586"/>
                <a:gd name="connsiteY16" fmla="*/ 257238 h 985507"/>
                <a:gd name="connsiteX17" fmla="*/ 667619 w 868586"/>
                <a:gd name="connsiteY17" fmla="*/ 261258 h 985507"/>
                <a:gd name="connsiteX18" fmla="*/ 659581 w 868586"/>
                <a:gd name="connsiteY18" fmla="*/ 273316 h 985507"/>
                <a:gd name="connsiteX19" fmla="*/ 655561 w 868586"/>
                <a:gd name="connsiteY19" fmla="*/ 277335 h 985507"/>
                <a:gd name="connsiteX20" fmla="*/ 647523 w 868586"/>
                <a:gd name="connsiteY20" fmla="*/ 289393 h 985507"/>
                <a:gd name="connsiteX21" fmla="*/ 639484 w 868586"/>
                <a:gd name="connsiteY21" fmla="*/ 299441 h 985507"/>
                <a:gd name="connsiteX22" fmla="*/ 631445 w 868586"/>
                <a:gd name="connsiteY22" fmla="*/ 315519 h 985507"/>
                <a:gd name="connsiteX23" fmla="*/ 625416 w 868586"/>
                <a:gd name="connsiteY23" fmla="*/ 327577 h 985507"/>
                <a:gd name="connsiteX24" fmla="*/ 619387 w 868586"/>
                <a:gd name="connsiteY24" fmla="*/ 333606 h 985507"/>
                <a:gd name="connsiteX25" fmla="*/ 611348 w 868586"/>
                <a:gd name="connsiteY25" fmla="*/ 343654 h 985507"/>
                <a:gd name="connsiteX26" fmla="*/ 605319 w 868586"/>
                <a:gd name="connsiteY26" fmla="*/ 347673 h 985507"/>
                <a:gd name="connsiteX27" fmla="*/ 595271 w 868586"/>
                <a:gd name="connsiteY27" fmla="*/ 357722 h 985507"/>
                <a:gd name="connsiteX28" fmla="*/ 583213 w 868586"/>
                <a:gd name="connsiteY28" fmla="*/ 365760 h 985507"/>
                <a:gd name="connsiteX29" fmla="*/ 575174 w 868586"/>
                <a:gd name="connsiteY29" fmla="*/ 373799 h 985507"/>
                <a:gd name="connsiteX30" fmla="*/ 569145 w 868586"/>
                <a:gd name="connsiteY30" fmla="*/ 377818 h 985507"/>
                <a:gd name="connsiteX31" fmla="*/ 561107 w 868586"/>
                <a:gd name="connsiteY31" fmla="*/ 387867 h 985507"/>
                <a:gd name="connsiteX32" fmla="*/ 557087 w 868586"/>
                <a:gd name="connsiteY32" fmla="*/ 391886 h 985507"/>
                <a:gd name="connsiteX33" fmla="*/ 549049 w 868586"/>
                <a:gd name="connsiteY33" fmla="*/ 403944 h 985507"/>
                <a:gd name="connsiteX34" fmla="*/ 541010 w 868586"/>
                <a:gd name="connsiteY34" fmla="*/ 411983 h 985507"/>
                <a:gd name="connsiteX35" fmla="*/ 539000 w 868586"/>
                <a:gd name="connsiteY35" fmla="*/ 418012 h 985507"/>
                <a:gd name="connsiteX36" fmla="*/ 532971 w 868586"/>
                <a:gd name="connsiteY36" fmla="*/ 422031 h 985507"/>
                <a:gd name="connsiteX37" fmla="*/ 522923 w 868586"/>
                <a:gd name="connsiteY37" fmla="*/ 432080 h 985507"/>
                <a:gd name="connsiteX38" fmla="*/ 512875 w 868586"/>
                <a:gd name="connsiteY38" fmla="*/ 444138 h 985507"/>
                <a:gd name="connsiteX39" fmla="*/ 508855 w 868586"/>
                <a:gd name="connsiteY39" fmla="*/ 448157 h 985507"/>
                <a:gd name="connsiteX40" fmla="*/ 504836 w 868586"/>
                <a:gd name="connsiteY40" fmla="*/ 454186 h 985507"/>
                <a:gd name="connsiteX41" fmla="*/ 492778 w 868586"/>
                <a:gd name="connsiteY41" fmla="*/ 460215 h 985507"/>
                <a:gd name="connsiteX42" fmla="*/ 486749 w 868586"/>
                <a:gd name="connsiteY42" fmla="*/ 464234 h 985507"/>
                <a:gd name="connsiteX43" fmla="*/ 478710 w 868586"/>
                <a:gd name="connsiteY43" fmla="*/ 474283 h 985507"/>
                <a:gd name="connsiteX44" fmla="*/ 474691 w 868586"/>
                <a:gd name="connsiteY44" fmla="*/ 480312 h 985507"/>
                <a:gd name="connsiteX45" fmla="*/ 468662 w 868586"/>
                <a:gd name="connsiteY45" fmla="*/ 482321 h 985507"/>
                <a:gd name="connsiteX46" fmla="*/ 454594 w 868586"/>
                <a:gd name="connsiteY46" fmla="*/ 494379 h 985507"/>
                <a:gd name="connsiteX47" fmla="*/ 450575 w 868586"/>
                <a:gd name="connsiteY47" fmla="*/ 498399 h 985507"/>
                <a:gd name="connsiteX48" fmla="*/ 438517 w 868586"/>
                <a:gd name="connsiteY48" fmla="*/ 506437 h 985507"/>
                <a:gd name="connsiteX49" fmla="*/ 434497 w 868586"/>
                <a:gd name="connsiteY49" fmla="*/ 510457 h 985507"/>
                <a:gd name="connsiteX50" fmla="*/ 422439 w 868586"/>
                <a:gd name="connsiteY50" fmla="*/ 518495 h 985507"/>
                <a:gd name="connsiteX51" fmla="*/ 418420 w 868586"/>
                <a:gd name="connsiteY51" fmla="*/ 522515 h 985507"/>
                <a:gd name="connsiteX52" fmla="*/ 406362 w 868586"/>
                <a:gd name="connsiteY52" fmla="*/ 530553 h 985507"/>
                <a:gd name="connsiteX53" fmla="*/ 402343 w 868586"/>
                <a:gd name="connsiteY53" fmla="*/ 534573 h 985507"/>
                <a:gd name="connsiteX54" fmla="*/ 390285 w 868586"/>
                <a:gd name="connsiteY54" fmla="*/ 542611 h 985507"/>
                <a:gd name="connsiteX55" fmla="*/ 380236 w 868586"/>
                <a:gd name="connsiteY55" fmla="*/ 548640 h 985507"/>
                <a:gd name="connsiteX56" fmla="*/ 372198 w 868586"/>
                <a:gd name="connsiteY56" fmla="*/ 558689 h 985507"/>
                <a:gd name="connsiteX57" fmla="*/ 370188 w 868586"/>
                <a:gd name="connsiteY57" fmla="*/ 564718 h 985507"/>
                <a:gd name="connsiteX58" fmla="*/ 352101 w 868586"/>
                <a:gd name="connsiteY58" fmla="*/ 578785 h 985507"/>
                <a:gd name="connsiteX59" fmla="*/ 342053 w 868586"/>
                <a:gd name="connsiteY59" fmla="*/ 584814 h 985507"/>
                <a:gd name="connsiteX60" fmla="*/ 325975 w 868586"/>
                <a:gd name="connsiteY60" fmla="*/ 596872 h 985507"/>
                <a:gd name="connsiteX61" fmla="*/ 319946 w 868586"/>
                <a:gd name="connsiteY61" fmla="*/ 598882 h 985507"/>
                <a:gd name="connsiteX62" fmla="*/ 313917 w 868586"/>
                <a:gd name="connsiteY62" fmla="*/ 602901 h 985507"/>
                <a:gd name="connsiteX63" fmla="*/ 301859 w 868586"/>
                <a:gd name="connsiteY63" fmla="*/ 606921 h 985507"/>
                <a:gd name="connsiteX64" fmla="*/ 289801 w 868586"/>
                <a:gd name="connsiteY64" fmla="*/ 614960 h 985507"/>
                <a:gd name="connsiteX65" fmla="*/ 283772 w 868586"/>
                <a:gd name="connsiteY65" fmla="*/ 618979 h 985507"/>
                <a:gd name="connsiteX66" fmla="*/ 279753 w 868586"/>
                <a:gd name="connsiteY66" fmla="*/ 625008 h 985507"/>
                <a:gd name="connsiteX67" fmla="*/ 267695 w 868586"/>
                <a:gd name="connsiteY67" fmla="*/ 631037 h 985507"/>
                <a:gd name="connsiteX68" fmla="*/ 257646 w 868586"/>
                <a:gd name="connsiteY68" fmla="*/ 639076 h 985507"/>
                <a:gd name="connsiteX69" fmla="*/ 251617 w 868586"/>
                <a:gd name="connsiteY69" fmla="*/ 641085 h 985507"/>
                <a:gd name="connsiteX70" fmla="*/ 241569 w 868586"/>
                <a:gd name="connsiteY70" fmla="*/ 649124 h 985507"/>
                <a:gd name="connsiteX71" fmla="*/ 235540 w 868586"/>
                <a:gd name="connsiteY71" fmla="*/ 651134 h 985507"/>
                <a:gd name="connsiteX72" fmla="*/ 229511 w 868586"/>
                <a:gd name="connsiteY72" fmla="*/ 655153 h 985507"/>
                <a:gd name="connsiteX73" fmla="*/ 217453 w 868586"/>
                <a:gd name="connsiteY73" fmla="*/ 659172 h 985507"/>
                <a:gd name="connsiteX74" fmla="*/ 205395 w 868586"/>
                <a:gd name="connsiteY74" fmla="*/ 665201 h 985507"/>
                <a:gd name="connsiteX75" fmla="*/ 197356 w 868586"/>
                <a:gd name="connsiteY75" fmla="*/ 673240 h 985507"/>
                <a:gd name="connsiteX76" fmla="*/ 191327 w 868586"/>
                <a:gd name="connsiteY76" fmla="*/ 677259 h 985507"/>
                <a:gd name="connsiteX77" fmla="*/ 187308 w 868586"/>
                <a:gd name="connsiteY77" fmla="*/ 681279 h 985507"/>
                <a:gd name="connsiteX78" fmla="*/ 175250 w 868586"/>
                <a:gd name="connsiteY78" fmla="*/ 685298 h 985507"/>
                <a:gd name="connsiteX79" fmla="*/ 169221 w 868586"/>
                <a:gd name="connsiteY79" fmla="*/ 689317 h 985507"/>
                <a:gd name="connsiteX80" fmla="*/ 163192 w 868586"/>
                <a:gd name="connsiteY80" fmla="*/ 691327 h 985507"/>
                <a:gd name="connsiteX81" fmla="*/ 151134 w 868586"/>
                <a:gd name="connsiteY81" fmla="*/ 699366 h 985507"/>
                <a:gd name="connsiteX82" fmla="*/ 139076 w 868586"/>
                <a:gd name="connsiteY82" fmla="*/ 703385 h 985507"/>
                <a:gd name="connsiteX83" fmla="*/ 120989 w 868586"/>
                <a:gd name="connsiteY83" fmla="*/ 713433 h 985507"/>
                <a:gd name="connsiteX84" fmla="*/ 102902 w 868586"/>
                <a:gd name="connsiteY84" fmla="*/ 725491 h 985507"/>
                <a:gd name="connsiteX85" fmla="*/ 96873 w 868586"/>
                <a:gd name="connsiteY85" fmla="*/ 729511 h 985507"/>
                <a:gd name="connsiteX86" fmla="*/ 86824 w 868586"/>
                <a:gd name="connsiteY86" fmla="*/ 737549 h 985507"/>
                <a:gd name="connsiteX87" fmla="*/ 82805 w 868586"/>
                <a:gd name="connsiteY87" fmla="*/ 741569 h 985507"/>
                <a:gd name="connsiteX88" fmla="*/ 76776 w 868586"/>
                <a:gd name="connsiteY88" fmla="*/ 743578 h 985507"/>
                <a:gd name="connsiteX89" fmla="*/ 58689 w 868586"/>
                <a:gd name="connsiteY89" fmla="*/ 751617 h 985507"/>
                <a:gd name="connsiteX90" fmla="*/ 42612 w 868586"/>
                <a:gd name="connsiteY90" fmla="*/ 755636 h 985507"/>
                <a:gd name="connsiteX91" fmla="*/ 36583 w 868586"/>
                <a:gd name="connsiteY91" fmla="*/ 759656 h 985507"/>
                <a:gd name="connsiteX92" fmla="*/ 30554 w 868586"/>
                <a:gd name="connsiteY92" fmla="*/ 761665 h 985507"/>
                <a:gd name="connsiteX93" fmla="*/ 26534 w 868586"/>
                <a:gd name="connsiteY93" fmla="*/ 765685 h 985507"/>
                <a:gd name="connsiteX94" fmla="*/ 8447 w 868586"/>
                <a:gd name="connsiteY94" fmla="*/ 773723 h 985507"/>
                <a:gd name="connsiteX95" fmla="*/ 409 w 868586"/>
                <a:gd name="connsiteY95" fmla="*/ 775733 h 985507"/>
                <a:gd name="connsiteX96" fmla="*/ 3114 w 868586"/>
                <a:gd name="connsiteY96" fmla="*/ 971634 h 985507"/>
                <a:gd name="connsiteX97" fmla="*/ 856553 w 868586"/>
                <a:gd name="connsiteY97" fmla="*/ 968660 h 985507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0" fmla="*/ 856692 w 856692"/>
                <a:gd name="connsiteY0" fmla="*/ 0 h 1000375"/>
                <a:gd name="connsiteX1" fmla="*/ 786190 w 856692"/>
                <a:gd name="connsiteY1" fmla="*/ 137458 h 1000375"/>
                <a:gd name="connsiteX2" fmla="*/ 782170 w 856692"/>
                <a:gd name="connsiteY2" fmla="*/ 149516 h 1000375"/>
                <a:gd name="connsiteX3" fmla="*/ 770112 w 856692"/>
                <a:gd name="connsiteY3" fmla="*/ 165594 h 1000375"/>
                <a:gd name="connsiteX4" fmla="*/ 766093 w 856692"/>
                <a:gd name="connsiteY4" fmla="*/ 171623 h 1000375"/>
                <a:gd name="connsiteX5" fmla="*/ 760064 w 856692"/>
                <a:gd name="connsiteY5" fmla="*/ 175642 h 1000375"/>
                <a:gd name="connsiteX6" fmla="*/ 748006 w 856692"/>
                <a:gd name="connsiteY6" fmla="*/ 187700 h 1000375"/>
                <a:gd name="connsiteX7" fmla="*/ 741977 w 856692"/>
                <a:gd name="connsiteY7" fmla="*/ 191719 h 1000375"/>
                <a:gd name="connsiteX8" fmla="*/ 737958 w 856692"/>
                <a:gd name="connsiteY8" fmla="*/ 197748 h 1000375"/>
                <a:gd name="connsiteX9" fmla="*/ 727909 w 856692"/>
                <a:gd name="connsiteY9" fmla="*/ 207797 h 1000375"/>
                <a:gd name="connsiteX10" fmla="*/ 717861 w 856692"/>
                <a:gd name="connsiteY10" fmla="*/ 219855 h 1000375"/>
                <a:gd name="connsiteX11" fmla="*/ 709822 w 856692"/>
                <a:gd name="connsiteY11" fmla="*/ 231913 h 1000375"/>
                <a:gd name="connsiteX12" fmla="*/ 701784 w 856692"/>
                <a:gd name="connsiteY12" fmla="*/ 243971 h 1000375"/>
                <a:gd name="connsiteX13" fmla="*/ 695755 w 856692"/>
                <a:gd name="connsiteY13" fmla="*/ 247990 h 1000375"/>
                <a:gd name="connsiteX14" fmla="*/ 687716 w 856692"/>
                <a:gd name="connsiteY14" fmla="*/ 256029 h 1000375"/>
                <a:gd name="connsiteX15" fmla="*/ 681687 w 856692"/>
                <a:gd name="connsiteY15" fmla="*/ 268087 h 1000375"/>
                <a:gd name="connsiteX16" fmla="*/ 673648 w 856692"/>
                <a:gd name="connsiteY16" fmla="*/ 272106 h 1000375"/>
                <a:gd name="connsiteX17" fmla="*/ 667619 w 856692"/>
                <a:gd name="connsiteY17" fmla="*/ 276126 h 1000375"/>
                <a:gd name="connsiteX18" fmla="*/ 659581 w 856692"/>
                <a:gd name="connsiteY18" fmla="*/ 288184 h 1000375"/>
                <a:gd name="connsiteX19" fmla="*/ 655561 w 856692"/>
                <a:gd name="connsiteY19" fmla="*/ 292203 h 1000375"/>
                <a:gd name="connsiteX20" fmla="*/ 647523 w 856692"/>
                <a:gd name="connsiteY20" fmla="*/ 304261 h 1000375"/>
                <a:gd name="connsiteX21" fmla="*/ 639484 w 856692"/>
                <a:gd name="connsiteY21" fmla="*/ 314309 h 1000375"/>
                <a:gd name="connsiteX22" fmla="*/ 631445 w 856692"/>
                <a:gd name="connsiteY22" fmla="*/ 330387 h 1000375"/>
                <a:gd name="connsiteX23" fmla="*/ 625416 w 856692"/>
                <a:gd name="connsiteY23" fmla="*/ 342445 h 1000375"/>
                <a:gd name="connsiteX24" fmla="*/ 619387 w 856692"/>
                <a:gd name="connsiteY24" fmla="*/ 348474 h 1000375"/>
                <a:gd name="connsiteX25" fmla="*/ 611348 w 856692"/>
                <a:gd name="connsiteY25" fmla="*/ 358522 h 1000375"/>
                <a:gd name="connsiteX26" fmla="*/ 605319 w 856692"/>
                <a:gd name="connsiteY26" fmla="*/ 362541 h 1000375"/>
                <a:gd name="connsiteX27" fmla="*/ 595271 w 856692"/>
                <a:gd name="connsiteY27" fmla="*/ 372590 h 1000375"/>
                <a:gd name="connsiteX28" fmla="*/ 583213 w 856692"/>
                <a:gd name="connsiteY28" fmla="*/ 380628 h 1000375"/>
                <a:gd name="connsiteX29" fmla="*/ 575174 w 856692"/>
                <a:gd name="connsiteY29" fmla="*/ 388667 h 1000375"/>
                <a:gd name="connsiteX30" fmla="*/ 569145 w 856692"/>
                <a:gd name="connsiteY30" fmla="*/ 392686 h 1000375"/>
                <a:gd name="connsiteX31" fmla="*/ 561107 w 856692"/>
                <a:gd name="connsiteY31" fmla="*/ 402735 h 1000375"/>
                <a:gd name="connsiteX32" fmla="*/ 557087 w 856692"/>
                <a:gd name="connsiteY32" fmla="*/ 406754 h 1000375"/>
                <a:gd name="connsiteX33" fmla="*/ 549049 w 856692"/>
                <a:gd name="connsiteY33" fmla="*/ 418812 h 1000375"/>
                <a:gd name="connsiteX34" fmla="*/ 541010 w 856692"/>
                <a:gd name="connsiteY34" fmla="*/ 426851 h 1000375"/>
                <a:gd name="connsiteX35" fmla="*/ 539000 w 856692"/>
                <a:gd name="connsiteY35" fmla="*/ 432880 h 1000375"/>
                <a:gd name="connsiteX36" fmla="*/ 532971 w 856692"/>
                <a:gd name="connsiteY36" fmla="*/ 436899 h 1000375"/>
                <a:gd name="connsiteX37" fmla="*/ 522923 w 856692"/>
                <a:gd name="connsiteY37" fmla="*/ 446948 h 1000375"/>
                <a:gd name="connsiteX38" fmla="*/ 512875 w 856692"/>
                <a:gd name="connsiteY38" fmla="*/ 459006 h 1000375"/>
                <a:gd name="connsiteX39" fmla="*/ 508855 w 856692"/>
                <a:gd name="connsiteY39" fmla="*/ 463025 h 1000375"/>
                <a:gd name="connsiteX40" fmla="*/ 504836 w 856692"/>
                <a:gd name="connsiteY40" fmla="*/ 469054 h 1000375"/>
                <a:gd name="connsiteX41" fmla="*/ 492778 w 856692"/>
                <a:gd name="connsiteY41" fmla="*/ 475083 h 1000375"/>
                <a:gd name="connsiteX42" fmla="*/ 486749 w 856692"/>
                <a:gd name="connsiteY42" fmla="*/ 479102 h 1000375"/>
                <a:gd name="connsiteX43" fmla="*/ 478710 w 856692"/>
                <a:gd name="connsiteY43" fmla="*/ 489151 h 1000375"/>
                <a:gd name="connsiteX44" fmla="*/ 474691 w 856692"/>
                <a:gd name="connsiteY44" fmla="*/ 495180 h 1000375"/>
                <a:gd name="connsiteX45" fmla="*/ 468662 w 856692"/>
                <a:gd name="connsiteY45" fmla="*/ 497189 h 1000375"/>
                <a:gd name="connsiteX46" fmla="*/ 454594 w 856692"/>
                <a:gd name="connsiteY46" fmla="*/ 509247 h 1000375"/>
                <a:gd name="connsiteX47" fmla="*/ 450575 w 856692"/>
                <a:gd name="connsiteY47" fmla="*/ 513267 h 1000375"/>
                <a:gd name="connsiteX48" fmla="*/ 438517 w 856692"/>
                <a:gd name="connsiteY48" fmla="*/ 521305 h 1000375"/>
                <a:gd name="connsiteX49" fmla="*/ 434497 w 856692"/>
                <a:gd name="connsiteY49" fmla="*/ 525325 h 1000375"/>
                <a:gd name="connsiteX50" fmla="*/ 422439 w 856692"/>
                <a:gd name="connsiteY50" fmla="*/ 533363 h 1000375"/>
                <a:gd name="connsiteX51" fmla="*/ 418420 w 856692"/>
                <a:gd name="connsiteY51" fmla="*/ 537383 h 1000375"/>
                <a:gd name="connsiteX52" fmla="*/ 406362 w 856692"/>
                <a:gd name="connsiteY52" fmla="*/ 545421 h 1000375"/>
                <a:gd name="connsiteX53" fmla="*/ 402343 w 856692"/>
                <a:gd name="connsiteY53" fmla="*/ 549441 h 1000375"/>
                <a:gd name="connsiteX54" fmla="*/ 390285 w 856692"/>
                <a:gd name="connsiteY54" fmla="*/ 557479 h 1000375"/>
                <a:gd name="connsiteX55" fmla="*/ 380236 w 856692"/>
                <a:gd name="connsiteY55" fmla="*/ 563508 h 1000375"/>
                <a:gd name="connsiteX56" fmla="*/ 372198 w 856692"/>
                <a:gd name="connsiteY56" fmla="*/ 573557 h 1000375"/>
                <a:gd name="connsiteX57" fmla="*/ 370188 w 856692"/>
                <a:gd name="connsiteY57" fmla="*/ 579586 h 1000375"/>
                <a:gd name="connsiteX58" fmla="*/ 352101 w 856692"/>
                <a:gd name="connsiteY58" fmla="*/ 593653 h 1000375"/>
                <a:gd name="connsiteX59" fmla="*/ 342053 w 856692"/>
                <a:gd name="connsiteY59" fmla="*/ 599682 h 1000375"/>
                <a:gd name="connsiteX60" fmla="*/ 325975 w 856692"/>
                <a:gd name="connsiteY60" fmla="*/ 611740 h 1000375"/>
                <a:gd name="connsiteX61" fmla="*/ 319946 w 856692"/>
                <a:gd name="connsiteY61" fmla="*/ 613750 h 1000375"/>
                <a:gd name="connsiteX62" fmla="*/ 313917 w 856692"/>
                <a:gd name="connsiteY62" fmla="*/ 617769 h 1000375"/>
                <a:gd name="connsiteX63" fmla="*/ 301859 w 856692"/>
                <a:gd name="connsiteY63" fmla="*/ 621789 h 1000375"/>
                <a:gd name="connsiteX64" fmla="*/ 289801 w 856692"/>
                <a:gd name="connsiteY64" fmla="*/ 629828 h 1000375"/>
                <a:gd name="connsiteX65" fmla="*/ 283772 w 856692"/>
                <a:gd name="connsiteY65" fmla="*/ 633847 h 1000375"/>
                <a:gd name="connsiteX66" fmla="*/ 279753 w 856692"/>
                <a:gd name="connsiteY66" fmla="*/ 639876 h 1000375"/>
                <a:gd name="connsiteX67" fmla="*/ 267695 w 856692"/>
                <a:gd name="connsiteY67" fmla="*/ 645905 h 1000375"/>
                <a:gd name="connsiteX68" fmla="*/ 257646 w 856692"/>
                <a:gd name="connsiteY68" fmla="*/ 653944 h 1000375"/>
                <a:gd name="connsiteX69" fmla="*/ 251617 w 856692"/>
                <a:gd name="connsiteY69" fmla="*/ 655953 h 1000375"/>
                <a:gd name="connsiteX70" fmla="*/ 241569 w 856692"/>
                <a:gd name="connsiteY70" fmla="*/ 663992 h 1000375"/>
                <a:gd name="connsiteX71" fmla="*/ 235540 w 856692"/>
                <a:gd name="connsiteY71" fmla="*/ 666002 h 1000375"/>
                <a:gd name="connsiteX72" fmla="*/ 229511 w 856692"/>
                <a:gd name="connsiteY72" fmla="*/ 670021 h 1000375"/>
                <a:gd name="connsiteX73" fmla="*/ 217453 w 856692"/>
                <a:gd name="connsiteY73" fmla="*/ 674040 h 1000375"/>
                <a:gd name="connsiteX74" fmla="*/ 205395 w 856692"/>
                <a:gd name="connsiteY74" fmla="*/ 680069 h 1000375"/>
                <a:gd name="connsiteX75" fmla="*/ 197356 w 856692"/>
                <a:gd name="connsiteY75" fmla="*/ 688108 h 1000375"/>
                <a:gd name="connsiteX76" fmla="*/ 191327 w 856692"/>
                <a:gd name="connsiteY76" fmla="*/ 692127 h 1000375"/>
                <a:gd name="connsiteX77" fmla="*/ 187308 w 856692"/>
                <a:gd name="connsiteY77" fmla="*/ 696147 h 1000375"/>
                <a:gd name="connsiteX78" fmla="*/ 175250 w 856692"/>
                <a:gd name="connsiteY78" fmla="*/ 700166 h 1000375"/>
                <a:gd name="connsiteX79" fmla="*/ 169221 w 856692"/>
                <a:gd name="connsiteY79" fmla="*/ 704185 h 1000375"/>
                <a:gd name="connsiteX80" fmla="*/ 163192 w 856692"/>
                <a:gd name="connsiteY80" fmla="*/ 706195 h 1000375"/>
                <a:gd name="connsiteX81" fmla="*/ 151134 w 856692"/>
                <a:gd name="connsiteY81" fmla="*/ 714234 h 1000375"/>
                <a:gd name="connsiteX82" fmla="*/ 139076 w 856692"/>
                <a:gd name="connsiteY82" fmla="*/ 718253 h 1000375"/>
                <a:gd name="connsiteX83" fmla="*/ 120989 w 856692"/>
                <a:gd name="connsiteY83" fmla="*/ 728301 h 1000375"/>
                <a:gd name="connsiteX84" fmla="*/ 102902 w 856692"/>
                <a:gd name="connsiteY84" fmla="*/ 740359 h 1000375"/>
                <a:gd name="connsiteX85" fmla="*/ 96873 w 856692"/>
                <a:gd name="connsiteY85" fmla="*/ 744379 h 1000375"/>
                <a:gd name="connsiteX86" fmla="*/ 86824 w 856692"/>
                <a:gd name="connsiteY86" fmla="*/ 752417 h 1000375"/>
                <a:gd name="connsiteX87" fmla="*/ 82805 w 856692"/>
                <a:gd name="connsiteY87" fmla="*/ 756437 h 1000375"/>
                <a:gd name="connsiteX88" fmla="*/ 76776 w 856692"/>
                <a:gd name="connsiteY88" fmla="*/ 758446 h 1000375"/>
                <a:gd name="connsiteX89" fmla="*/ 58689 w 856692"/>
                <a:gd name="connsiteY89" fmla="*/ 766485 h 1000375"/>
                <a:gd name="connsiteX90" fmla="*/ 42612 w 856692"/>
                <a:gd name="connsiteY90" fmla="*/ 770504 h 1000375"/>
                <a:gd name="connsiteX91" fmla="*/ 36583 w 856692"/>
                <a:gd name="connsiteY91" fmla="*/ 774524 h 1000375"/>
                <a:gd name="connsiteX92" fmla="*/ 30554 w 856692"/>
                <a:gd name="connsiteY92" fmla="*/ 776533 h 1000375"/>
                <a:gd name="connsiteX93" fmla="*/ 26534 w 856692"/>
                <a:gd name="connsiteY93" fmla="*/ 780553 h 1000375"/>
                <a:gd name="connsiteX94" fmla="*/ 8447 w 856692"/>
                <a:gd name="connsiteY94" fmla="*/ 788591 h 1000375"/>
                <a:gd name="connsiteX95" fmla="*/ 409 w 856692"/>
                <a:gd name="connsiteY95" fmla="*/ 790601 h 1000375"/>
                <a:gd name="connsiteX96" fmla="*/ 3114 w 856692"/>
                <a:gd name="connsiteY96" fmla="*/ 986502 h 1000375"/>
                <a:gd name="connsiteX97" fmla="*/ 856553 w 856692"/>
                <a:gd name="connsiteY97" fmla="*/ 983528 h 1000375"/>
                <a:gd name="connsiteX98" fmla="*/ 856692 w 856692"/>
                <a:gd name="connsiteY98" fmla="*/ 0 h 1000375"/>
                <a:gd name="connsiteX0" fmla="*/ 857049 w 857049"/>
                <a:gd name="connsiteY0" fmla="*/ 0 h 988160"/>
                <a:gd name="connsiteX1" fmla="*/ 786547 w 857049"/>
                <a:gd name="connsiteY1" fmla="*/ 137458 h 988160"/>
                <a:gd name="connsiteX2" fmla="*/ 782527 w 857049"/>
                <a:gd name="connsiteY2" fmla="*/ 149516 h 988160"/>
                <a:gd name="connsiteX3" fmla="*/ 770469 w 857049"/>
                <a:gd name="connsiteY3" fmla="*/ 165594 h 988160"/>
                <a:gd name="connsiteX4" fmla="*/ 766450 w 857049"/>
                <a:gd name="connsiteY4" fmla="*/ 171623 h 988160"/>
                <a:gd name="connsiteX5" fmla="*/ 760421 w 857049"/>
                <a:gd name="connsiteY5" fmla="*/ 175642 h 988160"/>
                <a:gd name="connsiteX6" fmla="*/ 748363 w 857049"/>
                <a:gd name="connsiteY6" fmla="*/ 187700 h 988160"/>
                <a:gd name="connsiteX7" fmla="*/ 742334 w 857049"/>
                <a:gd name="connsiteY7" fmla="*/ 191719 h 988160"/>
                <a:gd name="connsiteX8" fmla="*/ 738315 w 857049"/>
                <a:gd name="connsiteY8" fmla="*/ 197748 h 988160"/>
                <a:gd name="connsiteX9" fmla="*/ 728266 w 857049"/>
                <a:gd name="connsiteY9" fmla="*/ 207797 h 988160"/>
                <a:gd name="connsiteX10" fmla="*/ 718218 w 857049"/>
                <a:gd name="connsiteY10" fmla="*/ 219855 h 988160"/>
                <a:gd name="connsiteX11" fmla="*/ 710179 w 857049"/>
                <a:gd name="connsiteY11" fmla="*/ 231913 h 988160"/>
                <a:gd name="connsiteX12" fmla="*/ 702141 w 857049"/>
                <a:gd name="connsiteY12" fmla="*/ 243971 h 988160"/>
                <a:gd name="connsiteX13" fmla="*/ 696112 w 857049"/>
                <a:gd name="connsiteY13" fmla="*/ 247990 h 988160"/>
                <a:gd name="connsiteX14" fmla="*/ 688073 w 857049"/>
                <a:gd name="connsiteY14" fmla="*/ 256029 h 988160"/>
                <a:gd name="connsiteX15" fmla="*/ 682044 w 857049"/>
                <a:gd name="connsiteY15" fmla="*/ 268087 h 988160"/>
                <a:gd name="connsiteX16" fmla="*/ 674005 w 857049"/>
                <a:gd name="connsiteY16" fmla="*/ 272106 h 988160"/>
                <a:gd name="connsiteX17" fmla="*/ 667976 w 857049"/>
                <a:gd name="connsiteY17" fmla="*/ 276126 h 988160"/>
                <a:gd name="connsiteX18" fmla="*/ 659938 w 857049"/>
                <a:gd name="connsiteY18" fmla="*/ 288184 h 988160"/>
                <a:gd name="connsiteX19" fmla="*/ 655918 w 857049"/>
                <a:gd name="connsiteY19" fmla="*/ 292203 h 988160"/>
                <a:gd name="connsiteX20" fmla="*/ 647880 w 857049"/>
                <a:gd name="connsiteY20" fmla="*/ 304261 h 988160"/>
                <a:gd name="connsiteX21" fmla="*/ 639841 w 857049"/>
                <a:gd name="connsiteY21" fmla="*/ 314309 h 988160"/>
                <a:gd name="connsiteX22" fmla="*/ 631802 w 857049"/>
                <a:gd name="connsiteY22" fmla="*/ 330387 h 988160"/>
                <a:gd name="connsiteX23" fmla="*/ 625773 w 857049"/>
                <a:gd name="connsiteY23" fmla="*/ 342445 h 988160"/>
                <a:gd name="connsiteX24" fmla="*/ 619744 w 857049"/>
                <a:gd name="connsiteY24" fmla="*/ 348474 h 988160"/>
                <a:gd name="connsiteX25" fmla="*/ 611705 w 857049"/>
                <a:gd name="connsiteY25" fmla="*/ 358522 h 988160"/>
                <a:gd name="connsiteX26" fmla="*/ 605676 w 857049"/>
                <a:gd name="connsiteY26" fmla="*/ 362541 h 988160"/>
                <a:gd name="connsiteX27" fmla="*/ 595628 w 857049"/>
                <a:gd name="connsiteY27" fmla="*/ 372590 h 988160"/>
                <a:gd name="connsiteX28" fmla="*/ 583570 w 857049"/>
                <a:gd name="connsiteY28" fmla="*/ 380628 h 988160"/>
                <a:gd name="connsiteX29" fmla="*/ 575531 w 857049"/>
                <a:gd name="connsiteY29" fmla="*/ 388667 h 988160"/>
                <a:gd name="connsiteX30" fmla="*/ 569502 w 857049"/>
                <a:gd name="connsiteY30" fmla="*/ 392686 h 988160"/>
                <a:gd name="connsiteX31" fmla="*/ 561464 w 857049"/>
                <a:gd name="connsiteY31" fmla="*/ 402735 h 988160"/>
                <a:gd name="connsiteX32" fmla="*/ 557444 w 857049"/>
                <a:gd name="connsiteY32" fmla="*/ 406754 h 988160"/>
                <a:gd name="connsiteX33" fmla="*/ 549406 w 857049"/>
                <a:gd name="connsiteY33" fmla="*/ 418812 h 988160"/>
                <a:gd name="connsiteX34" fmla="*/ 541367 w 857049"/>
                <a:gd name="connsiteY34" fmla="*/ 426851 h 988160"/>
                <a:gd name="connsiteX35" fmla="*/ 539357 w 857049"/>
                <a:gd name="connsiteY35" fmla="*/ 432880 h 988160"/>
                <a:gd name="connsiteX36" fmla="*/ 533328 w 857049"/>
                <a:gd name="connsiteY36" fmla="*/ 436899 h 988160"/>
                <a:gd name="connsiteX37" fmla="*/ 523280 w 857049"/>
                <a:gd name="connsiteY37" fmla="*/ 446948 h 988160"/>
                <a:gd name="connsiteX38" fmla="*/ 513232 w 857049"/>
                <a:gd name="connsiteY38" fmla="*/ 459006 h 988160"/>
                <a:gd name="connsiteX39" fmla="*/ 509212 w 857049"/>
                <a:gd name="connsiteY39" fmla="*/ 463025 h 988160"/>
                <a:gd name="connsiteX40" fmla="*/ 505193 w 857049"/>
                <a:gd name="connsiteY40" fmla="*/ 469054 h 988160"/>
                <a:gd name="connsiteX41" fmla="*/ 493135 w 857049"/>
                <a:gd name="connsiteY41" fmla="*/ 475083 h 988160"/>
                <a:gd name="connsiteX42" fmla="*/ 487106 w 857049"/>
                <a:gd name="connsiteY42" fmla="*/ 479102 h 988160"/>
                <a:gd name="connsiteX43" fmla="*/ 479067 w 857049"/>
                <a:gd name="connsiteY43" fmla="*/ 489151 h 988160"/>
                <a:gd name="connsiteX44" fmla="*/ 475048 w 857049"/>
                <a:gd name="connsiteY44" fmla="*/ 495180 h 988160"/>
                <a:gd name="connsiteX45" fmla="*/ 469019 w 857049"/>
                <a:gd name="connsiteY45" fmla="*/ 497189 h 988160"/>
                <a:gd name="connsiteX46" fmla="*/ 454951 w 857049"/>
                <a:gd name="connsiteY46" fmla="*/ 509247 h 988160"/>
                <a:gd name="connsiteX47" fmla="*/ 450932 w 857049"/>
                <a:gd name="connsiteY47" fmla="*/ 513267 h 988160"/>
                <a:gd name="connsiteX48" fmla="*/ 438874 w 857049"/>
                <a:gd name="connsiteY48" fmla="*/ 521305 h 988160"/>
                <a:gd name="connsiteX49" fmla="*/ 434854 w 857049"/>
                <a:gd name="connsiteY49" fmla="*/ 525325 h 988160"/>
                <a:gd name="connsiteX50" fmla="*/ 422796 w 857049"/>
                <a:gd name="connsiteY50" fmla="*/ 533363 h 988160"/>
                <a:gd name="connsiteX51" fmla="*/ 418777 w 857049"/>
                <a:gd name="connsiteY51" fmla="*/ 537383 h 988160"/>
                <a:gd name="connsiteX52" fmla="*/ 406719 w 857049"/>
                <a:gd name="connsiteY52" fmla="*/ 545421 h 988160"/>
                <a:gd name="connsiteX53" fmla="*/ 402700 w 857049"/>
                <a:gd name="connsiteY53" fmla="*/ 549441 h 988160"/>
                <a:gd name="connsiteX54" fmla="*/ 390642 w 857049"/>
                <a:gd name="connsiteY54" fmla="*/ 557479 h 988160"/>
                <a:gd name="connsiteX55" fmla="*/ 380593 w 857049"/>
                <a:gd name="connsiteY55" fmla="*/ 563508 h 988160"/>
                <a:gd name="connsiteX56" fmla="*/ 372555 w 857049"/>
                <a:gd name="connsiteY56" fmla="*/ 573557 h 988160"/>
                <a:gd name="connsiteX57" fmla="*/ 370545 w 857049"/>
                <a:gd name="connsiteY57" fmla="*/ 579586 h 988160"/>
                <a:gd name="connsiteX58" fmla="*/ 352458 w 857049"/>
                <a:gd name="connsiteY58" fmla="*/ 593653 h 988160"/>
                <a:gd name="connsiteX59" fmla="*/ 342410 w 857049"/>
                <a:gd name="connsiteY59" fmla="*/ 599682 h 988160"/>
                <a:gd name="connsiteX60" fmla="*/ 326332 w 857049"/>
                <a:gd name="connsiteY60" fmla="*/ 611740 h 988160"/>
                <a:gd name="connsiteX61" fmla="*/ 320303 w 857049"/>
                <a:gd name="connsiteY61" fmla="*/ 613750 h 988160"/>
                <a:gd name="connsiteX62" fmla="*/ 314274 w 857049"/>
                <a:gd name="connsiteY62" fmla="*/ 617769 h 988160"/>
                <a:gd name="connsiteX63" fmla="*/ 302216 w 857049"/>
                <a:gd name="connsiteY63" fmla="*/ 621789 h 988160"/>
                <a:gd name="connsiteX64" fmla="*/ 290158 w 857049"/>
                <a:gd name="connsiteY64" fmla="*/ 629828 h 988160"/>
                <a:gd name="connsiteX65" fmla="*/ 284129 w 857049"/>
                <a:gd name="connsiteY65" fmla="*/ 633847 h 988160"/>
                <a:gd name="connsiteX66" fmla="*/ 280110 w 857049"/>
                <a:gd name="connsiteY66" fmla="*/ 639876 h 988160"/>
                <a:gd name="connsiteX67" fmla="*/ 268052 w 857049"/>
                <a:gd name="connsiteY67" fmla="*/ 645905 h 988160"/>
                <a:gd name="connsiteX68" fmla="*/ 258003 w 857049"/>
                <a:gd name="connsiteY68" fmla="*/ 653944 h 988160"/>
                <a:gd name="connsiteX69" fmla="*/ 251974 w 857049"/>
                <a:gd name="connsiteY69" fmla="*/ 655953 h 988160"/>
                <a:gd name="connsiteX70" fmla="*/ 241926 w 857049"/>
                <a:gd name="connsiteY70" fmla="*/ 663992 h 988160"/>
                <a:gd name="connsiteX71" fmla="*/ 235897 w 857049"/>
                <a:gd name="connsiteY71" fmla="*/ 666002 h 988160"/>
                <a:gd name="connsiteX72" fmla="*/ 229868 w 857049"/>
                <a:gd name="connsiteY72" fmla="*/ 670021 h 988160"/>
                <a:gd name="connsiteX73" fmla="*/ 217810 w 857049"/>
                <a:gd name="connsiteY73" fmla="*/ 674040 h 988160"/>
                <a:gd name="connsiteX74" fmla="*/ 205752 w 857049"/>
                <a:gd name="connsiteY74" fmla="*/ 680069 h 988160"/>
                <a:gd name="connsiteX75" fmla="*/ 197713 w 857049"/>
                <a:gd name="connsiteY75" fmla="*/ 688108 h 988160"/>
                <a:gd name="connsiteX76" fmla="*/ 191684 w 857049"/>
                <a:gd name="connsiteY76" fmla="*/ 692127 h 988160"/>
                <a:gd name="connsiteX77" fmla="*/ 187665 w 857049"/>
                <a:gd name="connsiteY77" fmla="*/ 696147 h 988160"/>
                <a:gd name="connsiteX78" fmla="*/ 175607 w 857049"/>
                <a:gd name="connsiteY78" fmla="*/ 700166 h 988160"/>
                <a:gd name="connsiteX79" fmla="*/ 169578 w 857049"/>
                <a:gd name="connsiteY79" fmla="*/ 704185 h 988160"/>
                <a:gd name="connsiteX80" fmla="*/ 163549 w 857049"/>
                <a:gd name="connsiteY80" fmla="*/ 706195 h 988160"/>
                <a:gd name="connsiteX81" fmla="*/ 151491 w 857049"/>
                <a:gd name="connsiteY81" fmla="*/ 714234 h 988160"/>
                <a:gd name="connsiteX82" fmla="*/ 139433 w 857049"/>
                <a:gd name="connsiteY82" fmla="*/ 718253 h 988160"/>
                <a:gd name="connsiteX83" fmla="*/ 121346 w 857049"/>
                <a:gd name="connsiteY83" fmla="*/ 728301 h 988160"/>
                <a:gd name="connsiteX84" fmla="*/ 103259 w 857049"/>
                <a:gd name="connsiteY84" fmla="*/ 740359 h 988160"/>
                <a:gd name="connsiteX85" fmla="*/ 97230 w 857049"/>
                <a:gd name="connsiteY85" fmla="*/ 744379 h 988160"/>
                <a:gd name="connsiteX86" fmla="*/ 87181 w 857049"/>
                <a:gd name="connsiteY86" fmla="*/ 752417 h 988160"/>
                <a:gd name="connsiteX87" fmla="*/ 83162 w 857049"/>
                <a:gd name="connsiteY87" fmla="*/ 756437 h 988160"/>
                <a:gd name="connsiteX88" fmla="*/ 77133 w 857049"/>
                <a:gd name="connsiteY88" fmla="*/ 758446 h 988160"/>
                <a:gd name="connsiteX89" fmla="*/ 59046 w 857049"/>
                <a:gd name="connsiteY89" fmla="*/ 766485 h 988160"/>
                <a:gd name="connsiteX90" fmla="*/ 42969 w 857049"/>
                <a:gd name="connsiteY90" fmla="*/ 770504 h 988160"/>
                <a:gd name="connsiteX91" fmla="*/ 36940 w 857049"/>
                <a:gd name="connsiteY91" fmla="*/ 774524 h 988160"/>
                <a:gd name="connsiteX92" fmla="*/ 30911 w 857049"/>
                <a:gd name="connsiteY92" fmla="*/ 776533 h 988160"/>
                <a:gd name="connsiteX93" fmla="*/ 26891 w 857049"/>
                <a:gd name="connsiteY93" fmla="*/ 780553 h 988160"/>
                <a:gd name="connsiteX94" fmla="*/ 8804 w 857049"/>
                <a:gd name="connsiteY94" fmla="*/ 788591 h 988160"/>
                <a:gd name="connsiteX95" fmla="*/ 766 w 857049"/>
                <a:gd name="connsiteY95" fmla="*/ 790601 h 988160"/>
                <a:gd name="connsiteX96" fmla="*/ 466 w 857049"/>
                <a:gd name="connsiteY96" fmla="*/ 968335 h 988160"/>
                <a:gd name="connsiteX97" fmla="*/ 856910 w 857049"/>
                <a:gd name="connsiteY97" fmla="*/ 983528 h 988160"/>
                <a:gd name="connsiteX98" fmla="*/ 857049 w 857049"/>
                <a:gd name="connsiteY98" fmla="*/ 0 h 988160"/>
                <a:gd name="connsiteX0" fmla="*/ 857049 w 862919"/>
                <a:gd name="connsiteY0" fmla="*/ 0 h 983760"/>
                <a:gd name="connsiteX1" fmla="*/ 786547 w 862919"/>
                <a:gd name="connsiteY1" fmla="*/ 137458 h 983760"/>
                <a:gd name="connsiteX2" fmla="*/ 782527 w 862919"/>
                <a:gd name="connsiteY2" fmla="*/ 149516 h 983760"/>
                <a:gd name="connsiteX3" fmla="*/ 770469 w 862919"/>
                <a:gd name="connsiteY3" fmla="*/ 165594 h 983760"/>
                <a:gd name="connsiteX4" fmla="*/ 766450 w 862919"/>
                <a:gd name="connsiteY4" fmla="*/ 171623 h 983760"/>
                <a:gd name="connsiteX5" fmla="*/ 760421 w 862919"/>
                <a:gd name="connsiteY5" fmla="*/ 175642 h 983760"/>
                <a:gd name="connsiteX6" fmla="*/ 748363 w 862919"/>
                <a:gd name="connsiteY6" fmla="*/ 187700 h 983760"/>
                <a:gd name="connsiteX7" fmla="*/ 742334 w 862919"/>
                <a:gd name="connsiteY7" fmla="*/ 191719 h 983760"/>
                <a:gd name="connsiteX8" fmla="*/ 738315 w 862919"/>
                <a:gd name="connsiteY8" fmla="*/ 197748 h 983760"/>
                <a:gd name="connsiteX9" fmla="*/ 728266 w 862919"/>
                <a:gd name="connsiteY9" fmla="*/ 207797 h 983760"/>
                <a:gd name="connsiteX10" fmla="*/ 718218 w 862919"/>
                <a:gd name="connsiteY10" fmla="*/ 219855 h 983760"/>
                <a:gd name="connsiteX11" fmla="*/ 710179 w 862919"/>
                <a:gd name="connsiteY11" fmla="*/ 231913 h 983760"/>
                <a:gd name="connsiteX12" fmla="*/ 702141 w 862919"/>
                <a:gd name="connsiteY12" fmla="*/ 243971 h 983760"/>
                <a:gd name="connsiteX13" fmla="*/ 696112 w 862919"/>
                <a:gd name="connsiteY13" fmla="*/ 247990 h 983760"/>
                <a:gd name="connsiteX14" fmla="*/ 688073 w 862919"/>
                <a:gd name="connsiteY14" fmla="*/ 256029 h 983760"/>
                <a:gd name="connsiteX15" fmla="*/ 682044 w 862919"/>
                <a:gd name="connsiteY15" fmla="*/ 268087 h 983760"/>
                <a:gd name="connsiteX16" fmla="*/ 674005 w 862919"/>
                <a:gd name="connsiteY16" fmla="*/ 272106 h 983760"/>
                <a:gd name="connsiteX17" fmla="*/ 667976 w 862919"/>
                <a:gd name="connsiteY17" fmla="*/ 276126 h 983760"/>
                <a:gd name="connsiteX18" fmla="*/ 659938 w 862919"/>
                <a:gd name="connsiteY18" fmla="*/ 288184 h 983760"/>
                <a:gd name="connsiteX19" fmla="*/ 655918 w 862919"/>
                <a:gd name="connsiteY19" fmla="*/ 292203 h 983760"/>
                <a:gd name="connsiteX20" fmla="*/ 647880 w 862919"/>
                <a:gd name="connsiteY20" fmla="*/ 304261 h 983760"/>
                <a:gd name="connsiteX21" fmla="*/ 639841 w 862919"/>
                <a:gd name="connsiteY21" fmla="*/ 314309 h 983760"/>
                <a:gd name="connsiteX22" fmla="*/ 631802 w 862919"/>
                <a:gd name="connsiteY22" fmla="*/ 330387 h 983760"/>
                <a:gd name="connsiteX23" fmla="*/ 625773 w 862919"/>
                <a:gd name="connsiteY23" fmla="*/ 342445 h 983760"/>
                <a:gd name="connsiteX24" fmla="*/ 619744 w 862919"/>
                <a:gd name="connsiteY24" fmla="*/ 348474 h 983760"/>
                <a:gd name="connsiteX25" fmla="*/ 611705 w 862919"/>
                <a:gd name="connsiteY25" fmla="*/ 358522 h 983760"/>
                <a:gd name="connsiteX26" fmla="*/ 605676 w 862919"/>
                <a:gd name="connsiteY26" fmla="*/ 362541 h 983760"/>
                <a:gd name="connsiteX27" fmla="*/ 595628 w 862919"/>
                <a:gd name="connsiteY27" fmla="*/ 372590 h 983760"/>
                <a:gd name="connsiteX28" fmla="*/ 583570 w 862919"/>
                <a:gd name="connsiteY28" fmla="*/ 380628 h 983760"/>
                <a:gd name="connsiteX29" fmla="*/ 575531 w 862919"/>
                <a:gd name="connsiteY29" fmla="*/ 388667 h 983760"/>
                <a:gd name="connsiteX30" fmla="*/ 569502 w 862919"/>
                <a:gd name="connsiteY30" fmla="*/ 392686 h 983760"/>
                <a:gd name="connsiteX31" fmla="*/ 561464 w 862919"/>
                <a:gd name="connsiteY31" fmla="*/ 402735 h 983760"/>
                <a:gd name="connsiteX32" fmla="*/ 557444 w 862919"/>
                <a:gd name="connsiteY32" fmla="*/ 406754 h 983760"/>
                <a:gd name="connsiteX33" fmla="*/ 549406 w 862919"/>
                <a:gd name="connsiteY33" fmla="*/ 418812 h 983760"/>
                <a:gd name="connsiteX34" fmla="*/ 541367 w 862919"/>
                <a:gd name="connsiteY34" fmla="*/ 426851 h 983760"/>
                <a:gd name="connsiteX35" fmla="*/ 539357 w 862919"/>
                <a:gd name="connsiteY35" fmla="*/ 432880 h 983760"/>
                <a:gd name="connsiteX36" fmla="*/ 533328 w 862919"/>
                <a:gd name="connsiteY36" fmla="*/ 436899 h 983760"/>
                <a:gd name="connsiteX37" fmla="*/ 523280 w 862919"/>
                <a:gd name="connsiteY37" fmla="*/ 446948 h 983760"/>
                <a:gd name="connsiteX38" fmla="*/ 513232 w 862919"/>
                <a:gd name="connsiteY38" fmla="*/ 459006 h 983760"/>
                <a:gd name="connsiteX39" fmla="*/ 509212 w 862919"/>
                <a:gd name="connsiteY39" fmla="*/ 463025 h 983760"/>
                <a:gd name="connsiteX40" fmla="*/ 505193 w 862919"/>
                <a:gd name="connsiteY40" fmla="*/ 469054 h 983760"/>
                <a:gd name="connsiteX41" fmla="*/ 493135 w 862919"/>
                <a:gd name="connsiteY41" fmla="*/ 475083 h 983760"/>
                <a:gd name="connsiteX42" fmla="*/ 487106 w 862919"/>
                <a:gd name="connsiteY42" fmla="*/ 479102 h 983760"/>
                <a:gd name="connsiteX43" fmla="*/ 479067 w 862919"/>
                <a:gd name="connsiteY43" fmla="*/ 489151 h 983760"/>
                <a:gd name="connsiteX44" fmla="*/ 475048 w 862919"/>
                <a:gd name="connsiteY44" fmla="*/ 495180 h 983760"/>
                <a:gd name="connsiteX45" fmla="*/ 469019 w 862919"/>
                <a:gd name="connsiteY45" fmla="*/ 497189 h 983760"/>
                <a:gd name="connsiteX46" fmla="*/ 454951 w 862919"/>
                <a:gd name="connsiteY46" fmla="*/ 509247 h 983760"/>
                <a:gd name="connsiteX47" fmla="*/ 450932 w 862919"/>
                <a:gd name="connsiteY47" fmla="*/ 513267 h 983760"/>
                <a:gd name="connsiteX48" fmla="*/ 438874 w 862919"/>
                <a:gd name="connsiteY48" fmla="*/ 521305 h 983760"/>
                <a:gd name="connsiteX49" fmla="*/ 434854 w 862919"/>
                <a:gd name="connsiteY49" fmla="*/ 525325 h 983760"/>
                <a:gd name="connsiteX50" fmla="*/ 422796 w 862919"/>
                <a:gd name="connsiteY50" fmla="*/ 533363 h 983760"/>
                <a:gd name="connsiteX51" fmla="*/ 418777 w 862919"/>
                <a:gd name="connsiteY51" fmla="*/ 537383 h 983760"/>
                <a:gd name="connsiteX52" fmla="*/ 406719 w 862919"/>
                <a:gd name="connsiteY52" fmla="*/ 545421 h 983760"/>
                <a:gd name="connsiteX53" fmla="*/ 402700 w 862919"/>
                <a:gd name="connsiteY53" fmla="*/ 549441 h 983760"/>
                <a:gd name="connsiteX54" fmla="*/ 390642 w 862919"/>
                <a:gd name="connsiteY54" fmla="*/ 557479 h 983760"/>
                <a:gd name="connsiteX55" fmla="*/ 380593 w 862919"/>
                <a:gd name="connsiteY55" fmla="*/ 563508 h 983760"/>
                <a:gd name="connsiteX56" fmla="*/ 372555 w 862919"/>
                <a:gd name="connsiteY56" fmla="*/ 573557 h 983760"/>
                <a:gd name="connsiteX57" fmla="*/ 370545 w 862919"/>
                <a:gd name="connsiteY57" fmla="*/ 579586 h 983760"/>
                <a:gd name="connsiteX58" fmla="*/ 352458 w 862919"/>
                <a:gd name="connsiteY58" fmla="*/ 593653 h 983760"/>
                <a:gd name="connsiteX59" fmla="*/ 342410 w 862919"/>
                <a:gd name="connsiteY59" fmla="*/ 599682 h 983760"/>
                <a:gd name="connsiteX60" fmla="*/ 326332 w 862919"/>
                <a:gd name="connsiteY60" fmla="*/ 611740 h 983760"/>
                <a:gd name="connsiteX61" fmla="*/ 320303 w 862919"/>
                <a:gd name="connsiteY61" fmla="*/ 613750 h 983760"/>
                <a:gd name="connsiteX62" fmla="*/ 314274 w 862919"/>
                <a:gd name="connsiteY62" fmla="*/ 617769 h 983760"/>
                <a:gd name="connsiteX63" fmla="*/ 302216 w 862919"/>
                <a:gd name="connsiteY63" fmla="*/ 621789 h 983760"/>
                <a:gd name="connsiteX64" fmla="*/ 290158 w 862919"/>
                <a:gd name="connsiteY64" fmla="*/ 629828 h 983760"/>
                <a:gd name="connsiteX65" fmla="*/ 284129 w 862919"/>
                <a:gd name="connsiteY65" fmla="*/ 633847 h 983760"/>
                <a:gd name="connsiteX66" fmla="*/ 280110 w 862919"/>
                <a:gd name="connsiteY66" fmla="*/ 639876 h 983760"/>
                <a:gd name="connsiteX67" fmla="*/ 268052 w 862919"/>
                <a:gd name="connsiteY67" fmla="*/ 645905 h 983760"/>
                <a:gd name="connsiteX68" fmla="*/ 258003 w 862919"/>
                <a:gd name="connsiteY68" fmla="*/ 653944 h 983760"/>
                <a:gd name="connsiteX69" fmla="*/ 251974 w 862919"/>
                <a:gd name="connsiteY69" fmla="*/ 655953 h 983760"/>
                <a:gd name="connsiteX70" fmla="*/ 241926 w 862919"/>
                <a:gd name="connsiteY70" fmla="*/ 663992 h 983760"/>
                <a:gd name="connsiteX71" fmla="*/ 235897 w 862919"/>
                <a:gd name="connsiteY71" fmla="*/ 666002 h 983760"/>
                <a:gd name="connsiteX72" fmla="*/ 229868 w 862919"/>
                <a:gd name="connsiteY72" fmla="*/ 670021 h 983760"/>
                <a:gd name="connsiteX73" fmla="*/ 217810 w 862919"/>
                <a:gd name="connsiteY73" fmla="*/ 674040 h 983760"/>
                <a:gd name="connsiteX74" fmla="*/ 205752 w 862919"/>
                <a:gd name="connsiteY74" fmla="*/ 680069 h 983760"/>
                <a:gd name="connsiteX75" fmla="*/ 197713 w 862919"/>
                <a:gd name="connsiteY75" fmla="*/ 688108 h 983760"/>
                <a:gd name="connsiteX76" fmla="*/ 191684 w 862919"/>
                <a:gd name="connsiteY76" fmla="*/ 692127 h 983760"/>
                <a:gd name="connsiteX77" fmla="*/ 187665 w 862919"/>
                <a:gd name="connsiteY77" fmla="*/ 696147 h 983760"/>
                <a:gd name="connsiteX78" fmla="*/ 175607 w 862919"/>
                <a:gd name="connsiteY78" fmla="*/ 700166 h 983760"/>
                <a:gd name="connsiteX79" fmla="*/ 169578 w 862919"/>
                <a:gd name="connsiteY79" fmla="*/ 704185 h 983760"/>
                <a:gd name="connsiteX80" fmla="*/ 163549 w 862919"/>
                <a:gd name="connsiteY80" fmla="*/ 706195 h 983760"/>
                <a:gd name="connsiteX81" fmla="*/ 151491 w 862919"/>
                <a:gd name="connsiteY81" fmla="*/ 714234 h 983760"/>
                <a:gd name="connsiteX82" fmla="*/ 139433 w 862919"/>
                <a:gd name="connsiteY82" fmla="*/ 718253 h 983760"/>
                <a:gd name="connsiteX83" fmla="*/ 121346 w 862919"/>
                <a:gd name="connsiteY83" fmla="*/ 728301 h 983760"/>
                <a:gd name="connsiteX84" fmla="*/ 103259 w 862919"/>
                <a:gd name="connsiteY84" fmla="*/ 740359 h 983760"/>
                <a:gd name="connsiteX85" fmla="*/ 97230 w 862919"/>
                <a:gd name="connsiteY85" fmla="*/ 744379 h 983760"/>
                <a:gd name="connsiteX86" fmla="*/ 87181 w 862919"/>
                <a:gd name="connsiteY86" fmla="*/ 752417 h 983760"/>
                <a:gd name="connsiteX87" fmla="*/ 83162 w 862919"/>
                <a:gd name="connsiteY87" fmla="*/ 756437 h 983760"/>
                <a:gd name="connsiteX88" fmla="*/ 77133 w 862919"/>
                <a:gd name="connsiteY88" fmla="*/ 758446 h 983760"/>
                <a:gd name="connsiteX89" fmla="*/ 59046 w 862919"/>
                <a:gd name="connsiteY89" fmla="*/ 766485 h 983760"/>
                <a:gd name="connsiteX90" fmla="*/ 42969 w 862919"/>
                <a:gd name="connsiteY90" fmla="*/ 770504 h 983760"/>
                <a:gd name="connsiteX91" fmla="*/ 36940 w 862919"/>
                <a:gd name="connsiteY91" fmla="*/ 774524 h 983760"/>
                <a:gd name="connsiteX92" fmla="*/ 30911 w 862919"/>
                <a:gd name="connsiteY92" fmla="*/ 776533 h 983760"/>
                <a:gd name="connsiteX93" fmla="*/ 26891 w 862919"/>
                <a:gd name="connsiteY93" fmla="*/ 780553 h 983760"/>
                <a:gd name="connsiteX94" fmla="*/ 8804 w 862919"/>
                <a:gd name="connsiteY94" fmla="*/ 788591 h 983760"/>
                <a:gd name="connsiteX95" fmla="*/ 766 w 862919"/>
                <a:gd name="connsiteY95" fmla="*/ 790601 h 983760"/>
                <a:gd name="connsiteX96" fmla="*/ 466 w 862919"/>
                <a:gd name="connsiteY96" fmla="*/ 968335 h 983760"/>
                <a:gd name="connsiteX97" fmla="*/ 862919 w 862919"/>
                <a:gd name="connsiteY97" fmla="*/ 971417 h 983760"/>
                <a:gd name="connsiteX98" fmla="*/ 857049 w 862919"/>
                <a:gd name="connsiteY98" fmla="*/ 0 h 983760"/>
                <a:gd name="connsiteX0" fmla="*/ 857049 w 862919"/>
                <a:gd name="connsiteY0" fmla="*/ 0 h 974525"/>
                <a:gd name="connsiteX1" fmla="*/ 786547 w 862919"/>
                <a:gd name="connsiteY1" fmla="*/ 137458 h 974525"/>
                <a:gd name="connsiteX2" fmla="*/ 782527 w 862919"/>
                <a:gd name="connsiteY2" fmla="*/ 149516 h 974525"/>
                <a:gd name="connsiteX3" fmla="*/ 770469 w 862919"/>
                <a:gd name="connsiteY3" fmla="*/ 165594 h 974525"/>
                <a:gd name="connsiteX4" fmla="*/ 766450 w 862919"/>
                <a:gd name="connsiteY4" fmla="*/ 171623 h 974525"/>
                <a:gd name="connsiteX5" fmla="*/ 760421 w 862919"/>
                <a:gd name="connsiteY5" fmla="*/ 175642 h 974525"/>
                <a:gd name="connsiteX6" fmla="*/ 748363 w 862919"/>
                <a:gd name="connsiteY6" fmla="*/ 187700 h 974525"/>
                <a:gd name="connsiteX7" fmla="*/ 742334 w 862919"/>
                <a:gd name="connsiteY7" fmla="*/ 191719 h 974525"/>
                <a:gd name="connsiteX8" fmla="*/ 738315 w 862919"/>
                <a:gd name="connsiteY8" fmla="*/ 197748 h 974525"/>
                <a:gd name="connsiteX9" fmla="*/ 728266 w 862919"/>
                <a:gd name="connsiteY9" fmla="*/ 207797 h 974525"/>
                <a:gd name="connsiteX10" fmla="*/ 718218 w 862919"/>
                <a:gd name="connsiteY10" fmla="*/ 219855 h 974525"/>
                <a:gd name="connsiteX11" fmla="*/ 710179 w 862919"/>
                <a:gd name="connsiteY11" fmla="*/ 231913 h 974525"/>
                <a:gd name="connsiteX12" fmla="*/ 702141 w 862919"/>
                <a:gd name="connsiteY12" fmla="*/ 243971 h 974525"/>
                <a:gd name="connsiteX13" fmla="*/ 696112 w 862919"/>
                <a:gd name="connsiteY13" fmla="*/ 247990 h 974525"/>
                <a:gd name="connsiteX14" fmla="*/ 688073 w 862919"/>
                <a:gd name="connsiteY14" fmla="*/ 256029 h 974525"/>
                <a:gd name="connsiteX15" fmla="*/ 682044 w 862919"/>
                <a:gd name="connsiteY15" fmla="*/ 268087 h 974525"/>
                <a:gd name="connsiteX16" fmla="*/ 674005 w 862919"/>
                <a:gd name="connsiteY16" fmla="*/ 272106 h 974525"/>
                <a:gd name="connsiteX17" fmla="*/ 667976 w 862919"/>
                <a:gd name="connsiteY17" fmla="*/ 276126 h 974525"/>
                <a:gd name="connsiteX18" fmla="*/ 659938 w 862919"/>
                <a:gd name="connsiteY18" fmla="*/ 288184 h 974525"/>
                <a:gd name="connsiteX19" fmla="*/ 655918 w 862919"/>
                <a:gd name="connsiteY19" fmla="*/ 292203 h 974525"/>
                <a:gd name="connsiteX20" fmla="*/ 647880 w 862919"/>
                <a:gd name="connsiteY20" fmla="*/ 304261 h 974525"/>
                <a:gd name="connsiteX21" fmla="*/ 639841 w 862919"/>
                <a:gd name="connsiteY21" fmla="*/ 314309 h 974525"/>
                <a:gd name="connsiteX22" fmla="*/ 631802 w 862919"/>
                <a:gd name="connsiteY22" fmla="*/ 330387 h 974525"/>
                <a:gd name="connsiteX23" fmla="*/ 625773 w 862919"/>
                <a:gd name="connsiteY23" fmla="*/ 342445 h 974525"/>
                <a:gd name="connsiteX24" fmla="*/ 619744 w 862919"/>
                <a:gd name="connsiteY24" fmla="*/ 348474 h 974525"/>
                <a:gd name="connsiteX25" fmla="*/ 611705 w 862919"/>
                <a:gd name="connsiteY25" fmla="*/ 358522 h 974525"/>
                <a:gd name="connsiteX26" fmla="*/ 605676 w 862919"/>
                <a:gd name="connsiteY26" fmla="*/ 362541 h 974525"/>
                <a:gd name="connsiteX27" fmla="*/ 595628 w 862919"/>
                <a:gd name="connsiteY27" fmla="*/ 372590 h 974525"/>
                <a:gd name="connsiteX28" fmla="*/ 583570 w 862919"/>
                <a:gd name="connsiteY28" fmla="*/ 380628 h 974525"/>
                <a:gd name="connsiteX29" fmla="*/ 575531 w 862919"/>
                <a:gd name="connsiteY29" fmla="*/ 388667 h 974525"/>
                <a:gd name="connsiteX30" fmla="*/ 569502 w 862919"/>
                <a:gd name="connsiteY30" fmla="*/ 392686 h 974525"/>
                <a:gd name="connsiteX31" fmla="*/ 561464 w 862919"/>
                <a:gd name="connsiteY31" fmla="*/ 402735 h 974525"/>
                <a:gd name="connsiteX32" fmla="*/ 557444 w 862919"/>
                <a:gd name="connsiteY32" fmla="*/ 406754 h 974525"/>
                <a:gd name="connsiteX33" fmla="*/ 549406 w 862919"/>
                <a:gd name="connsiteY33" fmla="*/ 418812 h 974525"/>
                <a:gd name="connsiteX34" fmla="*/ 541367 w 862919"/>
                <a:gd name="connsiteY34" fmla="*/ 426851 h 974525"/>
                <a:gd name="connsiteX35" fmla="*/ 539357 w 862919"/>
                <a:gd name="connsiteY35" fmla="*/ 432880 h 974525"/>
                <a:gd name="connsiteX36" fmla="*/ 533328 w 862919"/>
                <a:gd name="connsiteY36" fmla="*/ 436899 h 974525"/>
                <a:gd name="connsiteX37" fmla="*/ 523280 w 862919"/>
                <a:gd name="connsiteY37" fmla="*/ 446948 h 974525"/>
                <a:gd name="connsiteX38" fmla="*/ 513232 w 862919"/>
                <a:gd name="connsiteY38" fmla="*/ 459006 h 974525"/>
                <a:gd name="connsiteX39" fmla="*/ 509212 w 862919"/>
                <a:gd name="connsiteY39" fmla="*/ 463025 h 974525"/>
                <a:gd name="connsiteX40" fmla="*/ 505193 w 862919"/>
                <a:gd name="connsiteY40" fmla="*/ 469054 h 974525"/>
                <a:gd name="connsiteX41" fmla="*/ 493135 w 862919"/>
                <a:gd name="connsiteY41" fmla="*/ 475083 h 974525"/>
                <a:gd name="connsiteX42" fmla="*/ 487106 w 862919"/>
                <a:gd name="connsiteY42" fmla="*/ 479102 h 974525"/>
                <a:gd name="connsiteX43" fmla="*/ 479067 w 862919"/>
                <a:gd name="connsiteY43" fmla="*/ 489151 h 974525"/>
                <a:gd name="connsiteX44" fmla="*/ 475048 w 862919"/>
                <a:gd name="connsiteY44" fmla="*/ 495180 h 974525"/>
                <a:gd name="connsiteX45" fmla="*/ 469019 w 862919"/>
                <a:gd name="connsiteY45" fmla="*/ 497189 h 974525"/>
                <a:gd name="connsiteX46" fmla="*/ 454951 w 862919"/>
                <a:gd name="connsiteY46" fmla="*/ 509247 h 974525"/>
                <a:gd name="connsiteX47" fmla="*/ 450932 w 862919"/>
                <a:gd name="connsiteY47" fmla="*/ 513267 h 974525"/>
                <a:gd name="connsiteX48" fmla="*/ 438874 w 862919"/>
                <a:gd name="connsiteY48" fmla="*/ 521305 h 974525"/>
                <a:gd name="connsiteX49" fmla="*/ 434854 w 862919"/>
                <a:gd name="connsiteY49" fmla="*/ 525325 h 974525"/>
                <a:gd name="connsiteX50" fmla="*/ 422796 w 862919"/>
                <a:gd name="connsiteY50" fmla="*/ 533363 h 974525"/>
                <a:gd name="connsiteX51" fmla="*/ 418777 w 862919"/>
                <a:gd name="connsiteY51" fmla="*/ 537383 h 974525"/>
                <a:gd name="connsiteX52" fmla="*/ 406719 w 862919"/>
                <a:gd name="connsiteY52" fmla="*/ 545421 h 974525"/>
                <a:gd name="connsiteX53" fmla="*/ 402700 w 862919"/>
                <a:gd name="connsiteY53" fmla="*/ 549441 h 974525"/>
                <a:gd name="connsiteX54" fmla="*/ 390642 w 862919"/>
                <a:gd name="connsiteY54" fmla="*/ 557479 h 974525"/>
                <a:gd name="connsiteX55" fmla="*/ 380593 w 862919"/>
                <a:gd name="connsiteY55" fmla="*/ 563508 h 974525"/>
                <a:gd name="connsiteX56" fmla="*/ 372555 w 862919"/>
                <a:gd name="connsiteY56" fmla="*/ 573557 h 974525"/>
                <a:gd name="connsiteX57" fmla="*/ 370545 w 862919"/>
                <a:gd name="connsiteY57" fmla="*/ 579586 h 974525"/>
                <a:gd name="connsiteX58" fmla="*/ 352458 w 862919"/>
                <a:gd name="connsiteY58" fmla="*/ 593653 h 974525"/>
                <a:gd name="connsiteX59" fmla="*/ 342410 w 862919"/>
                <a:gd name="connsiteY59" fmla="*/ 599682 h 974525"/>
                <a:gd name="connsiteX60" fmla="*/ 326332 w 862919"/>
                <a:gd name="connsiteY60" fmla="*/ 611740 h 974525"/>
                <a:gd name="connsiteX61" fmla="*/ 320303 w 862919"/>
                <a:gd name="connsiteY61" fmla="*/ 613750 h 974525"/>
                <a:gd name="connsiteX62" fmla="*/ 314274 w 862919"/>
                <a:gd name="connsiteY62" fmla="*/ 617769 h 974525"/>
                <a:gd name="connsiteX63" fmla="*/ 302216 w 862919"/>
                <a:gd name="connsiteY63" fmla="*/ 621789 h 974525"/>
                <a:gd name="connsiteX64" fmla="*/ 290158 w 862919"/>
                <a:gd name="connsiteY64" fmla="*/ 629828 h 974525"/>
                <a:gd name="connsiteX65" fmla="*/ 284129 w 862919"/>
                <a:gd name="connsiteY65" fmla="*/ 633847 h 974525"/>
                <a:gd name="connsiteX66" fmla="*/ 280110 w 862919"/>
                <a:gd name="connsiteY66" fmla="*/ 639876 h 974525"/>
                <a:gd name="connsiteX67" fmla="*/ 268052 w 862919"/>
                <a:gd name="connsiteY67" fmla="*/ 645905 h 974525"/>
                <a:gd name="connsiteX68" fmla="*/ 258003 w 862919"/>
                <a:gd name="connsiteY68" fmla="*/ 653944 h 974525"/>
                <a:gd name="connsiteX69" fmla="*/ 251974 w 862919"/>
                <a:gd name="connsiteY69" fmla="*/ 655953 h 974525"/>
                <a:gd name="connsiteX70" fmla="*/ 241926 w 862919"/>
                <a:gd name="connsiteY70" fmla="*/ 663992 h 974525"/>
                <a:gd name="connsiteX71" fmla="*/ 235897 w 862919"/>
                <a:gd name="connsiteY71" fmla="*/ 666002 h 974525"/>
                <a:gd name="connsiteX72" fmla="*/ 229868 w 862919"/>
                <a:gd name="connsiteY72" fmla="*/ 670021 h 974525"/>
                <a:gd name="connsiteX73" fmla="*/ 217810 w 862919"/>
                <a:gd name="connsiteY73" fmla="*/ 674040 h 974525"/>
                <a:gd name="connsiteX74" fmla="*/ 205752 w 862919"/>
                <a:gd name="connsiteY74" fmla="*/ 680069 h 974525"/>
                <a:gd name="connsiteX75" fmla="*/ 197713 w 862919"/>
                <a:gd name="connsiteY75" fmla="*/ 688108 h 974525"/>
                <a:gd name="connsiteX76" fmla="*/ 191684 w 862919"/>
                <a:gd name="connsiteY76" fmla="*/ 692127 h 974525"/>
                <a:gd name="connsiteX77" fmla="*/ 187665 w 862919"/>
                <a:gd name="connsiteY77" fmla="*/ 696147 h 974525"/>
                <a:gd name="connsiteX78" fmla="*/ 175607 w 862919"/>
                <a:gd name="connsiteY78" fmla="*/ 700166 h 974525"/>
                <a:gd name="connsiteX79" fmla="*/ 169578 w 862919"/>
                <a:gd name="connsiteY79" fmla="*/ 704185 h 974525"/>
                <a:gd name="connsiteX80" fmla="*/ 163549 w 862919"/>
                <a:gd name="connsiteY80" fmla="*/ 706195 h 974525"/>
                <a:gd name="connsiteX81" fmla="*/ 151491 w 862919"/>
                <a:gd name="connsiteY81" fmla="*/ 714234 h 974525"/>
                <a:gd name="connsiteX82" fmla="*/ 139433 w 862919"/>
                <a:gd name="connsiteY82" fmla="*/ 718253 h 974525"/>
                <a:gd name="connsiteX83" fmla="*/ 121346 w 862919"/>
                <a:gd name="connsiteY83" fmla="*/ 728301 h 974525"/>
                <a:gd name="connsiteX84" fmla="*/ 103259 w 862919"/>
                <a:gd name="connsiteY84" fmla="*/ 740359 h 974525"/>
                <a:gd name="connsiteX85" fmla="*/ 97230 w 862919"/>
                <a:gd name="connsiteY85" fmla="*/ 744379 h 974525"/>
                <a:gd name="connsiteX86" fmla="*/ 87181 w 862919"/>
                <a:gd name="connsiteY86" fmla="*/ 752417 h 974525"/>
                <a:gd name="connsiteX87" fmla="*/ 83162 w 862919"/>
                <a:gd name="connsiteY87" fmla="*/ 756437 h 974525"/>
                <a:gd name="connsiteX88" fmla="*/ 77133 w 862919"/>
                <a:gd name="connsiteY88" fmla="*/ 758446 h 974525"/>
                <a:gd name="connsiteX89" fmla="*/ 59046 w 862919"/>
                <a:gd name="connsiteY89" fmla="*/ 766485 h 974525"/>
                <a:gd name="connsiteX90" fmla="*/ 42969 w 862919"/>
                <a:gd name="connsiteY90" fmla="*/ 770504 h 974525"/>
                <a:gd name="connsiteX91" fmla="*/ 36940 w 862919"/>
                <a:gd name="connsiteY91" fmla="*/ 774524 h 974525"/>
                <a:gd name="connsiteX92" fmla="*/ 30911 w 862919"/>
                <a:gd name="connsiteY92" fmla="*/ 776533 h 974525"/>
                <a:gd name="connsiteX93" fmla="*/ 26891 w 862919"/>
                <a:gd name="connsiteY93" fmla="*/ 780553 h 974525"/>
                <a:gd name="connsiteX94" fmla="*/ 8804 w 862919"/>
                <a:gd name="connsiteY94" fmla="*/ 788591 h 974525"/>
                <a:gd name="connsiteX95" fmla="*/ 766 w 862919"/>
                <a:gd name="connsiteY95" fmla="*/ 790601 h 974525"/>
                <a:gd name="connsiteX96" fmla="*/ 466 w 862919"/>
                <a:gd name="connsiteY96" fmla="*/ 953196 h 974525"/>
                <a:gd name="connsiteX97" fmla="*/ 862919 w 862919"/>
                <a:gd name="connsiteY97" fmla="*/ 971417 h 974525"/>
                <a:gd name="connsiteX98" fmla="*/ 857049 w 862919"/>
                <a:gd name="connsiteY98" fmla="*/ 0 h 974525"/>
                <a:gd name="connsiteX0" fmla="*/ 857049 w 857049"/>
                <a:gd name="connsiteY0" fmla="*/ 0 h 969532"/>
                <a:gd name="connsiteX1" fmla="*/ 786547 w 857049"/>
                <a:gd name="connsiteY1" fmla="*/ 137458 h 969532"/>
                <a:gd name="connsiteX2" fmla="*/ 782527 w 857049"/>
                <a:gd name="connsiteY2" fmla="*/ 149516 h 969532"/>
                <a:gd name="connsiteX3" fmla="*/ 770469 w 857049"/>
                <a:gd name="connsiteY3" fmla="*/ 165594 h 969532"/>
                <a:gd name="connsiteX4" fmla="*/ 766450 w 857049"/>
                <a:gd name="connsiteY4" fmla="*/ 171623 h 969532"/>
                <a:gd name="connsiteX5" fmla="*/ 760421 w 857049"/>
                <a:gd name="connsiteY5" fmla="*/ 175642 h 969532"/>
                <a:gd name="connsiteX6" fmla="*/ 748363 w 857049"/>
                <a:gd name="connsiteY6" fmla="*/ 187700 h 969532"/>
                <a:gd name="connsiteX7" fmla="*/ 742334 w 857049"/>
                <a:gd name="connsiteY7" fmla="*/ 191719 h 969532"/>
                <a:gd name="connsiteX8" fmla="*/ 738315 w 857049"/>
                <a:gd name="connsiteY8" fmla="*/ 197748 h 969532"/>
                <a:gd name="connsiteX9" fmla="*/ 728266 w 857049"/>
                <a:gd name="connsiteY9" fmla="*/ 207797 h 969532"/>
                <a:gd name="connsiteX10" fmla="*/ 718218 w 857049"/>
                <a:gd name="connsiteY10" fmla="*/ 219855 h 969532"/>
                <a:gd name="connsiteX11" fmla="*/ 710179 w 857049"/>
                <a:gd name="connsiteY11" fmla="*/ 231913 h 969532"/>
                <a:gd name="connsiteX12" fmla="*/ 702141 w 857049"/>
                <a:gd name="connsiteY12" fmla="*/ 243971 h 969532"/>
                <a:gd name="connsiteX13" fmla="*/ 696112 w 857049"/>
                <a:gd name="connsiteY13" fmla="*/ 247990 h 969532"/>
                <a:gd name="connsiteX14" fmla="*/ 688073 w 857049"/>
                <a:gd name="connsiteY14" fmla="*/ 256029 h 969532"/>
                <a:gd name="connsiteX15" fmla="*/ 682044 w 857049"/>
                <a:gd name="connsiteY15" fmla="*/ 268087 h 969532"/>
                <a:gd name="connsiteX16" fmla="*/ 674005 w 857049"/>
                <a:gd name="connsiteY16" fmla="*/ 272106 h 969532"/>
                <a:gd name="connsiteX17" fmla="*/ 667976 w 857049"/>
                <a:gd name="connsiteY17" fmla="*/ 276126 h 969532"/>
                <a:gd name="connsiteX18" fmla="*/ 659938 w 857049"/>
                <a:gd name="connsiteY18" fmla="*/ 288184 h 969532"/>
                <a:gd name="connsiteX19" fmla="*/ 655918 w 857049"/>
                <a:gd name="connsiteY19" fmla="*/ 292203 h 969532"/>
                <a:gd name="connsiteX20" fmla="*/ 647880 w 857049"/>
                <a:gd name="connsiteY20" fmla="*/ 304261 h 969532"/>
                <a:gd name="connsiteX21" fmla="*/ 639841 w 857049"/>
                <a:gd name="connsiteY21" fmla="*/ 314309 h 969532"/>
                <a:gd name="connsiteX22" fmla="*/ 631802 w 857049"/>
                <a:gd name="connsiteY22" fmla="*/ 330387 h 969532"/>
                <a:gd name="connsiteX23" fmla="*/ 625773 w 857049"/>
                <a:gd name="connsiteY23" fmla="*/ 342445 h 969532"/>
                <a:gd name="connsiteX24" fmla="*/ 619744 w 857049"/>
                <a:gd name="connsiteY24" fmla="*/ 348474 h 969532"/>
                <a:gd name="connsiteX25" fmla="*/ 611705 w 857049"/>
                <a:gd name="connsiteY25" fmla="*/ 358522 h 969532"/>
                <a:gd name="connsiteX26" fmla="*/ 605676 w 857049"/>
                <a:gd name="connsiteY26" fmla="*/ 362541 h 969532"/>
                <a:gd name="connsiteX27" fmla="*/ 595628 w 857049"/>
                <a:gd name="connsiteY27" fmla="*/ 372590 h 969532"/>
                <a:gd name="connsiteX28" fmla="*/ 583570 w 857049"/>
                <a:gd name="connsiteY28" fmla="*/ 380628 h 969532"/>
                <a:gd name="connsiteX29" fmla="*/ 575531 w 857049"/>
                <a:gd name="connsiteY29" fmla="*/ 388667 h 969532"/>
                <a:gd name="connsiteX30" fmla="*/ 569502 w 857049"/>
                <a:gd name="connsiteY30" fmla="*/ 392686 h 969532"/>
                <a:gd name="connsiteX31" fmla="*/ 561464 w 857049"/>
                <a:gd name="connsiteY31" fmla="*/ 402735 h 969532"/>
                <a:gd name="connsiteX32" fmla="*/ 557444 w 857049"/>
                <a:gd name="connsiteY32" fmla="*/ 406754 h 969532"/>
                <a:gd name="connsiteX33" fmla="*/ 549406 w 857049"/>
                <a:gd name="connsiteY33" fmla="*/ 418812 h 969532"/>
                <a:gd name="connsiteX34" fmla="*/ 541367 w 857049"/>
                <a:gd name="connsiteY34" fmla="*/ 426851 h 969532"/>
                <a:gd name="connsiteX35" fmla="*/ 539357 w 857049"/>
                <a:gd name="connsiteY35" fmla="*/ 432880 h 969532"/>
                <a:gd name="connsiteX36" fmla="*/ 533328 w 857049"/>
                <a:gd name="connsiteY36" fmla="*/ 436899 h 969532"/>
                <a:gd name="connsiteX37" fmla="*/ 523280 w 857049"/>
                <a:gd name="connsiteY37" fmla="*/ 446948 h 969532"/>
                <a:gd name="connsiteX38" fmla="*/ 513232 w 857049"/>
                <a:gd name="connsiteY38" fmla="*/ 459006 h 969532"/>
                <a:gd name="connsiteX39" fmla="*/ 509212 w 857049"/>
                <a:gd name="connsiteY39" fmla="*/ 463025 h 969532"/>
                <a:gd name="connsiteX40" fmla="*/ 505193 w 857049"/>
                <a:gd name="connsiteY40" fmla="*/ 469054 h 969532"/>
                <a:gd name="connsiteX41" fmla="*/ 493135 w 857049"/>
                <a:gd name="connsiteY41" fmla="*/ 475083 h 969532"/>
                <a:gd name="connsiteX42" fmla="*/ 487106 w 857049"/>
                <a:gd name="connsiteY42" fmla="*/ 479102 h 969532"/>
                <a:gd name="connsiteX43" fmla="*/ 479067 w 857049"/>
                <a:gd name="connsiteY43" fmla="*/ 489151 h 969532"/>
                <a:gd name="connsiteX44" fmla="*/ 475048 w 857049"/>
                <a:gd name="connsiteY44" fmla="*/ 495180 h 969532"/>
                <a:gd name="connsiteX45" fmla="*/ 469019 w 857049"/>
                <a:gd name="connsiteY45" fmla="*/ 497189 h 969532"/>
                <a:gd name="connsiteX46" fmla="*/ 454951 w 857049"/>
                <a:gd name="connsiteY46" fmla="*/ 509247 h 969532"/>
                <a:gd name="connsiteX47" fmla="*/ 450932 w 857049"/>
                <a:gd name="connsiteY47" fmla="*/ 513267 h 969532"/>
                <a:gd name="connsiteX48" fmla="*/ 438874 w 857049"/>
                <a:gd name="connsiteY48" fmla="*/ 521305 h 969532"/>
                <a:gd name="connsiteX49" fmla="*/ 434854 w 857049"/>
                <a:gd name="connsiteY49" fmla="*/ 525325 h 969532"/>
                <a:gd name="connsiteX50" fmla="*/ 422796 w 857049"/>
                <a:gd name="connsiteY50" fmla="*/ 533363 h 969532"/>
                <a:gd name="connsiteX51" fmla="*/ 418777 w 857049"/>
                <a:gd name="connsiteY51" fmla="*/ 537383 h 969532"/>
                <a:gd name="connsiteX52" fmla="*/ 406719 w 857049"/>
                <a:gd name="connsiteY52" fmla="*/ 545421 h 969532"/>
                <a:gd name="connsiteX53" fmla="*/ 402700 w 857049"/>
                <a:gd name="connsiteY53" fmla="*/ 549441 h 969532"/>
                <a:gd name="connsiteX54" fmla="*/ 390642 w 857049"/>
                <a:gd name="connsiteY54" fmla="*/ 557479 h 969532"/>
                <a:gd name="connsiteX55" fmla="*/ 380593 w 857049"/>
                <a:gd name="connsiteY55" fmla="*/ 563508 h 969532"/>
                <a:gd name="connsiteX56" fmla="*/ 372555 w 857049"/>
                <a:gd name="connsiteY56" fmla="*/ 573557 h 969532"/>
                <a:gd name="connsiteX57" fmla="*/ 370545 w 857049"/>
                <a:gd name="connsiteY57" fmla="*/ 579586 h 969532"/>
                <a:gd name="connsiteX58" fmla="*/ 352458 w 857049"/>
                <a:gd name="connsiteY58" fmla="*/ 593653 h 969532"/>
                <a:gd name="connsiteX59" fmla="*/ 342410 w 857049"/>
                <a:gd name="connsiteY59" fmla="*/ 599682 h 969532"/>
                <a:gd name="connsiteX60" fmla="*/ 326332 w 857049"/>
                <a:gd name="connsiteY60" fmla="*/ 611740 h 969532"/>
                <a:gd name="connsiteX61" fmla="*/ 320303 w 857049"/>
                <a:gd name="connsiteY61" fmla="*/ 613750 h 969532"/>
                <a:gd name="connsiteX62" fmla="*/ 314274 w 857049"/>
                <a:gd name="connsiteY62" fmla="*/ 617769 h 969532"/>
                <a:gd name="connsiteX63" fmla="*/ 302216 w 857049"/>
                <a:gd name="connsiteY63" fmla="*/ 621789 h 969532"/>
                <a:gd name="connsiteX64" fmla="*/ 290158 w 857049"/>
                <a:gd name="connsiteY64" fmla="*/ 629828 h 969532"/>
                <a:gd name="connsiteX65" fmla="*/ 284129 w 857049"/>
                <a:gd name="connsiteY65" fmla="*/ 633847 h 969532"/>
                <a:gd name="connsiteX66" fmla="*/ 280110 w 857049"/>
                <a:gd name="connsiteY66" fmla="*/ 639876 h 969532"/>
                <a:gd name="connsiteX67" fmla="*/ 268052 w 857049"/>
                <a:gd name="connsiteY67" fmla="*/ 645905 h 969532"/>
                <a:gd name="connsiteX68" fmla="*/ 258003 w 857049"/>
                <a:gd name="connsiteY68" fmla="*/ 653944 h 969532"/>
                <a:gd name="connsiteX69" fmla="*/ 251974 w 857049"/>
                <a:gd name="connsiteY69" fmla="*/ 655953 h 969532"/>
                <a:gd name="connsiteX70" fmla="*/ 241926 w 857049"/>
                <a:gd name="connsiteY70" fmla="*/ 663992 h 969532"/>
                <a:gd name="connsiteX71" fmla="*/ 235897 w 857049"/>
                <a:gd name="connsiteY71" fmla="*/ 666002 h 969532"/>
                <a:gd name="connsiteX72" fmla="*/ 229868 w 857049"/>
                <a:gd name="connsiteY72" fmla="*/ 670021 h 969532"/>
                <a:gd name="connsiteX73" fmla="*/ 217810 w 857049"/>
                <a:gd name="connsiteY73" fmla="*/ 674040 h 969532"/>
                <a:gd name="connsiteX74" fmla="*/ 205752 w 857049"/>
                <a:gd name="connsiteY74" fmla="*/ 680069 h 969532"/>
                <a:gd name="connsiteX75" fmla="*/ 197713 w 857049"/>
                <a:gd name="connsiteY75" fmla="*/ 688108 h 969532"/>
                <a:gd name="connsiteX76" fmla="*/ 191684 w 857049"/>
                <a:gd name="connsiteY76" fmla="*/ 692127 h 969532"/>
                <a:gd name="connsiteX77" fmla="*/ 187665 w 857049"/>
                <a:gd name="connsiteY77" fmla="*/ 696147 h 969532"/>
                <a:gd name="connsiteX78" fmla="*/ 175607 w 857049"/>
                <a:gd name="connsiteY78" fmla="*/ 700166 h 969532"/>
                <a:gd name="connsiteX79" fmla="*/ 169578 w 857049"/>
                <a:gd name="connsiteY79" fmla="*/ 704185 h 969532"/>
                <a:gd name="connsiteX80" fmla="*/ 163549 w 857049"/>
                <a:gd name="connsiteY80" fmla="*/ 706195 h 969532"/>
                <a:gd name="connsiteX81" fmla="*/ 151491 w 857049"/>
                <a:gd name="connsiteY81" fmla="*/ 714234 h 969532"/>
                <a:gd name="connsiteX82" fmla="*/ 139433 w 857049"/>
                <a:gd name="connsiteY82" fmla="*/ 718253 h 969532"/>
                <a:gd name="connsiteX83" fmla="*/ 121346 w 857049"/>
                <a:gd name="connsiteY83" fmla="*/ 728301 h 969532"/>
                <a:gd name="connsiteX84" fmla="*/ 103259 w 857049"/>
                <a:gd name="connsiteY84" fmla="*/ 740359 h 969532"/>
                <a:gd name="connsiteX85" fmla="*/ 97230 w 857049"/>
                <a:gd name="connsiteY85" fmla="*/ 744379 h 969532"/>
                <a:gd name="connsiteX86" fmla="*/ 87181 w 857049"/>
                <a:gd name="connsiteY86" fmla="*/ 752417 h 969532"/>
                <a:gd name="connsiteX87" fmla="*/ 83162 w 857049"/>
                <a:gd name="connsiteY87" fmla="*/ 756437 h 969532"/>
                <a:gd name="connsiteX88" fmla="*/ 77133 w 857049"/>
                <a:gd name="connsiteY88" fmla="*/ 758446 h 969532"/>
                <a:gd name="connsiteX89" fmla="*/ 59046 w 857049"/>
                <a:gd name="connsiteY89" fmla="*/ 766485 h 969532"/>
                <a:gd name="connsiteX90" fmla="*/ 42969 w 857049"/>
                <a:gd name="connsiteY90" fmla="*/ 770504 h 969532"/>
                <a:gd name="connsiteX91" fmla="*/ 36940 w 857049"/>
                <a:gd name="connsiteY91" fmla="*/ 774524 h 969532"/>
                <a:gd name="connsiteX92" fmla="*/ 30911 w 857049"/>
                <a:gd name="connsiteY92" fmla="*/ 776533 h 969532"/>
                <a:gd name="connsiteX93" fmla="*/ 26891 w 857049"/>
                <a:gd name="connsiteY93" fmla="*/ 780553 h 969532"/>
                <a:gd name="connsiteX94" fmla="*/ 8804 w 857049"/>
                <a:gd name="connsiteY94" fmla="*/ 788591 h 969532"/>
                <a:gd name="connsiteX95" fmla="*/ 766 w 857049"/>
                <a:gd name="connsiteY95" fmla="*/ 790601 h 969532"/>
                <a:gd name="connsiteX96" fmla="*/ 466 w 857049"/>
                <a:gd name="connsiteY96" fmla="*/ 953196 h 969532"/>
                <a:gd name="connsiteX97" fmla="*/ 856910 w 857049"/>
                <a:gd name="connsiteY97" fmla="*/ 959306 h 969532"/>
                <a:gd name="connsiteX98" fmla="*/ 857049 w 857049"/>
                <a:gd name="connsiteY98" fmla="*/ 0 h 9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57049" h="969532">
                  <a:moveTo>
                    <a:pt x="857049" y="0"/>
                  </a:moveTo>
                  <a:cubicBezTo>
                    <a:pt x="833816" y="63897"/>
                    <a:pt x="798967" y="112539"/>
                    <a:pt x="786547" y="137458"/>
                  </a:cubicBezTo>
                  <a:cubicBezTo>
                    <a:pt x="774127" y="162377"/>
                    <a:pt x="785523" y="146520"/>
                    <a:pt x="782527" y="149516"/>
                  </a:cubicBezTo>
                  <a:cubicBezTo>
                    <a:pt x="775093" y="156952"/>
                    <a:pt x="779558" y="151961"/>
                    <a:pt x="770469" y="165594"/>
                  </a:cubicBezTo>
                  <a:cubicBezTo>
                    <a:pt x="769129" y="167604"/>
                    <a:pt x="768460" y="170283"/>
                    <a:pt x="766450" y="171623"/>
                  </a:cubicBezTo>
                  <a:cubicBezTo>
                    <a:pt x="764440" y="172963"/>
                    <a:pt x="762226" y="174037"/>
                    <a:pt x="760421" y="175642"/>
                  </a:cubicBezTo>
                  <a:cubicBezTo>
                    <a:pt x="756173" y="179418"/>
                    <a:pt x="753093" y="184547"/>
                    <a:pt x="748363" y="187700"/>
                  </a:cubicBezTo>
                  <a:lnTo>
                    <a:pt x="742334" y="191719"/>
                  </a:lnTo>
                  <a:cubicBezTo>
                    <a:pt x="740994" y="193729"/>
                    <a:pt x="739905" y="195930"/>
                    <a:pt x="738315" y="197748"/>
                  </a:cubicBezTo>
                  <a:cubicBezTo>
                    <a:pt x="735196" y="201313"/>
                    <a:pt x="730894" y="203855"/>
                    <a:pt x="728266" y="207797"/>
                  </a:cubicBezTo>
                  <a:cubicBezTo>
                    <a:pt x="722671" y="216191"/>
                    <a:pt x="725955" y="212118"/>
                    <a:pt x="718218" y="219855"/>
                  </a:cubicBezTo>
                  <a:cubicBezTo>
                    <a:pt x="714374" y="231386"/>
                    <a:pt x="718961" y="220621"/>
                    <a:pt x="710179" y="231913"/>
                  </a:cubicBezTo>
                  <a:cubicBezTo>
                    <a:pt x="707213" y="235726"/>
                    <a:pt x="706160" y="241292"/>
                    <a:pt x="702141" y="243971"/>
                  </a:cubicBezTo>
                  <a:cubicBezTo>
                    <a:pt x="700131" y="245311"/>
                    <a:pt x="697946" y="246418"/>
                    <a:pt x="696112" y="247990"/>
                  </a:cubicBezTo>
                  <a:cubicBezTo>
                    <a:pt x="693235" y="250456"/>
                    <a:pt x="688073" y="256029"/>
                    <a:pt x="688073" y="256029"/>
                  </a:cubicBezTo>
                  <a:cubicBezTo>
                    <a:pt x="686701" y="260143"/>
                    <a:pt x="685639" y="265091"/>
                    <a:pt x="682044" y="268087"/>
                  </a:cubicBezTo>
                  <a:cubicBezTo>
                    <a:pt x="679742" y="270005"/>
                    <a:pt x="676606" y="270620"/>
                    <a:pt x="674005" y="272106"/>
                  </a:cubicBezTo>
                  <a:cubicBezTo>
                    <a:pt x="671908" y="273304"/>
                    <a:pt x="669986" y="274786"/>
                    <a:pt x="667976" y="276126"/>
                  </a:cubicBezTo>
                  <a:cubicBezTo>
                    <a:pt x="665297" y="280145"/>
                    <a:pt x="663354" y="284769"/>
                    <a:pt x="659938" y="288184"/>
                  </a:cubicBezTo>
                  <a:cubicBezTo>
                    <a:pt x="658598" y="289524"/>
                    <a:pt x="657055" y="290687"/>
                    <a:pt x="655918" y="292203"/>
                  </a:cubicBezTo>
                  <a:cubicBezTo>
                    <a:pt x="653020" y="296067"/>
                    <a:pt x="651296" y="300846"/>
                    <a:pt x="647880" y="304261"/>
                  </a:cubicBezTo>
                  <a:cubicBezTo>
                    <a:pt x="644537" y="307603"/>
                    <a:pt x="641870" y="309743"/>
                    <a:pt x="639841" y="314309"/>
                  </a:cubicBezTo>
                  <a:cubicBezTo>
                    <a:pt x="632451" y="330936"/>
                    <a:pt x="640056" y="322131"/>
                    <a:pt x="631802" y="330387"/>
                  </a:cubicBezTo>
                  <a:cubicBezTo>
                    <a:pt x="629788" y="336429"/>
                    <a:pt x="630101" y="337251"/>
                    <a:pt x="625773" y="342445"/>
                  </a:cubicBezTo>
                  <a:cubicBezTo>
                    <a:pt x="623954" y="344628"/>
                    <a:pt x="621563" y="346291"/>
                    <a:pt x="619744" y="348474"/>
                  </a:cubicBezTo>
                  <a:cubicBezTo>
                    <a:pt x="614519" y="354744"/>
                    <a:pt x="617555" y="353843"/>
                    <a:pt x="611705" y="358522"/>
                  </a:cubicBezTo>
                  <a:cubicBezTo>
                    <a:pt x="609819" y="360031"/>
                    <a:pt x="607494" y="360951"/>
                    <a:pt x="605676" y="362541"/>
                  </a:cubicBezTo>
                  <a:cubicBezTo>
                    <a:pt x="602111" y="365660"/>
                    <a:pt x="599569" y="369963"/>
                    <a:pt x="595628" y="372590"/>
                  </a:cubicBezTo>
                  <a:cubicBezTo>
                    <a:pt x="591609" y="375269"/>
                    <a:pt x="586986" y="377212"/>
                    <a:pt x="583570" y="380628"/>
                  </a:cubicBezTo>
                  <a:cubicBezTo>
                    <a:pt x="580890" y="383308"/>
                    <a:pt x="578684" y="386565"/>
                    <a:pt x="575531" y="388667"/>
                  </a:cubicBezTo>
                  <a:cubicBezTo>
                    <a:pt x="573521" y="390007"/>
                    <a:pt x="571388" y="391177"/>
                    <a:pt x="569502" y="392686"/>
                  </a:cubicBezTo>
                  <a:cubicBezTo>
                    <a:pt x="564111" y="396999"/>
                    <a:pt x="566106" y="396933"/>
                    <a:pt x="561464" y="402735"/>
                  </a:cubicBezTo>
                  <a:cubicBezTo>
                    <a:pt x="560280" y="404215"/>
                    <a:pt x="558581" y="405238"/>
                    <a:pt x="557444" y="406754"/>
                  </a:cubicBezTo>
                  <a:cubicBezTo>
                    <a:pt x="554546" y="410618"/>
                    <a:pt x="552822" y="415396"/>
                    <a:pt x="549406" y="418812"/>
                  </a:cubicBezTo>
                  <a:lnTo>
                    <a:pt x="541367" y="426851"/>
                  </a:lnTo>
                  <a:cubicBezTo>
                    <a:pt x="540697" y="428861"/>
                    <a:pt x="540680" y="431226"/>
                    <a:pt x="539357" y="432880"/>
                  </a:cubicBezTo>
                  <a:cubicBezTo>
                    <a:pt x="537848" y="434766"/>
                    <a:pt x="535146" y="435309"/>
                    <a:pt x="533328" y="436899"/>
                  </a:cubicBezTo>
                  <a:cubicBezTo>
                    <a:pt x="529763" y="440018"/>
                    <a:pt x="526629" y="443598"/>
                    <a:pt x="523280" y="446948"/>
                  </a:cubicBezTo>
                  <a:cubicBezTo>
                    <a:pt x="508947" y="461282"/>
                    <a:pt x="524433" y="445006"/>
                    <a:pt x="513232" y="459006"/>
                  </a:cubicBezTo>
                  <a:cubicBezTo>
                    <a:pt x="512048" y="460486"/>
                    <a:pt x="510396" y="461545"/>
                    <a:pt x="509212" y="463025"/>
                  </a:cubicBezTo>
                  <a:cubicBezTo>
                    <a:pt x="507703" y="464911"/>
                    <a:pt x="506901" y="467346"/>
                    <a:pt x="505193" y="469054"/>
                  </a:cubicBezTo>
                  <a:cubicBezTo>
                    <a:pt x="499436" y="474811"/>
                    <a:pt x="499671" y="471815"/>
                    <a:pt x="493135" y="475083"/>
                  </a:cubicBezTo>
                  <a:cubicBezTo>
                    <a:pt x="490975" y="476163"/>
                    <a:pt x="489116" y="477762"/>
                    <a:pt x="487106" y="479102"/>
                  </a:cubicBezTo>
                  <a:cubicBezTo>
                    <a:pt x="474737" y="497656"/>
                    <a:pt x="490521" y="474833"/>
                    <a:pt x="479067" y="489151"/>
                  </a:cubicBezTo>
                  <a:cubicBezTo>
                    <a:pt x="477558" y="491037"/>
                    <a:pt x="476934" y="493671"/>
                    <a:pt x="475048" y="495180"/>
                  </a:cubicBezTo>
                  <a:cubicBezTo>
                    <a:pt x="473394" y="496503"/>
                    <a:pt x="471029" y="496519"/>
                    <a:pt x="469019" y="497189"/>
                  </a:cubicBezTo>
                  <a:cubicBezTo>
                    <a:pt x="449656" y="516552"/>
                    <a:pt x="470262" y="496997"/>
                    <a:pt x="454951" y="509247"/>
                  </a:cubicBezTo>
                  <a:cubicBezTo>
                    <a:pt x="453471" y="510431"/>
                    <a:pt x="452448" y="512130"/>
                    <a:pt x="450932" y="513267"/>
                  </a:cubicBezTo>
                  <a:cubicBezTo>
                    <a:pt x="447068" y="516165"/>
                    <a:pt x="442290" y="517889"/>
                    <a:pt x="438874" y="521305"/>
                  </a:cubicBezTo>
                  <a:cubicBezTo>
                    <a:pt x="437534" y="522645"/>
                    <a:pt x="436370" y="524188"/>
                    <a:pt x="434854" y="525325"/>
                  </a:cubicBezTo>
                  <a:cubicBezTo>
                    <a:pt x="430990" y="528223"/>
                    <a:pt x="426211" y="529947"/>
                    <a:pt x="422796" y="533363"/>
                  </a:cubicBezTo>
                  <a:cubicBezTo>
                    <a:pt x="421456" y="534703"/>
                    <a:pt x="420293" y="536246"/>
                    <a:pt x="418777" y="537383"/>
                  </a:cubicBezTo>
                  <a:cubicBezTo>
                    <a:pt x="414913" y="540281"/>
                    <a:pt x="410134" y="542005"/>
                    <a:pt x="406719" y="545421"/>
                  </a:cubicBezTo>
                  <a:cubicBezTo>
                    <a:pt x="405379" y="546761"/>
                    <a:pt x="404216" y="548304"/>
                    <a:pt x="402700" y="549441"/>
                  </a:cubicBezTo>
                  <a:cubicBezTo>
                    <a:pt x="398836" y="552339"/>
                    <a:pt x="394058" y="554063"/>
                    <a:pt x="390642" y="557479"/>
                  </a:cubicBezTo>
                  <a:cubicBezTo>
                    <a:pt x="385124" y="562997"/>
                    <a:pt x="388420" y="560900"/>
                    <a:pt x="380593" y="563508"/>
                  </a:cubicBezTo>
                  <a:cubicBezTo>
                    <a:pt x="376855" y="567247"/>
                    <a:pt x="375090" y="568487"/>
                    <a:pt x="372555" y="573557"/>
                  </a:cubicBezTo>
                  <a:cubicBezTo>
                    <a:pt x="371608" y="575452"/>
                    <a:pt x="371720" y="577823"/>
                    <a:pt x="370545" y="579586"/>
                  </a:cubicBezTo>
                  <a:cubicBezTo>
                    <a:pt x="364884" y="588077"/>
                    <a:pt x="360450" y="585659"/>
                    <a:pt x="352458" y="593653"/>
                  </a:cubicBezTo>
                  <a:cubicBezTo>
                    <a:pt x="346941" y="599171"/>
                    <a:pt x="350237" y="597074"/>
                    <a:pt x="342410" y="599682"/>
                  </a:cubicBezTo>
                  <a:cubicBezTo>
                    <a:pt x="337648" y="604444"/>
                    <a:pt x="333151" y="609467"/>
                    <a:pt x="326332" y="611740"/>
                  </a:cubicBezTo>
                  <a:cubicBezTo>
                    <a:pt x="324322" y="612410"/>
                    <a:pt x="322198" y="612803"/>
                    <a:pt x="320303" y="613750"/>
                  </a:cubicBezTo>
                  <a:cubicBezTo>
                    <a:pt x="318143" y="614830"/>
                    <a:pt x="316481" y="616788"/>
                    <a:pt x="314274" y="617769"/>
                  </a:cubicBezTo>
                  <a:cubicBezTo>
                    <a:pt x="310402" y="619490"/>
                    <a:pt x="305741" y="619439"/>
                    <a:pt x="302216" y="621789"/>
                  </a:cubicBezTo>
                  <a:lnTo>
                    <a:pt x="290158" y="629828"/>
                  </a:lnTo>
                  <a:lnTo>
                    <a:pt x="284129" y="633847"/>
                  </a:lnTo>
                  <a:cubicBezTo>
                    <a:pt x="282789" y="635857"/>
                    <a:pt x="281818" y="638168"/>
                    <a:pt x="280110" y="639876"/>
                  </a:cubicBezTo>
                  <a:cubicBezTo>
                    <a:pt x="276215" y="643771"/>
                    <a:pt x="272954" y="644271"/>
                    <a:pt x="268052" y="645905"/>
                  </a:cubicBezTo>
                  <a:cubicBezTo>
                    <a:pt x="264315" y="649641"/>
                    <a:pt x="263070" y="651410"/>
                    <a:pt x="258003" y="653944"/>
                  </a:cubicBezTo>
                  <a:cubicBezTo>
                    <a:pt x="256108" y="654891"/>
                    <a:pt x="253984" y="655283"/>
                    <a:pt x="251974" y="655953"/>
                  </a:cubicBezTo>
                  <a:cubicBezTo>
                    <a:pt x="248235" y="659693"/>
                    <a:pt x="246999" y="661456"/>
                    <a:pt x="241926" y="663992"/>
                  </a:cubicBezTo>
                  <a:cubicBezTo>
                    <a:pt x="240031" y="664939"/>
                    <a:pt x="237792" y="665055"/>
                    <a:pt x="235897" y="666002"/>
                  </a:cubicBezTo>
                  <a:cubicBezTo>
                    <a:pt x="233737" y="667082"/>
                    <a:pt x="232075" y="669040"/>
                    <a:pt x="229868" y="670021"/>
                  </a:cubicBezTo>
                  <a:cubicBezTo>
                    <a:pt x="225996" y="671742"/>
                    <a:pt x="217810" y="674040"/>
                    <a:pt x="217810" y="674040"/>
                  </a:cubicBezTo>
                  <a:cubicBezTo>
                    <a:pt x="205067" y="686786"/>
                    <a:pt x="225500" y="667727"/>
                    <a:pt x="205752" y="680069"/>
                  </a:cubicBezTo>
                  <a:cubicBezTo>
                    <a:pt x="202538" y="682077"/>
                    <a:pt x="200866" y="686006"/>
                    <a:pt x="197713" y="688108"/>
                  </a:cubicBezTo>
                  <a:cubicBezTo>
                    <a:pt x="195703" y="689448"/>
                    <a:pt x="193570" y="690618"/>
                    <a:pt x="191684" y="692127"/>
                  </a:cubicBezTo>
                  <a:cubicBezTo>
                    <a:pt x="190204" y="693311"/>
                    <a:pt x="189360" y="695300"/>
                    <a:pt x="187665" y="696147"/>
                  </a:cubicBezTo>
                  <a:cubicBezTo>
                    <a:pt x="183876" y="698042"/>
                    <a:pt x="179132" y="697816"/>
                    <a:pt x="175607" y="700166"/>
                  </a:cubicBezTo>
                  <a:cubicBezTo>
                    <a:pt x="173597" y="701506"/>
                    <a:pt x="171738" y="703105"/>
                    <a:pt x="169578" y="704185"/>
                  </a:cubicBezTo>
                  <a:cubicBezTo>
                    <a:pt x="167683" y="705132"/>
                    <a:pt x="165401" y="705166"/>
                    <a:pt x="163549" y="706195"/>
                  </a:cubicBezTo>
                  <a:cubicBezTo>
                    <a:pt x="159326" y="708541"/>
                    <a:pt x="156074" y="712707"/>
                    <a:pt x="151491" y="714234"/>
                  </a:cubicBezTo>
                  <a:cubicBezTo>
                    <a:pt x="147472" y="715574"/>
                    <a:pt x="142958" y="715903"/>
                    <a:pt x="139433" y="718253"/>
                  </a:cubicBezTo>
                  <a:cubicBezTo>
                    <a:pt x="125612" y="727467"/>
                    <a:pt x="131958" y="724765"/>
                    <a:pt x="121346" y="728301"/>
                  </a:cubicBezTo>
                  <a:lnTo>
                    <a:pt x="103259" y="740359"/>
                  </a:lnTo>
                  <a:cubicBezTo>
                    <a:pt x="101249" y="741699"/>
                    <a:pt x="98938" y="742671"/>
                    <a:pt x="97230" y="744379"/>
                  </a:cubicBezTo>
                  <a:cubicBezTo>
                    <a:pt x="87515" y="754092"/>
                    <a:pt x="99869" y="742266"/>
                    <a:pt x="87181" y="752417"/>
                  </a:cubicBezTo>
                  <a:cubicBezTo>
                    <a:pt x="85701" y="753601"/>
                    <a:pt x="84787" y="755462"/>
                    <a:pt x="83162" y="756437"/>
                  </a:cubicBezTo>
                  <a:cubicBezTo>
                    <a:pt x="81346" y="757527"/>
                    <a:pt x="79143" y="757776"/>
                    <a:pt x="77133" y="758446"/>
                  </a:cubicBezTo>
                  <a:cubicBezTo>
                    <a:pt x="69214" y="763726"/>
                    <a:pt x="70527" y="763615"/>
                    <a:pt x="59046" y="766485"/>
                  </a:cubicBezTo>
                  <a:lnTo>
                    <a:pt x="42969" y="770504"/>
                  </a:lnTo>
                  <a:cubicBezTo>
                    <a:pt x="40959" y="771844"/>
                    <a:pt x="39100" y="773444"/>
                    <a:pt x="36940" y="774524"/>
                  </a:cubicBezTo>
                  <a:cubicBezTo>
                    <a:pt x="35045" y="775471"/>
                    <a:pt x="32727" y="775443"/>
                    <a:pt x="30911" y="776533"/>
                  </a:cubicBezTo>
                  <a:cubicBezTo>
                    <a:pt x="29286" y="777508"/>
                    <a:pt x="28371" y="779369"/>
                    <a:pt x="26891" y="780553"/>
                  </a:cubicBezTo>
                  <a:cubicBezTo>
                    <a:pt x="20067" y="786012"/>
                    <a:pt x="18364" y="785404"/>
                    <a:pt x="8804" y="788591"/>
                  </a:cubicBezTo>
                  <a:cubicBezTo>
                    <a:pt x="2139" y="790813"/>
                    <a:pt x="4894" y="790601"/>
                    <a:pt x="766" y="790601"/>
                  </a:cubicBezTo>
                  <a:cubicBezTo>
                    <a:pt x="-1114" y="790380"/>
                    <a:pt x="1142" y="953891"/>
                    <a:pt x="466" y="953196"/>
                  </a:cubicBezTo>
                  <a:cubicBezTo>
                    <a:pt x="917" y="986342"/>
                    <a:pt x="856910" y="958687"/>
                    <a:pt x="856910" y="959306"/>
                  </a:cubicBezTo>
                  <a:cubicBezTo>
                    <a:pt x="856956" y="631463"/>
                    <a:pt x="857003" y="327843"/>
                    <a:pt x="85704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 flipH="1">
              <a:off x="6755493" y="5663771"/>
              <a:ext cx="670520" cy="68079"/>
            </a:xfrm>
            <a:custGeom>
              <a:avLst/>
              <a:gdLst>
                <a:gd name="connsiteX0" fmla="*/ 1231928 w 1231928"/>
                <a:gd name="connsiteY0" fmla="*/ 0 h 176851"/>
                <a:gd name="connsiteX1" fmla="*/ 1209822 w 1231928"/>
                <a:gd name="connsiteY1" fmla="*/ 6029 h 176851"/>
                <a:gd name="connsiteX2" fmla="*/ 1203793 w 1231928"/>
                <a:gd name="connsiteY2" fmla="*/ 8038 h 176851"/>
                <a:gd name="connsiteX3" fmla="*/ 1199774 w 1231928"/>
                <a:gd name="connsiteY3" fmla="*/ 12058 h 176851"/>
                <a:gd name="connsiteX4" fmla="*/ 1187716 w 1231928"/>
                <a:gd name="connsiteY4" fmla="*/ 16077 h 176851"/>
                <a:gd name="connsiteX5" fmla="*/ 1175658 w 1231928"/>
                <a:gd name="connsiteY5" fmla="*/ 20097 h 176851"/>
                <a:gd name="connsiteX6" fmla="*/ 1169629 w 1231928"/>
                <a:gd name="connsiteY6" fmla="*/ 22106 h 176851"/>
                <a:gd name="connsiteX7" fmla="*/ 1147522 w 1231928"/>
                <a:gd name="connsiteY7" fmla="*/ 28135 h 176851"/>
                <a:gd name="connsiteX8" fmla="*/ 1137474 w 1231928"/>
                <a:gd name="connsiteY8" fmla="*/ 36174 h 176851"/>
                <a:gd name="connsiteX9" fmla="*/ 1131445 w 1231928"/>
                <a:gd name="connsiteY9" fmla="*/ 38184 h 176851"/>
                <a:gd name="connsiteX10" fmla="*/ 1115367 w 1231928"/>
                <a:gd name="connsiteY10" fmla="*/ 46222 h 176851"/>
                <a:gd name="connsiteX11" fmla="*/ 1103309 w 1231928"/>
                <a:gd name="connsiteY11" fmla="*/ 50242 h 176851"/>
                <a:gd name="connsiteX12" fmla="*/ 1097280 w 1231928"/>
                <a:gd name="connsiteY12" fmla="*/ 52251 h 176851"/>
                <a:gd name="connsiteX13" fmla="*/ 1087232 w 1231928"/>
                <a:gd name="connsiteY13" fmla="*/ 54261 h 176851"/>
                <a:gd name="connsiteX14" fmla="*/ 1081203 w 1231928"/>
                <a:gd name="connsiteY14" fmla="*/ 56271 h 176851"/>
                <a:gd name="connsiteX15" fmla="*/ 1073164 w 1231928"/>
                <a:gd name="connsiteY15" fmla="*/ 58280 h 176851"/>
                <a:gd name="connsiteX16" fmla="*/ 1067135 w 1231928"/>
                <a:gd name="connsiteY16" fmla="*/ 60290 h 176851"/>
                <a:gd name="connsiteX17" fmla="*/ 1051058 w 1231928"/>
                <a:gd name="connsiteY17" fmla="*/ 64309 h 176851"/>
                <a:gd name="connsiteX18" fmla="*/ 1039000 w 1231928"/>
                <a:gd name="connsiteY18" fmla="*/ 68329 h 176851"/>
                <a:gd name="connsiteX19" fmla="*/ 1016894 w 1231928"/>
                <a:gd name="connsiteY19" fmla="*/ 72348 h 176851"/>
                <a:gd name="connsiteX20" fmla="*/ 990768 w 1231928"/>
                <a:gd name="connsiteY20" fmla="*/ 76367 h 176851"/>
                <a:gd name="connsiteX21" fmla="*/ 984739 w 1231928"/>
                <a:gd name="connsiteY21" fmla="*/ 78377 h 176851"/>
                <a:gd name="connsiteX22" fmla="*/ 932487 w 1231928"/>
                <a:gd name="connsiteY22" fmla="*/ 82396 h 176851"/>
                <a:gd name="connsiteX23" fmla="*/ 926458 w 1231928"/>
                <a:gd name="connsiteY23" fmla="*/ 84406 h 176851"/>
                <a:gd name="connsiteX24" fmla="*/ 900333 w 1231928"/>
                <a:gd name="connsiteY24" fmla="*/ 88425 h 176851"/>
                <a:gd name="connsiteX25" fmla="*/ 886265 w 1231928"/>
                <a:gd name="connsiteY25" fmla="*/ 92445 h 176851"/>
                <a:gd name="connsiteX26" fmla="*/ 874207 w 1231928"/>
                <a:gd name="connsiteY26" fmla="*/ 94454 h 176851"/>
                <a:gd name="connsiteX27" fmla="*/ 868178 w 1231928"/>
                <a:gd name="connsiteY27" fmla="*/ 96464 h 176851"/>
                <a:gd name="connsiteX28" fmla="*/ 856120 w 1231928"/>
                <a:gd name="connsiteY28" fmla="*/ 98474 h 176851"/>
                <a:gd name="connsiteX29" fmla="*/ 823965 w 1231928"/>
                <a:gd name="connsiteY29" fmla="*/ 102493 h 176851"/>
                <a:gd name="connsiteX30" fmla="*/ 791811 w 1231928"/>
                <a:gd name="connsiteY30" fmla="*/ 108522 h 176851"/>
                <a:gd name="connsiteX31" fmla="*/ 783772 w 1231928"/>
                <a:gd name="connsiteY31" fmla="*/ 110532 h 176851"/>
                <a:gd name="connsiteX32" fmla="*/ 727501 w 1231928"/>
                <a:gd name="connsiteY32" fmla="*/ 116561 h 176851"/>
                <a:gd name="connsiteX33" fmla="*/ 715443 w 1231928"/>
                <a:gd name="connsiteY33" fmla="*/ 120580 h 176851"/>
                <a:gd name="connsiteX34" fmla="*/ 707404 w 1231928"/>
                <a:gd name="connsiteY34" fmla="*/ 124599 h 176851"/>
                <a:gd name="connsiteX35" fmla="*/ 693337 w 1231928"/>
                <a:gd name="connsiteY35" fmla="*/ 128619 h 176851"/>
                <a:gd name="connsiteX36" fmla="*/ 667211 w 1231928"/>
                <a:gd name="connsiteY36" fmla="*/ 130628 h 176851"/>
                <a:gd name="connsiteX37" fmla="*/ 625008 w 1231928"/>
                <a:gd name="connsiteY37" fmla="*/ 136657 h 176851"/>
                <a:gd name="connsiteX38" fmla="*/ 610940 w 1231928"/>
                <a:gd name="connsiteY38" fmla="*/ 138667 h 176851"/>
                <a:gd name="connsiteX39" fmla="*/ 552660 w 1231928"/>
                <a:gd name="connsiteY39" fmla="*/ 142686 h 176851"/>
                <a:gd name="connsiteX40" fmla="*/ 536582 w 1231928"/>
                <a:gd name="connsiteY40" fmla="*/ 144696 h 176851"/>
                <a:gd name="connsiteX41" fmla="*/ 504428 w 1231928"/>
                <a:gd name="connsiteY41" fmla="*/ 148715 h 176851"/>
                <a:gd name="connsiteX42" fmla="*/ 468254 w 1231928"/>
                <a:gd name="connsiteY42" fmla="*/ 150725 h 176851"/>
                <a:gd name="connsiteX43" fmla="*/ 424041 w 1231928"/>
                <a:gd name="connsiteY43" fmla="*/ 154744 h 176851"/>
                <a:gd name="connsiteX44" fmla="*/ 373799 w 1231928"/>
                <a:gd name="connsiteY44" fmla="*/ 158764 h 176851"/>
                <a:gd name="connsiteX45" fmla="*/ 355712 w 1231928"/>
                <a:gd name="connsiteY45" fmla="*/ 160773 h 176851"/>
                <a:gd name="connsiteX46" fmla="*/ 261258 w 1231928"/>
                <a:gd name="connsiteY46" fmla="*/ 162783 h 176851"/>
                <a:gd name="connsiteX47" fmla="*/ 202977 w 1231928"/>
                <a:gd name="connsiteY47" fmla="*/ 164793 h 176851"/>
                <a:gd name="connsiteX48" fmla="*/ 146706 w 1231928"/>
                <a:gd name="connsiteY48" fmla="*/ 168812 h 176851"/>
                <a:gd name="connsiteX49" fmla="*/ 112542 w 1231928"/>
                <a:gd name="connsiteY49" fmla="*/ 170822 h 176851"/>
                <a:gd name="connsiteX50" fmla="*/ 88426 w 1231928"/>
                <a:gd name="connsiteY50" fmla="*/ 172831 h 176851"/>
                <a:gd name="connsiteX51" fmla="*/ 10049 w 1231928"/>
                <a:gd name="connsiteY51" fmla="*/ 174841 h 176851"/>
                <a:gd name="connsiteX52" fmla="*/ 0 w 1231928"/>
                <a:gd name="connsiteY52" fmla="*/ 176851 h 176851"/>
                <a:gd name="connsiteX0" fmla="*/ 1239349 w 1239349"/>
                <a:gd name="connsiteY0" fmla="*/ 0 h 176932"/>
                <a:gd name="connsiteX1" fmla="*/ 1217243 w 1239349"/>
                <a:gd name="connsiteY1" fmla="*/ 6029 h 176932"/>
                <a:gd name="connsiteX2" fmla="*/ 1211214 w 1239349"/>
                <a:gd name="connsiteY2" fmla="*/ 8038 h 176932"/>
                <a:gd name="connsiteX3" fmla="*/ 1207195 w 1239349"/>
                <a:gd name="connsiteY3" fmla="*/ 12058 h 176932"/>
                <a:gd name="connsiteX4" fmla="*/ 1195137 w 1239349"/>
                <a:gd name="connsiteY4" fmla="*/ 16077 h 176932"/>
                <a:gd name="connsiteX5" fmla="*/ 1183079 w 1239349"/>
                <a:gd name="connsiteY5" fmla="*/ 20097 h 176932"/>
                <a:gd name="connsiteX6" fmla="*/ 1177050 w 1239349"/>
                <a:gd name="connsiteY6" fmla="*/ 22106 h 176932"/>
                <a:gd name="connsiteX7" fmla="*/ 1154943 w 1239349"/>
                <a:gd name="connsiteY7" fmla="*/ 28135 h 176932"/>
                <a:gd name="connsiteX8" fmla="*/ 1144895 w 1239349"/>
                <a:gd name="connsiteY8" fmla="*/ 36174 h 176932"/>
                <a:gd name="connsiteX9" fmla="*/ 1138866 w 1239349"/>
                <a:gd name="connsiteY9" fmla="*/ 38184 h 176932"/>
                <a:gd name="connsiteX10" fmla="*/ 1122788 w 1239349"/>
                <a:gd name="connsiteY10" fmla="*/ 46222 h 176932"/>
                <a:gd name="connsiteX11" fmla="*/ 1110730 w 1239349"/>
                <a:gd name="connsiteY11" fmla="*/ 50242 h 176932"/>
                <a:gd name="connsiteX12" fmla="*/ 1104701 w 1239349"/>
                <a:gd name="connsiteY12" fmla="*/ 52251 h 176932"/>
                <a:gd name="connsiteX13" fmla="*/ 1094653 w 1239349"/>
                <a:gd name="connsiteY13" fmla="*/ 54261 h 176932"/>
                <a:gd name="connsiteX14" fmla="*/ 1088624 w 1239349"/>
                <a:gd name="connsiteY14" fmla="*/ 56271 h 176932"/>
                <a:gd name="connsiteX15" fmla="*/ 1080585 w 1239349"/>
                <a:gd name="connsiteY15" fmla="*/ 58280 h 176932"/>
                <a:gd name="connsiteX16" fmla="*/ 1074556 w 1239349"/>
                <a:gd name="connsiteY16" fmla="*/ 60290 h 176932"/>
                <a:gd name="connsiteX17" fmla="*/ 1058479 w 1239349"/>
                <a:gd name="connsiteY17" fmla="*/ 64309 h 176932"/>
                <a:gd name="connsiteX18" fmla="*/ 1046421 w 1239349"/>
                <a:gd name="connsiteY18" fmla="*/ 68329 h 176932"/>
                <a:gd name="connsiteX19" fmla="*/ 1024315 w 1239349"/>
                <a:gd name="connsiteY19" fmla="*/ 72348 h 176932"/>
                <a:gd name="connsiteX20" fmla="*/ 998189 w 1239349"/>
                <a:gd name="connsiteY20" fmla="*/ 76367 h 176932"/>
                <a:gd name="connsiteX21" fmla="*/ 992160 w 1239349"/>
                <a:gd name="connsiteY21" fmla="*/ 78377 h 176932"/>
                <a:gd name="connsiteX22" fmla="*/ 939908 w 1239349"/>
                <a:gd name="connsiteY22" fmla="*/ 82396 h 176932"/>
                <a:gd name="connsiteX23" fmla="*/ 933879 w 1239349"/>
                <a:gd name="connsiteY23" fmla="*/ 84406 h 176932"/>
                <a:gd name="connsiteX24" fmla="*/ 907754 w 1239349"/>
                <a:gd name="connsiteY24" fmla="*/ 88425 h 176932"/>
                <a:gd name="connsiteX25" fmla="*/ 893686 w 1239349"/>
                <a:gd name="connsiteY25" fmla="*/ 92445 h 176932"/>
                <a:gd name="connsiteX26" fmla="*/ 881628 w 1239349"/>
                <a:gd name="connsiteY26" fmla="*/ 94454 h 176932"/>
                <a:gd name="connsiteX27" fmla="*/ 875599 w 1239349"/>
                <a:gd name="connsiteY27" fmla="*/ 96464 h 176932"/>
                <a:gd name="connsiteX28" fmla="*/ 863541 w 1239349"/>
                <a:gd name="connsiteY28" fmla="*/ 98474 h 176932"/>
                <a:gd name="connsiteX29" fmla="*/ 831386 w 1239349"/>
                <a:gd name="connsiteY29" fmla="*/ 102493 h 176932"/>
                <a:gd name="connsiteX30" fmla="*/ 799232 w 1239349"/>
                <a:gd name="connsiteY30" fmla="*/ 108522 h 176932"/>
                <a:gd name="connsiteX31" fmla="*/ 791193 w 1239349"/>
                <a:gd name="connsiteY31" fmla="*/ 110532 h 176932"/>
                <a:gd name="connsiteX32" fmla="*/ 734922 w 1239349"/>
                <a:gd name="connsiteY32" fmla="*/ 116561 h 176932"/>
                <a:gd name="connsiteX33" fmla="*/ 722864 w 1239349"/>
                <a:gd name="connsiteY33" fmla="*/ 120580 h 176932"/>
                <a:gd name="connsiteX34" fmla="*/ 714825 w 1239349"/>
                <a:gd name="connsiteY34" fmla="*/ 124599 h 176932"/>
                <a:gd name="connsiteX35" fmla="*/ 700758 w 1239349"/>
                <a:gd name="connsiteY35" fmla="*/ 128619 h 176932"/>
                <a:gd name="connsiteX36" fmla="*/ 674632 w 1239349"/>
                <a:gd name="connsiteY36" fmla="*/ 130628 h 176932"/>
                <a:gd name="connsiteX37" fmla="*/ 632429 w 1239349"/>
                <a:gd name="connsiteY37" fmla="*/ 136657 h 176932"/>
                <a:gd name="connsiteX38" fmla="*/ 618361 w 1239349"/>
                <a:gd name="connsiteY38" fmla="*/ 138667 h 176932"/>
                <a:gd name="connsiteX39" fmla="*/ 560081 w 1239349"/>
                <a:gd name="connsiteY39" fmla="*/ 142686 h 176932"/>
                <a:gd name="connsiteX40" fmla="*/ 544003 w 1239349"/>
                <a:gd name="connsiteY40" fmla="*/ 144696 h 176932"/>
                <a:gd name="connsiteX41" fmla="*/ 511849 w 1239349"/>
                <a:gd name="connsiteY41" fmla="*/ 148715 h 176932"/>
                <a:gd name="connsiteX42" fmla="*/ 475675 w 1239349"/>
                <a:gd name="connsiteY42" fmla="*/ 150725 h 176932"/>
                <a:gd name="connsiteX43" fmla="*/ 431462 w 1239349"/>
                <a:gd name="connsiteY43" fmla="*/ 154744 h 176932"/>
                <a:gd name="connsiteX44" fmla="*/ 381220 w 1239349"/>
                <a:gd name="connsiteY44" fmla="*/ 158764 h 176932"/>
                <a:gd name="connsiteX45" fmla="*/ 363133 w 1239349"/>
                <a:gd name="connsiteY45" fmla="*/ 160773 h 176932"/>
                <a:gd name="connsiteX46" fmla="*/ 268679 w 1239349"/>
                <a:gd name="connsiteY46" fmla="*/ 162783 h 176932"/>
                <a:gd name="connsiteX47" fmla="*/ 210398 w 1239349"/>
                <a:gd name="connsiteY47" fmla="*/ 164793 h 176932"/>
                <a:gd name="connsiteX48" fmla="*/ 154127 w 1239349"/>
                <a:gd name="connsiteY48" fmla="*/ 168812 h 176932"/>
                <a:gd name="connsiteX49" fmla="*/ 119963 w 1239349"/>
                <a:gd name="connsiteY49" fmla="*/ 170822 h 176932"/>
                <a:gd name="connsiteX50" fmla="*/ 95847 w 1239349"/>
                <a:gd name="connsiteY50" fmla="*/ 172831 h 176932"/>
                <a:gd name="connsiteX51" fmla="*/ 17470 w 1239349"/>
                <a:gd name="connsiteY51" fmla="*/ 174841 h 176932"/>
                <a:gd name="connsiteX52" fmla="*/ 7421 w 1239349"/>
                <a:gd name="connsiteY52" fmla="*/ 176851 h 176932"/>
                <a:gd name="connsiteX53" fmla="*/ 0 w 1239349"/>
                <a:gd name="connsiteY53" fmla="*/ 176535 h 17693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0" fmla="*/ 1231934 w 1256790"/>
                <a:gd name="connsiteY0" fmla="*/ 0 h 182672"/>
                <a:gd name="connsiteX1" fmla="*/ 1209828 w 1256790"/>
                <a:gd name="connsiteY1" fmla="*/ 6029 h 182672"/>
                <a:gd name="connsiteX2" fmla="*/ 1203799 w 1256790"/>
                <a:gd name="connsiteY2" fmla="*/ 8038 h 182672"/>
                <a:gd name="connsiteX3" fmla="*/ 1199780 w 1256790"/>
                <a:gd name="connsiteY3" fmla="*/ 12058 h 182672"/>
                <a:gd name="connsiteX4" fmla="*/ 1187722 w 1256790"/>
                <a:gd name="connsiteY4" fmla="*/ 16077 h 182672"/>
                <a:gd name="connsiteX5" fmla="*/ 1175664 w 1256790"/>
                <a:gd name="connsiteY5" fmla="*/ 20097 h 182672"/>
                <a:gd name="connsiteX6" fmla="*/ 1169635 w 1256790"/>
                <a:gd name="connsiteY6" fmla="*/ 22106 h 182672"/>
                <a:gd name="connsiteX7" fmla="*/ 1147528 w 1256790"/>
                <a:gd name="connsiteY7" fmla="*/ 28135 h 182672"/>
                <a:gd name="connsiteX8" fmla="*/ 1137480 w 1256790"/>
                <a:gd name="connsiteY8" fmla="*/ 36174 h 182672"/>
                <a:gd name="connsiteX9" fmla="*/ 1131451 w 1256790"/>
                <a:gd name="connsiteY9" fmla="*/ 38184 h 182672"/>
                <a:gd name="connsiteX10" fmla="*/ 1115373 w 1256790"/>
                <a:gd name="connsiteY10" fmla="*/ 46222 h 182672"/>
                <a:gd name="connsiteX11" fmla="*/ 1103315 w 1256790"/>
                <a:gd name="connsiteY11" fmla="*/ 50242 h 182672"/>
                <a:gd name="connsiteX12" fmla="*/ 1097286 w 1256790"/>
                <a:gd name="connsiteY12" fmla="*/ 52251 h 182672"/>
                <a:gd name="connsiteX13" fmla="*/ 1087238 w 1256790"/>
                <a:gd name="connsiteY13" fmla="*/ 54261 h 182672"/>
                <a:gd name="connsiteX14" fmla="*/ 1081209 w 1256790"/>
                <a:gd name="connsiteY14" fmla="*/ 56271 h 182672"/>
                <a:gd name="connsiteX15" fmla="*/ 1073170 w 1256790"/>
                <a:gd name="connsiteY15" fmla="*/ 58280 h 182672"/>
                <a:gd name="connsiteX16" fmla="*/ 1067141 w 1256790"/>
                <a:gd name="connsiteY16" fmla="*/ 60290 h 182672"/>
                <a:gd name="connsiteX17" fmla="*/ 1051064 w 1256790"/>
                <a:gd name="connsiteY17" fmla="*/ 64309 h 182672"/>
                <a:gd name="connsiteX18" fmla="*/ 1039006 w 1256790"/>
                <a:gd name="connsiteY18" fmla="*/ 68329 h 182672"/>
                <a:gd name="connsiteX19" fmla="*/ 1016900 w 1256790"/>
                <a:gd name="connsiteY19" fmla="*/ 72348 h 182672"/>
                <a:gd name="connsiteX20" fmla="*/ 990774 w 1256790"/>
                <a:gd name="connsiteY20" fmla="*/ 76367 h 182672"/>
                <a:gd name="connsiteX21" fmla="*/ 984745 w 1256790"/>
                <a:gd name="connsiteY21" fmla="*/ 78377 h 182672"/>
                <a:gd name="connsiteX22" fmla="*/ 932493 w 1256790"/>
                <a:gd name="connsiteY22" fmla="*/ 82396 h 182672"/>
                <a:gd name="connsiteX23" fmla="*/ 926464 w 1256790"/>
                <a:gd name="connsiteY23" fmla="*/ 84406 h 182672"/>
                <a:gd name="connsiteX24" fmla="*/ 900339 w 1256790"/>
                <a:gd name="connsiteY24" fmla="*/ 88425 h 182672"/>
                <a:gd name="connsiteX25" fmla="*/ 886271 w 1256790"/>
                <a:gd name="connsiteY25" fmla="*/ 92445 h 182672"/>
                <a:gd name="connsiteX26" fmla="*/ 874213 w 1256790"/>
                <a:gd name="connsiteY26" fmla="*/ 94454 h 182672"/>
                <a:gd name="connsiteX27" fmla="*/ 868184 w 1256790"/>
                <a:gd name="connsiteY27" fmla="*/ 96464 h 182672"/>
                <a:gd name="connsiteX28" fmla="*/ 856126 w 1256790"/>
                <a:gd name="connsiteY28" fmla="*/ 98474 h 182672"/>
                <a:gd name="connsiteX29" fmla="*/ 823971 w 1256790"/>
                <a:gd name="connsiteY29" fmla="*/ 102493 h 182672"/>
                <a:gd name="connsiteX30" fmla="*/ 791817 w 1256790"/>
                <a:gd name="connsiteY30" fmla="*/ 108522 h 182672"/>
                <a:gd name="connsiteX31" fmla="*/ 783778 w 1256790"/>
                <a:gd name="connsiteY31" fmla="*/ 110532 h 182672"/>
                <a:gd name="connsiteX32" fmla="*/ 727507 w 1256790"/>
                <a:gd name="connsiteY32" fmla="*/ 116561 h 182672"/>
                <a:gd name="connsiteX33" fmla="*/ 715449 w 1256790"/>
                <a:gd name="connsiteY33" fmla="*/ 120580 h 182672"/>
                <a:gd name="connsiteX34" fmla="*/ 707410 w 1256790"/>
                <a:gd name="connsiteY34" fmla="*/ 124599 h 182672"/>
                <a:gd name="connsiteX35" fmla="*/ 693343 w 1256790"/>
                <a:gd name="connsiteY35" fmla="*/ 128619 h 182672"/>
                <a:gd name="connsiteX36" fmla="*/ 667217 w 1256790"/>
                <a:gd name="connsiteY36" fmla="*/ 130628 h 182672"/>
                <a:gd name="connsiteX37" fmla="*/ 625014 w 1256790"/>
                <a:gd name="connsiteY37" fmla="*/ 136657 h 182672"/>
                <a:gd name="connsiteX38" fmla="*/ 610946 w 1256790"/>
                <a:gd name="connsiteY38" fmla="*/ 138667 h 182672"/>
                <a:gd name="connsiteX39" fmla="*/ 552666 w 1256790"/>
                <a:gd name="connsiteY39" fmla="*/ 142686 h 182672"/>
                <a:gd name="connsiteX40" fmla="*/ 536588 w 1256790"/>
                <a:gd name="connsiteY40" fmla="*/ 144696 h 182672"/>
                <a:gd name="connsiteX41" fmla="*/ 504434 w 1256790"/>
                <a:gd name="connsiteY41" fmla="*/ 148715 h 182672"/>
                <a:gd name="connsiteX42" fmla="*/ 468260 w 1256790"/>
                <a:gd name="connsiteY42" fmla="*/ 150725 h 182672"/>
                <a:gd name="connsiteX43" fmla="*/ 424047 w 1256790"/>
                <a:gd name="connsiteY43" fmla="*/ 154744 h 182672"/>
                <a:gd name="connsiteX44" fmla="*/ 373805 w 1256790"/>
                <a:gd name="connsiteY44" fmla="*/ 158764 h 182672"/>
                <a:gd name="connsiteX45" fmla="*/ 355718 w 1256790"/>
                <a:gd name="connsiteY45" fmla="*/ 160773 h 182672"/>
                <a:gd name="connsiteX46" fmla="*/ 261264 w 1256790"/>
                <a:gd name="connsiteY46" fmla="*/ 162783 h 182672"/>
                <a:gd name="connsiteX47" fmla="*/ 202983 w 1256790"/>
                <a:gd name="connsiteY47" fmla="*/ 164793 h 182672"/>
                <a:gd name="connsiteX48" fmla="*/ 146712 w 1256790"/>
                <a:gd name="connsiteY48" fmla="*/ 168812 h 182672"/>
                <a:gd name="connsiteX49" fmla="*/ 112548 w 1256790"/>
                <a:gd name="connsiteY49" fmla="*/ 170822 h 182672"/>
                <a:gd name="connsiteX50" fmla="*/ 88432 w 1256790"/>
                <a:gd name="connsiteY50" fmla="*/ 172831 h 182672"/>
                <a:gd name="connsiteX51" fmla="*/ 10055 w 1256790"/>
                <a:gd name="connsiteY51" fmla="*/ 174841 h 182672"/>
                <a:gd name="connsiteX52" fmla="*/ 6 w 1256790"/>
                <a:gd name="connsiteY52" fmla="*/ 176851 h 182672"/>
                <a:gd name="connsiteX53" fmla="*/ 1256789 w 1256790"/>
                <a:gd name="connsiteY53" fmla="*/ 182672 h 182672"/>
                <a:gd name="connsiteX54" fmla="*/ 1231934 w 1256790"/>
                <a:gd name="connsiteY54" fmla="*/ 0 h 182672"/>
                <a:gd name="connsiteX0" fmla="*/ 1259551 w 1259551"/>
                <a:gd name="connsiteY0" fmla="*/ 0 h 191877"/>
                <a:gd name="connsiteX1" fmla="*/ 1209828 w 1259551"/>
                <a:gd name="connsiteY1" fmla="*/ 15234 h 191877"/>
                <a:gd name="connsiteX2" fmla="*/ 1203799 w 1259551"/>
                <a:gd name="connsiteY2" fmla="*/ 17243 h 191877"/>
                <a:gd name="connsiteX3" fmla="*/ 1199780 w 1259551"/>
                <a:gd name="connsiteY3" fmla="*/ 21263 h 191877"/>
                <a:gd name="connsiteX4" fmla="*/ 1187722 w 1259551"/>
                <a:gd name="connsiteY4" fmla="*/ 25282 h 191877"/>
                <a:gd name="connsiteX5" fmla="*/ 1175664 w 1259551"/>
                <a:gd name="connsiteY5" fmla="*/ 29302 h 191877"/>
                <a:gd name="connsiteX6" fmla="*/ 1169635 w 1259551"/>
                <a:gd name="connsiteY6" fmla="*/ 31311 h 191877"/>
                <a:gd name="connsiteX7" fmla="*/ 1147528 w 1259551"/>
                <a:gd name="connsiteY7" fmla="*/ 37340 h 191877"/>
                <a:gd name="connsiteX8" fmla="*/ 1137480 w 1259551"/>
                <a:gd name="connsiteY8" fmla="*/ 45379 h 191877"/>
                <a:gd name="connsiteX9" fmla="*/ 1131451 w 1259551"/>
                <a:gd name="connsiteY9" fmla="*/ 47389 h 191877"/>
                <a:gd name="connsiteX10" fmla="*/ 1115373 w 1259551"/>
                <a:gd name="connsiteY10" fmla="*/ 55427 h 191877"/>
                <a:gd name="connsiteX11" fmla="*/ 1103315 w 1259551"/>
                <a:gd name="connsiteY11" fmla="*/ 59447 h 191877"/>
                <a:gd name="connsiteX12" fmla="*/ 1097286 w 1259551"/>
                <a:gd name="connsiteY12" fmla="*/ 61456 h 191877"/>
                <a:gd name="connsiteX13" fmla="*/ 1087238 w 1259551"/>
                <a:gd name="connsiteY13" fmla="*/ 63466 h 191877"/>
                <a:gd name="connsiteX14" fmla="*/ 1081209 w 1259551"/>
                <a:gd name="connsiteY14" fmla="*/ 65476 h 191877"/>
                <a:gd name="connsiteX15" fmla="*/ 1073170 w 1259551"/>
                <a:gd name="connsiteY15" fmla="*/ 67485 h 191877"/>
                <a:gd name="connsiteX16" fmla="*/ 1067141 w 1259551"/>
                <a:gd name="connsiteY16" fmla="*/ 69495 h 191877"/>
                <a:gd name="connsiteX17" fmla="*/ 1051064 w 1259551"/>
                <a:gd name="connsiteY17" fmla="*/ 73514 h 191877"/>
                <a:gd name="connsiteX18" fmla="*/ 1039006 w 1259551"/>
                <a:gd name="connsiteY18" fmla="*/ 77534 h 191877"/>
                <a:gd name="connsiteX19" fmla="*/ 1016900 w 1259551"/>
                <a:gd name="connsiteY19" fmla="*/ 81553 h 191877"/>
                <a:gd name="connsiteX20" fmla="*/ 990774 w 1259551"/>
                <a:gd name="connsiteY20" fmla="*/ 85572 h 191877"/>
                <a:gd name="connsiteX21" fmla="*/ 984745 w 1259551"/>
                <a:gd name="connsiteY21" fmla="*/ 87582 h 191877"/>
                <a:gd name="connsiteX22" fmla="*/ 932493 w 1259551"/>
                <a:gd name="connsiteY22" fmla="*/ 91601 h 191877"/>
                <a:gd name="connsiteX23" fmla="*/ 926464 w 1259551"/>
                <a:gd name="connsiteY23" fmla="*/ 93611 h 191877"/>
                <a:gd name="connsiteX24" fmla="*/ 900339 w 1259551"/>
                <a:gd name="connsiteY24" fmla="*/ 97630 h 191877"/>
                <a:gd name="connsiteX25" fmla="*/ 886271 w 1259551"/>
                <a:gd name="connsiteY25" fmla="*/ 101650 h 191877"/>
                <a:gd name="connsiteX26" fmla="*/ 874213 w 1259551"/>
                <a:gd name="connsiteY26" fmla="*/ 103659 h 191877"/>
                <a:gd name="connsiteX27" fmla="*/ 868184 w 1259551"/>
                <a:gd name="connsiteY27" fmla="*/ 105669 h 191877"/>
                <a:gd name="connsiteX28" fmla="*/ 856126 w 1259551"/>
                <a:gd name="connsiteY28" fmla="*/ 107679 h 191877"/>
                <a:gd name="connsiteX29" fmla="*/ 823971 w 1259551"/>
                <a:gd name="connsiteY29" fmla="*/ 111698 h 191877"/>
                <a:gd name="connsiteX30" fmla="*/ 791817 w 1259551"/>
                <a:gd name="connsiteY30" fmla="*/ 117727 h 191877"/>
                <a:gd name="connsiteX31" fmla="*/ 783778 w 1259551"/>
                <a:gd name="connsiteY31" fmla="*/ 119737 h 191877"/>
                <a:gd name="connsiteX32" fmla="*/ 727507 w 1259551"/>
                <a:gd name="connsiteY32" fmla="*/ 125766 h 191877"/>
                <a:gd name="connsiteX33" fmla="*/ 715449 w 1259551"/>
                <a:gd name="connsiteY33" fmla="*/ 129785 h 191877"/>
                <a:gd name="connsiteX34" fmla="*/ 707410 w 1259551"/>
                <a:gd name="connsiteY34" fmla="*/ 133804 h 191877"/>
                <a:gd name="connsiteX35" fmla="*/ 693343 w 1259551"/>
                <a:gd name="connsiteY35" fmla="*/ 137824 h 191877"/>
                <a:gd name="connsiteX36" fmla="*/ 667217 w 1259551"/>
                <a:gd name="connsiteY36" fmla="*/ 139833 h 191877"/>
                <a:gd name="connsiteX37" fmla="*/ 625014 w 1259551"/>
                <a:gd name="connsiteY37" fmla="*/ 145862 h 191877"/>
                <a:gd name="connsiteX38" fmla="*/ 610946 w 1259551"/>
                <a:gd name="connsiteY38" fmla="*/ 147872 h 191877"/>
                <a:gd name="connsiteX39" fmla="*/ 552666 w 1259551"/>
                <a:gd name="connsiteY39" fmla="*/ 151891 h 191877"/>
                <a:gd name="connsiteX40" fmla="*/ 536588 w 1259551"/>
                <a:gd name="connsiteY40" fmla="*/ 153901 h 191877"/>
                <a:gd name="connsiteX41" fmla="*/ 504434 w 1259551"/>
                <a:gd name="connsiteY41" fmla="*/ 157920 h 191877"/>
                <a:gd name="connsiteX42" fmla="*/ 468260 w 1259551"/>
                <a:gd name="connsiteY42" fmla="*/ 159930 h 191877"/>
                <a:gd name="connsiteX43" fmla="*/ 424047 w 1259551"/>
                <a:gd name="connsiteY43" fmla="*/ 163949 h 191877"/>
                <a:gd name="connsiteX44" fmla="*/ 373805 w 1259551"/>
                <a:gd name="connsiteY44" fmla="*/ 167969 h 191877"/>
                <a:gd name="connsiteX45" fmla="*/ 355718 w 1259551"/>
                <a:gd name="connsiteY45" fmla="*/ 169978 h 191877"/>
                <a:gd name="connsiteX46" fmla="*/ 261264 w 1259551"/>
                <a:gd name="connsiteY46" fmla="*/ 171988 h 191877"/>
                <a:gd name="connsiteX47" fmla="*/ 202983 w 1259551"/>
                <a:gd name="connsiteY47" fmla="*/ 173998 h 191877"/>
                <a:gd name="connsiteX48" fmla="*/ 146712 w 1259551"/>
                <a:gd name="connsiteY48" fmla="*/ 178017 h 191877"/>
                <a:gd name="connsiteX49" fmla="*/ 112548 w 1259551"/>
                <a:gd name="connsiteY49" fmla="*/ 180027 h 191877"/>
                <a:gd name="connsiteX50" fmla="*/ 88432 w 1259551"/>
                <a:gd name="connsiteY50" fmla="*/ 182036 h 191877"/>
                <a:gd name="connsiteX51" fmla="*/ 10055 w 1259551"/>
                <a:gd name="connsiteY51" fmla="*/ 184046 h 191877"/>
                <a:gd name="connsiteX52" fmla="*/ 6 w 1259551"/>
                <a:gd name="connsiteY52" fmla="*/ 186056 h 191877"/>
                <a:gd name="connsiteX53" fmla="*/ 1256789 w 1259551"/>
                <a:gd name="connsiteY53" fmla="*/ 191877 h 191877"/>
                <a:gd name="connsiteX54" fmla="*/ 1259551 w 1259551"/>
                <a:gd name="connsiteY54" fmla="*/ 0 h 19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59551" h="191877">
                  <a:moveTo>
                    <a:pt x="1259551" y="0"/>
                  </a:moveTo>
                  <a:lnTo>
                    <a:pt x="1209828" y="15234"/>
                  </a:lnTo>
                  <a:cubicBezTo>
                    <a:pt x="1200536" y="18108"/>
                    <a:pt x="1205615" y="16153"/>
                    <a:pt x="1203799" y="17243"/>
                  </a:cubicBezTo>
                  <a:cubicBezTo>
                    <a:pt x="1202174" y="18218"/>
                    <a:pt x="1201475" y="20416"/>
                    <a:pt x="1199780" y="21263"/>
                  </a:cubicBezTo>
                  <a:cubicBezTo>
                    <a:pt x="1195991" y="23158"/>
                    <a:pt x="1191741" y="23942"/>
                    <a:pt x="1187722" y="25282"/>
                  </a:cubicBezTo>
                  <a:lnTo>
                    <a:pt x="1175664" y="29302"/>
                  </a:lnTo>
                  <a:cubicBezTo>
                    <a:pt x="1173654" y="29972"/>
                    <a:pt x="1171690" y="30797"/>
                    <a:pt x="1169635" y="31311"/>
                  </a:cubicBezTo>
                  <a:cubicBezTo>
                    <a:pt x="1151502" y="35845"/>
                    <a:pt x="1158798" y="33585"/>
                    <a:pt x="1147528" y="37340"/>
                  </a:cubicBezTo>
                  <a:cubicBezTo>
                    <a:pt x="1143789" y="41080"/>
                    <a:pt x="1142553" y="42843"/>
                    <a:pt x="1137480" y="45379"/>
                  </a:cubicBezTo>
                  <a:cubicBezTo>
                    <a:pt x="1135585" y="46326"/>
                    <a:pt x="1133461" y="46719"/>
                    <a:pt x="1131451" y="47389"/>
                  </a:cubicBezTo>
                  <a:cubicBezTo>
                    <a:pt x="1124435" y="54404"/>
                    <a:pt x="1129229" y="50808"/>
                    <a:pt x="1115373" y="55427"/>
                  </a:cubicBezTo>
                  <a:lnTo>
                    <a:pt x="1103315" y="59447"/>
                  </a:lnTo>
                  <a:cubicBezTo>
                    <a:pt x="1101305" y="60117"/>
                    <a:pt x="1099363" y="61040"/>
                    <a:pt x="1097286" y="61456"/>
                  </a:cubicBezTo>
                  <a:cubicBezTo>
                    <a:pt x="1093937" y="62126"/>
                    <a:pt x="1090552" y="62637"/>
                    <a:pt x="1087238" y="63466"/>
                  </a:cubicBezTo>
                  <a:cubicBezTo>
                    <a:pt x="1085183" y="63980"/>
                    <a:pt x="1083246" y="64894"/>
                    <a:pt x="1081209" y="65476"/>
                  </a:cubicBezTo>
                  <a:cubicBezTo>
                    <a:pt x="1078553" y="66235"/>
                    <a:pt x="1075826" y="66726"/>
                    <a:pt x="1073170" y="67485"/>
                  </a:cubicBezTo>
                  <a:cubicBezTo>
                    <a:pt x="1071133" y="68067"/>
                    <a:pt x="1069185" y="68938"/>
                    <a:pt x="1067141" y="69495"/>
                  </a:cubicBezTo>
                  <a:cubicBezTo>
                    <a:pt x="1061812" y="70948"/>
                    <a:pt x="1056304" y="71767"/>
                    <a:pt x="1051064" y="73514"/>
                  </a:cubicBezTo>
                  <a:cubicBezTo>
                    <a:pt x="1047045" y="74854"/>
                    <a:pt x="1043185" y="76838"/>
                    <a:pt x="1039006" y="77534"/>
                  </a:cubicBezTo>
                  <a:cubicBezTo>
                    <a:pt x="1003584" y="83436"/>
                    <a:pt x="1047705" y="75951"/>
                    <a:pt x="1016900" y="81553"/>
                  </a:cubicBezTo>
                  <a:cubicBezTo>
                    <a:pt x="1006664" y="83414"/>
                    <a:pt x="1001326" y="84065"/>
                    <a:pt x="990774" y="85572"/>
                  </a:cubicBezTo>
                  <a:cubicBezTo>
                    <a:pt x="988764" y="86242"/>
                    <a:pt x="986800" y="87068"/>
                    <a:pt x="984745" y="87582"/>
                  </a:cubicBezTo>
                  <a:cubicBezTo>
                    <a:pt x="966780" y="92074"/>
                    <a:pt x="953809" y="90586"/>
                    <a:pt x="932493" y="91601"/>
                  </a:cubicBezTo>
                  <a:cubicBezTo>
                    <a:pt x="930483" y="92271"/>
                    <a:pt x="928532" y="93151"/>
                    <a:pt x="926464" y="93611"/>
                  </a:cubicBezTo>
                  <a:cubicBezTo>
                    <a:pt x="921435" y="94729"/>
                    <a:pt x="904838" y="96987"/>
                    <a:pt x="900339" y="97630"/>
                  </a:cubicBezTo>
                  <a:cubicBezTo>
                    <a:pt x="894594" y="99545"/>
                    <a:pt x="892578" y="100389"/>
                    <a:pt x="886271" y="101650"/>
                  </a:cubicBezTo>
                  <a:cubicBezTo>
                    <a:pt x="882275" y="102449"/>
                    <a:pt x="878232" y="102989"/>
                    <a:pt x="874213" y="103659"/>
                  </a:cubicBezTo>
                  <a:cubicBezTo>
                    <a:pt x="872203" y="104329"/>
                    <a:pt x="870252" y="105209"/>
                    <a:pt x="868184" y="105669"/>
                  </a:cubicBezTo>
                  <a:cubicBezTo>
                    <a:pt x="864206" y="106553"/>
                    <a:pt x="860153" y="107059"/>
                    <a:pt x="856126" y="107679"/>
                  </a:cubicBezTo>
                  <a:cubicBezTo>
                    <a:pt x="827540" y="112076"/>
                    <a:pt x="857668" y="107204"/>
                    <a:pt x="823971" y="111698"/>
                  </a:cubicBezTo>
                  <a:cubicBezTo>
                    <a:pt x="816709" y="112666"/>
                    <a:pt x="796572" y="116538"/>
                    <a:pt x="791817" y="117727"/>
                  </a:cubicBezTo>
                  <a:cubicBezTo>
                    <a:pt x="789137" y="118397"/>
                    <a:pt x="786510" y="119327"/>
                    <a:pt x="783778" y="119737"/>
                  </a:cubicBezTo>
                  <a:cubicBezTo>
                    <a:pt x="758688" y="123500"/>
                    <a:pt x="751134" y="123797"/>
                    <a:pt x="727507" y="125766"/>
                  </a:cubicBezTo>
                  <a:cubicBezTo>
                    <a:pt x="723488" y="127106"/>
                    <a:pt x="719239" y="127890"/>
                    <a:pt x="715449" y="129785"/>
                  </a:cubicBezTo>
                  <a:cubicBezTo>
                    <a:pt x="712769" y="131125"/>
                    <a:pt x="710164" y="132624"/>
                    <a:pt x="707410" y="133804"/>
                  </a:cubicBezTo>
                  <a:cubicBezTo>
                    <a:pt x="704706" y="134963"/>
                    <a:pt x="695686" y="137548"/>
                    <a:pt x="693343" y="137824"/>
                  </a:cubicBezTo>
                  <a:cubicBezTo>
                    <a:pt x="684668" y="138844"/>
                    <a:pt x="675898" y="138868"/>
                    <a:pt x="667217" y="139833"/>
                  </a:cubicBezTo>
                  <a:cubicBezTo>
                    <a:pt x="653093" y="141402"/>
                    <a:pt x="639082" y="143853"/>
                    <a:pt x="625014" y="145862"/>
                  </a:cubicBezTo>
                  <a:cubicBezTo>
                    <a:pt x="620325" y="146532"/>
                    <a:pt x="615667" y="147479"/>
                    <a:pt x="610946" y="147872"/>
                  </a:cubicBezTo>
                  <a:cubicBezTo>
                    <a:pt x="575462" y="150830"/>
                    <a:pt x="594883" y="149408"/>
                    <a:pt x="552666" y="151891"/>
                  </a:cubicBezTo>
                  <a:lnTo>
                    <a:pt x="536588" y="153901"/>
                  </a:lnTo>
                  <a:cubicBezTo>
                    <a:pt x="517497" y="156629"/>
                    <a:pt x="529233" y="156149"/>
                    <a:pt x="504434" y="157920"/>
                  </a:cubicBezTo>
                  <a:cubicBezTo>
                    <a:pt x="492388" y="158780"/>
                    <a:pt x="480310" y="159127"/>
                    <a:pt x="468260" y="159930"/>
                  </a:cubicBezTo>
                  <a:cubicBezTo>
                    <a:pt x="452871" y="160956"/>
                    <a:pt x="439287" y="162426"/>
                    <a:pt x="424047" y="163949"/>
                  </a:cubicBezTo>
                  <a:cubicBezTo>
                    <a:pt x="399238" y="168911"/>
                    <a:pt x="423715" y="164527"/>
                    <a:pt x="373805" y="167969"/>
                  </a:cubicBezTo>
                  <a:cubicBezTo>
                    <a:pt x="367753" y="168386"/>
                    <a:pt x="361780" y="169762"/>
                    <a:pt x="355718" y="169978"/>
                  </a:cubicBezTo>
                  <a:cubicBezTo>
                    <a:pt x="324246" y="171102"/>
                    <a:pt x="292745" y="171159"/>
                    <a:pt x="261264" y="171988"/>
                  </a:cubicBezTo>
                  <a:lnTo>
                    <a:pt x="202983" y="173998"/>
                  </a:lnTo>
                  <a:cubicBezTo>
                    <a:pt x="174095" y="178123"/>
                    <a:pt x="196256" y="175409"/>
                    <a:pt x="146712" y="178017"/>
                  </a:cubicBezTo>
                  <a:lnTo>
                    <a:pt x="112548" y="180027"/>
                  </a:lnTo>
                  <a:cubicBezTo>
                    <a:pt x="104501" y="180582"/>
                    <a:pt x="96492" y="181720"/>
                    <a:pt x="88432" y="182036"/>
                  </a:cubicBezTo>
                  <a:cubicBezTo>
                    <a:pt x="62318" y="183060"/>
                    <a:pt x="36181" y="183376"/>
                    <a:pt x="10055" y="184046"/>
                  </a:cubicBezTo>
                  <a:lnTo>
                    <a:pt x="6" y="186056"/>
                  </a:lnTo>
                  <a:cubicBezTo>
                    <a:pt x="-2906" y="186338"/>
                    <a:pt x="1258335" y="191943"/>
                    <a:pt x="1256789" y="191877"/>
                  </a:cubicBezTo>
                  <a:cubicBezTo>
                    <a:pt x="1257710" y="127918"/>
                    <a:pt x="1258630" y="63959"/>
                    <a:pt x="12595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764248" y="4799917"/>
            <a:ext cx="4157732" cy="1673945"/>
            <a:chOff x="2597761" y="4067472"/>
            <a:chExt cx="4157732" cy="1673945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2597761" y="5663770"/>
              <a:ext cx="0" cy="70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258624" y="5346580"/>
              <a:ext cx="0" cy="3948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094599" y="5376733"/>
              <a:ext cx="0" cy="351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755493" y="5687767"/>
              <a:ext cx="0" cy="44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674040" y="4067472"/>
              <a:ext cx="0" cy="166437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132194" y="4793977"/>
            <a:ext cx="1407074" cy="1671732"/>
            <a:chOff x="3963120" y="4067472"/>
            <a:chExt cx="1407074" cy="1671732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3963120" y="4576646"/>
              <a:ext cx="0" cy="11625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70194" y="4576646"/>
              <a:ext cx="0" cy="11519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674040" y="4067472"/>
              <a:ext cx="0" cy="166437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Curve and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639230"/>
            <a:ext cx="9948564" cy="31172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magine the normal curve is a snowy hill</a:t>
            </a:r>
          </a:p>
          <a:p>
            <a:pPr lvl="1"/>
            <a:r>
              <a:rPr lang="en-US" dirty="0" smtClean="0"/>
              <a:t>A skier at the top is standing where the hill has a downward curve.  When the skier is near the bottom, the hill has begun to curve upward, toward the sky.</a:t>
            </a:r>
          </a:p>
          <a:p>
            <a:pPr lvl="1"/>
            <a:r>
              <a:rPr lang="en-US" dirty="0" smtClean="0"/>
              <a:t>The point on the hill where the curvature changes from up to down (and where the slope is steepest) is at one standard deviation away from the mean.</a:t>
            </a:r>
          </a:p>
          <a:p>
            <a:pPr lvl="1"/>
            <a:r>
              <a:rPr lang="en-US" dirty="0" smtClean="0"/>
              <a:t>Draw vertical lines at the mean, at one standard deviation left and right of the mean, and then at two and three times the standard deviation, both left and right.</a:t>
            </a:r>
          </a:p>
          <a:p>
            <a:r>
              <a:rPr lang="en-US" dirty="0" smtClean="0"/>
              <a:t>Using the equation for the normal curve, you could calculate the </a:t>
            </a:r>
            <a:r>
              <a:rPr lang="en-US" dirty="0"/>
              <a:t>p</a:t>
            </a:r>
            <a:r>
              <a:rPr lang="en-US" dirty="0" smtClean="0"/>
              <a:t>ercentages (or fraction of the population) between these boundaries.</a:t>
            </a:r>
          </a:p>
          <a:p>
            <a:pPr lvl="1"/>
            <a:r>
              <a:rPr lang="en-US" dirty="0" smtClean="0"/>
              <a:t>For every normal curve, these percentages will always the be same!</a:t>
            </a:r>
          </a:p>
          <a:p>
            <a:pPr lvl="1"/>
            <a:r>
              <a:rPr lang="en-US" dirty="0" smtClean="0"/>
              <a:t>The standard deviation governs the general shape (thin, thick, etc.) and the mean determines where the center of the curve sits, but the percentages do not 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1"/>
          <a:stretch/>
        </p:blipFill>
        <p:spPr>
          <a:xfrm>
            <a:off x="9138179" y="4402653"/>
            <a:ext cx="2817180" cy="22855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25783" y="4783026"/>
            <a:ext cx="7242922" cy="1785825"/>
            <a:chOff x="2125783" y="4938303"/>
            <a:chExt cx="7242922" cy="1785825"/>
          </a:xfrm>
        </p:grpSpPr>
        <p:graphicFrame>
          <p:nvGraphicFramePr>
            <p:cNvPr id="132" name="Chart 131"/>
            <p:cNvGraphicFramePr/>
            <p:nvPr>
              <p:extLst>
                <p:ext uri="{D42A27DB-BD31-4B8C-83A1-F6EECF244321}">
                  <p14:modId xmlns:p14="http://schemas.microsoft.com/office/powerpoint/2010/main" val="2945532369"/>
                </p:ext>
              </p:extLst>
            </p:nvPr>
          </p:nvGraphicFramePr>
          <p:xfrm>
            <a:off x="2125783" y="4938303"/>
            <a:ext cx="7242922" cy="1785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3" name="Straight Connector 132"/>
            <p:cNvCxnSpPr/>
            <p:nvPr/>
          </p:nvCxnSpPr>
          <p:spPr>
            <a:xfrm flipH="1">
              <a:off x="2363709" y="6612834"/>
              <a:ext cx="7004996" cy="163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/>
          <p:cNvCxnSpPr/>
          <p:nvPr/>
        </p:nvCxnSpPr>
        <p:spPr>
          <a:xfrm>
            <a:off x="5835731" y="4809485"/>
            <a:ext cx="0" cy="1664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3356024" y="6396215"/>
            <a:ext cx="4782440" cy="425914"/>
            <a:chOff x="3206129" y="3964274"/>
            <a:chExt cx="6250630" cy="425914"/>
          </a:xfrm>
        </p:grpSpPr>
        <p:sp>
          <p:nvSpPr>
            <p:cNvPr id="146" name="TextBox 145"/>
            <p:cNvSpPr txBox="1"/>
            <p:nvPr/>
          </p:nvSpPr>
          <p:spPr>
            <a:xfrm>
              <a:off x="6934675" y="3969188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Symbol" panose="05050102010706020507" pitchFamily="18" charset="2"/>
                </a:rPr>
                <a:t>m+s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228543" y="3986734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m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52025" y="3981360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m+2s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701424" y="3969188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m+3s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084616" y="3990078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m-s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100629" y="3981360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m-2s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206129" y="3964274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m-3s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192067" y="5730560"/>
            <a:ext cx="5302094" cy="554691"/>
            <a:chOff x="2019968" y="4982109"/>
            <a:chExt cx="5302094" cy="554691"/>
          </a:xfrm>
        </p:grpSpPr>
        <p:sp>
          <p:nvSpPr>
            <p:cNvPr id="163" name="TextBox 162"/>
            <p:cNvSpPr txBox="1"/>
            <p:nvPr/>
          </p:nvSpPr>
          <p:spPr>
            <a:xfrm>
              <a:off x="4689006" y="4988292"/>
              <a:ext cx="494516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38610" y="5346744"/>
              <a:ext cx="629429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237923" y="5167468"/>
              <a:ext cx="396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latin typeface="Cambria" panose="02040503050406030204" pitchFamily="18" charset="0"/>
                </a:rPr>
                <a:t>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790751" y="5346354"/>
              <a:ext cx="531311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0.5%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035233" y="4982109"/>
              <a:ext cx="494516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34%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191548" y="5336861"/>
              <a:ext cx="629429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13.5%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693406" y="5153736"/>
              <a:ext cx="396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</a:rPr>
                <a:t>2</a:t>
              </a:r>
              <a:r>
                <a:rPr lang="en-US" dirty="0" smtClean="0">
                  <a:latin typeface="Cambria" panose="02040503050406030204" pitchFamily="18" charset="0"/>
                </a:rPr>
                <a:t>%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019968" y="5332936"/>
              <a:ext cx="531311" cy="14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mbria" panose="02040503050406030204" pitchFamily="18" charset="0"/>
                </a:rPr>
                <a:t>0.5%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80" y="4504366"/>
            <a:ext cx="321538" cy="2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7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6 -3.7037E-7 L -7.29167E-6 -3.7037E-7 C 0.00182 0.00069 0.00364 0.00185 0.00559 0.00231 C 0.00742 0.00301 0.00937 0.00278 0.01119 0.00324 C 0.01184 0.00347 0.01249 0.00393 0.01315 0.00416 C 0.01471 0.00463 0.01627 0.00486 0.01783 0.00579 C 0.01835 0.00602 0.01887 0.00625 0.01927 0.00648 C 0.02031 0.00764 0.02109 0.00879 0.02213 0.00995 C 0.02252 0.01041 0.02291 0.01134 0.02356 0.01157 L 0.0263 0.01319 L 0.02773 0.01412 C 0.02838 0.01574 0.02864 0.01805 0.02968 0.01921 C 0.0332 0.02338 0.02877 0.01805 0.03242 0.02338 C 0.03294 0.02407 0.03333 0.02454 0.03385 0.025 C 0.03476 0.02569 0.03671 0.02662 0.03671 0.02662 L 0.03958 0.03009 L 0.04101 0.03171 C 0.04127 0.03264 0.04166 0.03333 0.04192 0.03426 C 0.04205 0.03495 0.04205 0.03611 0.04231 0.0368 C 0.04322 0.03819 0.04427 0.03889 0.04518 0.04004 C 0.0457 0.04051 0.04622 0.04097 0.04661 0.04166 C 0.05078 0.04907 0.0457 0.03981 0.04895 0.04676 C 0.04934 0.04768 0.04986 0.04838 0.05039 0.0493 C 0.05156 0.05555 0.04999 0.04768 0.05182 0.0544 C 0.05247 0.05648 0.05195 0.05741 0.05325 0.05926 C 0.0552 0.0625 0.05546 0.06227 0.05742 0.06342 C 0.05781 0.06435 0.05807 0.06528 0.05846 0.06597 C 0.05976 0.06898 0.06093 0.06921 0.06171 0.07361 L 0.06223 0.07616 " pathEditMode="relative" ptsTypes="AAAAAAAAAAAAAAAAAAAAAAA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3 0.07615 L 0.06223 0.07615 C 0.06302 0.07985 0.0638 0.08379 0.06458 0.08773 C 0.06471 0.08865 0.06471 0.08958 0.06497 0.09027 C 0.06536 0.0912 0.06575 0.09189 0.06588 0.09282 C 0.06614 0.09351 0.06614 0.09444 0.0664 0.09536 C 0.06809 0.10046 0.0677 0.09953 0.06966 0.10208 C 0.07031 0.1037 0.0707 0.10601 0.07161 0.10717 L 0.07591 0.11203 C 0.0763 0.11273 0.07682 0.11296 0.07721 0.11388 C 0.08138 0.12106 0.07617 0.11203 0.08007 0.11805 C 0.08372 0.12337 0.07942 0.11805 0.08294 0.12222 C 0.0832 0.12291 0.08346 0.12384 0.08385 0.12476 C 0.08424 0.12569 0.08489 0.12615 0.08528 0.12731 C 0.08554 0.128 0.08554 0.12893 0.0858 0.12962 C 0.08658 0.1324 0.08671 0.13217 0.08815 0.13379 C 0.08841 0.13472 0.08867 0.13587 0.08906 0.13634 C 0.08945 0.13703 0.0901 0.13657 0.09049 0.13726 C 0.09127 0.13865 0.09166 0.1405 0.09231 0.14235 C 0.0927 0.14305 0.09309 0.14374 0.09335 0.1449 C 0.09362 0.14675 0.09375 0.14814 0.09466 0.14976 C 0.09505 0.15046 0.0957 0.15092 0.09609 0.15161 C 0.09791 0.15601 0.09609 0.15231 0.09843 0.15578 C 0.10078 0.15902 0.09921 0.15717 0.10078 0.16064 C 0.1013 0.16157 0.10182 0.16226 0.10221 0.16319 C 0.10299 0.16481 0.10351 0.16666 0.10416 0.16828 C 0.10442 0.16921 0.10455 0.17013 0.10507 0.17083 L 0.10651 0.17245 C 0.10755 0.17546 0.1082 0.178 0.10976 0.18009 C 0.11067 0.18124 0.11171 0.18217 0.11263 0.18333 L 0.11549 0.1868 L 0.11692 0.18842 C 0.11731 0.18888 0.11783 0.18958 0.11822 0.19004 C 0.11888 0.19073 0.11953 0.1912 0.12018 0.19166 C 0.12109 0.19282 0.12226 0.19374 0.12304 0.19513 C 0.12473 0.19814 0.12421 0.19745 0.1263 0.20023 C 0.12682 0.20069 0.12721 0.20138 0.12773 0.20185 C 0.12916 0.203 0.13085 0.2037 0.13242 0.20439 C 0.13294 0.20485 0.13333 0.20555 0.13385 0.20601 C 0.13489 0.20694 0.13658 0.2074 0.13763 0.20763 C 0.13893 0.20833 0.1401 0.20879 0.1414 0.20948 C 0.14205 0.20972 0.14257 0.20995 0.14322 0.21018 C 0.15039 0.21273 0.14153 0.20948 0.14752 0.2118 C 0.14973 0.21273 0.14973 0.21249 0.15182 0.21365 C 0.15572 0.2155 0.15052 0.21296 0.15455 0.2162 C 0.1552 0.21643 0.15585 0.21666 0.15651 0.21689 C 0.15742 0.21735 0.15833 0.21805 0.15937 0.21851 C 0.15976 0.21898 0.16028 0.21921 0.16067 0.21944 C 0.16197 0.2199 0.16328 0.22036 0.16445 0.22106 C 0.16549 0.22175 0.1664 0.22245 0.16731 0.22291 C 0.16796 0.22314 0.16862 0.22337 0.16927 0.2236 C 0.17174 0.22499 0.17031 0.22499 0.17434 0.22615 C 0.18151 0.22823 0.17265 0.22569 0.18046 0.22777 C 0.18151 0.228 0.18242 0.22847 0.18333 0.2287 C 0.18502 0.22893 0.18684 0.22916 0.18854 0.22962 C 0.19166 0.22916 0.19479 0.22916 0.19791 0.2287 C 0.19882 0.22847 0.19987 0.22893 0.20039 0.22777 C 0.20078 0.22661 0.19987 0.2236 0.19987 0.2236 " pathEditMode="relative" ptsTypes="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use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018713" cy="34332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Types of questions we can answer</a:t>
            </a:r>
          </a:p>
          <a:p>
            <a:pPr lvl="1"/>
            <a:r>
              <a:rPr lang="en-US" dirty="0" smtClean="0"/>
              <a:t>“What fraction </a:t>
            </a:r>
            <a:r>
              <a:rPr lang="en-US" dirty="0"/>
              <a:t>of the </a:t>
            </a:r>
            <a:r>
              <a:rPr lang="en-US" dirty="0" smtClean="0"/>
              <a:t>population is above (to the right of) below (to the left of), </a:t>
            </a:r>
            <a:r>
              <a:rPr lang="en-US" dirty="0"/>
              <a:t>or between </a:t>
            </a:r>
            <a:r>
              <a:rPr lang="en-US" dirty="0" smtClean="0"/>
              <a:t>boundaries?”</a:t>
            </a:r>
          </a:p>
          <a:p>
            <a:pPr lvl="1"/>
            <a:r>
              <a:rPr lang="en-US" dirty="0" smtClean="0"/>
              <a:t>“How many in the population is above</a:t>
            </a:r>
            <a:r>
              <a:rPr lang="en-US" dirty="0"/>
              <a:t>, below, or between </a:t>
            </a:r>
            <a:r>
              <a:rPr lang="en-US" dirty="0" smtClean="0"/>
              <a:t>boundaries?”</a:t>
            </a:r>
            <a:endParaRPr lang="en-US" dirty="0"/>
          </a:p>
          <a:p>
            <a:pPr lvl="1"/>
            <a:r>
              <a:rPr lang="en-US" dirty="0" smtClean="0"/>
              <a:t>“What is the least x-value (along the horizontal axis) required in order to be in some </a:t>
            </a:r>
            <a:r>
              <a:rPr lang="en-US" u="sng" dirty="0" smtClean="0"/>
              <a:t>top</a:t>
            </a:r>
            <a:r>
              <a:rPr lang="en-US" dirty="0" smtClean="0"/>
              <a:t> fraction of the population?”</a:t>
            </a:r>
          </a:p>
          <a:p>
            <a:pPr lvl="1"/>
            <a:r>
              <a:rPr lang="en-US" dirty="0" smtClean="0"/>
              <a:t>“What is the greatest x-value required in order to be in some </a:t>
            </a:r>
            <a:r>
              <a:rPr lang="en-US" u="sng" dirty="0" smtClean="0"/>
              <a:t>bottom</a:t>
            </a:r>
            <a:r>
              <a:rPr lang="en-US" dirty="0" smtClean="0"/>
              <a:t> fraction?”</a:t>
            </a:r>
          </a:p>
          <a:p>
            <a:pPr lvl="1"/>
            <a:r>
              <a:rPr lang="en-US" dirty="0" smtClean="0"/>
              <a:t>Percentile questions – “What percent of the population is below an x-value?”</a:t>
            </a:r>
          </a:p>
          <a:p>
            <a:r>
              <a:rPr lang="en-US" dirty="0" smtClean="0"/>
              <a:t>A question </a:t>
            </a:r>
            <a:r>
              <a:rPr lang="en-US" dirty="0"/>
              <a:t>we can’t </a:t>
            </a:r>
            <a:r>
              <a:rPr lang="en-US" dirty="0" smtClean="0"/>
              <a:t>answer using this method:</a:t>
            </a:r>
          </a:p>
          <a:p>
            <a:pPr lvl="1"/>
            <a:r>
              <a:rPr lang="en-US" dirty="0" smtClean="0"/>
              <a:t>“What fraction of the population </a:t>
            </a:r>
            <a:r>
              <a:rPr lang="en-US" dirty="0"/>
              <a:t>had </a:t>
            </a:r>
            <a:r>
              <a:rPr lang="en-US" u="sng" dirty="0"/>
              <a:t>exactly</a:t>
            </a:r>
            <a:r>
              <a:rPr lang="en-US" dirty="0"/>
              <a:t> </a:t>
            </a:r>
            <a:r>
              <a:rPr lang="en-US" dirty="0" smtClean="0"/>
              <a:t>some x-value?”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19884" y="4765525"/>
            <a:ext cx="9466471" cy="2167634"/>
            <a:chOff x="1484310" y="2222554"/>
            <a:chExt cx="9466471" cy="2167634"/>
          </a:xfrm>
        </p:grpSpPr>
        <p:grpSp>
          <p:nvGrpSpPr>
            <p:cNvPr id="5" name="Group 4"/>
            <p:cNvGrpSpPr/>
            <p:nvPr/>
          </p:nvGrpSpPr>
          <p:grpSpPr>
            <a:xfrm>
              <a:off x="1484310" y="2222554"/>
              <a:ext cx="9466471" cy="1785825"/>
              <a:chOff x="1760431" y="1670673"/>
              <a:chExt cx="9466471" cy="440911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0431" y="1670673"/>
                <a:ext cx="9466471" cy="4409110"/>
                <a:chOff x="1825888" y="1810276"/>
                <a:chExt cx="9466471" cy="4409110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9" name="Chart 38"/>
                <p:cNvGraphicFramePr/>
                <p:nvPr>
                  <p:extLst>
                    <p:ext uri="{D42A27DB-BD31-4B8C-83A1-F6EECF244321}">
                      <p14:modId xmlns:p14="http://schemas.microsoft.com/office/powerpoint/2010/main" val="1427123207"/>
                    </p:ext>
                  </p:extLst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p:grpSp>
          <p:sp>
            <p:nvSpPr>
              <p:cNvPr id="15" name="TextBox 14"/>
              <p:cNvSpPr txBox="1"/>
              <p:nvPr/>
            </p:nvSpPr>
            <p:spPr>
              <a:xfrm>
                <a:off x="6752602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89889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93139" y="4394447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415683" y="483610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83519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76321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60469" y="4360543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80288" y="4802979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06129" y="3964274"/>
              <a:ext cx="6250630" cy="425914"/>
              <a:chOff x="3206129" y="3964274"/>
              <a:chExt cx="6250630" cy="42591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934675" y="3969188"/>
                <a:ext cx="627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latin typeface="Symbol" panose="05050102010706020507" pitchFamily="18" charset="2"/>
                  </a:rPr>
                  <a:t>m+s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28543" y="3986734"/>
                <a:ext cx="332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m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852025" y="3981360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m+2s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701424" y="3969188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m+3s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84616" y="3990078"/>
                <a:ext cx="627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m-s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00629" y="3981360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m-2s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06129" y="3964274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m-3s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7618473" y="5147811"/>
            <a:ext cx="3884551" cy="1431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14183" y="5072430"/>
            <a:ext cx="2960480" cy="143137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98249" y="4765525"/>
            <a:ext cx="1822705" cy="178582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8572003" y="5137212"/>
            <a:ext cx="1576028" cy="1264751"/>
            <a:chOff x="10305421" y="238538"/>
            <a:chExt cx="1576028" cy="126475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0305421" y="238538"/>
              <a:ext cx="0" cy="1264751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ight Arrow 44"/>
            <p:cNvSpPr/>
            <p:nvPr/>
          </p:nvSpPr>
          <p:spPr>
            <a:xfrm>
              <a:off x="10305421" y="414068"/>
              <a:ext cx="1576028" cy="2717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04228" y="5137212"/>
            <a:ext cx="1576028" cy="1264751"/>
            <a:chOff x="10498341" y="3075713"/>
            <a:chExt cx="1576028" cy="1264751"/>
          </a:xfrm>
        </p:grpSpPr>
        <p:cxnSp>
          <p:nvCxnSpPr>
            <p:cNvPr id="46" name="Straight Connector 45"/>
            <p:cNvCxnSpPr/>
            <p:nvPr/>
          </p:nvCxnSpPr>
          <p:spPr>
            <a:xfrm rot="10800000">
              <a:off x="12074369" y="3075713"/>
              <a:ext cx="0" cy="1264751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ight Arrow 46"/>
            <p:cNvSpPr/>
            <p:nvPr/>
          </p:nvSpPr>
          <p:spPr>
            <a:xfrm rot="10800000">
              <a:off x="10498341" y="3343258"/>
              <a:ext cx="1576028" cy="2717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10541534" y="6103429"/>
            <a:ext cx="763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Top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54748" y="6149467"/>
            <a:ext cx="26248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Bottom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42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repeatCount="3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a Boundary, What Percentage?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149848" cy="3173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First, label the x-axis from the information given about the mean (</a:t>
            </a:r>
            <a:r>
              <a:rPr lang="en-US" sz="2100" dirty="0">
                <a:latin typeface="Symbol" panose="05050102010706020507" pitchFamily="18" charset="2"/>
              </a:rPr>
              <a:t>m</a:t>
            </a:r>
            <a:r>
              <a:rPr lang="en-US" dirty="0" smtClean="0"/>
              <a:t>) and standard deviation (</a:t>
            </a:r>
            <a:r>
              <a:rPr lang="en-US" sz="2100" dirty="0">
                <a:latin typeface="Symbol" panose="05050102010706020507" pitchFamily="18" charset="2"/>
              </a:rPr>
              <a:t>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For these examples, let’s assume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=40 and </a:t>
            </a:r>
            <a:r>
              <a:rPr lang="en-US" sz="2100" dirty="0">
                <a:latin typeface="Symbol" panose="05050102010706020507" pitchFamily="18" charset="2"/>
              </a:rPr>
              <a:t>s</a:t>
            </a:r>
            <a:r>
              <a:rPr lang="en-US" dirty="0" smtClean="0"/>
              <a:t>=10.  We get the following labels along the x-axis.</a:t>
            </a:r>
          </a:p>
          <a:p>
            <a:r>
              <a:rPr lang="en-US" dirty="0" smtClean="0"/>
              <a:t>To answer the ‘above, below, between’ type of questions, we simply add up the percentages in the desired regions.</a:t>
            </a:r>
          </a:p>
          <a:p>
            <a:pPr lvl="1"/>
            <a:r>
              <a:rPr lang="en-US" dirty="0" smtClean="0"/>
              <a:t>Example: “What percentage of the population is above 50?”    Answer: </a:t>
            </a:r>
            <a:r>
              <a:rPr lang="en-US" dirty="0" smtClean="0">
                <a:latin typeface="Cambria" panose="02040503050406030204" pitchFamily="18" charset="0"/>
              </a:rPr>
              <a:t>13.5%+2%+0.5%=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16%</a:t>
            </a:r>
          </a:p>
          <a:p>
            <a:pPr lvl="1"/>
            <a:r>
              <a:rPr lang="en-US" dirty="0" smtClean="0"/>
              <a:t>Example: “What </a:t>
            </a:r>
            <a:r>
              <a:rPr lang="en-US" dirty="0"/>
              <a:t>percentage of the population is </a:t>
            </a:r>
            <a:r>
              <a:rPr lang="en-US" dirty="0" smtClean="0"/>
              <a:t>below 20?”   Answer: </a:t>
            </a:r>
            <a:r>
              <a:rPr lang="en-US" dirty="0">
                <a:latin typeface="Cambria" panose="02040503050406030204" pitchFamily="18" charset="0"/>
              </a:rPr>
              <a:t>2%+0.5%=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2.5%</a:t>
            </a:r>
          </a:p>
          <a:p>
            <a:pPr lvl="1"/>
            <a:r>
              <a:rPr lang="en-US" dirty="0" smtClean="0"/>
              <a:t>Example: “What </a:t>
            </a:r>
            <a:r>
              <a:rPr lang="en-US" dirty="0"/>
              <a:t>percentage of the population is </a:t>
            </a:r>
            <a:r>
              <a:rPr lang="en-US" dirty="0" smtClean="0"/>
              <a:t>between 30 and 50?”   Answer: </a:t>
            </a:r>
            <a:r>
              <a:rPr lang="en-US" dirty="0" smtClean="0">
                <a:latin typeface="Cambria" panose="02040503050406030204" pitchFamily="18" charset="0"/>
              </a:rPr>
              <a:t>34%+34%=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68%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</a:rPr>
              <a:t>Note: 2/3 of the population is within 1</a:t>
            </a:r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</a:rPr>
              <a:t> of the mean, 95% is within 2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</a:rPr>
              <a:t> of the mean, and 99% is within 3</a:t>
            </a:r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00B050"/>
                </a:solidFill>
                <a:latin typeface="Cambria" panose="02040503050406030204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9884" y="4765525"/>
            <a:ext cx="9466471" cy="2164290"/>
            <a:chOff x="1484310" y="2222554"/>
            <a:chExt cx="9466471" cy="2164290"/>
          </a:xfrm>
        </p:grpSpPr>
        <p:grpSp>
          <p:nvGrpSpPr>
            <p:cNvPr id="5" name="Group 4"/>
            <p:cNvGrpSpPr/>
            <p:nvPr/>
          </p:nvGrpSpPr>
          <p:grpSpPr>
            <a:xfrm>
              <a:off x="1484310" y="2222554"/>
              <a:ext cx="9466471" cy="1785825"/>
              <a:chOff x="1760431" y="1670673"/>
              <a:chExt cx="9466471" cy="440911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60431" y="1670673"/>
                <a:ext cx="9466471" cy="4409110"/>
                <a:chOff x="1825888" y="1810276"/>
                <a:chExt cx="9466471" cy="4409110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Freeform 29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9" name="Chart 38"/>
                <p:cNvGraphicFramePr/>
                <p:nvPr>
                  <p:extLst>
                    <p:ext uri="{D42A27DB-BD31-4B8C-83A1-F6EECF244321}">
                      <p14:modId xmlns:p14="http://schemas.microsoft.com/office/powerpoint/2010/main" val="442285635"/>
                    </p:ext>
                  </p:extLst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p:grpSp>
          <p:sp>
            <p:nvSpPr>
              <p:cNvPr id="15" name="TextBox 14"/>
              <p:cNvSpPr txBox="1"/>
              <p:nvPr/>
            </p:nvSpPr>
            <p:spPr>
              <a:xfrm>
                <a:off x="6752602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89889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93139" y="4394447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415683" y="483610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83519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76321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60469" y="4360543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80288" y="4802979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399500" y="3957723"/>
              <a:ext cx="5939153" cy="429121"/>
              <a:chOff x="3399500" y="3957723"/>
              <a:chExt cx="5939153" cy="4291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040284" y="396793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50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28543" y="39867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40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963218" y="39713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60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897507" y="396427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70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80686" y="3976450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30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02439" y="396016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20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399500" y="395772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7618473" y="5147811"/>
            <a:ext cx="3884551" cy="1431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14183" y="5072430"/>
            <a:ext cx="2960480" cy="143137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98249" y="4765525"/>
            <a:ext cx="1822705" cy="178582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5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a Percentage, What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10018714" cy="29859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is the converse of the previous types of questions.  Here we are given a percentage, and we need to find the boundary(s) that give us that percentage.</a:t>
            </a:r>
          </a:p>
          <a:p>
            <a:pPr lvl="1"/>
            <a:r>
              <a:rPr lang="en-US" dirty="0"/>
              <a:t>Note: Only certain percentages can be given since our boundaries are limited and the percentages between them are fixed.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these examples, let’s </a:t>
            </a:r>
            <a:r>
              <a:rPr lang="en-US" dirty="0" smtClean="0"/>
              <a:t>again assume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=</a:t>
            </a:r>
            <a:r>
              <a:rPr lang="en-US" dirty="0">
                <a:latin typeface="Cambria" panose="02040503050406030204" pitchFamily="18" charset="0"/>
              </a:rPr>
              <a:t>40</a:t>
            </a:r>
            <a:r>
              <a:rPr lang="en-US" dirty="0"/>
              <a:t> and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dirty="0"/>
              <a:t>=</a:t>
            </a:r>
            <a:r>
              <a:rPr lang="en-US" dirty="0">
                <a:latin typeface="Cambria" panose="02040503050406030204" pitchFamily="18" charset="0"/>
              </a:rPr>
              <a:t>10</a:t>
            </a:r>
            <a:r>
              <a:rPr lang="en-US" dirty="0"/>
              <a:t>. </a:t>
            </a:r>
            <a:r>
              <a:rPr lang="en-US" dirty="0" smtClean="0"/>
              <a:t>Labels the x-axis using these values.</a:t>
            </a:r>
            <a:endParaRPr lang="en-US" dirty="0"/>
          </a:p>
          <a:p>
            <a:pPr lvl="1"/>
            <a:r>
              <a:rPr lang="en-US" dirty="0" smtClean="0"/>
              <a:t>Example: “What x-value has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2.5%</a:t>
            </a:r>
            <a:r>
              <a:rPr lang="en-US" dirty="0" smtClean="0"/>
              <a:t> </a:t>
            </a:r>
            <a:r>
              <a:rPr lang="en-US" u="sng" dirty="0" smtClean="0"/>
              <a:t>above</a:t>
            </a:r>
            <a:r>
              <a:rPr lang="en-US" dirty="0" smtClean="0"/>
              <a:t> it?”  </a:t>
            </a:r>
          </a:p>
          <a:p>
            <a:pPr lvl="2"/>
            <a:r>
              <a:rPr lang="en-US" dirty="0" smtClean="0"/>
              <a:t>Answer: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60</a:t>
            </a:r>
            <a:r>
              <a:rPr lang="en-US" dirty="0" smtClean="0"/>
              <a:t> (sliding in from the </a:t>
            </a:r>
            <a:r>
              <a:rPr lang="en-US" u="sng" dirty="0" smtClean="0"/>
              <a:t>right</a:t>
            </a:r>
            <a:r>
              <a:rPr lang="en-US" dirty="0" smtClean="0"/>
              <a:t>, we have </a:t>
            </a:r>
            <a:r>
              <a:rPr lang="en-US" dirty="0" smtClean="0">
                <a:latin typeface="Cambria" panose="02040503050406030204" pitchFamily="18" charset="0"/>
              </a:rPr>
              <a:t>0.5%</a:t>
            </a:r>
            <a:r>
              <a:rPr lang="en-US" dirty="0" smtClean="0"/>
              <a:t> above </a:t>
            </a:r>
            <a:r>
              <a:rPr lang="en-US" sz="1900" dirty="0">
                <a:latin typeface="Cambria" panose="02040503050406030204" pitchFamily="18" charset="0"/>
              </a:rPr>
              <a:t>70</a:t>
            </a:r>
            <a:r>
              <a:rPr lang="en-US" dirty="0" smtClean="0"/>
              <a:t>, and </a:t>
            </a:r>
            <a:r>
              <a:rPr lang="en-US" sz="1900" dirty="0">
                <a:latin typeface="Cambria" panose="02040503050406030204" pitchFamily="18" charset="0"/>
              </a:rPr>
              <a:t>2%+0.5%=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2.5%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dirty="0" smtClean="0"/>
              <a:t>above </a:t>
            </a:r>
            <a:r>
              <a:rPr lang="en-US" sz="1900" dirty="0">
                <a:latin typeface="Cambria" panose="02040503050406030204" pitchFamily="18" charset="0"/>
              </a:rPr>
              <a:t>60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Example: “What value has </a:t>
            </a:r>
            <a:r>
              <a:rPr lang="en-US" dirty="0" smtClean="0">
                <a:solidFill>
                  <a:srgbClr val="00B0F0"/>
                </a:solidFill>
                <a:latin typeface="Cambria" panose="02040503050406030204" pitchFamily="18" charset="0"/>
              </a:rPr>
              <a:t>84%</a:t>
            </a:r>
            <a:r>
              <a:rPr lang="en-US" dirty="0" smtClean="0"/>
              <a:t> </a:t>
            </a:r>
            <a:r>
              <a:rPr lang="en-US" u="sng" dirty="0" smtClean="0"/>
              <a:t>below</a:t>
            </a:r>
            <a:r>
              <a:rPr lang="en-US" dirty="0" smtClean="0"/>
              <a:t> it?”  </a:t>
            </a:r>
          </a:p>
          <a:p>
            <a:pPr lvl="2"/>
            <a:r>
              <a:rPr lang="en-US" dirty="0" smtClean="0"/>
              <a:t>Answer: </a:t>
            </a:r>
            <a:r>
              <a:rPr lang="en-US" dirty="0">
                <a:latin typeface="Cambria" panose="02040503050406030204" pitchFamily="18" charset="0"/>
              </a:rPr>
              <a:t>50</a:t>
            </a:r>
            <a:r>
              <a:rPr lang="en-US" dirty="0" smtClean="0"/>
              <a:t> (sliding in from the left, when we reach </a:t>
            </a:r>
            <a:r>
              <a:rPr lang="en-US" dirty="0">
                <a:latin typeface="Cambria" panose="02040503050406030204" pitchFamily="18" charset="0"/>
              </a:rPr>
              <a:t>50</a:t>
            </a:r>
            <a:r>
              <a:rPr lang="en-US" dirty="0" smtClean="0"/>
              <a:t>, we’ve added </a:t>
            </a:r>
            <a:r>
              <a:rPr lang="en-US" dirty="0">
                <a:latin typeface="Cambria" panose="02040503050406030204" pitchFamily="18" charset="0"/>
              </a:rPr>
              <a:t>0.5%+2%+13.5%+34%+34%=</a:t>
            </a: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</a:rPr>
              <a:t>84</a:t>
            </a:r>
            <a:r>
              <a:rPr lang="en-US" dirty="0" smtClean="0">
                <a:solidFill>
                  <a:srgbClr val="00B0F0"/>
                </a:solidFill>
                <a:latin typeface="Cambria" panose="02040503050406030204" pitchFamily="18" charset="0"/>
              </a:rPr>
              <a:t>%</a:t>
            </a:r>
            <a:r>
              <a:rPr lang="en-US" dirty="0"/>
              <a:t> )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819884" y="4765525"/>
            <a:ext cx="9466471" cy="2164290"/>
            <a:chOff x="1484310" y="2222554"/>
            <a:chExt cx="9466471" cy="2164290"/>
          </a:xfrm>
        </p:grpSpPr>
        <p:grpSp>
          <p:nvGrpSpPr>
            <p:cNvPr id="50" name="Group 49"/>
            <p:cNvGrpSpPr/>
            <p:nvPr/>
          </p:nvGrpSpPr>
          <p:grpSpPr>
            <a:xfrm>
              <a:off x="1484310" y="2222554"/>
              <a:ext cx="9466471" cy="1785825"/>
              <a:chOff x="1760431" y="1670673"/>
              <a:chExt cx="9466471" cy="440911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60431" y="1670673"/>
                <a:ext cx="9466471" cy="4409110"/>
                <a:chOff x="1825888" y="1810276"/>
                <a:chExt cx="9466471" cy="4409110"/>
              </a:xfrm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Freeform 74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84" name="Chart 83"/>
                <p:cNvGraphicFramePr/>
                <p:nvPr>
                  <p:extLst>
                    <p:ext uri="{D42A27DB-BD31-4B8C-83A1-F6EECF244321}">
                      <p14:modId xmlns:p14="http://schemas.microsoft.com/office/powerpoint/2010/main" val="2196686987"/>
                    </p:ext>
                  </p:extLst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p:grpSp>
          <p:sp>
            <p:nvSpPr>
              <p:cNvPr id="60" name="TextBox 59"/>
              <p:cNvSpPr txBox="1"/>
              <p:nvPr/>
            </p:nvSpPr>
            <p:spPr>
              <a:xfrm>
                <a:off x="6752602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689889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693139" y="4394447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415683" y="483610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983519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76321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060469" y="4360543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180288" y="4802979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399500" y="3957723"/>
              <a:ext cx="5939153" cy="429121"/>
              <a:chOff x="3399500" y="3957723"/>
              <a:chExt cx="5939153" cy="42912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040284" y="396793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50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28543" y="39867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40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63218" y="39713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60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897507" y="396427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70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80686" y="3976450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30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02439" y="396016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20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99500" y="395772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8555170" y="5147811"/>
            <a:ext cx="2947854" cy="1431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14182" y="4698462"/>
            <a:ext cx="5704290" cy="180534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5" grpId="0" animBg="1"/>
      <p:bldP spid="85" grpId="1" animBg="1"/>
      <p:bldP spid="85" grpId="2" animBg="1"/>
      <p:bldP spid="86" grpId="0" animBg="1"/>
      <p:bldP spid="8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9229"/>
            <a:ext cx="9885305" cy="30972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Percentile is a way of gauging where in the population a particular x-value appears.  </a:t>
            </a:r>
          </a:p>
          <a:p>
            <a:pPr lvl="1"/>
            <a:r>
              <a:rPr lang="en-US" dirty="0" smtClean="0"/>
              <a:t>The percentile is the percent of the population below the give x-value.</a:t>
            </a:r>
          </a:p>
          <a:p>
            <a:pPr lvl="1"/>
            <a:r>
              <a:rPr lang="en-US" dirty="0" smtClean="0"/>
              <a:t>It is the percent of the population that that x-value beats.</a:t>
            </a:r>
          </a:p>
          <a:p>
            <a:pPr lvl="1"/>
            <a:r>
              <a:rPr lang="en-US" dirty="0" smtClean="0"/>
              <a:t>If a value is at the 50</a:t>
            </a:r>
            <a:r>
              <a:rPr lang="en-US" baseline="30000" dirty="0" smtClean="0"/>
              <a:t>th</a:t>
            </a:r>
            <a:r>
              <a:rPr lang="en-US" dirty="0" smtClean="0"/>
              <a:t> percentile, then that score is the average.</a:t>
            </a:r>
          </a:p>
          <a:p>
            <a:pPr lvl="1"/>
            <a:r>
              <a:rPr lang="en-US" dirty="0" smtClean="0"/>
              <a:t>Lower percentiles lie below the average, higher percentiles lie above the average.</a:t>
            </a:r>
          </a:p>
          <a:p>
            <a:r>
              <a:rPr lang="en-US" dirty="0"/>
              <a:t>For these examples, let’s </a:t>
            </a:r>
            <a:r>
              <a:rPr lang="en-US" dirty="0" smtClean="0"/>
              <a:t>assume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=</a:t>
            </a:r>
            <a:r>
              <a:rPr lang="en-US" dirty="0">
                <a:latin typeface="Cambria" panose="02040503050406030204" pitchFamily="18" charset="0"/>
              </a:rPr>
              <a:t>40</a:t>
            </a:r>
            <a:r>
              <a:rPr lang="en-US" dirty="0"/>
              <a:t> and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=</a:t>
            </a:r>
            <a:r>
              <a:rPr lang="en-US" dirty="0">
                <a:latin typeface="Cambria" panose="02040503050406030204" pitchFamily="18" charset="0"/>
              </a:rPr>
              <a:t>10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 x-value of 20 is at the 2.5</a:t>
            </a:r>
            <a:r>
              <a:rPr lang="en-US" baseline="30000" dirty="0" smtClean="0"/>
              <a:t>th</a:t>
            </a:r>
            <a:r>
              <a:rPr lang="en-US" dirty="0" smtClean="0"/>
              <a:t> percentile.</a:t>
            </a:r>
          </a:p>
          <a:p>
            <a:pPr lvl="1"/>
            <a:r>
              <a:rPr lang="en-US" dirty="0" smtClean="0"/>
              <a:t>An x-value of 50 is at the 84</a:t>
            </a:r>
            <a:r>
              <a:rPr lang="en-US" baseline="30000" dirty="0" smtClean="0"/>
              <a:t>th</a:t>
            </a:r>
            <a:r>
              <a:rPr lang="en-US" dirty="0" smtClean="0"/>
              <a:t> percentile.</a:t>
            </a:r>
          </a:p>
          <a:p>
            <a:pPr lvl="1"/>
            <a:r>
              <a:rPr lang="en-US" dirty="0" smtClean="0"/>
              <a:t>An x-value of 70 is at the 99.5</a:t>
            </a:r>
            <a:r>
              <a:rPr lang="en-US" baseline="30000" dirty="0" smtClean="0"/>
              <a:t>th</a:t>
            </a:r>
            <a:r>
              <a:rPr lang="en-US" dirty="0" smtClean="0"/>
              <a:t> percentile.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819884" y="4765525"/>
            <a:ext cx="9466471" cy="2164290"/>
            <a:chOff x="1484310" y="2222554"/>
            <a:chExt cx="9466471" cy="2164290"/>
          </a:xfrm>
        </p:grpSpPr>
        <p:grpSp>
          <p:nvGrpSpPr>
            <p:cNvPr id="50" name="Group 49"/>
            <p:cNvGrpSpPr/>
            <p:nvPr/>
          </p:nvGrpSpPr>
          <p:grpSpPr>
            <a:xfrm>
              <a:off x="1484310" y="2222554"/>
              <a:ext cx="9466471" cy="1785825"/>
              <a:chOff x="1760431" y="1670673"/>
              <a:chExt cx="9466471" cy="440911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760431" y="1670673"/>
                <a:ext cx="9466471" cy="4409110"/>
                <a:chOff x="1825888" y="1810276"/>
                <a:chExt cx="9466471" cy="4409110"/>
              </a:xfrm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4835419" y="3075340"/>
                  <a:ext cx="950698" cy="2865061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698 w 950698"/>
                    <a:gd name="connsiteY0" fmla="*/ 0 h 2957445"/>
                    <a:gd name="connsiteX1" fmla="*/ 908495 w 950698"/>
                    <a:gd name="connsiteY1" fmla="*/ 78377 h 2957445"/>
                    <a:gd name="connsiteX2" fmla="*/ 904476 w 950698"/>
                    <a:gd name="connsiteY2" fmla="*/ 84406 h 2957445"/>
                    <a:gd name="connsiteX3" fmla="*/ 866292 w 950698"/>
                    <a:gd name="connsiteY3" fmla="*/ 176851 h 2957445"/>
                    <a:gd name="connsiteX4" fmla="*/ 862273 w 950698"/>
                    <a:gd name="connsiteY4" fmla="*/ 188909 h 2957445"/>
                    <a:gd name="connsiteX5" fmla="*/ 860263 w 950698"/>
                    <a:gd name="connsiteY5" fmla="*/ 194938 h 2957445"/>
                    <a:gd name="connsiteX6" fmla="*/ 852224 w 950698"/>
                    <a:gd name="connsiteY6" fmla="*/ 213025 h 2957445"/>
                    <a:gd name="connsiteX7" fmla="*/ 848205 w 950698"/>
                    <a:gd name="connsiteY7" fmla="*/ 225083 h 2957445"/>
                    <a:gd name="connsiteX8" fmla="*/ 846195 w 950698"/>
                    <a:gd name="connsiteY8" fmla="*/ 231112 h 2957445"/>
                    <a:gd name="connsiteX9" fmla="*/ 842176 w 950698"/>
                    <a:gd name="connsiteY9" fmla="*/ 237141 h 2957445"/>
                    <a:gd name="connsiteX10" fmla="*/ 834137 w 950698"/>
                    <a:gd name="connsiteY10" fmla="*/ 253218 h 2957445"/>
                    <a:gd name="connsiteX11" fmla="*/ 828108 w 950698"/>
                    <a:gd name="connsiteY11" fmla="*/ 263266 h 2957445"/>
                    <a:gd name="connsiteX12" fmla="*/ 826099 w 950698"/>
                    <a:gd name="connsiteY12" fmla="*/ 269295 h 2957445"/>
                    <a:gd name="connsiteX13" fmla="*/ 818060 w 950698"/>
                    <a:gd name="connsiteY13" fmla="*/ 279344 h 2957445"/>
                    <a:gd name="connsiteX14" fmla="*/ 814041 w 950698"/>
                    <a:gd name="connsiteY14" fmla="*/ 291402 h 2957445"/>
                    <a:gd name="connsiteX15" fmla="*/ 810021 w 950698"/>
                    <a:gd name="connsiteY15" fmla="*/ 303460 h 2957445"/>
                    <a:gd name="connsiteX16" fmla="*/ 806002 w 950698"/>
                    <a:gd name="connsiteY16" fmla="*/ 315518 h 2957445"/>
                    <a:gd name="connsiteX17" fmla="*/ 797963 w 950698"/>
                    <a:gd name="connsiteY17" fmla="*/ 327576 h 2957445"/>
                    <a:gd name="connsiteX18" fmla="*/ 791934 w 950698"/>
                    <a:gd name="connsiteY18" fmla="*/ 339634 h 2957445"/>
                    <a:gd name="connsiteX19" fmla="*/ 785905 w 950698"/>
                    <a:gd name="connsiteY19" fmla="*/ 351692 h 2957445"/>
                    <a:gd name="connsiteX20" fmla="*/ 779876 w 950698"/>
                    <a:gd name="connsiteY20" fmla="*/ 369779 h 2957445"/>
                    <a:gd name="connsiteX21" fmla="*/ 777867 w 950698"/>
                    <a:gd name="connsiteY21" fmla="*/ 375808 h 2957445"/>
                    <a:gd name="connsiteX22" fmla="*/ 771838 w 950698"/>
                    <a:gd name="connsiteY22" fmla="*/ 397914 h 2957445"/>
                    <a:gd name="connsiteX23" fmla="*/ 767818 w 950698"/>
                    <a:gd name="connsiteY23" fmla="*/ 409972 h 2957445"/>
                    <a:gd name="connsiteX24" fmla="*/ 765809 w 950698"/>
                    <a:gd name="connsiteY24" fmla="*/ 416001 h 2957445"/>
                    <a:gd name="connsiteX25" fmla="*/ 761789 w 950698"/>
                    <a:gd name="connsiteY25" fmla="*/ 420021 h 2957445"/>
                    <a:gd name="connsiteX26" fmla="*/ 755760 w 950698"/>
                    <a:gd name="connsiteY26" fmla="*/ 438108 h 2957445"/>
                    <a:gd name="connsiteX27" fmla="*/ 753751 w 950698"/>
                    <a:gd name="connsiteY27" fmla="*/ 444137 h 2957445"/>
                    <a:gd name="connsiteX28" fmla="*/ 749731 w 950698"/>
                    <a:gd name="connsiteY28" fmla="*/ 450166 h 2957445"/>
                    <a:gd name="connsiteX29" fmla="*/ 745712 w 950698"/>
                    <a:gd name="connsiteY29" fmla="*/ 462224 h 2957445"/>
                    <a:gd name="connsiteX30" fmla="*/ 741693 w 950698"/>
                    <a:gd name="connsiteY30" fmla="*/ 476291 h 2957445"/>
                    <a:gd name="connsiteX31" fmla="*/ 737673 w 950698"/>
                    <a:gd name="connsiteY31" fmla="*/ 482320 h 2957445"/>
                    <a:gd name="connsiteX32" fmla="*/ 735664 w 950698"/>
                    <a:gd name="connsiteY32" fmla="*/ 488349 h 2957445"/>
                    <a:gd name="connsiteX33" fmla="*/ 731644 w 950698"/>
                    <a:gd name="connsiteY33" fmla="*/ 492369 h 2957445"/>
                    <a:gd name="connsiteX34" fmla="*/ 727625 w 950698"/>
                    <a:gd name="connsiteY34" fmla="*/ 504427 h 2957445"/>
                    <a:gd name="connsiteX35" fmla="*/ 719586 w 950698"/>
                    <a:gd name="connsiteY35" fmla="*/ 516485 h 2957445"/>
                    <a:gd name="connsiteX36" fmla="*/ 713557 w 950698"/>
                    <a:gd name="connsiteY36" fmla="*/ 526533 h 2957445"/>
                    <a:gd name="connsiteX37" fmla="*/ 711548 w 950698"/>
                    <a:gd name="connsiteY37" fmla="*/ 532562 h 2957445"/>
                    <a:gd name="connsiteX38" fmla="*/ 703509 w 950698"/>
                    <a:gd name="connsiteY38" fmla="*/ 544620 h 2957445"/>
                    <a:gd name="connsiteX39" fmla="*/ 695470 w 950698"/>
                    <a:gd name="connsiteY39" fmla="*/ 572756 h 2957445"/>
                    <a:gd name="connsiteX40" fmla="*/ 691451 w 950698"/>
                    <a:gd name="connsiteY40" fmla="*/ 578785 h 2957445"/>
                    <a:gd name="connsiteX41" fmla="*/ 687431 w 950698"/>
                    <a:gd name="connsiteY41" fmla="*/ 590843 h 2957445"/>
                    <a:gd name="connsiteX42" fmla="*/ 679393 w 950698"/>
                    <a:gd name="connsiteY42" fmla="*/ 602901 h 2957445"/>
                    <a:gd name="connsiteX43" fmla="*/ 675373 w 950698"/>
                    <a:gd name="connsiteY43" fmla="*/ 608930 h 2957445"/>
                    <a:gd name="connsiteX44" fmla="*/ 667335 w 950698"/>
                    <a:gd name="connsiteY44" fmla="*/ 627017 h 2957445"/>
                    <a:gd name="connsiteX45" fmla="*/ 665325 w 950698"/>
                    <a:gd name="connsiteY45" fmla="*/ 635055 h 2957445"/>
                    <a:gd name="connsiteX46" fmla="*/ 659296 w 950698"/>
                    <a:gd name="connsiteY46" fmla="*/ 653142 h 2957445"/>
                    <a:gd name="connsiteX47" fmla="*/ 657286 w 950698"/>
                    <a:gd name="connsiteY47" fmla="*/ 659171 h 2957445"/>
                    <a:gd name="connsiteX48" fmla="*/ 655277 w 950698"/>
                    <a:gd name="connsiteY48" fmla="*/ 665200 h 2957445"/>
                    <a:gd name="connsiteX49" fmla="*/ 651257 w 950698"/>
                    <a:gd name="connsiteY49" fmla="*/ 671229 h 2957445"/>
                    <a:gd name="connsiteX50" fmla="*/ 649248 w 950698"/>
                    <a:gd name="connsiteY50" fmla="*/ 677258 h 2957445"/>
                    <a:gd name="connsiteX51" fmla="*/ 645228 w 950698"/>
                    <a:gd name="connsiteY51" fmla="*/ 681278 h 2957445"/>
                    <a:gd name="connsiteX52" fmla="*/ 641209 w 950698"/>
                    <a:gd name="connsiteY52" fmla="*/ 687307 h 2957445"/>
                    <a:gd name="connsiteX53" fmla="*/ 639199 w 950698"/>
                    <a:gd name="connsiteY53" fmla="*/ 693336 h 2957445"/>
                    <a:gd name="connsiteX54" fmla="*/ 635180 w 950698"/>
                    <a:gd name="connsiteY54" fmla="*/ 699365 h 2957445"/>
                    <a:gd name="connsiteX55" fmla="*/ 627141 w 950698"/>
                    <a:gd name="connsiteY55" fmla="*/ 717452 h 2957445"/>
                    <a:gd name="connsiteX56" fmla="*/ 621112 w 950698"/>
                    <a:gd name="connsiteY56" fmla="*/ 737549 h 2957445"/>
                    <a:gd name="connsiteX57" fmla="*/ 619103 w 950698"/>
                    <a:gd name="connsiteY57" fmla="*/ 743578 h 2957445"/>
                    <a:gd name="connsiteX58" fmla="*/ 615083 w 950698"/>
                    <a:gd name="connsiteY58" fmla="*/ 749607 h 2957445"/>
                    <a:gd name="connsiteX59" fmla="*/ 607045 w 950698"/>
                    <a:gd name="connsiteY59" fmla="*/ 773723 h 2957445"/>
                    <a:gd name="connsiteX60" fmla="*/ 605035 w 950698"/>
                    <a:gd name="connsiteY60" fmla="*/ 779752 h 2957445"/>
                    <a:gd name="connsiteX61" fmla="*/ 603025 w 950698"/>
                    <a:gd name="connsiteY61" fmla="*/ 785781 h 2957445"/>
                    <a:gd name="connsiteX62" fmla="*/ 599006 w 950698"/>
                    <a:gd name="connsiteY62" fmla="*/ 799848 h 2957445"/>
                    <a:gd name="connsiteX63" fmla="*/ 594987 w 950698"/>
                    <a:gd name="connsiteY63" fmla="*/ 805877 h 2957445"/>
                    <a:gd name="connsiteX64" fmla="*/ 588958 w 950698"/>
                    <a:gd name="connsiteY64" fmla="*/ 815926 h 2957445"/>
                    <a:gd name="connsiteX65" fmla="*/ 584938 w 950698"/>
                    <a:gd name="connsiteY65" fmla="*/ 827984 h 2957445"/>
                    <a:gd name="connsiteX66" fmla="*/ 580919 w 950698"/>
                    <a:gd name="connsiteY66" fmla="*/ 834013 h 2957445"/>
                    <a:gd name="connsiteX67" fmla="*/ 576900 w 950698"/>
                    <a:gd name="connsiteY67" fmla="*/ 846071 h 2957445"/>
                    <a:gd name="connsiteX68" fmla="*/ 574890 w 950698"/>
                    <a:gd name="connsiteY68" fmla="*/ 852100 h 2957445"/>
                    <a:gd name="connsiteX69" fmla="*/ 570871 w 950698"/>
                    <a:gd name="connsiteY69" fmla="*/ 858129 h 2957445"/>
                    <a:gd name="connsiteX70" fmla="*/ 564842 w 950698"/>
                    <a:gd name="connsiteY70" fmla="*/ 876216 h 2957445"/>
                    <a:gd name="connsiteX71" fmla="*/ 562832 w 950698"/>
                    <a:gd name="connsiteY71" fmla="*/ 882245 h 2957445"/>
                    <a:gd name="connsiteX72" fmla="*/ 556803 w 950698"/>
                    <a:gd name="connsiteY72" fmla="*/ 888274 h 2957445"/>
                    <a:gd name="connsiteX73" fmla="*/ 548764 w 950698"/>
                    <a:gd name="connsiteY73" fmla="*/ 906361 h 2957445"/>
                    <a:gd name="connsiteX74" fmla="*/ 544745 w 950698"/>
                    <a:gd name="connsiteY74" fmla="*/ 918419 h 2957445"/>
                    <a:gd name="connsiteX75" fmla="*/ 540726 w 950698"/>
                    <a:gd name="connsiteY75" fmla="*/ 924448 h 2957445"/>
                    <a:gd name="connsiteX76" fmla="*/ 536706 w 950698"/>
                    <a:gd name="connsiteY76" fmla="*/ 936506 h 2957445"/>
                    <a:gd name="connsiteX77" fmla="*/ 530677 w 950698"/>
                    <a:gd name="connsiteY77" fmla="*/ 948564 h 2957445"/>
                    <a:gd name="connsiteX78" fmla="*/ 526658 w 950698"/>
                    <a:gd name="connsiteY78" fmla="*/ 954593 h 2957445"/>
                    <a:gd name="connsiteX79" fmla="*/ 522639 w 950698"/>
                    <a:gd name="connsiteY79" fmla="*/ 966651 h 2957445"/>
                    <a:gd name="connsiteX80" fmla="*/ 514600 w 950698"/>
                    <a:gd name="connsiteY80" fmla="*/ 990767 h 2957445"/>
                    <a:gd name="connsiteX81" fmla="*/ 512590 w 950698"/>
                    <a:gd name="connsiteY81" fmla="*/ 996796 h 2957445"/>
                    <a:gd name="connsiteX82" fmla="*/ 510581 w 950698"/>
                    <a:gd name="connsiteY82" fmla="*/ 1002825 h 2957445"/>
                    <a:gd name="connsiteX83" fmla="*/ 506561 w 950698"/>
                    <a:gd name="connsiteY83" fmla="*/ 1006844 h 2957445"/>
                    <a:gd name="connsiteX84" fmla="*/ 500532 w 950698"/>
                    <a:gd name="connsiteY84" fmla="*/ 1018902 h 2957445"/>
                    <a:gd name="connsiteX85" fmla="*/ 498522 w 950698"/>
                    <a:gd name="connsiteY85" fmla="*/ 1024931 h 2957445"/>
                    <a:gd name="connsiteX86" fmla="*/ 494503 w 950698"/>
                    <a:gd name="connsiteY86" fmla="*/ 1030960 h 2957445"/>
                    <a:gd name="connsiteX87" fmla="*/ 488474 w 950698"/>
                    <a:gd name="connsiteY87" fmla="*/ 1041009 h 2957445"/>
                    <a:gd name="connsiteX88" fmla="*/ 480435 w 950698"/>
                    <a:gd name="connsiteY88" fmla="*/ 1059096 h 2957445"/>
                    <a:gd name="connsiteX89" fmla="*/ 476416 w 950698"/>
                    <a:gd name="connsiteY89" fmla="*/ 1073163 h 2957445"/>
                    <a:gd name="connsiteX90" fmla="*/ 468377 w 950698"/>
                    <a:gd name="connsiteY90" fmla="*/ 1081202 h 2957445"/>
                    <a:gd name="connsiteX91" fmla="*/ 464358 w 950698"/>
                    <a:gd name="connsiteY91" fmla="*/ 1087231 h 2957445"/>
                    <a:gd name="connsiteX92" fmla="*/ 462348 w 950698"/>
                    <a:gd name="connsiteY92" fmla="*/ 1093260 h 2957445"/>
                    <a:gd name="connsiteX93" fmla="*/ 458329 w 950698"/>
                    <a:gd name="connsiteY93" fmla="*/ 1097280 h 2957445"/>
                    <a:gd name="connsiteX94" fmla="*/ 456319 w 950698"/>
                    <a:gd name="connsiteY94" fmla="*/ 1103309 h 2957445"/>
                    <a:gd name="connsiteX95" fmla="*/ 448281 w 950698"/>
                    <a:gd name="connsiteY95" fmla="*/ 1115367 h 2957445"/>
                    <a:gd name="connsiteX96" fmla="*/ 446271 w 950698"/>
                    <a:gd name="connsiteY96" fmla="*/ 1121396 h 2957445"/>
                    <a:gd name="connsiteX97" fmla="*/ 438232 w 950698"/>
                    <a:gd name="connsiteY97" fmla="*/ 1133454 h 2957445"/>
                    <a:gd name="connsiteX98" fmla="*/ 430194 w 950698"/>
                    <a:gd name="connsiteY98" fmla="*/ 1157570 h 2957445"/>
                    <a:gd name="connsiteX99" fmla="*/ 428184 w 950698"/>
                    <a:gd name="connsiteY99" fmla="*/ 1163599 h 2957445"/>
                    <a:gd name="connsiteX100" fmla="*/ 426174 w 950698"/>
                    <a:gd name="connsiteY100" fmla="*/ 1169628 h 2957445"/>
                    <a:gd name="connsiteX101" fmla="*/ 418136 w 950698"/>
                    <a:gd name="connsiteY101" fmla="*/ 1181686 h 2957445"/>
                    <a:gd name="connsiteX102" fmla="*/ 414116 w 950698"/>
                    <a:gd name="connsiteY102" fmla="*/ 1193744 h 2957445"/>
                    <a:gd name="connsiteX103" fmla="*/ 410097 w 950698"/>
                    <a:gd name="connsiteY103" fmla="*/ 1199773 h 2957445"/>
                    <a:gd name="connsiteX104" fmla="*/ 408087 w 950698"/>
                    <a:gd name="connsiteY104" fmla="*/ 1205802 h 2957445"/>
                    <a:gd name="connsiteX105" fmla="*/ 404068 w 950698"/>
                    <a:gd name="connsiteY105" fmla="*/ 1211831 h 2957445"/>
                    <a:gd name="connsiteX106" fmla="*/ 396029 w 950698"/>
                    <a:gd name="connsiteY106" fmla="*/ 1229918 h 2957445"/>
                    <a:gd name="connsiteX107" fmla="*/ 392010 w 950698"/>
                    <a:gd name="connsiteY107" fmla="*/ 1241976 h 2957445"/>
                    <a:gd name="connsiteX108" fmla="*/ 390000 w 950698"/>
                    <a:gd name="connsiteY108" fmla="*/ 1248005 h 2957445"/>
                    <a:gd name="connsiteX109" fmla="*/ 377942 w 950698"/>
                    <a:gd name="connsiteY109" fmla="*/ 1264082 h 2957445"/>
                    <a:gd name="connsiteX110" fmla="*/ 373923 w 950698"/>
                    <a:gd name="connsiteY110" fmla="*/ 1276140 h 2957445"/>
                    <a:gd name="connsiteX111" fmla="*/ 371913 w 950698"/>
                    <a:gd name="connsiteY111" fmla="*/ 1282169 h 2957445"/>
                    <a:gd name="connsiteX112" fmla="*/ 367894 w 950698"/>
                    <a:gd name="connsiteY112" fmla="*/ 1288198 h 2957445"/>
                    <a:gd name="connsiteX113" fmla="*/ 361865 w 950698"/>
                    <a:gd name="connsiteY113" fmla="*/ 1298247 h 2957445"/>
                    <a:gd name="connsiteX114" fmla="*/ 355836 w 950698"/>
                    <a:gd name="connsiteY114" fmla="*/ 1310305 h 2957445"/>
                    <a:gd name="connsiteX115" fmla="*/ 351817 w 950698"/>
                    <a:gd name="connsiteY115" fmla="*/ 1322363 h 2957445"/>
                    <a:gd name="connsiteX116" fmla="*/ 349807 w 950698"/>
                    <a:gd name="connsiteY116" fmla="*/ 1328392 h 2957445"/>
                    <a:gd name="connsiteX117" fmla="*/ 343778 w 950698"/>
                    <a:gd name="connsiteY117" fmla="*/ 1346479 h 2957445"/>
                    <a:gd name="connsiteX118" fmla="*/ 341768 w 950698"/>
                    <a:gd name="connsiteY118" fmla="*/ 1352508 h 2957445"/>
                    <a:gd name="connsiteX119" fmla="*/ 337749 w 950698"/>
                    <a:gd name="connsiteY119" fmla="*/ 1358537 h 2957445"/>
                    <a:gd name="connsiteX120" fmla="*/ 335739 w 950698"/>
                    <a:gd name="connsiteY120" fmla="*/ 1364566 h 2957445"/>
                    <a:gd name="connsiteX121" fmla="*/ 327701 w 950698"/>
                    <a:gd name="connsiteY121" fmla="*/ 1376624 h 2957445"/>
                    <a:gd name="connsiteX122" fmla="*/ 323681 w 950698"/>
                    <a:gd name="connsiteY122" fmla="*/ 1388682 h 2957445"/>
                    <a:gd name="connsiteX123" fmla="*/ 321671 w 950698"/>
                    <a:gd name="connsiteY123" fmla="*/ 1394711 h 2957445"/>
                    <a:gd name="connsiteX124" fmla="*/ 317652 w 950698"/>
                    <a:gd name="connsiteY124" fmla="*/ 1400740 h 2957445"/>
                    <a:gd name="connsiteX125" fmla="*/ 313633 w 950698"/>
                    <a:gd name="connsiteY125" fmla="*/ 1412798 h 2957445"/>
                    <a:gd name="connsiteX126" fmla="*/ 311623 w 950698"/>
                    <a:gd name="connsiteY126" fmla="*/ 1418827 h 2957445"/>
                    <a:gd name="connsiteX127" fmla="*/ 307604 w 950698"/>
                    <a:gd name="connsiteY127" fmla="*/ 1424856 h 2957445"/>
                    <a:gd name="connsiteX128" fmla="*/ 303584 w 950698"/>
                    <a:gd name="connsiteY128" fmla="*/ 1428875 h 2957445"/>
                    <a:gd name="connsiteX129" fmla="*/ 289517 w 950698"/>
                    <a:gd name="connsiteY129" fmla="*/ 1444952 h 2957445"/>
                    <a:gd name="connsiteX130" fmla="*/ 281478 w 950698"/>
                    <a:gd name="connsiteY130" fmla="*/ 1457011 h 2957445"/>
                    <a:gd name="connsiteX131" fmla="*/ 277459 w 950698"/>
                    <a:gd name="connsiteY131" fmla="*/ 1463040 h 2957445"/>
                    <a:gd name="connsiteX132" fmla="*/ 273439 w 950698"/>
                    <a:gd name="connsiteY132" fmla="*/ 1467059 h 2957445"/>
                    <a:gd name="connsiteX133" fmla="*/ 267410 w 950698"/>
                    <a:gd name="connsiteY133" fmla="*/ 1477107 h 2957445"/>
                    <a:gd name="connsiteX134" fmla="*/ 265401 w 950698"/>
                    <a:gd name="connsiteY134" fmla="*/ 1483136 h 2957445"/>
                    <a:gd name="connsiteX135" fmla="*/ 261381 w 950698"/>
                    <a:gd name="connsiteY135" fmla="*/ 1489165 h 2957445"/>
                    <a:gd name="connsiteX136" fmla="*/ 257362 w 950698"/>
                    <a:gd name="connsiteY136" fmla="*/ 1503233 h 2957445"/>
                    <a:gd name="connsiteX137" fmla="*/ 253343 w 950698"/>
                    <a:gd name="connsiteY137" fmla="*/ 1509262 h 2957445"/>
                    <a:gd name="connsiteX138" fmla="*/ 251333 w 950698"/>
                    <a:gd name="connsiteY138" fmla="*/ 1515291 h 2957445"/>
                    <a:gd name="connsiteX139" fmla="*/ 243294 w 950698"/>
                    <a:gd name="connsiteY139" fmla="*/ 1527349 h 2957445"/>
                    <a:gd name="connsiteX140" fmla="*/ 239275 w 950698"/>
                    <a:gd name="connsiteY140" fmla="*/ 1533378 h 2957445"/>
                    <a:gd name="connsiteX141" fmla="*/ 235256 w 950698"/>
                    <a:gd name="connsiteY141" fmla="*/ 1539407 h 2957445"/>
                    <a:gd name="connsiteX142" fmla="*/ 233246 w 950698"/>
                    <a:gd name="connsiteY142" fmla="*/ 1545436 h 2957445"/>
                    <a:gd name="connsiteX143" fmla="*/ 225207 w 950698"/>
                    <a:gd name="connsiteY143" fmla="*/ 1555484 h 2957445"/>
                    <a:gd name="connsiteX144" fmla="*/ 219178 w 950698"/>
                    <a:gd name="connsiteY144" fmla="*/ 1567542 h 2957445"/>
                    <a:gd name="connsiteX145" fmla="*/ 217169 w 950698"/>
                    <a:gd name="connsiteY145" fmla="*/ 1573571 h 2957445"/>
                    <a:gd name="connsiteX146" fmla="*/ 213149 w 950698"/>
                    <a:gd name="connsiteY146" fmla="*/ 1577591 h 2957445"/>
                    <a:gd name="connsiteX147" fmla="*/ 203101 w 950698"/>
                    <a:gd name="connsiteY147" fmla="*/ 1589649 h 2957445"/>
                    <a:gd name="connsiteX148" fmla="*/ 197072 w 950698"/>
                    <a:gd name="connsiteY148" fmla="*/ 1601707 h 2957445"/>
                    <a:gd name="connsiteX149" fmla="*/ 195062 w 950698"/>
                    <a:gd name="connsiteY149" fmla="*/ 1607736 h 2957445"/>
                    <a:gd name="connsiteX150" fmla="*/ 191043 w 950698"/>
                    <a:gd name="connsiteY150" fmla="*/ 1613765 h 2957445"/>
                    <a:gd name="connsiteX151" fmla="*/ 189033 w 950698"/>
                    <a:gd name="connsiteY151" fmla="*/ 1619794 h 2957445"/>
                    <a:gd name="connsiteX152" fmla="*/ 176975 w 950698"/>
                    <a:gd name="connsiteY152" fmla="*/ 1635871 h 2957445"/>
                    <a:gd name="connsiteX153" fmla="*/ 168937 w 950698"/>
                    <a:gd name="connsiteY153" fmla="*/ 1651949 h 2957445"/>
                    <a:gd name="connsiteX154" fmla="*/ 162908 w 950698"/>
                    <a:gd name="connsiteY154" fmla="*/ 1670036 h 2957445"/>
                    <a:gd name="connsiteX155" fmla="*/ 160898 w 950698"/>
                    <a:gd name="connsiteY155" fmla="*/ 1676065 h 2957445"/>
                    <a:gd name="connsiteX156" fmla="*/ 156879 w 950698"/>
                    <a:gd name="connsiteY156" fmla="*/ 1682094 h 2957445"/>
                    <a:gd name="connsiteX157" fmla="*/ 154869 w 950698"/>
                    <a:gd name="connsiteY157" fmla="*/ 1688123 h 2957445"/>
                    <a:gd name="connsiteX158" fmla="*/ 146830 w 950698"/>
                    <a:gd name="connsiteY158" fmla="*/ 1700181 h 2957445"/>
                    <a:gd name="connsiteX159" fmla="*/ 140801 w 950698"/>
                    <a:gd name="connsiteY159" fmla="*/ 1712239 h 2957445"/>
                    <a:gd name="connsiteX160" fmla="*/ 138791 w 950698"/>
                    <a:gd name="connsiteY160" fmla="*/ 1718268 h 2957445"/>
                    <a:gd name="connsiteX161" fmla="*/ 134772 w 950698"/>
                    <a:gd name="connsiteY161" fmla="*/ 1724297 h 2957445"/>
                    <a:gd name="connsiteX162" fmla="*/ 130753 w 950698"/>
                    <a:gd name="connsiteY162" fmla="*/ 1736355 h 2957445"/>
                    <a:gd name="connsiteX163" fmla="*/ 126733 w 950698"/>
                    <a:gd name="connsiteY163" fmla="*/ 1740374 h 2957445"/>
                    <a:gd name="connsiteX164" fmla="*/ 116685 w 950698"/>
                    <a:gd name="connsiteY164" fmla="*/ 1748413 h 2957445"/>
                    <a:gd name="connsiteX165" fmla="*/ 110656 w 950698"/>
                    <a:gd name="connsiteY165" fmla="*/ 1760471 h 2957445"/>
                    <a:gd name="connsiteX166" fmla="*/ 102617 w 950698"/>
                    <a:gd name="connsiteY166" fmla="*/ 1770519 h 2957445"/>
                    <a:gd name="connsiteX167" fmla="*/ 98598 w 950698"/>
                    <a:gd name="connsiteY167" fmla="*/ 1776548 h 2957445"/>
                    <a:gd name="connsiteX168" fmla="*/ 88550 w 950698"/>
                    <a:gd name="connsiteY168" fmla="*/ 1788606 h 2957445"/>
                    <a:gd name="connsiteX169" fmla="*/ 86540 w 950698"/>
                    <a:gd name="connsiteY169" fmla="*/ 1794635 h 2957445"/>
                    <a:gd name="connsiteX170" fmla="*/ 82521 w 950698"/>
                    <a:gd name="connsiteY170" fmla="*/ 1800664 h 2957445"/>
                    <a:gd name="connsiteX171" fmla="*/ 74482 w 950698"/>
                    <a:gd name="connsiteY171" fmla="*/ 1808703 h 2957445"/>
                    <a:gd name="connsiteX172" fmla="*/ 66443 w 950698"/>
                    <a:gd name="connsiteY172" fmla="*/ 1818751 h 2957445"/>
                    <a:gd name="connsiteX173" fmla="*/ 62424 w 950698"/>
                    <a:gd name="connsiteY173" fmla="*/ 1826790 h 2957445"/>
                    <a:gd name="connsiteX174" fmla="*/ 54385 w 950698"/>
                    <a:gd name="connsiteY174" fmla="*/ 1840858 h 2957445"/>
                    <a:gd name="connsiteX175" fmla="*/ 48356 w 950698"/>
                    <a:gd name="connsiteY175" fmla="*/ 1854925 h 2957445"/>
                    <a:gd name="connsiteX176" fmla="*/ 42327 w 950698"/>
                    <a:gd name="connsiteY176" fmla="*/ 1866983 h 2957445"/>
                    <a:gd name="connsiteX177" fmla="*/ 36298 w 950698"/>
                    <a:gd name="connsiteY177" fmla="*/ 1879041 h 2957445"/>
                    <a:gd name="connsiteX178" fmla="*/ 30269 w 950698"/>
                    <a:gd name="connsiteY178" fmla="*/ 1883061 h 2957445"/>
                    <a:gd name="connsiteX179" fmla="*/ 18211 w 950698"/>
                    <a:gd name="connsiteY179" fmla="*/ 1903157 h 2957445"/>
                    <a:gd name="connsiteX180" fmla="*/ 16202 w 950698"/>
                    <a:gd name="connsiteY180" fmla="*/ 1909186 h 2957445"/>
                    <a:gd name="connsiteX181" fmla="*/ 6153 w 950698"/>
                    <a:gd name="connsiteY181" fmla="*/ 1917225 h 2957445"/>
                    <a:gd name="connsiteX182" fmla="*/ 4144 w 950698"/>
                    <a:gd name="connsiteY182" fmla="*/ 1923254 h 2957445"/>
                    <a:gd name="connsiteX183" fmla="*/ 124 w 950698"/>
                    <a:gd name="connsiteY183" fmla="*/ 1929283 h 2957445"/>
                    <a:gd name="connsiteX184" fmla="*/ 29250 w 950698"/>
                    <a:gd name="connsiteY184" fmla="*/ 2865061 h 2957445"/>
                    <a:gd name="connsiteX185" fmla="*/ 924227 w 950698"/>
                    <a:gd name="connsiteY185" fmla="*/ 2957445 h 2957445"/>
                    <a:gd name="connsiteX186" fmla="*/ 950698 w 950698"/>
                    <a:gd name="connsiteY186" fmla="*/ 0 h 2957445"/>
                    <a:gd name="connsiteX0" fmla="*/ 950698 w 950698"/>
                    <a:gd name="connsiteY0" fmla="*/ 0 h 2865061"/>
                    <a:gd name="connsiteX1" fmla="*/ 908495 w 950698"/>
                    <a:gd name="connsiteY1" fmla="*/ 78377 h 2865061"/>
                    <a:gd name="connsiteX2" fmla="*/ 904476 w 950698"/>
                    <a:gd name="connsiteY2" fmla="*/ 84406 h 2865061"/>
                    <a:gd name="connsiteX3" fmla="*/ 866292 w 950698"/>
                    <a:gd name="connsiteY3" fmla="*/ 176851 h 2865061"/>
                    <a:gd name="connsiteX4" fmla="*/ 862273 w 950698"/>
                    <a:gd name="connsiteY4" fmla="*/ 188909 h 2865061"/>
                    <a:gd name="connsiteX5" fmla="*/ 860263 w 950698"/>
                    <a:gd name="connsiteY5" fmla="*/ 194938 h 2865061"/>
                    <a:gd name="connsiteX6" fmla="*/ 852224 w 950698"/>
                    <a:gd name="connsiteY6" fmla="*/ 213025 h 2865061"/>
                    <a:gd name="connsiteX7" fmla="*/ 848205 w 950698"/>
                    <a:gd name="connsiteY7" fmla="*/ 225083 h 2865061"/>
                    <a:gd name="connsiteX8" fmla="*/ 846195 w 950698"/>
                    <a:gd name="connsiteY8" fmla="*/ 231112 h 2865061"/>
                    <a:gd name="connsiteX9" fmla="*/ 842176 w 950698"/>
                    <a:gd name="connsiteY9" fmla="*/ 237141 h 2865061"/>
                    <a:gd name="connsiteX10" fmla="*/ 834137 w 950698"/>
                    <a:gd name="connsiteY10" fmla="*/ 253218 h 2865061"/>
                    <a:gd name="connsiteX11" fmla="*/ 828108 w 950698"/>
                    <a:gd name="connsiteY11" fmla="*/ 263266 h 2865061"/>
                    <a:gd name="connsiteX12" fmla="*/ 826099 w 950698"/>
                    <a:gd name="connsiteY12" fmla="*/ 269295 h 2865061"/>
                    <a:gd name="connsiteX13" fmla="*/ 818060 w 950698"/>
                    <a:gd name="connsiteY13" fmla="*/ 279344 h 2865061"/>
                    <a:gd name="connsiteX14" fmla="*/ 814041 w 950698"/>
                    <a:gd name="connsiteY14" fmla="*/ 291402 h 2865061"/>
                    <a:gd name="connsiteX15" fmla="*/ 810021 w 950698"/>
                    <a:gd name="connsiteY15" fmla="*/ 303460 h 2865061"/>
                    <a:gd name="connsiteX16" fmla="*/ 806002 w 950698"/>
                    <a:gd name="connsiteY16" fmla="*/ 315518 h 2865061"/>
                    <a:gd name="connsiteX17" fmla="*/ 797963 w 950698"/>
                    <a:gd name="connsiteY17" fmla="*/ 327576 h 2865061"/>
                    <a:gd name="connsiteX18" fmla="*/ 791934 w 950698"/>
                    <a:gd name="connsiteY18" fmla="*/ 339634 h 2865061"/>
                    <a:gd name="connsiteX19" fmla="*/ 785905 w 950698"/>
                    <a:gd name="connsiteY19" fmla="*/ 351692 h 2865061"/>
                    <a:gd name="connsiteX20" fmla="*/ 779876 w 950698"/>
                    <a:gd name="connsiteY20" fmla="*/ 369779 h 2865061"/>
                    <a:gd name="connsiteX21" fmla="*/ 777867 w 950698"/>
                    <a:gd name="connsiteY21" fmla="*/ 375808 h 2865061"/>
                    <a:gd name="connsiteX22" fmla="*/ 771838 w 950698"/>
                    <a:gd name="connsiteY22" fmla="*/ 397914 h 2865061"/>
                    <a:gd name="connsiteX23" fmla="*/ 767818 w 950698"/>
                    <a:gd name="connsiteY23" fmla="*/ 409972 h 2865061"/>
                    <a:gd name="connsiteX24" fmla="*/ 765809 w 950698"/>
                    <a:gd name="connsiteY24" fmla="*/ 416001 h 2865061"/>
                    <a:gd name="connsiteX25" fmla="*/ 761789 w 950698"/>
                    <a:gd name="connsiteY25" fmla="*/ 420021 h 2865061"/>
                    <a:gd name="connsiteX26" fmla="*/ 755760 w 950698"/>
                    <a:gd name="connsiteY26" fmla="*/ 438108 h 2865061"/>
                    <a:gd name="connsiteX27" fmla="*/ 753751 w 950698"/>
                    <a:gd name="connsiteY27" fmla="*/ 444137 h 2865061"/>
                    <a:gd name="connsiteX28" fmla="*/ 749731 w 950698"/>
                    <a:gd name="connsiteY28" fmla="*/ 450166 h 2865061"/>
                    <a:gd name="connsiteX29" fmla="*/ 745712 w 950698"/>
                    <a:gd name="connsiteY29" fmla="*/ 462224 h 2865061"/>
                    <a:gd name="connsiteX30" fmla="*/ 741693 w 950698"/>
                    <a:gd name="connsiteY30" fmla="*/ 476291 h 2865061"/>
                    <a:gd name="connsiteX31" fmla="*/ 737673 w 950698"/>
                    <a:gd name="connsiteY31" fmla="*/ 482320 h 2865061"/>
                    <a:gd name="connsiteX32" fmla="*/ 735664 w 950698"/>
                    <a:gd name="connsiteY32" fmla="*/ 488349 h 2865061"/>
                    <a:gd name="connsiteX33" fmla="*/ 731644 w 950698"/>
                    <a:gd name="connsiteY33" fmla="*/ 492369 h 2865061"/>
                    <a:gd name="connsiteX34" fmla="*/ 727625 w 950698"/>
                    <a:gd name="connsiteY34" fmla="*/ 504427 h 2865061"/>
                    <a:gd name="connsiteX35" fmla="*/ 719586 w 950698"/>
                    <a:gd name="connsiteY35" fmla="*/ 516485 h 2865061"/>
                    <a:gd name="connsiteX36" fmla="*/ 713557 w 950698"/>
                    <a:gd name="connsiteY36" fmla="*/ 526533 h 2865061"/>
                    <a:gd name="connsiteX37" fmla="*/ 711548 w 950698"/>
                    <a:gd name="connsiteY37" fmla="*/ 532562 h 2865061"/>
                    <a:gd name="connsiteX38" fmla="*/ 703509 w 950698"/>
                    <a:gd name="connsiteY38" fmla="*/ 544620 h 2865061"/>
                    <a:gd name="connsiteX39" fmla="*/ 695470 w 950698"/>
                    <a:gd name="connsiteY39" fmla="*/ 572756 h 2865061"/>
                    <a:gd name="connsiteX40" fmla="*/ 691451 w 950698"/>
                    <a:gd name="connsiteY40" fmla="*/ 578785 h 2865061"/>
                    <a:gd name="connsiteX41" fmla="*/ 687431 w 950698"/>
                    <a:gd name="connsiteY41" fmla="*/ 590843 h 2865061"/>
                    <a:gd name="connsiteX42" fmla="*/ 679393 w 950698"/>
                    <a:gd name="connsiteY42" fmla="*/ 602901 h 2865061"/>
                    <a:gd name="connsiteX43" fmla="*/ 675373 w 950698"/>
                    <a:gd name="connsiteY43" fmla="*/ 608930 h 2865061"/>
                    <a:gd name="connsiteX44" fmla="*/ 667335 w 950698"/>
                    <a:gd name="connsiteY44" fmla="*/ 627017 h 2865061"/>
                    <a:gd name="connsiteX45" fmla="*/ 665325 w 950698"/>
                    <a:gd name="connsiteY45" fmla="*/ 635055 h 2865061"/>
                    <a:gd name="connsiteX46" fmla="*/ 659296 w 950698"/>
                    <a:gd name="connsiteY46" fmla="*/ 653142 h 2865061"/>
                    <a:gd name="connsiteX47" fmla="*/ 657286 w 950698"/>
                    <a:gd name="connsiteY47" fmla="*/ 659171 h 2865061"/>
                    <a:gd name="connsiteX48" fmla="*/ 655277 w 950698"/>
                    <a:gd name="connsiteY48" fmla="*/ 665200 h 2865061"/>
                    <a:gd name="connsiteX49" fmla="*/ 651257 w 950698"/>
                    <a:gd name="connsiteY49" fmla="*/ 671229 h 2865061"/>
                    <a:gd name="connsiteX50" fmla="*/ 649248 w 950698"/>
                    <a:gd name="connsiteY50" fmla="*/ 677258 h 2865061"/>
                    <a:gd name="connsiteX51" fmla="*/ 645228 w 950698"/>
                    <a:gd name="connsiteY51" fmla="*/ 681278 h 2865061"/>
                    <a:gd name="connsiteX52" fmla="*/ 641209 w 950698"/>
                    <a:gd name="connsiteY52" fmla="*/ 687307 h 2865061"/>
                    <a:gd name="connsiteX53" fmla="*/ 639199 w 950698"/>
                    <a:gd name="connsiteY53" fmla="*/ 693336 h 2865061"/>
                    <a:gd name="connsiteX54" fmla="*/ 635180 w 950698"/>
                    <a:gd name="connsiteY54" fmla="*/ 699365 h 2865061"/>
                    <a:gd name="connsiteX55" fmla="*/ 627141 w 950698"/>
                    <a:gd name="connsiteY55" fmla="*/ 717452 h 2865061"/>
                    <a:gd name="connsiteX56" fmla="*/ 621112 w 950698"/>
                    <a:gd name="connsiteY56" fmla="*/ 737549 h 2865061"/>
                    <a:gd name="connsiteX57" fmla="*/ 619103 w 950698"/>
                    <a:gd name="connsiteY57" fmla="*/ 743578 h 2865061"/>
                    <a:gd name="connsiteX58" fmla="*/ 615083 w 950698"/>
                    <a:gd name="connsiteY58" fmla="*/ 749607 h 2865061"/>
                    <a:gd name="connsiteX59" fmla="*/ 607045 w 950698"/>
                    <a:gd name="connsiteY59" fmla="*/ 773723 h 2865061"/>
                    <a:gd name="connsiteX60" fmla="*/ 605035 w 950698"/>
                    <a:gd name="connsiteY60" fmla="*/ 779752 h 2865061"/>
                    <a:gd name="connsiteX61" fmla="*/ 603025 w 950698"/>
                    <a:gd name="connsiteY61" fmla="*/ 785781 h 2865061"/>
                    <a:gd name="connsiteX62" fmla="*/ 599006 w 950698"/>
                    <a:gd name="connsiteY62" fmla="*/ 799848 h 2865061"/>
                    <a:gd name="connsiteX63" fmla="*/ 594987 w 950698"/>
                    <a:gd name="connsiteY63" fmla="*/ 805877 h 2865061"/>
                    <a:gd name="connsiteX64" fmla="*/ 588958 w 950698"/>
                    <a:gd name="connsiteY64" fmla="*/ 815926 h 2865061"/>
                    <a:gd name="connsiteX65" fmla="*/ 584938 w 950698"/>
                    <a:gd name="connsiteY65" fmla="*/ 827984 h 2865061"/>
                    <a:gd name="connsiteX66" fmla="*/ 580919 w 950698"/>
                    <a:gd name="connsiteY66" fmla="*/ 834013 h 2865061"/>
                    <a:gd name="connsiteX67" fmla="*/ 576900 w 950698"/>
                    <a:gd name="connsiteY67" fmla="*/ 846071 h 2865061"/>
                    <a:gd name="connsiteX68" fmla="*/ 574890 w 950698"/>
                    <a:gd name="connsiteY68" fmla="*/ 852100 h 2865061"/>
                    <a:gd name="connsiteX69" fmla="*/ 570871 w 950698"/>
                    <a:gd name="connsiteY69" fmla="*/ 858129 h 2865061"/>
                    <a:gd name="connsiteX70" fmla="*/ 564842 w 950698"/>
                    <a:gd name="connsiteY70" fmla="*/ 876216 h 2865061"/>
                    <a:gd name="connsiteX71" fmla="*/ 562832 w 950698"/>
                    <a:gd name="connsiteY71" fmla="*/ 882245 h 2865061"/>
                    <a:gd name="connsiteX72" fmla="*/ 556803 w 950698"/>
                    <a:gd name="connsiteY72" fmla="*/ 888274 h 2865061"/>
                    <a:gd name="connsiteX73" fmla="*/ 548764 w 950698"/>
                    <a:gd name="connsiteY73" fmla="*/ 906361 h 2865061"/>
                    <a:gd name="connsiteX74" fmla="*/ 544745 w 950698"/>
                    <a:gd name="connsiteY74" fmla="*/ 918419 h 2865061"/>
                    <a:gd name="connsiteX75" fmla="*/ 540726 w 950698"/>
                    <a:gd name="connsiteY75" fmla="*/ 924448 h 2865061"/>
                    <a:gd name="connsiteX76" fmla="*/ 536706 w 950698"/>
                    <a:gd name="connsiteY76" fmla="*/ 936506 h 2865061"/>
                    <a:gd name="connsiteX77" fmla="*/ 530677 w 950698"/>
                    <a:gd name="connsiteY77" fmla="*/ 948564 h 2865061"/>
                    <a:gd name="connsiteX78" fmla="*/ 526658 w 950698"/>
                    <a:gd name="connsiteY78" fmla="*/ 954593 h 2865061"/>
                    <a:gd name="connsiteX79" fmla="*/ 522639 w 950698"/>
                    <a:gd name="connsiteY79" fmla="*/ 966651 h 2865061"/>
                    <a:gd name="connsiteX80" fmla="*/ 514600 w 950698"/>
                    <a:gd name="connsiteY80" fmla="*/ 990767 h 2865061"/>
                    <a:gd name="connsiteX81" fmla="*/ 512590 w 950698"/>
                    <a:gd name="connsiteY81" fmla="*/ 996796 h 2865061"/>
                    <a:gd name="connsiteX82" fmla="*/ 510581 w 950698"/>
                    <a:gd name="connsiteY82" fmla="*/ 1002825 h 2865061"/>
                    <a:gd name="connsiteX83" fmla="*/ 506561 w 950698"/>
                    <a:gd name="connsiteY83" fmla="*/ 1006844 h 2865061"/>
                    <a:gd name="connsiteX84" fmla="*/ 500532 w 950698"/>
                    <a:gd name="connsiteY84" fmla="*/ 1018902 h 2865061"/>
                    <a:gd name="connsiteX85" fmla="*/ 498522 w 950698"/>
                    <a:gd name="connsiteY85" fmla="*/ 1024931 h 2865061"/>
                    <a:gd name="connsiteX86" fmla="*/ 494503 w 950698"/>
                    <a:gd name="connsiteY86" fmla="*/ 1030960 h 2865061"/>
                    <a:gd name="connsiteX87" fmla="*/ 488474 w 950698"/>
                    <a:gd name="connsiteY87" fmla="*/ 1041009 h 2865061"/>
                    <a:gd name="connsiteX88" fmla="*/ 480435 w 950698"/>
                    <a:gd name="connsiteY88" fmla="*/ 1059096 h 2865061"/>
                    <a:gd name="connsiteX89" fmla="*/ 476416 w 950698"/>
                    <a:gd name="connsiteY89" fmla="*/ 1073163 h 2865061"/>
                    <a:gd name="connsiteX90" fmla="*/ 468377 w 950698"/>
                    <a:gd name="connsiteY90" fmla="*/ 1081202 h 2865061"/>
                    <a:gd name="connsiteX91" fmla="*/ 464358 w 950698"/>
                    <a:gd name="connsiteY91" fmla="*/ 1087231 h 2865061"/>
                    <a:gd name="connsiteX92" fmla="*/ 462348 w 950698"/>
                    <a:gd name="connsiteY92" fmla="*/ 1093260 h 2865061"/>
                    <a:gd name="connsiteX93" fmla="*/ 458329 w 950698"/>
                    <a:gd name="connsiteY93" fmla="*/ 1097280 h 2865061"/>
                    <a:gd name="connsiteX94" fmla="*/ 456319 w 950698"/>
                    <a:gd name="connsiteY94" fmla="*/ 1103309 h 2865061"/>
                    <a:gd name="connsiteX95" fmla="*/ 448281 w 950698"/>
                    <a:gd name="connsiteY95" fmla="*/ 1115367 h 2865061"/>
                    <a:gd name="connsiteX96" fmla="*/ 446271 w 950698"/>
                    <a:gd name="connsiteY96" fmla="*/ 1121396 h 2865061"/>
                    <a:gd name="connsiteX97" fmla="*/ 438232 w 950698"/>
                    <a:gd name="connsiteY97" fmla="*/ 1133454 h 2865061"/>
                    <a:gd name="connsiteX98" fmla="*/ 430194 w 950698"/>
                    <a:gd name="connsiteY98" fmla="*/ 1157570 h 2865061"/>
                    <a:gd name="connsiteX99" fmla="*/ 428184 w 950698"/>
                    <a:gd name="connsiteY99" fmla="*/ 1163599 h 2865061"/>
                    <a:gd name="connsiteX100" fmla="*/ 426174 w 950698"/>
                    <a:gd name="connsiteY100" fmla="*/ 1169628 h 2865061"/>
                    <a:gd name="connsiteX101" fmla="*/ 418136 w 950698"/>
                    <a:gd name="connsiteY101" fmla="*/ 1181686 h 2865061"/>
                    <a:gd name="connsiteX102" fmla="*/ 414116 w 950698"/>
                    <a:gd name="connsiteY102" fmla="*/ 1193744 h 2865061"/>
                    <a:gd name="connsiteX103" fmla="*/ 410097 w 950698"/>
                    <a:gd name="connsiteY103" fmla="*/ 1199773 h 2865061"/>
                    <a:gd name="connsiteX104" fmla="*/ 408087 w 950698"/>
                    <a:gd name="connsiteY104" fmla="*/ 1205802 h 2865061"/>
                    <a:gd name="connsiteX105" fmla="*/ 404068 w 950698"/>
                    <a:gd name="connsiteY105" fmla="*/ 1211831 h 2865061"/>
                    <a:gd name="connsiteX106" fmla="*/ 396029 w 950698"/>
                    <a:gd name="connsiteY106" fmla="*/ 1229918 h 2865061"/>
                    <a:gd name="connsiteX107" fmla="*/ 392010 w 950698"/>
                    <a:gd name="connsiteY107" fmla="*/ 1241976 h 2865061"/>
                    <a:gd name="connsiteX108" fmla="*/ 390000 w 950698"/>
                    <a:gd name="connsiteY108" fmla="*/ 1248005 h 2865061"/>
                    <a:gd name="connsiteX109" fmla="*/ 377942 w 950698"/>
                    <a:gd name="connsiteY109" fmla="*/ 1264082 h 2865061"/>
                    <a:gd name="connsiteX110" fmla="*/ 373923 w 950698"/>
                    <a:gd name="connsiteY110" fmla="*/ 1276140 h 2865061"/>
                    <a:gd name="connsiteX111" fmla="*/ 371913 w 950698"/>
                    <a:gd name="connsiteY111" fmla="*/ 1282169 h 2865061"/>
                    <a:gd name="connsiteX112" fmla="*/ 367894 w 950698"/>
                    <a:gd name="connsiteY112" fmla="*/ 1288198 h 2865061"/>
                    <a:gd name="connsiteX113" fmla="*/ 361865 w 950698"/>
                    <a:gd name="connsiteY113" fmla="*/ 1298247 h 2865061"/>
                    <a:gd name="connsiteX114" fmla="*/ 355836 w 950698"/>
                    <a:gd name="connsiteY114" fmla="*/ 1310305 h 2865061"/>
                    <a:gd name="connsiteX115" fmla="*/ 351817 w 950698"/>
                    <a:gd name="connsiteY115" fmla="*/ 1322363 h 2865061"/>
                    <a:gd name="connsiteX116" fmla="*/ 349807 w 950698"/>
                    <a:gd name="connsiteY116" fmla="*/ 1328392 h 2865061"/>
                    <a:gd name="connsiteX117" fmla="*/ 343778 w 950698"/>
                    <a:gd name="connsiteY117" fmla="*/ 1346479 h 2865061"/>
                    <a:gd name="connsiteX118" fmla="*/ 341768 w 950698"/>
                    <a:gd name="connsiteY118" fmla="*/ 1352508 h 2865061"/>
                    <a:gd name="connsiteX119" fmla="*/ 337749 w 950698"/>
                    <a:gd name="connsiteY119" fmla="*/ 1358537 h 2865061"/>
                    <a:gd name="connsiteX120" fmla="*/ 335739 w 950698"/>
                    <a:gd name="connsiteY120" fmla="*/ 1364566 h 2865061"/>
                    <a:gd name="connsiteX121" fmla="*/ 327701 w 950698"/>
                    <a:gd name="connsiteY121" fmla="*/ 1376624 h 2865061"/>
                    <a:gd name="connsiteX122" fmla="*/ 323681 w 950698"/>
                    <a:gd name="connsiteY122" fmla="*/ 1388682 h 2865061"/>
                    <a:gd name="connsiteX123" fmla="*/ 321671 w 950698"/>
                    <a:gd name="connsiteY123" fmla="*/ 1394711 h 2865061"/>
                    <a:gd name="connsiteX124" fmla="*/ 317652 w 950698"/>
                    <a:gd name="connsiteY124" fmla="*/ 1400740 h 2865061"/>
                    <a:gd name="connsiteX125" fmla="*/ 313633 w 950698"/>
                    <a:gd name="connsiteY125" fmla="*/ 1412798 h 2865061"/>
                    <a:gd name="connsiteX126" fmla="*/ 311623 w 950698"/>
                    <a:gd name="connsiteY126" fmla="*/ 1418827 h 2865061"/>
                    <a:gd name="connsiteX127" fmla="*/ 307604 w 950698"/>
                    <a:gd name="connsiteY127" fmla="*/ 1424856 h 2865061"/>
                    <a:gd name="connsiteX128" fmla="*/ 303584 w 950698"/>
                    <a:gd name="connsiteY128" fmla="*/ 1428875 h 2865061"/>
                    <a:gd name="connsiteX129" fmla="*/ 289517 w 950698"/>
                    <a:gd name="connsiteY129" fmla="*/ 1444952 h 2865061"/>
                    <a:gd name="connsiteX130" fmla="*/ 281478 w 950698"/>
                    <a:gd name="connsiteY130" fmla="*/ 1457011 h 2865061"/>
                    <a:gd name="connsiteX131" fmla="*/ 277459 w 950698"/>
                    <a:gd name="connsiteY131" fmla="*/ 1463040 h 2865061"/>
                    <a:gd name="connsiteX132" fmla="*/ 273439 w 950698"/>
                    <a:gd name="connsiteY132" fmla="*/ 1467059 h 2865061"/>
                    <a:gd name="connsiteX133" fmla="*/ 267410 w 950698"/>
                    <a:gd name="connsiteY133" fmla="*/ 1477107 h 2865061"/>
                    <a:gd name="connsiteX134" fmla="*/ 265401 w 950698"/>
                    <a:gd name="connsiteY134" fmla="*/ 1483136 h 2865061"/>
                    <a:gd name="connsiteX135" fmla="*/ 261381 w 950698"/>
                    <a:gd name="connsiteY135" fmla="*/ 1489165 h 2865061"/>
                    <a:gd name="connsiteX136" fmla="*/ 257362 w 950698"/>
                    <a:gd name="connsiteY136" fmla="*/ 1503233 h 2865061"/>
                    <a:gd name="connsiteX137" fmla="*/ 253343 w 950698"/>
                    <a:gd name="connsiteY137" fmla="*/ 1509262 h 2865061"/>
                    <a:gd name="connsiteX138" fmla="*/ 251333 w 950698"/>
                    <a:gd name="connsiteY138" fmla="*/ 1515291 h 2865061"/>
                    <a:gd name="connsiteX139" fmla="*/ 243294 w 950698"/>
                    <a:gd name="connsiteY139" fmla="*/ 1527349 h 2865061"/>
                    <a:gd name="connsiteX140" fmla="*/ 239275 w 950698"/>
                    <a:gd name="connsiteY140" fmla="*/ 1533378 h 2865061"/>
                    <a:gd name="connsiteX141" fmla="*/ 235256 w 950698"/>
                    <a:gd name="connsiteY141" fmla="*/ 1539407 h 2865061"/>
                    <a:gd name="connsiteX142" fmla="*/ 233246 w 950698"/>
                    <a:gd name="connsiteY142" fmla="*/ 1545436 h 2865061"/>
                    <a:gd name="connsiteX143" fmla="*/ 225207 w 950698"/>
                    <a:gd name="connsiteY143" fmla="*/ 1555484 h 2865061"/>
                    <a:gd name="connsiteX144" fmla="*/ 219178 w 950698"/>
                    <a:gd name="connsiteY144" fmla="*/ 1567542 h 2865061"/>
                    <a:gd name="connsiteX145" fmla="*/ 217169 w 950698"/>
                    <a:gd name="connsiteY145" fmla="*/ 1573571 h 2865061"/>
                    <a:gd name="connsiteX146" fmla="*/ 213149 w 950698"/>
                    <a:gd name="connsiteY146" fmla="*/ 1577591 h 2865061"/>
                    <a:gd name="connsiteX147" fmla="*/ 203101 w 950698"/>
                    <a:gd name="connsiteY147" fmla="*/ 1589649 h 2865061"/>
                    <a:gd name="connsiteX148" fmla="*/ 197072 w 950698"/>
                    <a:gd name="connsiteY148" fmla="*/ 1601707 h 2865061"/>
                    <a:gd name="connsiteX149" fmla="*/ 195062 w 950698"/>
                    <a:gd name="connsiteY149" fmla="*/ 1607736 h 2865061"/>
                    <a:gd name="connsiteX150" fmla="*/ 191043 w 950698"/>
                    <a:gd name="connsiteY150" fmla="*/ 1613765 h 2865061"/>
                    <a:gd name="connsiteX151" fmla="*/ 189033 w 950698"/>
                    <a:gd name="connsiteY151" fmla="*/ 1619794 h 2865061"/>
                    <a:gd name="connsiteX152" fmla="*/ 176975 w 950698"/>
                    <a:gd name="connsiteY152" fmla="*/ 1635871 h 2865061"/>
                    <a:gd name="connsiteX153" fmla="*/ 168937 w 950698"/>
                    <a:gd name="connsiteY153" fmla="*/ 1651949 h 2865061"/>
                    <a:gd name="connsiteX154" fmla="*/ 162908 w 950698"/>
                    <a:gd name="connsiteY154" fmla="*/ 1670036 h 2865061"/>
                    <a:gd name="connsiteX155" fmla="*/ 160898 w 950698"/>
                    <a:gd name="connsiteY155" fmla="*/ 1676065 h 2865061"/>
                    <a:gd name="connsiteX156" fmla="*/ 156879 w 950698"/>
                    <a:gd name="connsiteY156" fmla="*/ 1682094 h 2865061"/>
                    <a:gd name="connsiteX157" fmla="*/ 154869 w 950698"/>
                    <a:gd name="connsiteY157" fmla="*/ 1688123 h 2865061"/>
                    <a:gd name="connsiteX158" fmla="*/ 146830 w 950698"/>
                    <a:gd name="connsiteY158" fmla="*/ 1700181 h 2865061"/>
                    <a:gd name="connsiteX159" fmla="*/ 140801 w 950698"/>
                    <a:gd name="connsiteY159" fmla="*/ 1712239 h 2865061"/>
                    <a:gd name="connsiteX160" fmla="*/ 138791 w 950698"/>
                    <a:gd name="connsiteY160" fmla="*/ 1718268 h 2865061"/>
                    <a:gd name="connsiteX161" fmla="*/ 134772 w 950698"/>
                    <a:gd name="connsiteY161" fmla="*/ 1724297 h 2865061"/>
                    <a:gd name="connsiteX162" fmla="*/ 130753 w 950698"/>
                    <a:gd name="connsiteY162" fmla="*/ 1736355 h 2865061"/>
                    <a:gd name="connsiteX163" fmla="*/ 126733 w 950698"/>
                    <a:gd name="connsiteY163" fmla="*/ 1740374 h 2865061"/>
                    <a:gd name="connsiteX164" fmla="*/ 116685 w 950698"/>
                    <a:gd name="connsiteY164" fmla="*/ 1748413 h 2865061"/>
                    <a:gd name="connsiteX165" fmla="*/ 110656 w 950698"/>
                    <a:gd name="connsiteY165" fmla="*/ 1760471 h 2865061"/>
                    <a:gd name="connsiteX166" fmla="*/ 102617 w 950698"/>
                    <a:gd name="connsiteY166" fmla="*/ 1770519 h 2865061"/>
                    <a:gd name="connsiteX167" fmla="*/ 98598 w 950698"/>
                    <a:gd name="connsiteY167" fmla="*/ 1776548 h 2865061"/>
                    <a:gd name="connsiteX168" fmla="*/ 88550 w 950698"/>
                    <a:gd name="connsiteY168" fmla="*/ 1788606 h 2865061"/>
                    <a:gd name="connsiteX169" fmla="*/ 86540 w 950698"/>
                    <a:gd name="connsiteY169" fmla="*/ 1794635 h 2865061"/>
                    <a:gd name="connsiteX170" fmla="*/ 82521 w 950698"/>
                    <a:gd name="connsiteY170" fmla="*/ 1800664 h 2865061"/>
                    <a:gd name="connsiteX171" fmla="*/ 74482 w 950698"/>
                    <a:gd name="connsiteY171" fmla="*/ 1808703 h 2865061"/>
                    <a:gd name="connsiteX172" fmla="*/ 66443 w 950698"/>
                    <a:gd name="connsiteY172" fmla="*/ 1818751 h 2865061"/>
                    <a:gd name="connsiteX173" fmla="*/ 62424 w 950698"/>
                    <a:gd name="connsiteY173" fmla="*/ 1826790 h 2865061"/>
                    <a:gd name="connsiteX174" fmla="*/ 54385 w 950698"/>
                    <a:gd name="connsiteY174" fmla="*/ 1840858 h 2865061"/>
                    <a:gd name="connsiteX175" fmla="*/ 48356 w 950698"/>
                    <a:gd name="connsiteY175" fmla="*/ 1854925 h 2865061"/>
                    <a:gd name="connsiteX176" fmla="*/ 42327 w 950698"/>
                    <a:gd name="connsiteY176" fmla="*/ 1866983 h 2865061"/>
                    <a:gd name="connsiteX177" fmla="*/ 36298 w 950698"/>
                    <a:gd name="connsiteY177" fmla="*/ 1879041 h 2865061"/>
                    <a:gd name="connsiteX178" fmla="*/ 30269 w 950698"/>
                    <a:gd name="connsiteY178" fmla="*/ 1883061 h 2865061"/>
                    <a:gd name="connsiteX179" fmla="*/ 18211 w 950698"/>
                    <a:gd name="connsiteY179" fmla="*/ 1903157 h 2865061"/>
                    <a:gd name="connsiteX180" fmla="*/ 16202 w 950698"/>
                    <a:gd name="connsiteY180" fmla="*/ 1909186 h 2865061"/>
                    <a:gd name="connsiteX181" fmla="*/ 6153 w 950698"/>
                    <a:gd name="connsiteY181" fmla="*/ 1917225 h 2865061"/>
                    <a:gd name="connsiteX182" fmla="*/ 4144 w 950698"/>
                    <a:gd name="connsiteY182" fmla="*/ 1923254 h 2865061"/>
                    <a:gd name="connsiteX183" fmla="*/ 124 w 950698"/>
                    <a:gd name="connsiteY183" fmla="*/ 1929283 h 2865061"/>
                    <a:gd name="connsiteX184" fmla="*/ 29250 w 950698"/>
                    <a:gd name="connsiteY184" fmla="*/ 2865061 h 2865061"/>
                    <a:gd name="connsiteX185" fmla="*/ 932694 w 950698"/>
                    <a:gd name="connsiteY185" fmla="*/ 2847379 h 2865061"/>
                    <a:gd name="connsiteX186" fmla="*/ 950698 w 950698"/>
                    <a:gd name="connsiteY186" fmla="*/ 0 h 2865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50698" h="2865061">
                      <a:moveTo>
                        <a:pt x="950698" y="0"/>
                      </a:moveTo>
                      <a:cubicBezTo>
                        <a:pt x="936630" y="26126"/>
                        <a:pt x="922747" y="52351"/>
                        <a:pt x="908495" y="78377"/>
                      </a:cubicBezTo>
                      <a:cubicBezTo>
                        <a:pt x="907335" y="80495"/>
                        <a:pt x="905427" y="82186"/>
                        <a:pt x="904476" y="84406"/>
                      </a:cubicBezTo>
                      <a:cubicBezTo>
                        <a:pt x="891343" y="115050"/>
                        <a:pt x="878777" y="145937"/>
                        <a:pt x="866292" y="176851"/>
                      </a:cubicBezTo>
                      <a:cubicBezTo>
                        <a:pt x="864706" y="180779"/>
                        <a:pt x="863613" y="184890"/>
                        <a:pt x="862273" y="188909"/>
                      </a:cubicBezTo>
                      <a:cubicBezTo>
                        <a:pt x="861603" y="190919"/>
                        <a:pt x="861438" y="193175"/>
                        <a:pt x="860263" y="194938"/>
                      </a:cubicBezTo>
                      <a:cubicBezTo>
                        <a:pt x="853895" y="204491"/>
                        <a:pt x="857006" y="198678"/>
                        <a:pt x="852224" y="213025"/>
                      </a:cubicBezTo>
                      <a:lnTo>
                        <a:pt x="848205" y="225083"/>
                      </a:lnTo>
                      <a:cubicBezTo>
                        <a:pt x="847535" y="227093"/>
                        <a:pt x="847370" y="229349"/>
                        <a:pt x="846195" y="231112"/>
                      </a:cubicBezTo>
                      <a:cubicBezTo>
                        <a:pt x="844855" y="233122"/>
                        <a:pt x="843157" y="234934"/>
                        <a:pt x="842176" y="237141"/>
                      </a:cubicBezTo>
                      <a:cubicBezTo>
                        <a:pt x="834788" y="253766"/>
                        <a:pt x="842392" y="244965"/>
                        <a:pt x="834137" y="253218"/>
                      </a:cubicBezTo>
                      <a:cubicBezTo>
                        <a:pt x="828446" y="270296"/>
                        <a:pt x="836384" y="249474"/>
                        <a:pt x="828108" y="263266"/>
                      </a:cubicBezTo>
                      <a:cubicBezTo>
                        <a:pt x="827018" y="265082"/>
                        <a:pt x="827189" y="267479"/>
                        <a:pt x="826099" y="269295"/>
                      </a:cubicBezTo>
                      <a:cubicBezTo>
                        <a:pt x="818939" y="281229"/>
                        <a:pt x="824955" y="263829"/>
                        <a:pt x="818060" y="279344"/>
                      </a:cubicBezTo>
                      <a:cubicBezTo>
                        <a:pt x="816339" y="283216"/>
                        <a:pt x="815381" y="287383"/>
                        <a:pt x="814041" y="291402"/>
                      </a:cubicBezTo>
                      <a:lnTo>
                        <a:pt x="810021" y="303460"/>
                      </a:lnTo>
                      <a:cubicBezTo>
                        <a:pt x="810019" y="303465"/>
                        <a:pt x="806005" y="315514"/>
                        <a:pt x="806002" y="315518"/>
                      </a:cubicBezTo>
                      <a:lnTo>
                        <a:pt x="797963" y="327576"/>
                      </a:lnTo>
                      <a:cubicBezTo>
                        <a:pt x="792913" y="342730"/>
                        <a:pt x="799725" y="324051"/>
                        <a:pt x="791934" y="339634"/>
                      </a:cubicBezTo>
                      <a:cubicBezTo>
                        <a:pt x="783613" y="356275"/>
                        <a:pt x="797426" y="334413"/>
                        <a:pt x="785905" y="351692"/>
                      </a:cubicBezTo>
                      <a:lnTo>
                        <a:pt x="779876" y="369779"/>
                      </a:lnTo>
                      <a:cubicBezTo>
                        <a:pt x="779206" y="371789"/>
                        <a:pt x="778283" y="373731"/>
                        <a:pt x="777867" y="375808"/>
                      </a:cubicBezTo>
                      <a:cubicBezTo>
                        <a:pt x="775026" y="390008"/>
                        <a:pt x="776936" y="382619"/>
                        <a:pt x="771838" y="397914"/>
                      </a:cubicBezTo>
                      <a:lnTo>
                        <a:pt x="767818" y="409972"/>
                      </a:lnTo>
                      <a:cubicBezTo>
                        <a:pt x="767148" y="411982"/>
                        <a:pt x="767307" y="414503"/>
                        <a:pt x="765809" y="416001"/>
                      </a:cubicBezTo>
                      <a:lnTo>
                        <a:pt x="761789" y="420021"/>
                      </a:lnTo>
                      <a:lnTo>
                        <a:pt x="755760" y="438108"/>
                      </a:lnTo>
                      <a:cubicBezTo>
                        <a:pt x="755090" y="440118"/>
                        <a:pt x="754926" y="442375"/>
                        <a:pt x="753751" y="444137"/>
                      </a:cubicBezTo>
                      <a:lnTo>
                        <a:pt x="749731" y="450166"/>
                      </a:lnTo>
                      <a:cubicBezTo>
                        <a:pt x="748391" y="454185"/>
                        <a:pt x="746740" y="458114"/>
                        <a:pt x="745712" y="462224"/>
                      </a:cubicBezTo>
                      <a:cubicBezTo>
                        <a:pt x="745070" y="464792"/>
                        <a:pt x="743132" y="473413"/>
                        <a:pt x="741693" y="476291"/>
                      </a:cubicBezTo>
                      <a:cubicBezTo>
                        <a:pt x="740613" y="478451"/>
                        <a:pt x="739013" y="480310"/>
                        <a:pt x="737673" y="482320"/>
                      </a:cubicBezTo>
                      <a:cubicBezTo>
                        <a:pt x="737003" y="484330"/>
                        <a:pt x="736754" y="486533"/>
                        <a:pt x="735664" y="488349"/>
                      </a:cubicBezTo>
                      <a:cubicBezTo>
                        <a:pt x="734689" y="489974"/>
                        <a:pt x="732491" y="490674"/>
                        <a:pt x="731644" y="492369"/>
                      </a:cubicBezTo>
                      <a:cubicBezTo>
                        <a:pt x="729749" y="496158"/>
                        <a:pt x="729975" y="500902"/>
                        <a:pt x="727625" y="504427"/>
                      </a:cubicBezTo>
                      <a:lnTo>
                        <a:pt x="719586" y="516485"/>
                      </a:lnTo>
                      <a:cubicBezTo>
                        <a:pt x="713895" y="533563"/>
                        <a:pt x="721833" y="512741"/>
                        <a:pt x="713557" y="526533"/>
                      </a:cubicBezTo>
                      <a:cubicBezTo>
                        <a:pt x="712467" y="528349"/>
                        <a:pt x="712577" y="530710"/>
                        <a:pt x="711548" y="532562"/>
                      </a:cubicBezTo>
                      <a:cubicBezTo>
                        <a:pt x="709202" y="536785"/>
                        <a:pt x="703509" y="544620"/>
                        <a:pt x="703509" y="544620"/>
                      </a:cubicBezTo>
                      <a:cubicBezTo>
                        <a:pt x="702972" y="546769"/>
                        <a:pt x="697779" y="569292"/>
                        <a:pt x="695470" y="572756"/>
                      </a:cubicBezTo>
                      <a:cubicBezTo>
                        <a:pt x="694130" y="574766"/>
                        <a:pt x="692432" y="576578"/>
                        <a:pt x="691451" y="578785"/>
                      </a:cubicBezTo>
                      <a:cubicBezTo>
                        <a:pt x="689730" y="582657"/>
                        <a:pt x="689781" y="587318"/>
                        <a:pt x="687431" y="590843"/>
                      </a:cubicBezTo>
                      <a:lnTo>
                        <a:pt x="679393" y="602901"/>
                      </a:lnTo>
                      <a:lnTo>
                        <a:pt x="675373" y="608930"/>
                      </a:lnTo>
                      <a:cubicBezTo>
                        <a:pt x="670590" y="623279"/>
                        <a:pt x="673704" y="617463"/>
                        <a:pt x="667335" y="627017"/>
                      </a:cubicBezTo>
                      <a:cubicBezTo>
                        <a:pt x="666665" y="629696"/>
                        <a:pt x="666119" y="632410"/>
                        <a:pt x="665325" y="635055"/>
                      </a:cubicBezTo>
                      <a:cubicBezTo>
                        <a:pt x="665315" y="635090"/>
                        <a:pt x="660307" y="650110"/>
                        <a:pt x="659296" y="653142"/>
                      </a:cubicBezTo>
                      <a:lnTo>
                        <a:pt x="657286" y="659171"/>
                      </a:lnTo>
                      <a:cubicBezTo>
                        <a:pt x="656616" y="661181"/>
                        <a:pt x="656452" y="663438"/>
                        <a:pt x="655277" y="665200"/>
                      </a:cubicBezTo>
                      <a:lnTo>
                        <a:pt x="651257" y="671229"/>
                      </a:lnTo>
                      <a:cubicBezTo>
                        <a:pt x="650587" y="673239"/>
                        <a:pt x="650338" y="675442"/>
                        <a:pt x="649248" y="677258"/>
                      </a:cubicBezTo>
                      <a:cubicBezTo>
                        <a:pt x="648273" y="678883"/>
                        <a:pt x="646412" y="679798"/>
                        <a:pt x="645228" y="681278"/>
                      </a:cubicBezTo>
                      <a:cubicBezTo>
                        <a:pt x="643719" y="683164"/>
                        <a:pt x="642289" y="685147"/>
                        <a:pt x="641209" y="687307"/>
                      </a:cubicBezTo>
                      <a:cubicBezTo>
                        <a:pt x="640262" y="689202"/>
                        <a:pt x="640146" y="691441"/>
                        <a:pt x="639199" y="693336"/>
                      </a:cubicBezTo>
                      <a:cubicBezTo>
                        <a:pt x="638119" y="695496"/>
                        <a:pt x="636161" y="697158"/>
                        <a:pt x="635180" y="699365"/>
                      </a:cubicBezTo>
                      <a:cubicBezTo>
                        <a:pt x="625617" y="720884"/>
                        <a:pt x="636237" y="703811"/>
                        <a:pt x="627141" y="717452"/>
                      </a:cubicBezTo>
                      <a:cubicBezTo>
                        <a:pt x="624103" y="729608"/>
                        <a:pt x="626008" y="722861"/>
                        <a:pt x="621112" y="737549"/>
                      </a:cubicBezTo>
                      <a:cubicBezTo>
                        <a:pt x="620442" y="739559"/>
                        <a:pt x="620278" y="741816"/>
                        <a:pt x="619103" y="743578"/>
                      </a:cubicBezTo>
                      <a:lnTo>
                        <a:pt x="615083" y="749607"/>
                      </a:lnTo>
                      <a:lnTo>
                        <a:pt x="607045" y="773723"/>
                      </a:lnTo>
                      <a:lnTo>
                        <a:pt x="605035" y="779752"/>
                      </a:lnTo>
                      <a:cubicBezTo>
                        <a:pt x="604365" y="781762"/>
                        <a:pt x="603539" y="783726"/>
                        <a:pt x="603025" y="785781"/>
                      </a:cubicBezTo>
                      <a:cubicBezTo>
                        <a:pt x="602380" y="788361"/>
                        <a:pt x="600449" y="796962"/>
                        <a:pt x="599006" y="799848"/>
                      </a:cubicBezTo>
                      <a:cubicBezTo>
                        <a:pt x="597926" y="802008"/>
                        <a:pt x="596067" y="803717"/>
                        <a:pt x="594987" y="805877"/>
                      </a:cubicBezTo>
                      <a:cubicBezTo>
                        <a:pt x="589769" y="816313"/>
                        <a:pt x="596808" y="808074"/>
                        <a:pt x="588958" y="815926"/>
                      </a:cubicBezTo>
                      <a:cubicBezTo>
                        <a:pt x="587618" y="819945"/>
                        <a:pt x="587288" y="824459"/>
                        <a:pt x="584938" y="827984"/>
                      </a:cubicBezTo>
                      <a:cubicBezTo>
                        <a:pt x="583598" y="829994"/>
                        <a:pt x="581900" y="831806"/>
                        <a:pt x="580919" y="834013"/>
                      </a:cubicBezTo>
                      <a:cubicBezTo>
                        <a:pt x="579198" y="837885"/>
                        <a:pt x="578240" y="842052"/>
                        <a:pt x="576900" y="846071"/>
                      </a:cubicBezTo>
                      <a:cubicBezTo>
                        <a:pt x="576230" y="848081"/>
                        <a:pt x="576065" y="850337"/>
                        <a:pt x="574890" y="852100"/>
                      </a:cubicBezTo>
                      <a:cubicBezTo>
                        <a:pt x="573550" y="854110"/>
                        <a:pt x="571852" y="855922"/>
                        <a:pt x="570871" y="858129"/>
                      </a:cubicBezTo>
                      <a:cubicBezTo>
                        <a:pt x="570860" y="858154"/>
                        <a:pt x="565851" y="873188"/>
                        <a:pt x="564842" y="876216"/>
                      </a:cubicBezTo>
                      <a:cubicBezTo>
                        <a:pt x="564172" y="878226"/>
                        <a:pt x="564330" y="880747"/>
                        <a:pt x="562832" y="882245"/>
                      </a:cubicBezTo>
                      <a:lnTo>
                        <a:pt x="556803" y="888274"/>
                      </a:lnTo>
                      <a:cubicBezTo>
                        <a:pt x="552020" y="902624"/>
                        <a:pt x="555134" y="896807"/>
                        <a:pt x="548764" y="906361"/>
                      </a:cubicBezTo>
                      <a:cubicBezTo>
                        <a:pt x="547424" y="910380"/>
                        <a:pt x="547095" y="914894"/>
                        <a:pt x="544745" y="918419"/>
                      </a:cubicBezTo>
                      <a:cubicBezTo>
                        <a:pt x="543405" y="920429"/>
                        <a:pt x="541707" y="922241"/>
                        <a:pt x="540726" y="924448"/>
                      </a:cubicBezTo>
                      <a:cubicBezTo>
                        <a:pt x="539005" y="928320"/>
                        <a:pt x="539056" y="932981"/>
                        <a:pt x="536706" y="936506"/>
                      </a:cubicBezTo>
                      <a:cubicBezTo>
                        <a:pt x="525188" y="953784"/>
                        <a:pt x="538997" y="931923"/>
                        <a:pt x="530677" y="948564"/>
                      </a:cubicBezTo>
                      <a:cubicBezTo>
                        <a:pt x="529597" y="950724"/>
                        <a:pt x="527639" y="952386"/>
                        <a:pt x="526658" y="954593"/>
                      </a:cubicBezTo>
                      <a:cubicBezTo>
                        <a:pt x="524937" y="958465"/>
                        <a:pt x="523979" y="962632"/>
                        <a:pt x="522639" y="966651"/>
                      </a:cubicBezTo>
                      <a:lnTo>
                        <a:pt x="514600" y="990767"/>
                      </a:lnTo>
                      <a:lnTo>
                        <a:pt x="512590" y="996796"/>
                      </a:lnTo>
                      <a:cubicBezTo>
                        <a:pt x="511920" y="998806"/>
                        <a:pt x="512079" y="1001327"/>
                        <a:pt x="510581" y="1002825"/>
                      </a:cubicBezTo>
                      <a:lnTo>
                        <a:pt x="506561" y="1006844"/>
                      </a:lnTo>
                      <a:cubicBezTo>
                        <a:pt x="501509" y="1021998"/>
                        <a:pt x="508324" y="1003319"/>
                        <a:pt x="500532" y="1018902"/>
                      </a:cubicBezTo>
                      <a:cubicBezTo>
                        <a:pt x="499585" y="1020797"/>
                        <a:pt x="499469" y="1023036"/>
                        <a:pt x="498522" y="1024931"/>
                      </a:cubicBezTo>
                      <a:cubicBezTo>
                        <a:pt x="497442" y="1027091"/>
                        <a:pt x="495583" y="1028800"/>
                        <a:pt x="494503" y="1030960"/>
                      </a:cubicBezTo>
                      <a:cubicBezTo>
                        <a:pt x="489285" y="1041396"/>
                        <a:pt x="496324" y="1033157"/>
                        <a:pt x="488474" y="1041009"/>
                      </a:cubicBezTo>
                      <a:cubicBezTo>
                        <a:pt x="483691" y="1055359"/>
                        <a:pt x="486805" y="1049542"/>
                        <a:pt x="480435" y="1059096"/>
                      </a:cubicBezTo>
                      <a:cubicBezTo>
                        <a:pt x="480224" y="1059940"/>
                        <a:pt x="477526" y="1071609"/>
                        <a:pt x="476416" y="1073163"/>
                      </a:cubicBezTo>
                      <a:cubicBezTo>
                        <a:pt x="474213" y="1076247"/>
                        <a:pt x="470479" y="1078049"/>
                        <a:pt x="468377" y="1081202"/>
                      </a:cubicBezTo>
                      <a:cubicBezTo>
                        <a:pt x="467037" y="1083212"/>
                        <a:pt x="465438" y="1085071"/>
                        <a:pt x="464358" y="1087231"/>
                      </a:cubicBezTo>
                      <a:cubicBezTo>
                        <a:pt x="463411" y="1089126"/>
                        <a:pt x="463438" y="1091443"/>
                        <a:pt x="462348" y="1093260"/>
                      </a:cubicBezTo>
                      <a:cubicBezTo>
                        <a:pt x="461373" y="1094885"/>
                        <a:pt x="459669" y="1095940"/>
                        <a:pt x="458329" y="1097280"/>
                      </a:cubicBezTo>
                      <a:cubicBezTo>
                        <a:pt x="457659" y="1099290"/>
                        <a:pt x="457348" y="1101457"/>
                        <a:pt x="456319" y="1103309"/>
                      </a:cubicBezTo>
                      <a:cubicBezTo>
                        <a:pt x="453973" y="1107532"/>
                        <a:pt x="449809" y="1110784"/>
                        <a:pt x="448281" y="1115367"/>
                      </a:cubicBezTo>
                      <a:cubicBezTo>
                        <a:pt x="447611" y="1117377"/>
                        <a:pt x="447300" y="1119544"/>
                        <a:pt x="446271" y="1121396"/>
                      </a:cubicBezTo>
                      <a:cubicBezTo>
                        <a:pt x="443925" y="1125619"/>
                        <a:pt x="438232" y="1133454"/>
                        <a:pt x="438232" y="1133454"/>
                      </a:cubicBezTo>
                      <a:lnTo>
                        <a:pt x="430194" y="1157570"/>
                      </a:lnTo>
                      <a:lnTo>
                        <a:pt x="428184" y="1163599"/>
                      </a:lnTo>
                      <a:cubicBezTo>
                        <a:pt x="427514" y="1165609"/>
                        <a:pt x="427349" y="1167865"/>
                        <a:pt x="426174" y="1169628"/>
                      </a:cubicBezTo>
                      <a:cubicBezTo>
                        <a:pt x="423495" y="1173647"/>
                        <a:pt x="419664" y="1177103"/>
                        <a:pt x="418136" y="1181686"/>
                      </a:cubicBezTo>
                      <a:cubicBezTo>
                        <a:pt x="416796" y="1185705"/>
                        <a:pt x="416466" y="1190219"/>
                        <a:pt x="414116" y="1193744"/>
                      </a:cubicBezTo>
                      <a:cubicBezTo>
                        <a:pt x="412776" y="1195754"/>
                        <a:pt x="411177" y="1197613"/>
                        <a:pt x="410097" y="1199773"/>
                      </a:cubicBezTo>
                      <a:cubicBezTo>
                        <a:pt x="409150" y="1201668"/>
                        <a:pt x="409034" y="1203907"/>
                        <a:pt x="408087" y="1205802"/>
                      </a:cubicBezTo>
                      <a:cubicBezTo>
                        <a:pt x="407007" y="1207962"/>
                        <a:pt x="405049" y="1209624"/>
                        <a:pt x="404068" y="1211831"/>
                      </a:cubicBezTo>
                      <a:cubicBezTo>
                        <a:pt x="394505" y="1233350"/>
                        <a:pt x="405125" y="1216277"/>
                        <a:pt x="396029" y="1229918"/>
                      </a:cubicBezTo>
                      <a:lnTo>
                        <a:pt x="392010" y="1241976"/>
                      </a:lnTo>
                      <a:cubicBezTo>
                        <a:pt x="391340" y="1243986"/>
                        <a:pt x="391175" y="1246242"/>
                        <a:pt x="390000" y="1248005"/>
                      </a:cubicBezTo>
                      <a:cubicBezTo>
                        <a:pt x="380911" y="1261640"/>
                        <a:pt x="385378" y="1256648"/>
                        <a:pt x="377942" y="1264082"/>
                      </a:cubicBezTo>
                      <a:lnTo>
                        <a:pt x="373923" y="1276140"/>
                      </a:lnTo>
                      <a:cubicBezTo>
                        <a:pt x="373253" y="1278150"/>
                        <a:pt x="373088" y="1280406"/>
                        <a:pt x="371913" y="1282169"/>
                      </a:cubicBezTo>
                      <a:cubicBezTo>
                        <a:pt x="370573" y="1284179"/>
                        <a:pt x="368974" y="1286038"/>
                        <a:pt x="367894" y="1288198"/>
                      </a:cubicBezTo>
                      <a:cubicBezTo>
                        <a:pt x="362676" y="1298634"/>
                        <a:pt x="369715" y="1290395"/>
                        <a:pt x="361865" y="1298247"/>
                      </a:cubicBezTo>
                      <a:cubicBezTo>
                        <a:pt x="354531" y="1320246"/>
                        <a:pt x="366229" y="1286918"/>
                        <a:pt x="355836" y="1310305"/>
                      </a:cubicBezTo>
                      <a:cubicBezTo>
                        <a:pt x="354115" y="1314177"/>
                        <a:pt x="353157" y="1318344"/>
                        <a:pt x="351817" y="1322363"/>
                      </a:cubicBezTo>
                      <a:lnTo>
                        <a:pt x="349807" y="1328392"/>
                      </a:lnTo>
                      <a:lnTo>
                        <a:pt x="343778" y="1346479"/>
                      </a:lnTo>
                      <a:cubicBezTo>
                        <a:pt x="343108" y="1348489"/>
                        <a:pt x="342943" y="1350745"/>
                        <a:pt x="341768" y="1352508"/>
                      </a:cubicBezTo>
                      <a:cubicBezTo>
                        <a:pt x="340428" y="1354518"/>
                        <a:pt x="338829" y="1356377"/>
                        <a:pt x="337749" y="1358537"/>
                      </a:cubicBezTo>
                      <a:cubicBezTo>
                        <a:pt x="336802" y="1360432"/>
                        <a:pt x="336768" y="1362714"/>
                        <a:pt x="335739" y="1364566"/>
                      </a:cubicBezTo>
                      <a:cubicBezTo>
                        <a:pt x="333393" y="1368789"/>
                        <a:pt x="329229" y="1372041"/>
                        <a:pt x="327701" y="1376624"/>
                      </a:cubicBezTo>
                      <a:lnTo>
                        <a:pt x="323681" y="1388682"/>
                      </a:lnTo>
                      <a:cubicBezTo>
                        <a:pt x="323011" y="1390692"/>
                        <a:pt x="322846" y="1392948"/>
                        <a:pt x="321671" y="1394711"/>
                      </a:cubicBezTo>
                      <a:cubicBezTo>
                        <a:pt x="320331" y="1396721"/>
                        <a:pt x="318633" y="1398533"/>
                        <a:pt x="317652" y="1400740"/>
                      </a:cubicBezTo>
                      <a:cubicBezTo>
                        <a:pt x="315931" y="1404612"/>
                        <a:pt x="314973" y="1408779"/>
                        <a:pt x="313633" y="1412798"/>
                      </a:cubicBezTo>
                      <a:cubicBezTo>
                        <a:pt x="312963" y="1414808"/>
                        <a:pt x="312798" y="1417064"/>
                        <a:pt x="311623" y="1418827"/>
                      </a:cubicBezTo>
                      <a:cubicBezTo>
                        <a:pt x="310283" y="1420837"/>
                        <a:pt x="309113" y="1422970"/>
                        <a:pt x="307604" y="1424856"/>
                      </a:cubicBezTo>
                      <a:cubicBezTo>
                        <a:pt x="306420" y="1426336"/>
                        <a:pt x="304721" y="1427359"/>
                        <a:pt x="303584" y="1428875"/>
                      </a:cubicBezTo>
                      <a:cubicBezTo>
                        <a:pt x="291860" y="1444507"/>
                        <a:pt x="300739" y="1437472"/>
                        <a:pt x="289517" y="1444952"/>
                      </a:cubicBezTo>
                      <a:lnTo>
                        <a:pt x="281478" y="1457011"/>
                      </a:lnTo>
                      <a:cubicBezTo>
                        <a:pt x="280138" y="1459021"/>
                        <a:pt x="279167" y="1461332"/>
                        <a:pt x="277459" y="1463040"/>
                      </a:cubicBezTo>
                      <a:lnTo>
                        <a:pt x="273439" y="1467059"/>
                      </a:lnTo>
                      <a:cubicBezTo>
                        <a:pt x="267748" y="1484137"/>
                        <a:pt x="275686" y="1463315"/>
                        <a:pt x="267410" y="1477107"/>
                      </a:cubicBezTo>
                      <a:cubicBezTo>
                        <a:pt x="266320" y="1478923"/>
                        <a:pt x="266348" y="1481241"/>
                        <a:pt x="265401" y="1483136"/>
                      </a:cubicBezTo>
                      <a:cubicBezTo>
                        <a:pt x="264321" y="1485296"/>
                        <a:pt x="262721" y="1487155"/>
                        <a:pt x="261381" y="1489165"/>
                      </a:cubicBezTo>
                      <a:cubicBezTo>
                        <a:pt x="260736" y="1491746"/>
                        <a:pt x="258806" y="1500346"/>
                        <a:pt x="257362" y="1503233"/>
                      </a:cubicBezTo>
                      <a:cubicBezTo>
                        <a:pt x="256282" y="1505393"/>
                        <a:pt x="254423" y="1507102"/>
                        <a:pt x="253343" y="1509262"/>
                      </a:cubicBezTo>
                      <a:cubicBezTo>
                        <a:pt x="252396" y="1511157"/>
                        <a:pt x="252362" y="1513439"/>
                        <a:pt x="251333" y="1515291"/>
                      </a:cubicBezTo>
                      <a:cubicBezTo>
                        <a:pt x="248987" y="1519514"/>
                        <a:pt x="245974" y="1523330"/>
                        <a:pt x="243294" y="1527349"/>
                      </a:cubicBezTo>
                      <a:lnTo>
                        <a:pt x="239275" y="1533378"/>
                      </a:lnTo>
                      <a:cubicBezTo>
                        <a:pt x="237935" y="1535388"/>
                        <a:pt x="236020" y="1537116"/>
                        <a:pt x="235256" y="1539407"/>
                      </a:cubicBezTo>
                      <a:cubicBezTo>
                        <a:pt x="234586" y="1541417"/>
                        <a:pt x="234193" y="1543541"/>
                        <a:pt x="233246" y="1545436"/>
                      </a:cubicBezTo>
                      <a:cubicBezTo>
                        <a:pt x="230710" y="1550509"/>
                        <a:pt x="228947" y="1551745"/>
                        <a:pt x="225207" y="1555484"/>
                      </a:cubicBezTo>
                      <a:cubicBezTo>
                        <a:pt x="220157" y="1570638"/>
                        <a:pt x="226969" y="1551959"/>
                        <a:pt x="219178" y="1567542"/>
                      </a:cubicBezTo>
                      <a:cubicBezTo>
                        <a:pt x="218231" y="1569437"/>
                        <a:pt x="218259" y="1571755"/>
                        <a:pt x="217169" y="1573571"/>
                      </a:cubicBezTo>
                      <a:cubicBezTo>
                        <a:pt x="216194" y="1575196"/>
                        <a:pt x="214362" y="1576135"/>
                        <a:pt x="213149" y="1577591"/>
                      </a:cubicBezTo>
                      <a:cubicBezTo>
                        <a:pt x="201199" y="1591930"/>
                        <a:pt x="212195" y="1580553"/>
                        <a:pt x="203101" y="1589649"/>
                      </a:cubicBezTo>
                      <a:cubicBezTo>
                        <a:pt x="198049" y="1604803"/>
                        <a:pt x="204864" y="1586124"/>
                        <a:pt x="197072" y="1601707"/>
                      </a:cubicBezTo>
                      <a:cubicBezTo>
                        <a:pt x="196125" y="1603602"/>
                        <a:pt x="196009" y="1605841"/>
                        <a:pt x="195062" y="1607736"/>
                      </a:cubicBezTo>
                      <a:cubicBezTo>
                        <a:pt x="193982" y="1609896"/>
                        <a:pt x="192123" y="1611605"/>
                        <a:pt x="191043" y="1613765"/>
                      </a:cubicBezTo>
                      <a:cubicBezTo>
                        <a:pt x="190096" y="1615660"/>
                        <a:pt x="190062" y="1617942"/>
                        <a:pt x="189033" y="1619794"/>
                      </a:cubicBezTo>
                      <a:cubicBezTo>
                        <a:pt x="183350" y="1630023"/>
                        <a:pt x="183075" y="1629773"/>
                        <a:pt x="176975" y="1635871"/>
                      </a:cubicBezTo>
                      <a:cubicBezTo>
                        <a:pt x="172357" y="1649727"/>
                        <a:pt x="175951" y="1644933"/>
                        <a:pt x="168937" y="1651949"/>
                      </a:cubicBezTo>
                      <a:lnTo>
                        <a:pt x="162908" y="1670036"/>
                      </a:lnTo>
                      <a:cubicBezTo>
                        <a:pt x="162238" y="1672046"/>
                        <a:pt x="162073" y="1674302"/>
                        <a:pt x="160898" y="1676065"/>
                      </a:cubicBezTo>
                      <a:cubicBezTo>
                        <a:pt x="159558" y="1678075"/>
                        <a:pt x="157959" y="1679934"/>
                        <a:pt x="156879" y="1682094"/>
                      </a:cubicBezTo>
                      <a:cubicBezTo>
                        <a:pt x="155932" y="1683989"/>
                        <a:pt x="155898" y="1686271"/>
                        <a:pt x="154869" y="1688123"/>
                      </a:cubicBezTo>
                      <a:cubicBezTo>
                        <a:pt x="152523" y="1692346"/>
                        <a:pt x="146830" y="1700181"/>
                        <a:pt x="146830" y="1700181"/>
                      </a:cubicBezTo>
                      <a:cubicBezTo>
                        <a:pt x="141783" y="1715328"/>
                        <a:pt x="148590" y="1696664"/>
                        <a:pt x="140801" y="1712239"/>
                      </a:cubicBezTo>
                      <a:cubicBezTo>
                        <a:pt x="139853" y="1714134"/>
                        <a:pt x="139738" y="1716373"/>
                        <a:pt x="138791" y="1718268"/>
                      </a:cubicBezTo>
                      <a:cubicBezTo>
                        <a:pt x="137711" y="1720428"/>
                        <a:pt x="135753" y="1722090"/>
                        <a:pt x="134772" y="1724297"/>
                      </a:cubicBezTo>
                      <a:cubicBezTo>
                        <a:pt x="133051" y="1728169"/>
                        <a:pt x="133749" y="1733360"/>
                        <a:pt x="130753" y="1736355"/>
                      </a:cubicBezTo>
                      <a:cubicBezTo>
                        <a:pt x="129413" y="1737695"/>
                        <a:pt x="128213" y="1739190"/>
                        <a:pt x="126733" y="1740374"/>
                      </a:cubicBezTo>
                      <a:cubicBezTo>
                        <a:pt x="120928" y="1745017"/>
                        <a:pt x="120999" y="1743020"/>
                        <a:pt x="116685" y="1748413"/>
                      </a:cubicBezTo>
                      <a:cubicBezTo>
                        <a:pt x="109007" y="1758012"/>
                        <a:pt x="115609" y="1750565"/>
                        <a:pt x="110656" y="1760471"/>
                      </a:cubicBezTo>
                      <a:cubicBezTo>
                        <a:pt x="106530" y="1768724"/>
                        <a:pt x="107605" y="1764285"/>
                        <a:pt x="102617" y="1770519"/>
                      </a:cubicBezTo>
                      <a:cubicBezTo>
                        <a:pt x="101108" y="1772405"/>
                        <a:pt x="100144" y="1774693"/>
                        <a:pt x="98598" y="1776548"/>
                      </a:cubicBezTo>
                      <a:cubicBezTo>
                        <a:pt x="93041" y="1783217"/>
                        <a:pt x="92293" y="1781120"/>
                        <a:pt x="88550" y="1788606"/>
                      </a:cubicBezTo>
                      <a:cubicBezTo>
                        <a:pt x="87603" y="1790501"/>
                        <a:pt x="87487" y="1792740"/>
                        <a:pt x="86540" y="1794635"/>
                      </a:cubicBezTo>
                      <a:cubicBezTo>
                        <a:pt x="85460" y="1796795"/>
                        <a:pt x="84093" y="1798830"/>
                        <a:pt x="82521" y="1800664"/>
                      </a:cubicBezTo>
                      <a:cubicBezTo>
                        <a:pt x="80055" y="1803541"/>
                        <a:pt x="74482" y="1808703"/>
                        <a:pt x="74482" y="1808703"/>
                      </a:cubicBezTo>
                      <a:cubicBezTo>
                        <a:pt x="69682" y="1823100"/>
                        <a:pt x="76544" y="1806629"/>
                        <a:pt x="66443" y="1818751"/>
                      </a:cubicBezTo>
                      <a:cubicBezTo>
                        <a:pt x="64525" y="1821053"/>
                        <a:pt x="63910" y="1824189"/>
                        <a:pt x="62424" y="1826790"/>
                      </a:cubicBezTo>
                      <a:cubicBezTo>
                        <a:pt x="51051" y="1846695"/>
                        <a:pt x="66546" y="1816539"/>
                        <a:pt x="54385" y="1840858"/>
                      </a:cubicBezTo>
                      <a:cubicBezTo>
                        <a:pt x="50203" y="1857589"/>
                        <a:pt x="55296" y="1841045"/>
                        <a:pt x="48356" y="1854925"/>
                      </a:cubicBezTo>
                      <a:cubicBezTo>
                        <a:pt x="40035" y="1871566"/>
                        <a:pt x="53848" y="1849704"/>
                        <a:pt x="42327" y="1866983"/>
                      </a:cubicBezTo>
                      <a:cubicBezTo>
                        <a:pt x="40692" y="1871889"/>
                        <a:pt x="40196" y="1875143"/>
                        <a:pt x="36298" y="1879041"/>
                      </a:cubicBezTo>
                      <a:cubicBezTo>
                        <a:pt x="34590" y="1880749"/>
                        <a:pt x="32279" y="1881721"/>
                        <a:pt x="30269" y="1883061"/>
                      </a:cubicBezTo>
                      <a:cubicBezTo>
                        <a:pt x="24562" y="1891623"/>
                        <a:pt x="21916" y="1894513"/>
                        <a:pt x="18211" y="1903157"/>
                      </a:cubicBezTo>
                      <a:cubicBezTo>
                        <a:pt x="17377" y="1905104"/>
                        <a:pt x="17292" y="1907370"/>
                        <a:pt x="16202" y="1909186"/>
                      </a:cubicBezTo>
                      <a:cubicBezTo>
                        <a:pt x="14293" y="1912368"/>
                        <a:pt x="8892" y="1915399"/>
                        <a:pt x="6153" y="1917225"/>
                      </a:cubicBezTo>
                      <a:cubicBezTo>
                        <a:pt x="5483" y="1919235"/>
                        <a:pt x="5234" y="1921438"/>
                        <a:pt x="4144" y="1923254"/>
                      </a:cubicBezTo>
                      <a:cubicBezTo>
                        <a:pt x="-350" y="1930743"/>
                        <a:pt x="124" y="1924319"/>
                        <a:pt x="124" y="1929283"/>
                      </a:cubicBezTo>
                      <a:cubicBezTo>
                        <a:pt x="-2291" y="1936922"/>
                        <a:pt x="31431" y="2856769"/>
                        <a:pt x="29250" y="2865061"/>
                      </a:cubicBezTo>
                      <a:lnTo>
                        <a:pt x="932694" y="2847379"/>
                      </a:lnTo>
                      <a:lnTo>
                        <a:pt x="950698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4000918" y="4960816"/>
                  <a:ext cx="856692" cy="1000375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6692" h="1000375">
                      <a:moveTo>
                        <a:pt x="856692" y="0"/>
                      </a:moveTo>
                      <a:cubicBezTo>
                        <a:pt x="833459" y="63897"/>
                        <a:pt x="798610" y="112539"/>
                        <a:pt x="786190" y="137458"/>
                      </a:cubicBezTo>
                      <a:cubicBezTo>
                        <a:pt x="773770" y="162377"/>
                        <a:pt x="785166" y="146520"/>
                        <a:pt x="782170" y="149516"/>
                      </a:cubicBezTo>
                      <a:cubicBezTo>
                        <a:pt x="774736" y="156952"/>
                        <a:pt x="779201" y="151961"/>
                        <a:pt x="770112" y="165594"/>
                      </a:cubicBezTo>
                      <a:cubicBezTo>
                        <a:pt x="768772" y="167604"/>
                        <a:pt x="768103" y="170283"/>
                        <a:pt x="766093" y="171623"/>
                      </a:cubicBezTo>
                      <a:cubicBezTo>
                        <a:pt x="764083" y="172963"/>
                        <a:pt x="761869" y="174037"/>
                        <a:pt x="760064" y="175642"/>
                      </a:cubicBezTo>
                      <a:cubicBezTo>
                        <a:pt x="755816" y="179418"/>
                        <a:pt x="752736" y="184547"/>
                        <a:pt x="748006" y="187700"/>
                      </a:cubicBezTo>
                      <a:lnTo>
                        <a:pt x="741977" y="191719"/>
                      </a:lnTo>
                      <a:cubicBezTo>
                        <a:pt x="740637" y="193729"/>
                        <a:pt x="739548" y="195930"/>
                        <a:pt x="737958" y="197748"/>
                      </a:cubicBezTo>
                      <a:cubicBezTo>
                        <a:pt x="734839" y="201313"/>
                        <a:pt x="730537" y="203855"/>
                        <a:pt x="727909" y="207797"/>
                      </a:cubicBezTo>
                      <a:cubicBezTo>
                        <a:pt x="722314" y="216191"/>
                        <a:pt x="725598" y="212118"/>
                        <a:pt x="717861" y="219855"/>
                      </a:cubicBezTo>
                      <a:cubicBezTo>
                        <a:pt x="714017" y="231386"/>
                        <a:pt x="718604" y="220621"/>
                        <a:pt x="709822" y="231913"/>
                      </a:cubicBezTo>
                      <a:cubicBezTo>
                        <a:pt x="706856" y="235726"/>
                        <a:pt x="705803" y="241292"/>
                        <a:pt x="701784" y="243971"/>
                      </a:cubicBezTo>
                      <a:cubicBezTo>
                        <a:pt x="699774" y="245311"/>
                        <a:pt x="697589" y="246418"/>
                        <a:pt x="695755" y="247990"/>
                      </a:cubicBezTo>
                      <a:cubicBezTo>
                        <a:pt x="692878" y="250456"/>
                        <a:pt x="687716" y="256029"/>
                        <a:pt x="687716" y="256029"/>
                      </a:cubicBezTo>
                      <a:cubicBezTo>
                        <a:pt x="686344" y="260143"/>
                        <a:pt x="685282" y="265091"/>
                        <a:pt x="681687" y="268087"/>
                      </a:cubicBezTo>
                      <a:cubicBezTo>
                        <a:pt x="679385" y="270005"/>
                        <a:pt x="676249" y="270620"/>
                        <a:pt x="673648" y="272106"/>
                      </a:cubicBezTo>
                      <a:cubicBezTo>
                        <a:pt x="671551" y="273304"/>
                        <a:pt x="669629" y="274786"/>
                        <a:pt x="667619" y="276126"/>
                      </a:cubicBezTo>
                      <a:cubicBezTo>
                        <a:pt x="664940" y="280145"/>
                        <a:pt x="662997" y="284769"/>
                        <a:pt x="659581" y="288184"/>
                      </a:cubicBezTo>
                      <a:cubicBezTo>
                        <a:pt x="658241" y="289524"/>
                        <a:pt x="656698" y="290687"/>
                        <a:pt x="655561" y="292203"/>
                      </a:cubicBezTo>
                      <a:cubicBezTo>
                        <a:pt x="652663" y="296067"/>
                        <a:pt x="650939" y="300846"/>
                        <a:pt x="647523" y="304261"/>
                      </a:cubicBezTo>
                      <a:cubicBezTo>
                        <a:pt x="644180" y="307603"/>
                        <a:pt x="641513" y="309743"/>
                        <a:pt x="639484" y="314309"/>
                      </a:cubicBezTo>
                      <a:cubicBezTo>
                        <a:pt x="632094" y="330936"/>
                        <a:pt x="639699" y="322131"/>
                        <a:pt x="631445" y="330387"/>
                      </a:cubicBezTo>
                      <a:cubicBezTo>
                        <a:pt x="629431" y="336429"/>
                        <a:pt x="629744" y="337251"/>
                        <a:pt x="625416" y="342445"/>
                      </a:cubicBezTo>
                      <a:cubicBezTo>
                        <a:pt x="623597" y="344628"/>
                        <a:pt x="621206" y="346291"/>
                        <a:pt x="619387" y="348474"/>
                      </a:cubicBezTo>
                      <a:cubicBezTo>
                        <a:pt x="614162" y="354744"/>
                        <a:pt x="617198" y="353843"/>
                        <a:pt x="611348" y="358522"/>
                      </a:cubicBezTo>
                      <a:cubicBezTo>
                        <a:pt x="609462" y="360031"/>
                        <a:pt x="607137" y="360951"/>
                        <a:pt x="605319" y="362541"/>
                      </a:cubicBezTo>
                      <a:cubicBezTo>
                        <a:pt x="601754" y="365660"/>
                        <a:pt x="599212" y="369963"/>
                        <a:pt x="595271" y="372590"/>
                      </a:cubicBezTo>
                      <a:cubicBezTo>
                        <a:pt x="591252" y="375269"/>
                        <a:pt x="586629" y="377212"/>
                        <a:pt x="583213" y="380628"/>
                      </a:cubicBezTo>
                      <a:cubicBezTo>
                        <a:pt x="580533" y="383308"/>
                        <a:pt x="578327" y="386565"/>
                        <a:pt x="575174" y="388667"/>
                      </a:cubicBezTo>
                      <a:cubicBezTo>
                        <a:pt x="573164" y="390007"/>
                        <a:pt x="571031" y="391177"/>
                        <a:pt x="569145" y="392686"/>
                      </a:cubicBezTo>
                      <a:cubicBezTo>
                        <a:pt x="563754" y="396999"/>
                        <a:pt x="565749" y="396933"/>
                        <a:pt x="561107" y="402735"/>
                      </a:cubicBezTo>
                      <a:cubicBezTo>
                        <a:pt x="559923" y="404215"/>
                        <a:pt x="558224" y="405238"/>
                        <a:pt x="557087" y="406754"/>
                      </a:cubicBezTo>
                      <a:cubicBezTo>
                        <a:pt x="554189" y="410618"/>
                        <a:pt x="552465" y="415396"/>
                        <a:pt x="549049" y="418812"/>
                      </a:cubicBezTo>
                      <a:lnTo>
                        <a:pt x="541010" y="426851"/>
                      </a:lnTo>
                      <a:cubicBezTo>
                        <a:pt x="540340" y="428861"/>
                        <a:pt x="540323" y="431226"/>
                        <a:pt x="539000" y="432880"/>
                      </a:cubicBezTo>
                      <a:cubicBezTo>
                        <a:pt x="537491" y="434766"/>
                        <a:pt x="534789" y="435309"/>
                        <a:pt x="532971" y="436899"/>
                      </a:cubicBezTo>
                      <a:cubicBezTo>
                        <a:pt x="529406" y="440018"/>
                        <a:pt x="526272" y="443598"/>
                        <a:pt x="522923" y="446948"/>
                      </a:cubicBezTo>
                      <a:cubicBezTo>
                        <a:pt x="508590" y="461282"/>
                        <a:pt x="524076" y="445006"/>
                        <a:pt x="512875" y="459006"/>
                      </a:cubicBezTo>
                      <a:cubicBezTo>
                        <a:pt x="511691" y="460486"/>
                        <a:pt x="510039" y="461545"/>
                        <a:pt x="508855" y="463025"/>
                      </a:cubicBezTo>
                      <a:cubicBezTo>
                        <a:pt x="507346" y="464911"/>
                        <a:pt x="506544" y="467346"/>
                        <a:pt x="504836" y="469054"/>
                      </a:cubicBezTo>
                      <a:cubicBezTo>
                        <a:pt x="499079" y="474811"/>
                        <a:pt x="499314" y="471815"/>
                        <a:pt x="492778" y="475083"/>
                      </a:cubicBezTo>
                      <a:cubicBezTo>
                        <a:pt x="490618" y="476163"/>
                        <a:pt x="488759" y="477762"/>
                        <a:pt x="486749" y="479102"/>
                      </a:cubicBezTo>
                      <a:cubicBezTo>
                        <a:pt x="474380" y="497656"/>
                        <a:pt x="490164" y="474833"/>
                        <a:pt x="478710" y="489151"/>
                      </a:cubicBezTo>
                      <a:cubicBezTo>
                        <a:pt x="477201" y="491037"/>
                        <a:pt x="476577" y="493671"/>
                        <a:pt x="474691" y="495180"/>
                      </a:cubicBezTo>
                      <a:cubicBezTo>
                        <a:pt x="473037" y="496503"/>
                        <a:pt x="470672" y="496519"/>
                        <a:pt x="468662" y="497189"/>
                      </a:cubicBezTo>
                      <a:cubicBezTo>
                        <a:pt x="449299" y="516552"/>
                        <a:pt x="469905" y="496997"/>
                        <a:pt x="454594" y="509247"/>
                      </a:cubicBezTo>
                      <a:cubicBezTo>
                        <a:pt x="453114" y="510431"/>
                        <a:pt x="452091" y="512130"/>
                        <a:pt x="450575" y="513267"/>
                      </a:cubicBezTo>
                      <a:cubicBezTo>
                        <a:pt x="446711" y="516165"/>
                        <a:pt x="441933" y="517889"/>
                        <a:pt x="438517" y="521305"/>
                      </a:cubicBezTo>
                      <a:cubicBezTo>
                        <a:pt x="437177" y="522645"/>
                        <a:pt x="436013" y="524188"/>
                        <a:pt x="434497" y="525325"/>
                      </a:cubicBezTo>
                      <a:cubicBezTo>
                        <a:pt x="430633" y="528223"/>
                        <a:pt x="425854" y="529947"/>
                        <a:pt x="422439" y="533363"/>
                      </a:cubicBezTo>
                      <a:cubicBezTo>
                        <a:pt x="421099" y="534703"/>
                        <a:pt x="419936" y="536246"/>
                        <a:pt x="418420" y="537383"/>
                      </a:cubicBezTo>
                      <a:cubicBezTo>
                        <a:pt x="414556" y="540281"/>
                        <a:pt x="409777" y="542005"/>
                        <a:pt x="406362" y="545421"/>
                      </a:cubicBezTo>
                      <a:cubicBezTo>
                        <a:pt x="405022" y="546761"/>
                        <a:pt x="403859" y="548304"/>
                        <a:pt x="402343" y="549441"/>
                      </a:cubicBezTo>
                      <a:cubicBezTo>
                        <a:pt x="398479" y="552339"/>
                        <a:pt x="393701" y="554063"/>
                        <a:pt x="390285" y="557479"/>
                      </a:cubicBezTo>
                      <a:cubicBezTo>
                        <a:pt x="384767" y="562997"/>
                        <a:pt x="388063" y="560900"/>
                        <a:pt x="380236" y="563508"/>
                      </a:cubicBezTo>
                      <a:cubicBezTo>
                        <a:pt x="376498" y="567247"/>
                        <a:pt x="374733" y="568487"/>
                        <a:pt x="372198" y="573557"/>
                      </a:cubicBezTo>
                      <a:cubicBezTo>
                        <a:pt x="371251" y="575452"/>
                        <a:pt x="371363" y="577823"/>
                        <a:pt x="370188" y="579586"/>
                      </a:cubicBezTo>
                      <a:cubicBezTo>
                        <a:pt x="364527" y="588077"/>
                        <a:pt x="360093" y="585659"/>
                        <a:pt x="352101" y="593653"/>
                      </a:cubicBezTo>
                      <a:cubicBezTo>
                        <a:pt x="346584" y="599171"/>
                        <a:pt x="349880" y="597074"/>
                        <a:pt x="342053" y="599682"/>
                      </a:cubicBezTo>
                      <a:cubicBezTo>
                        <a:pt x="337291" y="604444"/>
                        <a:pt x="332794" y="609467"/>
                        <a:pt x="325975" y="611740"/>
                      </a:cubicBezTo>
                      <a:cubicBezTo>
                        <a:pt x="323965" y="612410"/>
                        <a:pt x="321841" y="612803"/>
                        <a:pt x="319946" y="613750"/>
                      </a:cubicBezTo>
                      <a:cubicBezTo>
                        <a:pt x="317786" y="614830"/>
                        <a:pt x="316124" y="616788"/>
                        <a:pt x="313917" y="617769"/>
                      </a:cubicBezTo>
                      <a:cubicBezTo>
                        <a:pt x="310045" y="619490"/>
                        <a:pt x="305384" y="619439"/>
                        <a:pt x="301859" y="621789"/>
                      </a:cubicBezTo>
                      <a:lnTo>
                        <a:pt x="289801" y="629828"/>
                      </a:lnTo>
                      <a:lnTo>
                        <a:pt x="283772" y="633847"/>
                      </a:lnTo>
                      <a:cubicBezTo>
                        <a:pt x="282432" y="635857"/>
                        <a:pt x="281461" y="638168"/>
                        <a:pt x="279753" y="639876"/>
                      </a:cubicBezTo>
                      <a:cubicBezTo>
                        <a:pt x="275858" y="643771"/>
                        <a:pt x="272597" y="644271"/>
                        <a:pt x="267695" y="645905"/>
                      </a:cubicBezTo>
                      <a:cubicBezTo>
                        <a:pt x="263958" y="649641"/>
                        <a:pt x="262713" y="651410"/>
                        <a:pt x="257646" y="653944"/>
                      </a:cubicBezTo>
                      <a:cubicBezTo>
                        <a:pt x="255751" y="654891"/>
                        <a:pt x="253627" y="655283"/>
                        <a:pt x="251617" y="655953"/>
                      </a:cubicBezTo>
                      <a:cubicBezTo>
                        <a:pt x="247878" y="659693"/>
                        <a:pt x="246642" y="661456"/>
                        <a:pt x="241569" y="663992"/>
                      </a:cubicBezTo>
                      <a:cubicBezTo>
                        <a:pt x="239674" y="664939"/>
                        <a:pt x="237435" y="665055"/>
                        <a:pt x="235540" y="666002"/>
                      </a:cubicBezTo>
                      <a:cubicBezTo>
                        <a:pt x="233380" y="667082"/>
                        <a:pt x="231718" y="669040"/>
                        <a:pt x="229511" y="670021"/>
                      </a:cubicBezTo>
                      <a:cubicBezTo>
                        <a:pt x="225639" y="671742"/>
                        <a:pt x="217453" y="674040"/>
                        <a:pt x="217453" y="674040"/>
                      </a:cubicBezTo>
                      <a:cubicBezTo>
                        <a:pt x="204710" y="686786"/>
                        <a:pt x="225143" y="667727"/>
                        <a:pt x="205395" y="680069"/>
                      </a:cubicBezTo>
                      <a:cubicBezTo>
                        <a:pt x="202181" y="682077"/>
                        <a:pt x="200509" y="686006"/>
                        <a:pt x="197356" y="688108"/>
                      </a:cubicBezTo>
                      <a:cubicBezTo>
                        <a:pt x="195346" y="689448"/>
                        <a:pt x="193213" y="690618"/>
                        <a:pt x="191327" y="692127"/>
                      </a:cubicBezTo>
                      <a:cubicBezTo>
                        <a:pt x="189847" y="693311"/>
                        <a:pt x="189003" y="695300"/>
                        <a:pt x="187308" y="696147"/>
                      </a:cubicBezTo>
                      <a:cubicBezTo>
                        <a:pt x="183519" y="698042"/>
                        <a:pt x="178775" y="697816"/>
                        <a:pt x="175250" y="700166"/>
                      </a:cubicBezTo>
                      <a:cubicBezTo>
                        <a:pt x="173240" y="701506"/>
                        <a:pt x="171381" y="703105"/>
                        <a:pt x="169221" y="704185"/>
                      </a:cubicBezTo>
                      <a:cubicBezTo>
                        <a:pt x="167326" y="705132"/>
                        <a:pt x="165044" y="705166"/>
                        <a:pt x="163192" y="706195"/>
                      </a:cubicBezTo>
                      <a:cubicBezTo>
                        <a:pt x="158969" y="708541"/>
                        <a:pt x="155717" y="712707"/>
                        <a:pt x="151134" y="714234"/>
                      </a:cubicBezTo>
                      <a:cubicBezTo>
                        <a:pt x="147115" y="715574"/>
                        <a:pt x="142601" y="715903"/>
                        <a:pt x="139076" y="718253"/>
                      </a:cubicBezTo>
                      <a:cubicBezTo>
                        <a:pt x="125255" y="727467"/>
                        <a:pt x="131601" y="724765"/>
                        <a:pt x="120989" y="728301"/>
                      </a:cubicBezTo>
                      <a:lnTo>
                        <a:pt x="102902" y="740359"/>
                      </a:lnTo>
                      <a:cubicBezTo>
                        <a:pt x="100892" y="741699"/>
                        <a:pt x="98581" y="742671"/>
                        <a:pt x="96873" y="744379"/>
                      </a:cubicBezTo>
                      <a:cubicBezTo>
                        <a:pt x="87158" y="754092"/>
                        <a:pt x="99512" y="742266"/>
                        <a:pt x="86824" y="752417"/>
                      </a:cubicBezTo>
                      <a:cubicBezTo>
                        <a:pt x="85344" y="753601"/>
                        <a:pt x="84430" y="755462"/>
                        <a:pt x="82805" y="756437"/>
                      </a:cubicBezTo>
                      <a:cubicBezTo>
                        <a:pt x="80989" y="757527"/>
                        <a:pt x="78786" y="757776"/>
                        <a:pt x="76776" y="758446"/>
                      </a:cubicBezTo>
                      <a:cubicBezTo>
                        <a:pt x="68857" y="763726"/>
                        <a:pt x="70170" y="763615"/>
                        <a:pt x="58689" y="766485"/>
                      </a:cubicBezTo>
                      <a:lnTo>
                        <a:pt x="42612" y="770504"/>
                      </a:lnTo>
                      <a:cubicBezTo>
                        <a:pt x="40602" y="771844"/>
                        <a:pt x="38743" y="773444"/>
                        <a:pt x="36583" y="774524"/>
                      </a:cubicBezTo>
                      <a:cubicBezTo>
                        <a:pt x="34688" y="775471"/>
                        <a:pt x="32370" y="775443"/>
                        <a:pt x="30554" y="776533"/>
                      </a:cubicBezTo>
                      <a:cubicBezTo>
                        <a:pt x="28929" y="777508"/>
                        <a:pt x="28014" y="779369"/>
                        <a:pt x="26534" y="780553"/>
                      </a:cubicBezTo>
                      <a:cubicBezTo>
                        <a:pt x="19710" y="786012"/>
                        <a:pt x="18007" y="785404"/>
                        <a:pt x="8447" y="788591"/>
                      </a:cubicBezTo>
                      <a:cubicBezTo>
                        <a:pt x="1782" y="790813"/>
                        <a:pt x="4537" y="790601"/>
                        <a:pt x="409" y="790601"/>
                      </a:cubicBezTo>
                      <a:cubicBezTo>
                        <a:pt x="-1471" y="790380"/>
                        <a:pt x="3790" y="987197"/>
                        <a:pt x="3114" y="986502"/>
                      </a:cubicBezTo>
                      <a:cubicBezTo>
                        <a:pt x="3565" y="1019648"/>
                        <a:pt x="856553" y="982909"/>
                        <a:pt x="856553" y="983528"/>
                      </a:cubicBezTo>
                      <a:lnTo>
                        <a:pt x="856692" y="0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2744478" y="5759394"/>
                  <a:ext cx="1259551" cy="191877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5779002" y="1818217"/>
                  <a:ext cx="935288" cy="4121822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13128 w 935288"/>
                    <a:gd name="connsiteY123" fmla="*/ 4097273 h 4121822"/>
                    <a:gd name="connsiteX124" fmla="*/ 935288 w 935288"/>
                    <a:gd name="connsiteY124" fmla="*/ 2483 h 4121822"/>
                    <a:gd name="connsiteX0" fmla="*/ 935288 w 935288"/>
                    <a:gd name="connsiteY0" fmla="*/ 2483 h 4121822"/>
                    <a:gd name="connsiteX1" fmla="*/ 905712 w 935288"/>
                    <a:gd name="connsiteY1" fmla="*/ 18 h 4121822"/>
                    <a:gd name="connsiteX2" fmla="*/ 890924 w 935288"/>
                    <a:gd name="connsiteY2" fmla="*/ 18 h 4121822"/>
                    <a:gd name="connsiteX3" fmla="*/ 861348 w 935288"/>
                    <a:gd name="connsiteY3" fmla="*/ 7412 h 4121822"/>
                    <a:gd name="connsiteX4" fmla="*/ 853954 w 935288"/>
                    <a:gd name="connsiteY4" fmla="*/ 12341 h 4121822"/>
                    <a:gd name="connsiteX5" fmla="*/ 846559 w 935288"/>
                    <a:gd name="connsiteY5" fmla="*/ 14806 h 4121822"/>
                    <a:gd name="connsiteX6" fmla="*/ 826842 w 935288"/>
                    <a:gd name="connsiteY6" fmla="*/ 19735 h 4121822"/>
                    <a:gd name="connsiteX7" fmla="*/ 814518 w 935288"/>
                    <a:gd name="connsiteY7" fmla="*/ 22200 h 4121822"/>
                    <a:gd name="connsiteX8" fmla="*/ 799730 w 935288"/>
                    <a:gd name="connsiteY8" fmla="*/ 27129 h 4121822"/>
                    <a:gd name="connsiteX9" fmla="*/ 784942 w 935288"/>
                    <a:gd name="connsiteY9" fmla="*/ 34524 h 4121822"/>
                    <a:gd name="connsiteX10" fmla="*/ 777548 w 935288"/>
                    <a:gd name="connsiteY10" fmla="*/ 39453 h 4121822"/>
                    <a:gd name="connsiteX11" fmla="*/ 770154 w 935288"/>
                    <a:gd name="connsiteY11" fmla="*/ 41918 h 4121822"/>
                    <a:gd name="connsiteX12" fmla="*/ 755366 w 935288"/>
                    <a:gd name="connsiteY12" fmla="*/ 51776 h 4121822"/>
                    <a:gd name="connsiteX13" fmla="*/ 750437 w 935288"/>
                    <a:gd name="connsiteY13" fmla="*/ 56706 h 4121822"/>
                    <a:gd name="connsiteX14" fmla="*/ 740578 w 935288"/>
                    <a:gd name="connsiteY14" fmla="*/ 59170 h 4121822"/>
                    <a:gd name="connsiteX15" fmla="*/ 730719 w 935288"/>
                    <a:gd name="connsiteY15" fmla="*/ 64100 h 4121822"/>
                    <a:gd name="connsiteX16" fmla="*/ 715931 w 935288"/>
                    <a:gd name="connsiteY16" fmla="*/ 73959 h 4121822"/>
                    <a:gd name="connsiteX17" fmla="*/ 708537 w 935288"/>
                    <a:gd name="connsiteY17" fmla="*/ 78888 h 4121822"/>
                    <a:gd name="connsiteX18" fmla="*/ 701143 w 935288"/>
                    <a:gd name="connsiteY18" fmla="*/ 81353 h 4121822"/>
                    <a:gd name="connsiteX19" fmla="*/ 688819 w 935288"/>
                    <a:gd name="connsiteY19" fmla="*/ 88747 h 4121822"/>
                    <a:gd name="connsiteX20" fmla="*/ 681425 w 935288"/>
                    <a:gd name="connsiteY20" fmla="*/ 96141 h 4121822"/>
                    <a:gd name="connsiteX21" fmla="*/ 669102 w 935288"/>
                    <a:gd name="connsiteY21" fmla="*/ 103535 h 4121822"/>
                    <a:gd name="connsiteX22" fmla="*/ 656778 w 935288"/>
                    <a:gd name="connsiteY22" fmla="*/ 118323 h 4121822"/>
                    <a:gd name="connsiteX23" fmla="*/ 649384 w 935288"/>
                    <a:gd name="connsiteY23" fmla="*/ 128182 h 4121822"/>
                    <a:gd name="connsiteX24" fmla="*/ 641990 w 935288"/>
                    <a:gd name="connsiteY24" fmla="*/ 135576 h 4121822"/>
                    <a:gd name="connsiteX25" fmla="*/ 637061 w 935288"/>
                    <a:gd name="connsiteY25" fmla="*/ 142970 h 4121822"/>
                    <a:gd name="connsiteX26" fmla="*/ 622273 w 935288"/>
                    <a:gd name="connsiteY26" fmla="*/ 152829 h 4121822"/>
                    <a:gd name="connsiteX27" fmla="*/ 617343 w 935288"/>
                    <a:gd name="connsiteY27" fmla="*/ 157758 h 4121822"/>
                    <a:gd name="connsiteX28" fmla="*/ 590232 w 935288"/>
                    <a:gd name="connsiteY28" fmla="*/ 177476 h 4121822"/>
                    <a:gd name="connsiteX29" fmla="*/ 580373 w 935288"/>
                    <a:gd name="connsiteY29" fmla="*/ 189799 h 4121822"/>
                    <a:gd name="connsiteX30" fmla="*/ 558191 w 935288"/>
                    <a:gd name="connsiteY30" fmla="*/ 216911 h 4121822"/>
                    <a:gd name="connsiteX31" fmla="*/ 545867 w 935288"/>
                    <a:gd name="connsiteY31" fmla="*/ 231699 h 4121822"/>
                    <a:gd name="connsiteX32" fmla="*/ 536009 w 935288"/>
                    <a:gd name="connsiteY32" fmla="*/ 246487 h 4121822"/>
                    <a:gd name="connsiteX33" fmla="*/ 531079 w 935288"/>
                    <a:gd name="connsiteY33" fmla="*/ 253881 h 4121822"/>
                    <a:gd name="connsiteX34" fmla="*/ 523685 w 935288"/>
                    <a:gd name="connsiteY34" fmla="*/ 261275 h 4121822"/>
                    <a:gd name="connsiteX35" fmla="*/ 518756 w 935288"/>
                    <a:gd name="connsiteY35" fmla="*/ 268669 h 4121822"/>
                    <a:gd name="connsiteX36" fmla="*/ 506432 w 935288"/>
                    <a:gd name="connsiteY36" fmla="*/ 280993 h 4121822"/>
                    <a:gd name="connsiteX37" fmla="*/ 503968 w 935288"/>
                    <a:gd name="connsiteY37" fmla="*/ 288387 h 4121822"/>
                    <a:gd name="connsiteX38" fmla="*/ 499038 w 935288"/>
                    <a:gd name="connsiteY38" fmla="*/ 293316 h 4121822"/>
                    <a:gd name="connsiteX39" fmla="*/ 491644 w 935288"/>
                    <a:gd name="connsiteY39" fmla="*/ 303175 h 4121822"/>
                    <a:gd name="connsiteX40" fmla="*/ 481785 w 935288"/>
                    <a:gd name="connsiteY40" fmla="*/ 317963 h 4121822"/>
                    <a:gd name="connsiteX41" fmla="*/ 476856 w 935288"/>
                    <a:gd name="connsiteY41" fmla="*/ 325357 h 4121822"/>
                    <a:gd name="connsiteX42" fmla="*/ 469462 w 935288"/>
                    <a:gd name="connsiteY42" fmla="*/ 332751 h 4121822"/>
                    <a:gd name="connsiteX43" fmla="*/ 464533 w 935288"/>
                    <a:gd name="connsiteY43" fmla="*/ 340145 h 4121822"/>
                    <a:gd name="connsiteX44" fmla="*/ 449744 w 935288"/>
                    <a:gd name="connsiteY44" fmla="*/ 354933 h 4121822"/>
                    <a:gd name="connsiteX45" fmla="*/ 439886 w 935288"/>
                    <a:gd name="connsiteY45" fmla="*/ 367257 h 4121822"/>
                    <a:gd name="connsiteX46" fmla="*/ 430027 w 935288"/>
                    <a:gd name="connsiteY46" fmla="*/ 382045 h 4121822"/>
                    <a:gd name="connsiteX47" fmla="*/ 427562 w 935288"/>
                    <a:gd name="connsiteY47" fmla="*/ 389439 h 4121822"/>
                    <a:gd name="connsiteX48" fmla="*/ 420168 w 935288"/>
                    <a:gd name="connsiteY48" fmla="*/ 399298 h 4121822"/>
                    <a:gd name="connsiteX49" fmla="*/ 410309 w 935288"/>
                    <a:gd name="connsiteY49" fmla="*/ 414086 h 4121822"/>
                    <a:gd name="connsiteX50" fmla="*/ 405380 w 935288"/>
                    <a:gd name="connsiteY50" fmla="*/ 428874 h 4121822"/>
                    <a:gd name="connsiteX51" fmla="*/ 395521 w 935288"/>
                    <a:gd name="connsiteY51" fmla="*/ 443662 h 4121822"/>
                    <a:gd name="connsiteX52" fmla="*/ 388127 w 935288"/>
                    <a:gd name="connsiteY52" fmla="*/ 455986 h 4121822"/>
                    <a:gd name="connsiteX53" fmla="*/ 380733 w 935288"/>
                    <a:gd name="connsiteY53" fmla="*/ 470774 h 4121822"/>
                    <a:gd name="connsiteX54" fmla="*/ 356086 w 935288"/>
                    <a:gd name="connsiteY54" fmla="*/ 500350 h 4121822"/>
                    <a:gd name="connsiteX55" fmla="*/ 353621 w 935288"/>
                    <a:gd name="connsiteY55" fmla="*/ 507744 h 4121822"/>
                    <a:gd name="connsiteX56" fmla="*/ 343763 w 935288"/>
                    <a:gd name="connsiteY56" fmla="*/ 522532 h 4121822"/>
                    <a:gd name="connsiteX57" fmla="*/ 338833 w 935288"/>
                    <a:gd name="connsiteY57" fmla="*/ 542250 h 4121822"/>
                    <a:gd name="connsiteX58" fmla="*/ 328975 w 935288"/>
                    <a:gd name="connsiteY58" fmla="*/ 559503 h 4121822"/>
                    <a:gd name="connsiteX59" fmla="*/ 324045 w 935288"/>
                    <a:gd name="connsiteY59" fmla="*/ 574291 h 4121822"/>
                    <a:gd name="connsiteX60" fmla="*/ 319116 w 935288"/>
                    <a:gd name="connsiteY60" fmla="*/ 581685 h 4121822"/>
                    <a:gd name="connsiteX61" fmla="*/ 314186 w 935288"/>
                    <a:gd name="connsiteY61" fmla="*/ 596473 h 4121822"/>
                    <a:gd name="connsiteX62" fmla="*/ 311722 w 935288"/>
                    <a:gd name="connsiteY62" fmla="*/ 603867 h 4121822"/>
                    <a:gd name="connsiteX63" fmla="*/ 306792 w 935288"/>
                    <a:gd name="connsiteY63" fmla="*/ 608796 h 4121822"/>
                    <a:gd name="connsiteX64" fmla="*/ 299398 w 935288"/>
                    <a:gd name="connsiteY64" fmla="*/ 630979 h 4121822"/>
                    <a:gd name="connsiteX65" fmla="*/ 296934 w 935288"/>
                    <a:gd name="connsiteY65" fmla="*/ 638373 h 4121822"/>
                    <a:gd name="connsiteX66" fmla="*/ 292004 w 935288"/>
                    <a:gd name="connsiteY66" fmla="*/ 645767 h 4121822"/>
                    <a:gd name="connsiteX67" fmla="*/ 282145 w 935288"/>
                    <a:gd name="connsiteY67" fmla="*/ 670414 h 4121822"/>
                    <a:gd name="connsiteX68" fmla="*/ 272287 w 935288"/>
                    <a:gd name="connsiteY68" fmla="*/ 685202 h 4121822"/>
                    <a:gd name="connsiteX69" fmla="*/ 259963 w 935288"/>
                    <a:gd name="connsiteY69" fmla="*/ 697525 h 4121822"/>
                    <a:gd name="connsiteX70" fmla="*/ 250104 w 935288"/>
                    <a:gd name="connsiteY70" fmla="*/ 712313 h 4121822"/>
                    <a:gd name="connsiteX71" fmla="*/ 242710 w 935288"/>
                    <a:gd name="connsiteY71" fmla="*/ 727101 h 4121822"/>
                    <a:gd name="connsiteX72" fmla="*/ 237781 w 935288"/>
                    <a:gd name="connsiteY72" fmla="*/ 741890 h 4121822"/>
                    <a:gd name="connsiteX73" fmla="*/ 232852 w 935288"/>
                    <a:gd name="connsiteY73" fmla="*/ 749284 h 4121822"/>
                    <a:gd name="connsiteX74" fmla="*/ 230387 w 935288"/>
                    <a:gd name="connsiteY74" fmla="*/ 756678 h 4121822"/>
                    <a:gd name="connsiteX75" fmla="*/ 225458 w 935288"/>
                    <a:gd name="connsiteY75" fmla="*/ 764072 h 4121822"/>
                    <a:gd name="connsiteX76" fmla="*/ 220528 w 935288"/>
                    <a:gd name="connsiteY76" fmla="*/ 781325 h 4121822"/>
                    <a:gd name="connsiteX77" fmla="*/ 218064 w 935288"/>
                    <a:gd name="connsiteY77" fmla="*/ 788719 h 4121822"/>
                    <a:gd name="connsiteX78" fmla="*/ 213134 w 935288"/>
                    <a:gd name="connsiteY78" fmla="*/ 793648 h 4121822"/>
                    <a:gd name="connsiteX79" fmla="*/ 205740 w 935288"/>
                    <a:gd name="connsiteY79" fmla="*/ 815830 h 4121822"/>
                    <a:gd name="connsiteX80" fmla="*/ 203275 w 935288"/>
                    <a:gd name="connsiteY80" fmla="*/ 823224 h 4121822"/>
                    <a:gd name="connsiteX81" fmla="*/ 198346 w 935288"/>
                    <a:gd name="connsiteY81" fmla="*/ 830618 h 4121822"/>
                    <a:gd name="connsiteX82" fmla="*/ 195881 w 935288"/>
                    <a:gd name="connsiteY82" fmla="*/ 838013 h 4121822"/>
                    <a:gd name="connsiteX83" fmla="*/ 193417 w 935288"/>
                    <a:gd name="connsiteY83" fmla="*/ 847871 h 4121822"/>
                    <a:gd name="connsiteX84" fmla="*/ 188487 w 935288"/>
                    <a:gd name="connsiteY84" fmla="*/ 852801 h 4121822"/>
                    <a:gd name="connsiteX85" fmla="*/ 176164 w 935288"/>
                    <a:gd name="connsiteY85" fmla="*/ 877448 h 4121822"/>
                    <a:gd name="connsiteX86" fmla="*/ 176164 w 935288"/>
                    <a:gd name="connsiteY86" fmla="*/ 877448 h 4121822"/>
                    <a:gd name="connsiteX87" fmla="*/ 173699 w 935288"/>
                    <a:gd name="connsiteY87" fmla="*/ 884842 h 4121822"/>
                    <a:gd name="connsiteX88" fmla="*/ 163840 w 935288"/>
                    <a:gd name="connsiteY88" fmla="*/ 897165 h 4121822"/>
                    <a:gd name="connsiteX89" fmla="*/ 161376 w 935288"/>
                    <a:gd name="connsiteY89" fmla="*/ 904559 h 4121822"/>
                    <a:gd name="connsiteX90" fmla="*/ 156446 w 935288"/>
                    <a:gd name="connsiteY90" fmla="*/ 909489 h 4121822"/>
                    <a:gd name="connsiteX91" fmla="*/ 151517 w 935288"/>
                    <a:gd name="connsiteY91" fmla="*/ 916883 h 4121822"/>
                    <a:gd name="connsiteX92" fmla="*/ 146587 w 935288"/>
                    <a:gd name="connsiteY92" fmla="*/ 926741 h 4121822"/>
                    <a:gd name="connsiteX93" fmla="*/ 144123 w 935288"/>
                    <a:gd name="connsiteY93" fmla="*/ 934135 h 4121822"/>
                    <a:gd name="connsiteX94" fmla="*/ 139193 w 935288"/>
                    <a:gd name="connsiteY94" fmla="*/ 941529 h 4121822"/>
                    <a:gd name="connsiteX95" fmla="*/ 134264 w 935288"/>
                    <a:gd name="connsiteY95" fmla="*/ 956318 h 4121822"/>
                    <a:gd name="connsiteX96" fmla="*/ 124405 w 935288"/>
                    <a:gd name="connsiteY96" fmla="*/ 973570 h 4121822"/>
                    <a:gd name="connsiteX97" fmla="*/ 121941 w 935288"/>
                    <a:gd name="connsiteY97" fmla="*/ 980965 h 4121822"/>
                    <a:gd name="connsiteX98" fmla="*/ 117011 w 935288"/>
                    <a:gd name="connsiteY98" fmla="*/ 990823 h 4121822"/>
                    <a:gd name="connsiteX99" fmla="*/ 114547 w 935288"/>
                    <a:gd name="connsiteY99" fmla="*/ 1000682 h 4121822"/>
                    <a:gd name="connsiteX100" fmla="*/ 109617 w 935288"/>
                    <a:gd name="connsiteY100" fmla="*/ 1010541 h 4121822"/>
                    <a:gd name="connsiteX101" fmla="*/ 104688 w 935288"/>
                    <a:gd name="connsiteY101" fmla="*/ 1025329 h 4121822"/>
                    <a:gd name="connsiteX102" fmla="*/ 102223 w 935288"/>
                    <a:gd name="connsiteY102" fmla="*/ 1032723 h 4121822"/>
                    <a:gd name="connsiteX103" fmla="*/ 99758 w 935288"/>
                    <a:gd name="connsiteY103" fmla="*/ 1042582 h 4121822"/>
                    <a:gd name="connsiteX104" fmla="*/ 94829 w 935288"/>
                    <a:gd name="connsiteY104" fmla="*/ 1049976 h 4121822"/>
                    <a:gd name="connsiteX105" fmla="*/ 92364 w 935288"/>
                    <a:gd name="connsiteY105" fmla="*/ 1057370 h 4121822"/>
                    <a:gd name="connsiteX106" fmla="*/ 84970 w 935288"/>
                    <a:gd name="connsiteY106" fmla="*/ 1067229 h 4121822"/>
                    <a:gd name="connsiteX107" fmla="*/ 77576 w 935288"/>
                    <a:gd name="connsiteY107" fmla="*/ 1084482 h 4121822"/>
                    <a:gd name="connsiteX108" fmla="*/ 72647 w 935288"/>
                    <a:gd name="connsiteY108" fmla="*/ 1091876 h 4121822"/>
                    <a:gd name="connsiteX109" fmla="*/ 70182 w 935288"/>
                    <a:gd name="connsiteY109" fmla="*/ 1099270 h 4121822"/>
                    <a:gd name="connsiteX110" fmla="*/ 57859 w 935288"/>
                    <a:gd name="connsiteY110" fmla="*/ 1116522 h 4121822"/>
                    <a:gd name="connsiteX111" fmla="*/ 48000 w 935288"/>
                    <a:gd name="connsiteY111" fmla="*/ 1131311 h 4121822"/>
                    <a:gd name="connsiteX112" fmla="*/ 43071 w 935288"/>
                    <a:gd name="connsiteY112" fmla="*/ 1138705 h 4121822"/>
                    <a:gd name="connsiteX113" fmla="*/ 38141 w 935288"/>
                    <a:gd name="connsiteY113" fmla="*/ 1153493 h 4121822"/>
                    <a:gd name="connsiteX114" fmla="*/ 33212 w 935288"/>
                    <a:gd name="connsiteY114" fmla="*/ 1168281 h 4121822"/>
                    <a:gd name="connsiteX115" fmla="*/ 30747 w 935288"/>
                    <a:gd name="connsiteY115" fmla="*/ 1175675 h 4121822"/>
                    <a:gd name="connsiteX116" fmla="*/ 23353 w 935288"/>
                    <a:gd name="connsiteY116" fmla="*/ 1190463 h 4121822"/>
                    <a:gd name="connsiteX117" fmla="*/ 18424 w 935288"/>
                    <a:gd name="connsiteY117" fmla="*/ 1197857 h 4121822"/>
                    <a:gd name="connsiteX118" fmla="*/ 15959 w 935288"/>
                    <a:gd name="connsiteY118" fmla="*/ 1205251 h 4121822"/>
                    <a:gd name="connsiteX119" fmla="*/ 6100 w 935288"/>
                    <a:gd name="connsiteY119" fmla="*/ 1217575 h 4121822"/>
                    <a:gd name="connsiteX120" fmla="*/ 1171 w 935288"/>
                    <a:gd name="connsiteY120" fmla="*/ 1217575 h 4121822"/>
                    <a:gd name="connsiteX121" fmla="*/ 56 w 935288"/>
                    <a:gd name="connsiteY121" fmla="*/ 1215190 h 4121822"/>
                    <a:gd name="connsiteX122" fmla="*/ 26724 w 935288"/>
                    <a:gd name="connsiteY122" fmla="*/ 4121822 h 4121822"/>
                    <a:gd name="connsiteX123" fmla="*/ 925239 w 935288"/>
                    <a:gd name="connsiteY123" fmla="*/ 4112412 h 4121822"/>
                    <a:gd name="connsiteX124" fmla="*/ 935288 w 935288"/>
                    <a:gd name="connsiteY124" fmla="*/ 2483 h 412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288" h="4121822">
                      <a:moveTo>
                        <a:pt x="935288" y="2483"/>
                      </a:moveTo>
                      <a:lnTo>
                        <a:pt x="905712" y="18"/>
                      </a:lnTo>
                      <a:cubicBezTo>
                        <a:pt x="898318" y="-393"/>
                        <a:pt x="910641" y="6591"/>
                        <a:pt x="890924" y="18"/>
                      </a:cubicBezTo>
                      <a:cubicBezTo>
                        <a:pt x="871395" y="6527"/>
                        <a:pt x="881261" y="4093"/>
                        <a:pt x="861348" y="7412"/>
                      </a:cubicBezTo>
                      <a:cubicBezTo>
                        <a:pt x="858883" y="9055"/>
                        <a:pt x="856603" y="11016"/>
                        <a:pt x="853954" y="12341"/>
                      </a:cubicBezTo>
                      <a:cubicBezTo>
                        <a:pt x="851630" y="13503"/>
                        <a:pt x="849066" y="14122"/>
                        <a:pt x="846559" y="14806"/>
                      </a:cubicBezTo>
                      <a:cubicBezTo>
                        <a:pt x="840023" y="16588"/>
                        <a:pt x="833485" y="18406"/>
                        <a:pt x="826842" y="19735"/>
                      </a:cubicBezTo>
                      <a:cubicBezTo>
                        <a:pt x="822734" y="20557"/>
                        <a:pt x="818560" y="21098"/>
                        <a:pt x="814518" y="22200"/>
                      </a:cubicBezTo>
                      <a:cubicBezTo>
                        <a:pt x="809505" y="23567"/>
                        <a:pt x="799730" y="27129"/>
                        <a:pt x="799730" y="27129"/>
                      </a:cubicBezTo>
                      <a:cubicBezTo>
                        <a:pt x="778549" y="41252"/>
                        <a:pt x="805342" y="24324"/>
                        <a:pt x="784942" y="34524"/>
                      </a:cubicBezTo>
                      <a:cubicBezTo>
                        <a:pt x="782293" y="35849"/>
                        <a:pt x="780197" y="38128"/>
                        <a:pt x="777548" y="39453"/>
                      </a:cubicBezTo>
                      <a:cubicBezTo>
                        <a:pt x="775224" y="40615"/>
                        <a:pt x="772425" y="40656"/>
                        <a:pt x="770154" y="41918"/>
                      </a:cubicBezTo>
                      <a:cubicBezTo>
                        <a:pt x="764975" y="44795"/>
                        <a:pt x="759555" y="47587"/>
                        <a:pt x="755366" y="51776"/>
                      </a:cubicBezTo>
                      <a:cubicBezTo>
                        <a:pt x="753723" y="53419"/>
                        <a:pt x="752515" y="55667"/>
                        <a:pt x="750437" y="56706"/>
                      </a:cubicBezTo>
                      <a:cubicBezTo>
                        <a:pt x="747407" y="58221"/>
                        <a:pt x="743864" y="58349"/>
                        <a:pt x="740578" y="59170"/>
                      </a:cubicBezTo>
                      <a:cubicBezTo>
                        <a:pt x="737292" y="60813"/>
                        <a:pt x="733870" y="62210"/>
                        <a:pt x="730719" y="64100"/>
                      </a:cubicBezTo>
                      <a:cubicBezTo>
                        <a:pt x="725639" y="67148"/>
                        <a:pt x="720860" y="70673"/>
                        <a:pt x="715931" y="73959"/>
                      </a:cubicBezTo>
                      <a:cubicBezTo>
                        <a:pt x="713466" y="75602"/>
                        <a:pt x="711347" y="77951"/>
                        <a:pt x="708537" y="78888"/>
                      </a:cubicBezTo>
                      <a:lnTo>
                        <a:pt x="701143" y="81353"/>
                      </a:lnTo>
                      <a:cubicBezTo>
                        <a:pt x="685785" y="96708"/>
                        <a:pt x="708022" y="75945"/>
                        <a:pt x="688819" y="88747"/>
                      </a:cubicBezTo>
                      <a:cubicBezTo>
                        <a:pt x="685919" y="90680"/>
                        <a:pt x="684213" y="94050"/>
                        <a:pt x="681425" y="96141"/>
                      </a:cubicBezTo>
                      <a:cubicBezTo>
                        <a:pt x="677593" y="99015"/>
                        <a:pt x="673210" y="101070"/>
                        <a:pt x="669102" y="103535"/>
                      </a:cubicBezTo>
                      <a:cubicBezTo>
                        <a:pt x="658203" y="119881"/>
                        <a:pt x="671015" y="101713"/>
                        <a:pt x="656778" y="118323"/>
                      </a:cubicBezTo>
                      <a:cubicBezTo>
                        <a:pt x="654105" y="121442"/>
                        <a:pt x="652057" y="125063"/>
                        <a:pt x="649384" y="128182"/>
                      </a:cubicBezTo>
                      <a:cubicBezTo>
                        <a:pt x="647116" y="130828"/>
                        <a:pt x="644221" y="132898"/>
                        <a:pt x="641990" y="135576"/>
                      </a:cubicBezTo>
                      <a:cubicBezTo>
                        <a:pt x="640094" y="137852"/>
                        <a:pt x="639290" y="141019"/>
                        <a:pt x="637061" y="142970"/>
                      </a:cubicBezTo>
                      <a:cubicBezTo>
                        <a:pt x="632603" y="146871"/>
                        <a:pt x="626463" y="148640"/>
                        <a:pt x="622273" y="152829"/>
                      </a:cubicBezTo>
                      <a:cubicBezTo>
                        <a:pt x="620630" y="154472"/>
                        <a:pt x="619158" y="156306"/>
                        <a:pt x="617343" y="157758"/>
                      </a:cubicBezTo>
                      <a:cubicBezTo>
                        <a:pt x="603574" y="168772"/>
                        <a:pt x="611041" y="156671"/>
                        <a:pt x="590232" y="177476"/>
                      </a:cubicBezTo>
                      <a:cubicBezTo>
                        <a:pt x="571021" y="196683"/>
                        <a:pt x="602124" y="164941"/>
                        <a:pt x="580373" y="189799"/>
                      </a:cubicBezTo>
                      <a:cubicBezTo>
                        <a:pt x="557250" y="216225"/>
                        <a:pt x="578012" y="187178"/>
                        <a:pt x="558191" y="216911"/>
                      </a:cubicBezTo>
                      <a:cubicBezTo>
                        <a:pt x="540583" y="243324"/>
                        <a:pt x="567998" y="203244"/>
                        <a:pt x="545867" y="231699"/>
                      </a:cubicBezTo>
                      <a:cubicBezTo>
                        <a:pt x="542230" y="236375"/>
                        <a:pt x="539295" y="241558"/>
                        <a:pt x="536009" y="246487"/>
                      </a:cubicBezTo>
                      <a:cubicBezTo>
                        <a:pt x="534366" y="248952"/>
                        <a:pt x="533174" y="251786"/>
                        <a:pt x="531079" y="253881"/>
                      </a:cubicBezTo>
                      <a:cubicBezTo>
                        <a:pt x="528614" y="256346"/>
                        <a:pt x="525916" y="258597"/>
                        <a:pt x="523685" y="261275"/>
                      </a:cubicBezTo>
                      <a:cubicBezTo>
                        <a:pt x="521789" y="263551"/>
                        <a:pt x="520707" y="266440"/>
                        <a:pt x="518756" y="268669"/>
                      </a:cubicBezTo>
                      <a:cubicBezTo>
                        <a:pt x="514930" y="273041"/>
                        <a:pt x="506432" y="280993"/>
                        <a:pt x="506432" y="280993"/>
                      </a:cubicBezTo>
                      <a:cubicBezTo>
                        <a:pt x="505611" y="283458"/>
                        <a:pt x="505305" y="286159"/>
                        <a:pt x="503968" y="288387"/>
                      </a:cubicBezTo>
                      <a:cubicBezTo>
                        <a:pt x="502772" y="290380"/>
                        <a:pt x="500526" y="291531"/>
                        <a:pt x="499038" y="293316"/>
                      </a:cubicBezTo>
                      <a:cubicBezTo>
                        <a:pt x="496408" y="296472"/>
                        <a:pt x="494000" y="299810"/>
                        <a:pt x="491644" y="303175"/>
                      </a:cubicBezTo>
                      <a:cubicBezTo>
                        <a:pt x="488247" y="308028"/>
                        <a:pt x="485071" y="313034"/>
                        <a:pt x="481785" y="317963"/>
                      </a:cubicBezTo>
                      <a:cubicBezTo>
                        <a:pt x="480142" y="320428"/>
                        <a:pt x="478951" y="323262"/>
                        <a:pt x="476856" y="325357"/>
                      </a:cubicBezTo>
                      <a:cubicBezTo>
                        <a:pt x="474391" y="327822"/>
                        <a:pt x="471693" y="330073"/>
                        <a:pt x="469462" y="332751"/>
                      </a:cubicBezTo>
                      <a:cubicBezTo>
                        <a:pt x="467566" y="335027"/>
                        <a:pt x="466501" y="337931"/>
                        <a:pt x="464533" y="340145"/>
                      </a:cubicBezTo>
                      <a:cubicBezTo>
                        <a:pt x="459901" y="345355"/>
                        <a:pt x="453611" y="349132"/>
                        <a:pt x="449744" y="354933"/>
                      </a:cubicBezTo>
                      <a:cubicBezTo>
                        <a:pt x="443526" y="364261"/>
                        <a:pt x="446909" y="360232"/>
                        <a:pt x="439886" y="367257"/>
                      </a:cubicBezTo>
                      <a:cubicBezTo>
                        <a:pt x="434025" y="384838"/>
                        <a:pt x="442336" y="363583"/>
                        <a:pt x="430027" y="382045"/>
                      </a:cubicBezTo>
                      <a:cubicBezTo>
                        <a:pt x="428586" y="384207"/>
                        <a:pt x="428851" y="387183"/>
                        <a:pt x="427562" y="389439"/>
                      </a:cubicBezTo>
                      <a:cubicBezTo>
                        <a:pt x="425524" y="393006"/>
                        <a:pt x="422524" y="395933"/>
                        <a:pt x="420168" y="399298"/>
                      </a:cubicBezTo>
                      <a:cubicBezTo>
                        <a:pt x="416771" y="404151"/>
                        <a:pt x="410309" y="414086"/>
                        <a:pt x="410309" y="414086"/>
                      </a:cubicBezTo>
                      <a:cubicBezTo>
                        <a:pt x="408666" y="419015"/>
                        <a:pt x="408262" y="424551"/>
                        <a:pt x="405380" y="428874"/>
                      </a:cubicBezTo>
                      <a:cubicBezTo>
                        <a:pt x="402094" y="433803"/>
                        <a:pt x="397395" y="438042"/>
                        <a:pt x="395521" y="443662"/>
                      </a:cubicBezTo>
                      <a:cubicBezTo>
                        <a:pt x="392321" y="453261"/>
                        <a:pt x="394893" y="449219"/>
                        <a:pt x="388127" y="455986"/>
                      </a:cubicBezTo>
                      <a:cubicBezTo>
                        <a:pt x="385843" y="462837"/>
                        <a:pt x="385828" y="465041"/>
                        <a:pt x="380733" y="470774"/>
                      </a:cubicBezTo>
                      <a:cubicBezTo>
                        <a:pt x="373411" y="479011"/>
                        <a:pt x="359907" y="488889"/>
                        <a:pt x="356086" y="500350"/>
                      </a:cubicBezTo>
                      <a:cubicBezTo>
                        <a:pt x="355264" y="502815"/>
                        <a:pt x="354883" y="505473"/>
                        <a:pt x="353621" y="507744"/>
                      </a:cubicBezTo>
                      <a:cubicBezTo>
                        <a:pt x="350744" y="512923"/>
                        <a:pt x="343763" y="522532"/>
                        <a:pt x="343763" y="522532"/>
                      </a:cubicBezTo>
                      <a:cubicBezTo>
                        <a:pt x="342120" y="529105"/>
                        <a:pt x="342591" y="536613"/>
                        <a:pt x="338833" y="542250"/>
                      </a:cubicBezTo>
                      <a:cubicBezTo>
                        <a:pt x="334386" y="548921"/>
                        <a:pt x="332103" y="551683"/>
                        <a:pt x="328975" y="559503"/>
                      </a:cubicBezTo>
                      <a:cubicBezTo>
                        <a:pt x="327045" y="564327"/>
                        <a:pt x="326927" y="569968"/>
                        <a:pt x="324045" y="574291"/>
                      </a:cubicBezTo>
                      <a:cubicBezTo>
                        <a:pt x="322402" y="576756"/>
                        <a:pt x="320319" y="578978"/>
                        <a:pt x="319116" y="581685"/>
                      </a:cubicBezTo>
                      <a:cubicBezTo>
                        <a:pt x="317006" y="586433"/>
                        <a:pt x="315829" y="591544"/>
                        <a:pt x="314186" y="596473"/>
                      </a:cubicBezTo>
                      <a:cubicBezTo>
                        <a:pt x="313364" y="598938"/>
                        <a:pt x="313559" y="602030"/>
                        <a:pt x="311722" y="603867"/>
                      </a:cubicBezTo>
                      <a:lnTo>
                        <a:pt x="306792" y="608796"/>
                      </a:lnTo>
                      <a:lnTo>
                        <a:pt x="299398" y="630979"/>
                      </a:lnTo>
                      <a:cubicBezTo>
                        <a:pt x="298577" y="633444"/>
                        <a:pt x="298375" y="636211"/>
                        <a:pt x="296934" y="638373"/>
                      </a:cubicBezTo>
                      <a:lnTo>
                        <a:pt x="292004" y="645767"/>
                      </a:lnTo>
                      <a:cubicBezTo>
                        <a:pt x="288476" y="656353"/>
                        <a:pt x="287587" y="661344"/>
                        <a:pt x="282145" y="670414"/>
                      </a:cubicBezTo>
                      <a:cubicBezTo>
                        <a:pt x="279097" y="675494"/>
                        <a:pt x="276476" y="681013"/>
                        <a:pt x="272287" y="685202"/>
                      </a:cubicBezTo>
                      <a:cubicBezTo>
                        <a:pt x="268179" y="689310"/>
                        <a:pt x="263186" y="692691"/>
                        <a:pt x="259963" y="697525"/>
                      </a:cubicBezTo>
                      <a:lnTo>
                        <a:pt x="250104" y="712313"/>
                      </a:lnTo>
                      <a:cubicBezTo>
                        <a:pt x="241120" y="739272"/>
                        <a:pt x="255448" y="698441"/>
                        <a:pt x="242710" y="727101"/>
                      </a:cubicBezTo>
                      <a:cubicBezTo>
                        <a:pt x="240600" y="731849"/>
                        <a:pt x="239891" y="737142"/>
                        <a:pt x="237781" y="741890"/>
                      </a:cubicBezTo>
                      <a:cubicBezTo>
                        <a:pt x="236578" y="744597"/>
                        <a:pt x="234177" y="746635"/>
                        <a:pt x="232852" y="749284"/>
                      </a:cubicBezTo>
                      <a:cubicBezTo>
                        <a:pt x="231690" y="751608"/>
                        <a:pt x="231549" y="754354"/>
                        <a:pt x="230387" y="756678"/>
                      </a:cubicBezTo>
                      <a:cubicBezTo>
                        <a:pt x="229062" y="759327"/>
                        <a:pt x="226783" y="761423"/>
                        <a:pt x="225458" y="764072"/>
                      </a:cubicBezTo>
                      <a:cubicBezTo>
                        <a:pt x="223488" y="768012"/>
                        <a:pt x="221581" y="777639"/>
                        <a:pt x="220528" y="781325"/>
                      </a:cubicBezTo>
                      <a:cubicBezTo>
                        <a:pt x="219814" y="783823"/>
                        <a:pt x="219401" y="786491"/>
                        <a:pt x="218064" y="788719"/>
                      </a:cubicBezTo>
                      <a:cubicBezTo>
                        <a:pt x="216868" y="790712"/>
                        <a:pt x="214777" y="792005"/>
                        <a:pt x="213134" y="793648"/>
                      </a:cubicBezTo>
                      <a:lnTo>
                        <a:pt x="205740" y="815830"/>
                      </a:lnTo>
                      <a:cubicBezTo>
                        <a:pt x="204918" y="818295"/>
                        <a:pt x="204716" y="821062"/>
                        <a:pt x="203275" y="823224"/>
                      </a:cubicBezTo>
                      <a:cubicBezTo>
                        <a:pt x="201632" y="825689"/>
                        <a:pt x="199671" y="827969"/>
                        <a:pt x="198346" y="830618"/>
                      </a:cubicBezTo>
                      <a:cubicBezTo>
                        <a:pt x="197184" y="832942"/>
                        <a:pt x="196595" y="835515"/>
                        <a:pt x="195881" y="838013"/>
                      </a:cubicBezTo>
                      <a:cubicBezTo>
                        <a:pt x="194951" y="841270"/>
                        <a:pt x="194932" y="844841"/>
                        <a:pt x="193417" y="847871"/>
                      </a:cubicBezTo>
                      <a:cubicBezTo>
                        <a:pt x="192378" y="849950"/>
                        <a:pt x="190130" y="851158"/>
                        <a:pt x="188487" y="852801"/>
                      </a:cubicBezTo>
                      <a:cubicBezTo>
                        <a:pt x="184586" y="868407"/>
                        <a:pt x="187902" y="859841"/>
                        <a:pt x="176164" y="877448"/>
                      </a:cubicBezTo>
                      <a:lnTo>
                        <a:pt x="176164" y="877448"/>
                      </a:lnTo>
                      <a:cubicBezTo>
                        <a:pt x="175342" y="879913"/>
                        <a:pt x="174861" y="882518"/>
                        <a:pt x="173699" y="884842"/>
                      </a:cubicBezTo>
                      <a:cubicBezTo>
                        <a:pt x="170589" y="891062"/>
                        <a:pt x="168427" y="892579"/>
                        <a:pt x="163840" y="897165"/>
                      </a:cubicBezTo>
                      <a:cubicBezTo>
                        <a:pt x="163019" y="899630"/>
                        <a:pt x="162713" y="902331"/>
                        <a:pt x="161376" y="904559"/>
                      </a:cubicBezTo>
                      <a:cubicBezTo>
                        <a:pt x="160180" y="906552"/>
                        <a:pt x="157898" y="907674"/>
                        <a:pt x="156446" y="909489"/>
                      </a:cubicBezTo>
                      <a:cubicBezTo>
                        <a:pt x="154596" y="911802"/>
                        <a:pt x="152987" y="914311"/>
                        <a:pt x="151517" y="916883"/>
                      </a:cubicBezTo>
                      <a:cubicBezTo>
                        <a:pt x="149694" y="920073"/>
                        <a:pt x="148034" y="923364"/>
                        <a:pt x="146587" y="926741"/>
                      </a:cubicBezTo>
                      <a:cubicBezTo>
                        <a:pt x="145564" y="929129"/>
                        <a:pt x="145285" y="931811"/>
                        <a:pt x="144123" y="934135"/>
                      </a:cubicBezTo>
                      <a:cubicBezTo>
                        <a:pt x="142798" y="936785"/>
                        <a:pt x="140836" y="939064"/>
                        <a:pt x="139193" y="941529"/>
                      </a:cubicBezTo>
                      <a:cubicBezTo>
                        <a:pt x="137550" y="946459"/>
                        <a:pt x="136588" y="951670"/>
                        <a:pt x="134264" y="956318"/>
                      </a:cubicBezTo>
                      <a:cubicBezTo>
                        <a:pt x="128010" y="968826"/>
                        <a:pt x="131373" y="963119"/>
                        <a:pt x="124405" y="973570"/>
                      </a:cubicBezTo>
                      <a:cubicBezTo>
                        <a:pt x="123584" y="976035"/>
                        <a:pt x="122964" y="978577"/>
                        <a:pt x="121941" y="980965"/>
                      </a:cubicBezTo>
                      <a:cubicBezTo>
                        <a:pt x="120494" y="984342"/>
                        <a:pt x="118301" y="987383"/>
                        <a:pt x="117011" y="990823"/>
                      </a:cubicBezTo>
                      <a:cubicBezTo>
                        <a:pt x="115822" y="993995"/>
                        <a:pt x="115736" y="997510"/>
                        <a:pt x="114547" y="1000682"/>
                      </a:cubicBezTo>
                      <a:cubicBezTo>
                        <a:pt x="113257" y="1004122"/>
                        <a:pt x="110982" y="1007130"/>
                        <a:pt x="109617" y="1010541"/>
                      </a:cubicBezTo>
                      <a:cubicBezTo>
                        <a:pt x="107687" y="1015365"/>
                        <a:pt x="106331" y="1020400"/>
                        <a:pt x="104688" y="1025329"/>
                      </a:cubicBezTo>
                      <a:cubicBezTo>
                        <a:pt x="103866" y="1027794"/>
                        <a:pt x="102853" y="1030203"/>
                        <a:pt x="102223" y="1032723"/>
                      </a:cubicBezTo>
                      <a:cubicBezTo>
                        <a:pt x="101401" y="1036009"/>
                        <a:pt x="101092" y="1039468"/>
                        <a:pt x="99758" y="1042582"/>
                      </a:cubicBezTo>
                      <a:cubicBezTo>
                        <a:pt x="98591" y="1045305"/>
                        <a:pt x="96154" y="1047327"/>
                        <a:pt x="94829" y="1049976"/>
                      </a:cubicBezTo>
                      <a:cubicBezTo>
                        <a:pt x="93667" y="1052300"/>
                        <a:pt x="93653" y="1055114"/>
                        <a:pt x="92364" y="1057370"/>
                      </a:cubicBezTo>
                      <a:cubicBezTo>
                        <a:pt x="90326" y="1060937"/>
                        <a:pt x="87147" y="1063746"/>
                        <a:pt x="84970" y="1067229"/>
                      </a:cubicBezTo>
                      <a:cubicBezTo>
                        <a:pt x="72153" y="1087736"/>
                        <a:pt x="85959" y="1067714"/>
                        <a:pt x="77576" y="1084482"/>
                      </a:cubicBezTo>
                      <a:cubicBezTo>
                        <a:pt x="76251" y="1087131"/>
                        <a:pt x="73972" y="1089227"/>
                        <a:pt x="72647" y="1091876"/>
                      </a:cubicBezTo>
                      <a:cubicBezTo>
                        <a:pt x="71485" y="1094200"/>
                        <a:pt x="71344" y="1096946"/>
                        <a:pt x="70182" y="1099270"/>
                      </a:cubicBezTo>
                      <a:cubicBezTo>
                        <a:pt x="68176" y="1103281"/>
                        <a:pt x="59817" y="1113725"/>
                        <a:pt x="57859" y="1116522"/>
                      </a:cubicBezTo>
                      <a:cubicBezTo>
                        <a:pt x="54461" y="1121376"/>
                        <a:pt x="51286" y="1126381"/>
                        <a:pt x="48000" y="1131311"/>
                      </a:cubicBezTo>
                      <a:cubicBezTo>
                        <a:pt x="46357" y="1133776"/>
                        <a:pt x="44008" y="1135895"/>
                        <a:pt x="43071" y="1138705"/>
                      </a:cubicBezTo>
                      <a:lnTo>
                        <a:pt x="38141" y="1153493"/>
                      </a:lnTo>
                      <a:lnTo>
                        <a:pt x="33212" y="1168281"/>
                      </a:lnTo>
                      <a:cubicBezTo>
                        <a:pt x="32390" y="1170746"/>
                        <a:pt x="32188" y="1173513"/>
                        <a:pt x="30747" y="1175675"/>
                      </a:cubicBezTo>
                      <a:cubicBezTo>
                        <a:pt x="16621" y="1196865"/>
                        <a:pt x="33557" y="1170055"/>
                        <a:pt x="23353" y="1190463"/>
                      </a:cubicBezTo>
                      <a:cubicBezTo>
                        <a:pt x="22028" y="1193112"/>
                        <a:pt x="19749" y="1195208"/>
                        <a:pt x="18424" y="1197857"/>
                      </a:cubicBezTo>
                      <a:cubicBezTo>
                        <a:pt x="17262" y="1200181"/>
                        <a:pt x="17121" y="1202927"/>
                        <a:pt x="15959" y="1205251"/>
                      </a:cubicBezTo>
                      <a:cubicBezTo>
                        <a:pt x="14797" y="1207574"/>
                        <a:pt x="8565" y="1215521"/>
                        <a:pt x="6100" y="1217575"/>
                      </a:cubicBezTo>
                      <a:cubicBezTo>
                        <a:pt x="3635" y="1219629"/>
                        <a:pt x="2814" y="1217575"/>
                        <a:pt x="1171" y="1217575"/>
                      </a:cubicBezTo>
                      <a:cubicBezTo>
                        <a:pt x="164" y="1217178"/>
                        <a:pt x="288" y="1215687"/>
                        <a:pt x="56" y="1215190"/>
                      </a:cubicBezTo>
                      <a:cubicBezTo>
                        <a:pt x="-1272" y="1217076"/>
                        <a:pt x="21628" y="3633932"/>
                        <a:pt x="26724" y="4121822"/>
                      </a:cubicBezTo>
                      <a:lnTo>
                        <a:pt x="925239" y="4112412"/>
                      </a:lnTo>
                      <a:cubicBezTo>
                        <a:pt x="931452" y="2719983"/>
                        <a:pt x="925969" y="2091126"/>
                        <a:pt x="935288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H="1">
                  <a:off x="6714607" y="1830205"/>
                  <a:ext cx="909870" cy="4097273"/>
                </a:xfrm>
                <a:custGeom>
                  <a:avLst/>
                  <a:gdLst>
                    <a:gd name="connsiteX0" fmla="*/ 934117 w 934117"/>
                    <a:gd name="connsiteY0" fmla="*/ 2465 h 1217883"/>
                    <a:gd name="connsiteX1" fmla="*/ 904541 w 934117"/>
                    <a:gd name="connsiteY1" fmla="*/ 0 h 1217883"/>
                    <a:gd name="connsiteX2" fmla="*/ 889753 w 934117"/>
                    <a:gd name="connsiteY2" fmla="*/ 0 h 1217883"/>
                    <a:gd name="connsiteX3" fmla="*/ 860177 w 934117"/>
                    <a:gd name="connsiteY3" fmla="*/ 7394 h 1217883"/>
                    <a:gd name="connsiteX4" fmla="*/ 852783 w 934117"/>
                    <a:gd name="connsiteY4" fmla="*/ 12323 h 1217883"/>
                    <a:gd name="connsiteX5" fmla="*/ 845388 w 934117"/>
                    <a:gd name="connsiteY5" fmla="*/ 14788 h 1217883"/>
                    <a:gd name="connsiteX6" fmla="*/ 825671 w 934117"/>
                    <a:gd name="connsiteY6" fmla="*/ 19717 h 1217883"/>
                    <a:gd name="connsiteX7" fmla="*/ 813347 w 934117"/>
                    <a:gd name="connsiteY7" fmla="*/ 22182 h 1217883"/>
                    <a:gd name="connsiteX8" fmla="*/ 798559 w 934117"/>
                    <a:gd name="connsiteY8" fmla="*/ 27111 h 1217883"/>
                    <a:gd name="connsiteX9" fmla="*/ 783771 w 934117"/>
                    <a:gd name="connsiteY9" fmla="*/ 34506 h 1217883"/>
                    <a:gd name="connsiteX10" fmla="*/ 776377 w 934117"/>
                    <a:gd name="connsiteY10" fmla="*/ 39435 h 1217883"/>
                    <a:gd name="connsiteX11" fmla="*/ 768983 w 934117"/>
                    <a:gd name="connsiteY11" fmla="*/ 41900 h 1217883"/>
                    <a:gd name="connsiteX12" fmla="*/ 754195 w 934117"/>
                    <a:gd name="connsiteY12" fmla="*/ 51758 h 1217883"/>
                    <a:gd name="connsiteX13" fmla="*/ 749266 w 934117"/>
                    <a:gd name="connsiteY13" fmla="*/ 56688 h 1217883"/>
                    <a:gd name="connsiteX14" fmla="*/ 739407 w 934117"/>
                    <a:gd name="connsiteY14" fmla="*/ 59152 h 1217883"/>
                    <a:gd name="connsiteX15" fmla="*/ 729548 w 934117"/>
                    <a:gd name="connsiteY15" fmla="*/ 64082 h 1217883"/>
                    <a:gd name="connsiteX16" fmla="*/ 714760 w 934117"/>
                    <a:gd name="connsiteY16" fmla="*/ 73941 h 1217883"/>
                    <a:gd name="connsiteX17" fmla="*/ 707366 w 934117"/>
                    <a:gd name="connsiteY17" fmla="*/ 78870 h 1217883"/>
                    <a:gd name="connsiteX18" fmla="*/ 699972 w 934117"/>
                    <a:gd name="connsiteY18" fmla="*/ 81335 h 1217883"/>
                    <a:gd name="connsiteX19" fmla="*/ 687648 w 934117"/>
                    <a:gd name="connsiteY19" fmla="*/ 88729 h 1217883"/>
                    <a:gd name="connsiteX20" fmla="*/ 680254 w 934117"/>
                    <a:gd name="connsiteY20" fmla="*/ 96123 h 1217883"/>
                    <a:gd name="connsiteX21" fmla="*/ 667931 w 934117"/>
                    <a:gd name="connsiteY21" fmla="*/ 103517 h 1217883"/>
                    <a:gd name="connsiteX22" fmla="*/ 655607 w 934117"/>
                    <a:gd name="connsiteY22" fmla="*/ 118305 h 1217883"/>
                    <a:gd name="connsiteX23" fmla="*/ 648213 w 934117"/>
                    <a:gd name="connsiteY23" fmla="*/ 128164 h 1217883"/>
                    <a:gd name="connsiteX24" fmla="*/ 640819 w 934117"/>
                    <a:gd name="connsiteY24" fmla="*/ 135558 h 1217883"/>
                    <a:gd name="connsiteX25" fmla="*/ 635890 w 934117"/>
                    <a:gd name="connsiteY25" fmla="*/ 142952 h 1217883"/>
                    <a:gd name="connsiteX26" fmla="*/ 621102 w 934117"/>
                    <a:gd name="connsiteY26" fmla="*/ 152811 h 1217883"/>
                    <a:gd name="connsiteX27" fmla="*/ 616172 w 934117"/>
                    <a:gd name="connsiteY27" fmla="*/ 157740 h 1217883"/>
                    <a:gd name="connsiteX28" fmla="*/ 589061 w 934117"/>
                    <a:gd name="connsiteY28" fmla="*/ 177458 h 1217883"/>
                    <a:gd name="connsiteX29" fmla="*/ 579202 w 934117"/>
                    <a:gd name="connsiteY29" fmla="*/ 189781 h 1217883"/>
                    <a:gd name="connsiteX30" fmla="*/ 557020 w 934117"/>
                    <a:gd name="connsiteY30" fmla="*/ 216893 h 1217883"/>
                    <a:gd name="connsiteX31" fmla="*/ 544696 w 934117"/>
                    <a:gd name="connsiteY31" fmla="*/ 231681 h 1217883"/>
                    <a:gd name="connsiteX32" fmla="*/ 534838 w 934117"/>
                    <a:gd name="connsiteY32" fmla="*/ 246469 h 1217883"/>
                    <a:gd name="connsiteX33" fmla="*/ 529908 w 934117"/>
                    <a:gd name="connsiteY33" fmla="*/ 253863 h 1217883"/>
                    <a:gd name="connsiteX34" fmla="*/ 522514 w 934117"/>
                    <a:gd name="connsiteY34" fmla="*/ 261257 h 1217883"/>
                    <a:gd name="connsiteX35" fmla="*/ 517585 w 934117"/>
                    <a:gd name="connsiteY35" fmla="*/ 268651 h 1217883"/>
                    <a:gd name="connsiteX36" fmla="*/ 505261 w 934117"/>
                    <a:gd name="connsiteY36" fmla="*/ 280975 h 1217883"/>
                    <a:gd name="connsiteX37" fmla="*/ 502797 w 934117"/>
                    <a:gd name="connsiteY37" fmla="*/ 288369 h 1217883"/>
                    <a:gd name="connsiteX38" fmla="*/ 497867 w 934117"/>
                    <a:gd name="connsiteY38" fmla="*/ 293298 h 1217883"/>
                    <a:gd name="connsiteX39" fmla="*/ 490473 w 934117"/>
                    <a:gd name="connsiteY39" fmla="*/ 303157 h 1217883"/>
                    <a:gd name="connsiteX40" fmla="*/ 480614 w 934117"/>
                    <a:gd name="connsiteY40" fmla="*/ 317945 h 1217883"/>
                    <a:gd name="connsiteX41" fmla="*/ 475685 w 934117"/>
                    <a:gd name="connsiteY41" fmla="*/ 325339 h 1217883"/>
                    <a:gd name="connsiteX42" fmla="*/ 468291 w 934117"/>
                    <a:gd name="connsiteY42" fmla="*/ 332733 h 1217883"/>
                    <a:gd name="connsiteX43" fmla="*/ 463362 w 934117"/>
                    <a:gd name="connsiteY43" fmla="*/ 340127 h 1217883"/>
                    <a:gd name="connsiteX44" fmla="*/ 448573 w 934117"/>
                    <a:gd name="connsiteY44" fmla="*/ 354915 h 1217883"/>
                    <a:gd name="connsiteX45" fmla="*/ 438715 w 934117"/>
                    <a:gd name="connsiteY45" fmla="*/ 367239 h 1217883"/>
                    <a:gd name="connsiteX46" fmla="*/ 428856 w 934117"/>
                    <a:gd name="connsiteY46" fmla="*/ 382027 h 1217883"/>
                    <a:gd name="connsiteX47" fmla="*/ 426391 w 934117"/>
                    <a:gd name="connsiteY47" fmla="*/ 389421 h 1217883"/>
                    <a:gd name="connsiteX48" fmla="*/ 418997 w 934117"/>
                    <a:gd name="connsiteY48" fmla="*/ 399280 h 1217883"/>
                    <a:gd name="connsiteX49" fmla="*/ 409138 w 934117"/>
                    <a:gd name="connsiteY49" fmla="*/ 414068 h 1217883"/>
                    <a:gd name="connsiteX50" fmla="*/ 404209 w 934117"/>
                    <a:gd name="connsiteY50" fmla="*/ 428856 h 1217883"/>
                    <a:gd name="connsiteX51" fmla="*/ 394350 w 934117"/>
                    <a:gd name="connsiteY51" fmla="*/ 443644 h 1217883"/>
                    <a:gd name="connsiteX52" fmla="*/ 386956 w 934117"/>
                    <a:gd name="connsiteY52" fmla="*/ 455968 h 1217883"/>
                    <a:gd name="connsiteX53" fmla="*/ 379562 w 934117"/>
                    <a:gd name="connsiteY53" fmla="*/ 470756 h 1217883"/>
                    <a:gd name="connsiteX54" fmla="*/ 354915 w 934117"/>
                    <a:gd name="connsiteY54" fmla="*/ 500332 h 1217883"/>
                    <a:gd name="connsiteX55" fmla="*/ 352450 w 934117"/>
                    <a:gd name="connsiteY55" fmla="*/ 507726 h 1217883"/>
                    <a:gd name="connsiteX56" fmla="*/ 342592 w 934117"/>
                    <a:gd name="connsiteY56" fmla="*/ 522514 h 1217883"/>
                    <a:gd name="connsiteX57" fmla="*/ 337662 w 934117"/>
                    <a:gd name="connsiteY57" fmla="*/ 542232 h 1217883"/>
                    <a:gd name="connsiteX58" fmla="*/ 327804 w 934117"/>
                    <a:gd name="connsiteY58" fmla="*/ 559485 h 1217883"/>
                    <a:gd name="connsiteX59" fmla="*/ 322874 w 934117"/>
                    <a:gd name="connsiteY59" fmla="*/ 574273 h 1217883"/>
                    <a:gd name="connsiteX60" fmla="*/ 317945 w 934117"/>
                    <a:gd name="connsiteY60" fmla="*/ 581667 h 1217883"/>
                    <a:gd name="connsiteX61" fmla="*/ 313015 w 934117"/>
                    <a:gd name="connsiteY61" fmla="*/ 596455 h 1217883"/>
                    <a:gd name="connsiteX62" fmla="*/ 310551 w 934117"/>
                    <a:gd name="connsiteY62" fmla="*/ 603849 h 1217883"/>
                    <a:gd name="connsiteX63" fmla="*/ 305621 w 934117"/>
                    <a:gd name="connsiteY63" fmla="*/ 608778 h 1217883"/>
                    <a:gd name="connsiteX64" fmla="*/ 298227 w 934117"/>
                    <a:gd name="connsiteY64" fmla="*/ 630961 h 1217883"/>
                    <a:gd name="connsiteX65" fmla="*/ 295763 w 934117"/>
                    <a:gd name="connsiteY65" fmla="*/ 638355 h 1217883"/>
                    <a:gd name="connsiteX66" fmla="*/ 290833 w 934117"/>
                    <a:gd name="connsiteY66" fmla="*/ 645749 h 1217883"/>
                    <a:gd name="connsiteX67" fmla="*/ 280974 w 934117"/>
                    <a:gd name="connsiteY67" fmla="*/ 670396 h 1217883"/>
                    <a:gd name="connsiteX68" fmla="*/ 271116 w 934117"/>
                    <a:gd name="connsiteY68" fmla="*/ 685184 h 1217883"/>
                    <a:gd name="connsiteX69" fmla="*/ 258792 w 934117"/>
                    <a:gd name="connsiteY69" fmla="*/ 697507 h 1217883"/>
                    <a:gd name="connsiteX70" fmla="*/ 248933 w 934117"/>
                    <a:gd name="connsiteY70" fmla="*/ 712295 h 1217883"/>
                    <a:gd name="connsiteX71" fmla="*/ 241539 w 934117"/>
                    <a:gd name="connsiteY71" fmla="*/ 727083 h 1217883"/>
                    <a:gd name="connsiteX72" fmla="*/ 236610 w 934117"/>
                    <a:gd name="connsiteY72" fmla="*/ 741872 h 1217883"/>
                    <a:gd name="connsiteX73" fmla="*/ 231681 w 934117"/>
                    <a:gd name="connsiteY73" fmla="*/ 749266 h 1217883"/>
                    <a:gd name="connsiteX74" fmla="*/ 229216 w 934117"/>
                    <a:gd name="connsiteY74" fmla="*/ 756660 h 1217883"/>
                    <a:gd name="connsiteX75" fmla="*/ 224287 w 934117"/>
                    <a:gd name="connsiteY75" fmla="*/ 764054 h 1217883"/>
                    <a:gd name="connsiteX76" fmla="*/ 219357 w 934117"/>
                    <a:gd name="connsiteY76" fmla="*/ 781307 h 1217883"/>
                    <a:gd name="connsiteX77" fmla="*/ 216893 w 934117"/>
                    <a:gd name="connsiteY77" fmla="*/ 788701 h 1217883"/>
                    <a:gd name="connsiteX78" fmla="*/ 211963 w 934117"/>
                    <a:gd name="connsiteY78" fmla="*/ 793630 h 1217883"/>
                    <a:gd name="connsiteX79" fmla="*/ 204569 w 934117"/>
                    <a:gd name="connsiteY79" fmla="*/ 815812 h 1217883"/>
                    <a:gd name="connsiteX80" fmla="*/ 202104 w 934117"/>
                    <a:gd name="connsiteY80" fmla="*/ 823206 h 1217883"/>
                    <a:gd name="connsiteX81" fmla="*/ 197175 w 934117"/>
                    <a:gd name="connsiteY81" fmla="*/ 830600 h 1217883"/>
                    <a:gd name="connsiteX82" fmla="*/ 194710 w 934117"/>
                    <a:gd name="connsiteY82" fmla="*/ 837995 h 1217883"/>
                    <a:gd name="connsiteX83" fmla="*/ 192246 w 934117"/>
                    <a:gd name="connsiteY83" fmla="*/ 847853 h 1217883"/>
                    <a:gd name="connsiteX84" fmla="*/ 187316 w 934117"/>
                    <a:gd name="connsiteY84" fmla="*/ 852783 h 1217883"/>
                    <a:gd name="connsiteX85" fmla="*/ 174993 w 934117"/>
                    <a:gd name="connsiteY85" fmla="*/ 877430 h 1217883"/>
                    <a:gd name="connsiteX86" fmla="*/ 174993 w 934117"/>
                    <a:gd name="connsiteY86" fmla="*/ 877430 h 1217883"/>
                    <a:gd name="connsiteX87" fmla="*/ 172528 w 934117"/>
                    <a:gd name="connsiteY87" fmla="*/ 884824 h 1217883"/>
                    <a:gd name="connsiteX88" fmla="*/ 162669 w 934117"/>
                    <a:gd name="connsiteY88" fmla="*/ 897147 h 1217883"/>
                    <a:gd name="connsiteX89" fmla="*/ 160205 w 934117"/>
                    <a:gd name="connsiteY89" fmla="*/ 904541 h 1217883"/>
                    <a:gd name="connsiteX90" fmla="*/ 155275 w 934117"/>
                    <a:gd name="connsiteY90" fmla="*/ 909471 h 1217883"/>
                    <a:gd name="connsiteX91" fmla="*/ 150346 w 934117"/>
                    <a:gd name="connsiteY91" fmla="*/ 916865 h 1217883"/>
                    <a:gd name="connsiteX92" fmla="*/ 145416 w 934117"/>
                    <a:gd name="connsiteY92" fmla="*/ 926723 h 1217883"/>
                    <a:gd name="connsiteX93" fmla="*/ 142952 w 934117"/>
                    <a:gd name="connsiteY93" fmla="*/ 934117 h 1217883"/>
                    <a:gd name="connsiteX94" fmla="*/ 138022 w 934117"/>
                    <a:gd name="connsiteY94" fmla="*/ 941511 h 1217883"/>
                    <a:gd name="connsiteX95" fmla="*/ 133093 w 934117"/>
                    <a:gd name="connsiteY95" fmla="*/ 956300 h 1217883"/>
                    <a:gd name="connsiteX96" fmla="*/ 123234 w 934117"/>
                    <a:gd name="connsiteY96" fmla="*/ 973552 h 1217883"/>
                    <a:gd name="connsiteX97" fmla="*/ 120770 w 934117"/>
                    <a:gd name="connsiteY97" fmla="*/ 980947 h 1217883"/>
                    <a:gd name="connsiteX98" fmla="*/ 115840 w 934117"/>
                    <a:gd name="connsiteY98" fmla="*/ 990805 h 1217883"/>
                    <a:gd name="connsiteX99" fmla="*/ 113376 w 934117"/>
                    <a:gd name="connsiteY99" fmla="*/ 1000664 h 1217883"/>
                    <a:gd name="connsiteX100" fmla="*/ 108446 w 934117"/>
                    <a:gd name="connsiteY100" fmla="*/ 1010523 h 1217883"/>
                    <a:gd name="connsiteX101" fmla="*/ 103517 w 934117"/>
                    <a:gd name="connsiteY101" fmla="*/ 1025311 h 1217883"/>
                    <a:gd name="connsiteX102" fmla="*/ 101052 w 934117"/>
                    <a:gd name="connsiteY102" fmla="*/ 1032705 h 1217883"/>
                    <a:gd name="connsiteX103" fmla="*/ 98587 w 934117"/>
                    <a:gd name="connsiteY103" fmla="*/ 1042564 h 1217883"/>
                    <a:gd name="connsiteX104" fmla="*/ 93658 w 934117"/>
                    <a:gd name="connsiteY104" fmla="*/ 1049958 h 1217883"/>
                    <a:gd name="connsiteX105" fmla="*/ 91193 w 934117"/>
                    <a:gd name="connsiteY105" fmla="*/ 1057352 h 1217883"/>
                    <a:gd name="connsiteX106" fmla="*/ 83799 w 934117"/>
                    <a:gd name="connsiteY106" fmla="*/ 1067211 h 1217883"/>
                    <a:gd name="connsiteX107" fmla="*/ 76405 w 934117"/>
                    <a:gd name="connsiteY107" fmla="*/ 1084464 h 1217883"/>
                    <a:gd name="connsiteX108" fmla="*/ 71476 w 934117"/>
                    <a:gd name="connsiteY108" fmla="*/ 1091858 h 1217883"/>
                    <a:gd name="connsiteX109" fmla="*/ 69011 w 934117"/>
                    <a:gd name="connsiteY109" fmla="*/ 1099252 h 1217883"/>
                    <a:gd name="connsiteX110" fmla="*/ 56688 w 934117"/>
                    <a:gd name="connsiteY110" fmla="*/ 1116504 h 1217883"/>
                    <a:gd name="connsiteX111" fmla="*/ 46829 w 934117"/>
                    <a:gd name="connsiteY111" fmla="*/ 1131293 h 1217883"/>
                    <a:gd name="connsiteX112" fmla="*/ 41900 w 934117"/>
                    <a:gd name="connsiteY112" fmla="*/ 1138687 h 1217883"/>
                    <a:gd name="connsiteX113" fmla="*/ 36970 w 934117"/>
                    <a:gd name="connsiteY113" fmla="*/ 1153475 h 1217883"/>
                    <a:gd name="connsiteX114" fmla="*/ 32041 w 934117"/>
                    <a:gd name="connsiteY114" fmla="*/ 1168263 h 1217883"/>
                    <a:gd name="connsiteX115" fmla="*/ 29576 w 934117"/>
                    <a:gd name="connsiteY115" fmla="*/ 1175657 h 1217883"/>
                    <a:gd name="connsiteX116" fmla="*/ 22182 w 934117"/>
                    <a:gd name="connsiteY116" fmla="*/ 1190445 h 1217883"/>
                    <a:gd name="connsiteX117" fmla="*/ 17253 w 934117"/>
                    <a:gd name="connsiteY117" fmla="*/ 1197839 h 1217883"/>
                    <a:gd name="connsiteX118" fmla="*/ 14788 w 934117"/>
                    <a:gd name="connsiteY118" fmla="*/ 1205233 h 1217883"/>
                    <a:gd name="connsiteX119" fmla="*/ 4929 w 934117"/>
                    <a:gd name="connsiteY119" fmla="*/ 1217557 h 1217883"/>
                    <a:gd name="connsiteX120" fmla="*/ 0 w 934117"/>
                    <a:gd name="connsiteY120" fmla="*/ 1217557 h 1217883"/>
                    <a:gd name="connsiteX0" fmla="*/ 934117 w 934117"/>
                    <a:gd name="connsiteY0" fmla="*/ 2465 h 1218469"/>
                    <a:gd name="connsiteX1" fmla="*/ 904541 w 934117"/>
                    <a:gd name="connsiteY1" fmla="*/ 0 h 1218469"/>
                    <a:gd name="connsiteX2" fmla="*/ 889753 w 934117"/>
                    <a:gd name="connsiteY2" fmla="*/ 0 h 1218469"/>
                    <a:gd name="connsiteX3" fmla="*/ 860177 w 934117"/>
                    <a:gd name="connsiteY3" fmla="*/ 7394 h 1218469"/>
                    <a:gd name="connsiteX4" fmla="*/ 852783 w 934117"/>
                    <a:gd name="connsiteY4" fmla="*/ 12323 h 1218469"/>
                    <a:gd name="connsiteX5" fmla="*/ 845388 w 934117"/>
                    <a:gd name="connsiteY5" fmla="*/ 14788 h 1218469"/>
                    <a:gd name="connsiteX6" fmla="*/ 825671 w 934117"/>
                    <a:gd name="connsiteY6" fmla="*/ 19717 h 1218469"/>
                    <a:gd name="connsiteX7" fmla="*/ 813347 w 934117"/>
                    <a:gd name="connsiteY7" fmla="*/ 22182 h 1218469"/>
                    <a:gd name="connsiteX8" fmla="*/ 798559 w 934117"/>
                    <a:gd name="connsiteY8" fmla="*/ 27111 h 1218469"/>
                    <a:gd name="connsiteX9" fmla="*/ 783771 w 934117"/>
                    <a:gd name="connsiteY9" fmla="*/ 34506 h 1218469"/>
                    <a:gd name="connsiteX10" fmla="*/ 776377 w 934117"/>
                    <a:gd name="connsiteY10" fmla="*/ 39435 h 1218469"/>
                    <a:gd name="connsiteX11" fmla="*/ 768983 w 934117"/>
                    <a:gd name="connsiteY11" fmla="*/ 41900 h 1218469"/>
                    <a:gd name="connsiteX12" fmla="*/ 754195 w 934117"/>
                    <a:gd name="connsiteY12" fmla="*/ 51758 h 1218469"/>
                    <a:gd name="connsiteX13" fmla="*/ 749266 w 934117"/>
                    <a:gd name="connsiteY13" fmla="*/ 56688 h 1218469"/>
                    <a:gd name="connsiteX14" fmla="*/ 739407 w 934117"/>
                    <a:gd name="connsiteY14" fmla="*/ 59152 h 1218469"/>
                    <a:gd name="connsiteX15" fmla="*/ 729548 w 934117"/>
                    <a:gd name="connsiteY15" fmla="*/ 64082 h 1218469"/>
                    <a:gd name="connsiteX16" fmla="*/ 714760 w 934117"/>
                    <a:gd name="connsiteY16" fmla="*/ 73941 h 1218469"/>
                    <a:gd name="connsiteX17" fmla="*/ 707366 w 934117"/>
                    <a:gd name="connsiteY17" fmla="*/ 78870 h 1218469"/>
                    <a:gd name="connsiteX18" fmla="*/ 699972 w 934117"/>
                    <a:gd name="connsiteY18" fmla="*/ 81335 h 1218469"/>
                    <a:gd name="connsiteX19" fmla="*/ 687648 w 934117"/>
                    <a:gd name="connsiteY19" fmla="*/ 88729 h 1218469"/>
                    <a:gd name="connsiteX20" fmla="*/ 680254 w 934117"/>
                    <a:gd name="connsiteY20" fmla="*/ 96123 h 1218469"/>
                    <a:gd name="connsiteX21" fmla="*/ 667931 w 934117"/>
                    <a:gd name="connsiteY21" fmla="*/ 103517 h 1218469"/>
                    <a:gd name="connsiteX22" fmla="*/ 655607 w 934117"/>
                    <a:gd name="connsiteY22" fmla="*/ 118305 h 1218469"/>
                    <a:gd name="connsiteX23" fmla="*/ 648213 w 934117"/>
                    <a:gd name="connsiteY23" fmla="*/ 128164 h 1218469"/>
                    <a:gd name="connsiteX24" fmla="*/ 640819 w 934117"/>
                    <a:gd name="connsiteY24" fmla="*/ 135558 h 1218469"/>
                    <a:gd name="connsiteX25" fmla="*/ 635890 w 934117"/>
                    <a:gd name="connsiteY25" fmla="*/ 142952 h 1218469"/>
                    <a:gd name="connsiteX26" fmla="*/ 621102 w 934117"/>
                    <a:gd name="connsiteY26" fmla="*/ 152811 h 1218469"/>
                    <a:gd name="connsiteX27" fmla="*/ 616172 w 934117"/>
                    <a:gd name="connsiteY27" fmla="*/ 157740 h 1218469"/>
                    <a:gd name="connsiteX28" fmla="*/ 589061 w 934117"/>
                    <a:gd name="connsiteY28" fmla="*/ 177458 h 1218469"/>
                    <a:gd name="connsiteX29" fmla="*/ 579202 w 934117"/>
                    <a:gd name="connsiteY29" fmla="*/ 189781 h 1218469"/>
                    <a:gd name="connsiteX30" fmla="*/ 557020 w 934117"/>
                    <a:gd name="connsiteY30" fmla="*/ 216893 h 1218469"/>
                    <a:gd name="connsiteX31" fmla="*/ 544696 w 934117"/>
                    <a:gd name="connsiteY31" fmla="*/ 231681 h 1218469"/>
                    <a:gd name="connsiteX32" fmla="*/ 534838 w 934117"/>
                    <a:gd name="connsiteY32" fmla="*/ 246469 h 1218469"/>
                    <a:gd name="connsiteX33" fmla="*/ 529908 w 934117"/>
                    <a:gd name="connsiteY33" fmla="*/ 253863 h 1218469"/>
                    <a:gd name="connsiteX34" fmla="*/ 522514 w 934117"/>
                    <a:gd name="connsiteY34" fmla="*/ 261257 h 1218469"/>
                    <a:gd name="connsiteX35" fmla="*/ 517585 w 934117"/>
                    <a:gd name="connsiteY35" fmla="*/ 268651 h 1218469"/>
                    <a:gd name="connsiteX36" fmla="*/ 505261 w 934117"/>
                    <a:gd name="connsiteY36" fmla="*/ 280975 h 1218469"/>
                    <a:gd name="connsiteX37" fmla="*/ 502797 w 934117"/>
                    <a:gd name="connsiteY37" fmla="*/ 288369 h 1218469"/>
                    <a:gd name="connsiteX38" fmla="*/ 497867 w 934117"/>
                    <a:gd name="connsiteY38" fmla="*/ 293298 h 1218469"/>
                    <a:gd name="connsiteX39" fmla="*/ 490473 w 934117"/>
                    <a:gd name="connsiteY39" fmla="*/ 303157 h 1218469"/>
                    <a:gd name="connsiteX40" fmla="*/ 480614 w 934117"/>
                    <a:gd name="connsiteY40" fmla="*/ 317945 h 1218469"/>
                    <a:gd name="connsiteX41" fmla="*/ 475685 w 934117"/>
                    <a:gd name="connsiteY41" fmla="*/ 325339 h 1218469"/>
                    <a:gd name="connsiteX42" fmla="*/ 468291 w 934117"/>
                    <a:gd name="connsiteY42" fmla="*/ 332733 h 1218469"/>
                    <a:gd name="connsiteX43" fmla="*/ 463362 w 934117"/>
                    <a:gd name="connsiteY43" fmla="*/ 340127 h 1218469"/>
                    <a:gd name="connsiteX44" fmla="*/ 448573 w 934117"/>
                    <a:gd name="connsiteY44" fmla="*/ 354915 h 1218469"/>
                    <a:gd name="connsiteX45" fmla="*/ 438715 w 934117"/>
                    <a:gd name="connsiteY45" fmla="*/ 367239 h 1218469"/>
                    <a:gd name="connsiteX46" fmla="*/ 428856 w 934117"/>
                    <a:gd name="connsiteY46" fmla="*/ 382027 h 1218469"/>
                    <a:gd name="connsiteX47" fmla="*/ 426391 w 934117"/>
                    <a:gd name="connsiteY47" fmla="*/ 389421 h 1218469"/>
                    <a:gd name="connsiteX48" fmla="*/ 418997 w 934117"/>
                    <a:gd name="connsiteY48" fmla="*/ 399280 h 1218469"/>
                    <a:gd name="connsiteX49" fmla="*/ 409138 w 934117"/>
                    <a:gd name="connsiteY49" fmla="*/ 414068 h 1218469"/>
                    <a:gd name="connsiteX50" fmla="*/ 404209 w 934117"/>
                    <a:gd name="connsiteY50" fmla="*/ 428856 h 1218469"/>
                    <a:gd name="connsiteX51" fmla="*/ 394350 w 934117"/>
                    <a:gd name="connsiteY51" fmla="*/ 443644 h 1218469"/>
                    <a:gd name="connsiteX52" fmla="*/ 386956 w 934117"/>
                    <a:gd name="connsiteY52" fmla="*/ 455968 h 1218469"/>
                    <a:gd name="connsiteX53" fmla="*/ 379562 w 934117"/>
                    <a:gd name="connsiteY53" fmla="*/ 470756 h 1218469"/>
                    <a:gd name="connsiteX54" fmla="*/ 354915 w 934117"/>
                    <a:gd name="connsiteY54" fmla="*/ 500332 h 1218469"/>
                    <a:gd name="connsiteX55" fmla="*/ 352450 w 934117"/>
                    <a:gd name="connsiteY55" fmla="*/ 507726 h 1218469"/>
                    <a:gd name="connsiteX56" fmla="*/ 342592 w 934117"/>
                    <a:gd name="connsiteY56" fmla="*/ 522514 h 1218469"/>
                    <a:gd name="connsiteX57" fmla="*/ 337662 w 934117"/>
                    <a:gd name="connsiteY57" fmla="*/ 542232 h 1218469"/>
                    <a:gd name="connsiteX58" fmla="*/ 327804 w 934117"/>
                    <a:gd name="connsiteY58" fmla="*/ 559485 h 1218469"/>
                    <a:gd name="connsiteX59" fmla="*/ 322874 w 934117"/>
                    <a:gd name="connsiteY59" fmla="*/ 574273 h 1218469"/>
                    <a:gd name="connsiteX60" fmla="*/ 317945 w 934117"/>
                    <a:gd name="connsiteY60" fmla="*/ 581667 h 1218469"/>
                    <a:gd name="connsiteX61" fmla="*/ 313015 w 934117"/>
                    <a:gd name="connsiteY61" fmla="*/ 596455 h 1218469"/>
                    <a:gd name="connsiteX62" fmla="*/ 310551 w 934117"/>
                    <a:gd name="connsiteY62" fmla="*/ 603849 h 1218469"/>
                    <a:gd name="connsiteX63" fmla="*/ 305621 w 934117"/>
                    <a:gd name="connsiteY63" fmla="*/ 608778 h 1218469"/>
                    <a:gd name="connsiteX64" fmla="*/ 298227 w 934117"/>
                    <a:gd name="connsiteY64" fmla="*/ 630961 h 1218469"/>
                    <a:gd name="connsiteX65" fmla="*/ 295763 w 934117"/>
                    <a:gd name="connsiteY65" fmla="*/ 638355 h 1218469"/>
                    <a:gd name="connsiteX66" fmla="*/ 290833 w 934117"/>
                    <a:gd name="connsiteY66" fmla="*/ 645749 h 1218469"/>
                    <a:gd name="connsiteX67" fmla="*/ 280974 w 934117"/>
                    <a:gd name="connsiteY67" fmla="*/ 670396 h 1218469"/>
                    <a:gd name="connsiteX68" fmla="*/ 271116 w 934117"/>
                    <a:gd name="connsiteY68" fmla="*/ 685184 h 1218469"/>
                    <a:gd name="connsiteX69" fmla="*/ 258792 w 934117"/>
                    <a:gd name="connsiteY69" fmla="*/ 697507 h 1218469"/>
                    <a:gd name="connsiteX70" fmla="*/ 248933 w 934117"/>
                    <a:gd name="connsiteY70" fmla="*/ 712295 h 1218469"/>
                    <a:gd name="connsiteX71" fmla="*/ 241539 w 934117"/>
                    <a:gd name="connsiteY71" fmla="*/ 727083 h 1218469"/>
                    <a:gd name="connsiteX72" fmla="*/ 236610 w 934117"/>
                    <a:gd name="connsiteY72" fmla="*/ 741872 h 1218469"/>
                    <a:gd name="connsiteX73" fmla="*/ 231681 w 934117"/>
                    <a:gd name="connsiteY73" fmla="*/ 749266 h 1218469"/>
                    <a:gd name="connsiteX74" fmla="*/ 229216 w 934117"/>
                    <a:gd name="connsiteY74" fmla="*/ 756660 h 1218469"/>
                    <a:gd name="connsiteX75" fmla="*/ 224287 w 934117"/>
                    <a:gd name="connsiteY75" fmla="*/ 764054 h 1218469"/>
                    <a:gd name="connsiteX76" fmla="*/ 219357 w 934117"/>
                    <a:gd name="connsiteY76" fmla="*/ 781307 h 1218469"/>
                    <a:gd name="connsiteX77" fmla="*/ 216893 w 934117"/>
                    <a:gd name="connsiteY77" fmla="*/ 788701 h 1218469"/>
                    <a:gd name="connsiteX78" fmla="*/ 211963 w 934117"/>
                    <a:gd name="connsiteY78" fmla="*/ 793630 h 1218469"/>
                    <a:gd name="connsiteX79" fmla="*/ 204569 w 934117"/>
                    <a:gd name="connsiteY79" fmla="*/ 815812 h 1218469"/>
                    <a:gd name="connsiteX80" fmla="*/ 202104 w 934117"/>
                    <a:gd name="connsiteY80" fmla="*/ 823206 h 1218469"/>
                    <a:gd name="connsiteX81" fmla="*/ 197175 w 934117"/>
                    <a:gd name="connsiteY81" fmla="*/ 830600 h 1218469"/>
                    <a:gd name="connsiteX82" fmla="*/ 194710 w 934117"/>
                    <a:gd name="connsiteY82" fmla="*/ 837995 h 1218469"/>
                    <a:gd name="connsiteX83" fmla="*/ 192246 w 934117"/>
                    <a:gd name="connsiteY83" fmla="*/ 847853 h 1218469"/>
                    <a:gd name="connsiteX84" fmla="*/ 187316 w 934117"/>
                    <a:gd name="connsiteY84" fmla="*/ 852783 h 1218469"/>
                    <a:gd name="connsiteX85" fmla="*/ 174993 w 934117"/>
                    <a:gd name="connsiteY85" fmla="*/ 877430 h 1218469"/>
                    <a:gd name="connsiteX86" fmla="*/ 174993 w 934117"/>
                    <a:gd name="connsiteY86" fmla="*/ 877430 h 1218469"/>
                    <a:gd name="connsiteX87" fmla="*/ 172528 w 934117"/>
                    <a:gd name="connsiteY87" fmla="*/ 884824 h 1218469"/>
                    <a:gd name="connsiteX88" fmla="*/ 162669 w 934117"/>
                    <a:gd name="connsiteY88" fmla="*/ 897147 h 1218469"/>
                    <a:gd name="connsiteX89" fmla="*/ 160205 w 934117"/>
                    <a:gd name="connsiteY89" fmla="*/ 904541 h 1218469"/>
                    <a:gd name="connsiteX90" fmla="*/ 155275 w 934117"/>
                    <a:gd name="connsiteY90" fmla="*/ 909471 h 1218469"/>
                    <a:gd name="connsiteX91" fmla="*/ 150346 w 934117"/>
                    <a:gd name="connsiteY91" fmla="*/ 916865 h 1218469"/>
                    <a:gd name="connsiteX92" fmla="*/ 145416 w 934117"/>
                    <a:gd name="connsiteY92" fmla="*/ 926723 h 1218469"/>
                    <a:gd name="connsiteX93" fmla="*/ 142952 w 934117"/>
                    <a:gd name="connsiteY93" fmla="*/ 934117 h 1218469"/>
                    <a:gd name="connsiteX94" fmla="*/ 138022 w 934117"/>
                    <a:gd name="connsiteY94" fmla="*/ 941511 h 1218469"/>
                    <a:gd name="connsiteX95" fmla="*/ 133093 w 934117"/>
                    <a:gd name="connsiteY95" fmla="*/ 956300 h 1218469"/>
                    <a:gd name="connsiteX96" fmla="*/ 123234 w 934117"/>
                    <a:gd name="connsiteY96" fmla="*/ 973552 h 1218469"/>
                    <a:gd name="connsiteX97" fmla="*/ 120770 w 934117"/>
                    <a:gd name="connsiteY97" fmla="*/ 980947 h 1218469"/>
                    <a:gd name="connsiteX98" fmla="*/ 115840 w 934117"/>
                    <a:gd name="connsiteY98" fmla="*/ 990805 h 1218469"/>
                    <a:gd name="connsiteX99" fmla="*/ 113376 w 934117"/>
                    <a:gd name="connsiteY99" fmla="*/ 1000664 h 1218469"/>
                    <a:gd name="connsiteX100" fmla="*/ 108446 w 934117"/>
                    <a:gd name="connsiteY100" fmla="*/ 1010523 h 1218469"/>
                    <a:gd name="connsiteX101" fmla="*/ 103517 w 934117"/>
                    <a:gd name="connsiteY101" fmla="*/ 1025311 h 1218469"/>
                    <a:gd name="connsiteX102" fmla="*/ 101052 w 934117"/>
                    <a:gd name="connsiteY102" fmla="*/ 1032705 h 1218469"/>
                    <a:gd name="connsiteX103" fmla="*/ 98587 w 934117"/>
                    <a:gd name="connsiteY103" fmla="*/ 1042564 h 1218469"/>
                    <a:gd name="connsiteX104" fmla="*/ 93658 w 934117"/>
                    <a:gd name="connsiteY104" fmla="*/ 1049958 h 1218469"/>
                    <a:gd name="connsiteX105" fmla="*/ 91193 w 934117"/>
                    <a:gd name="connsiteY105" fmla="*/ 1057352 h 1218469"/>
                    <a:gd name="connsiteX106" fmla="*/ 83799 w 934117"/>
                    <a:gd name="connsiteY106" fmla="*/ 1067211 h 1218469"/>
                    <a:gd name="connsiteX107" fmla="*/ 76405 w 934117"/>
                    <a:gd name="connsiteY107" fmla="*/ 1084464 h 1218469"/>
                    <a:gd name="connsiteX108" fmla="*/ 71476 w 934117"/>
                    <a:gd name="connsiteY108" fmla="*/ 1091858 h 1218469"/>
                    <a:gd name="connsiteX109" fmla="*/ 69011 w 934117"/>
                    <a:gd name="connsiteY109" fmla="*/ 1099252 h 1218469"/>
                    <a:gd name="connsiteX110" fmla="*/ 56688 w 934117"/>
                    <a:gd name="connsiteY110" fmla="*/ 1116504 h 1218469"/>
                    <a:gd name="connsiteX111" fmla="*/ 46829 w 934117"/>
                    <a:gd name="connsiteY111" fmla="*/ 1131293 h 1218469"/>
                    <a:gd name="connsiteX112" fmla="*/ 41900 w 934117"/>
                    <a:gd name="connsiteY112" fmla="*/ 1138687 h 1218469"/>
                    <a:gd name="connsiteX113" fmla="*/ 36970 w 934117"/>
                    <a:gd name="connsiteY113" fmla="*/ 1153475 h 1218469"/>
                    <a:gd name="connsiteX114" fmla="*/ 32041 w 934117"/>
                    <a:gd name="connsiteY114" fmla="*/ 1168263 h 1218469"/>
                    <a:gd name="connsiteX115" fmla="*/ 29576 w 934117"/>
                    <a:gd name="connsiteY115" fmla="*/ 1175657 h 1218469"/>
                    <a:gd name="connsiteX116" fmla="*/ 22182 w 934117"/>
                    <a:gd name="connsiteY116" fmla="*/ 1190445 h 1218469"/>
                    <a:gd name="connsiteX117" fmla="*/ 17253 w 934117"/>
                    <a:gd name="connsiteY117" fmla="*/ 1197839 h 1218469"/>
                    <a:gd name="connsiteX118" fmla="*/ 14788 w 934117"/>
                    <a:gd name="connsiteY118" fmla="*/ 1205233 h 1218469"/>
                    <a:gd name="connsiteX119" fmla="*/ 4929 w 934117"/>
                    <a:gd name="connsiteY119" fmla="*/ 1217557 h 1218469"/>
                    <a:gd name="connsiteX120" fmla="*/ 0 w 934117"/>
                    <a:gd name="connsiteY120" fmla="*/ 1217557 h 1218469"/>
                    <a:gd name="connsiteX0" fmla="*/ 935232 w 935232"/>
                    <a:gd name="connsiteY0" fmla="*/ 2465 h 1218469"/>
                    <a:gd name="connsiteX1" fmla="*/ 905656 w 935232"/>
                    <a:gd name="connsiteY1" fmla="*/ 0 h 1218469"/>
                    <a:gd name="connsiteX2" fmla="*/ 890868 w 935232"/>
                    <a:gd name="connsiteY2" fmla="*/ 0 h 1218469"/>
                    <a:gd name="connsiteX3" fmla="*/ 861292 w 935232"/>
                    <a:gd name="connsiteY3" fmla="*/ 7394 h 1218469"/>
                    <a:gd name="connsiteX4" fmla="*/ 853898 w 935232"/>
                    <a:gd name="connsiteY4" fmla="*/ 12323 h 1218469"/>
                    <a:gd name="connsiteX5" fmla="*/ 846503 w 935232"/>
                    <a:gd name="connsiteY5" fmla="*/ 14788 h 1218469"/>
                    <a:gd name="connsiteX6" fmla="*/ 826786 w 935232"/>
                    <a:gd name="connsiteY6" fmla="*/ 19717 h 1218469"/>
                    <a:gd name="connsiteX7" fmla="*/ 814462 w 935232"/>
                    <a:gd name="connsiteY7" fmla="*/ 22182 h 1218469"/>
                    <a:gd name="connsiteX8" fmla="*/ 799674 w 935232"/>
                    <a:gd name="connsiteY8" fmla="*/ 27111 h 1218469"/>
                    <a:gd name="connsiteX9" fmla="*/ 784886 w 935232"/>
                    <a:gd name="connsiteY9" fmla="*/ 34506 h 1218469"/>
                    <a:gd name="connsiteX10" fmla="*/ 777492 w 935232"/>
                    <a:gd name="connsiteY10" fmla="*/ 39435 h 1218469"/>
                    <a:gd name="connsiteX11" fmla="*/ 770098 w 935232"/>
                    <a:gd name="connsiteY11" fmla="*/ 41900 h 1218469"/>
                    <a:gd name="connsiteX12" fmla="*/ 755310 w 935232"/>
                    <a:gd name="connsiteY12" fmla="*/ 51758 h 1218469"/>
                    <a:gd name="connsiteX13" fmla="*/ 750381 w 935232"/>
                    <a:gd name="connsiteY13" fmla="*/ 56688 h 1218469"/>
                    <a:gd name="connsiteX14" fmla="*/ 740522 w 935232"/>
                    <a:gd name="connsiteY14" fmla="*/ 59152 h 1218469"/>
                    <a:gd name="connsiteX15" fmla="*/ 730663 w 935232"/>
                    <a:gd name="connsiteY15" fmla="*/ 64082 h 1218469"/>
                    <a:gd name="connsiteX16" fmla="*/ 715875 w 935232"/>
                    <a:gd name="connsiteY16" fmla="*/ 73941 h 1218469"/>
                    <a:gd name="connsiteX17" fmla="*/ 708481 w 935232"/>
                    <a:gd name="connsiteY17" fmla="*/ 78870 h 1218469"/>
                    <a:gd name="connsiteX18" fmla="*/ 701087 w 935232"/>
                    <a:gd name="connsiteY18" fmla="*/ 81335 h 1218469"/>
                    <a:gd name="connsiteX19" fmla="*/ 688763 w 935232"/>
                    <a:gd name="connsiteY19" fmla="*/ 88729 h 1218469"/>
                    <a:gd name="connsiteX20" fmla="*/ 681369 w 935232"/>
                    <a:gd name="connsiteY20" fmla="*/ 96123 h 1218469"/>
                    <a:gd name="connsiteX21" fmla="*/ 669046 w 935232"/>
                    <a:gd name="connsiteY21" fmla="*/ 103517 h 1218469"/>
                    <a:gd name="connsiteX22" fmla="*/ 656722 w 935232"/>
                    <a:gd name="connsiteY22" fmla="*/ 118305 h 1218469"/>
                    <a:gd name="connsiteX23" fmla="*/ 649328 w 935232"/>
                    <a:gd name="connsiteY23" fmla="*/ 128164 h 1218469"/>
                    <a:gd name="connsiteX24" fmla="*/ 641934 w 935232"/>
                    <a:gd name="connsiteY24" fmla="*/ 135558 h 1218469"/>
                    <a:gd name="connsiteX25" fmla="*/ 637005 w 935232"/>
                    <a:gd name="connsiteY25" fmla="*/ 142952 h 1218469"/>
                    <a:gd name="connsiteX26" fmla="*/ 622217 w 935232"/>
                    <a:gd name="connsiteY26" fmla="*/ 152811 h 1218469"/>
                    <a:gd name="connsiteX27" fmla="*/ 617287 w 935232"/>
                    <a:gd name="connsiteY27" fmla="*/ 157740 h 1218469"/>
                    <a:gd name="connsiteX28" fmla="*/ 590176 w 935232"/>
                    <a:gd name="connsiteY28" fmla="*/ 177458 h 1218469"/>
                    <a:gd name="connsiteX29" fmla="*/ 580317 w 935232"/>
                    <a:gd name="connsiteY29" fmla="*/ 189781 h 1218469"/>
                    <a:gd name="connsiteX30" fmla="*/ 558135 w 935232"/>
                    <a:gd name="connsiteY30" fmla="*/ 216893 h 1218469"/>
                    <a:gd name="connsiteX31" fmla="*/ 545811 w 935232"/>
                    <a:gd name="connsiteY31" fmla="*/ 231681 h 1218469"/>
                    <a:gd name="connsiteX32" fmla="*/ 535953 w 935232"/>
                    <a:gd name="connsiteY32" fmla="*/ 246469 h 1218469"/>
                    <a:gd name="connsiteX33" fmla="*/ 531023 w 935232"/>
                    <a:gd name="connsiteY33" fmla="*/ 253863 h 1218469"/>
                    <a:gd name="connsiteX34" fmla="*/ 523629 w 935232"/>
                    <a:gd name="connsiteY34" fmla="*/ 261257 h 1218469"/>
                    <a:gd name="connsiteX35" fmla="*/ 518700 w 935232"/>
                    <a:gd name="connsiteY35" fmla="*/ 268651 h 1218469"/>
                    <a:gd name="connsiteX36" fmla="*/ 506376 w 935232"/>
                    <a:gd name="connsiteY36" fmla="*/ 280975 h 1218469"/>
                    <a:gd name="connsiteX37" fmla="*/ 503912 w 935232"/>
                    <a:gd name="connsiteY37" fmla="*/ 288369 h 1218469"/>
                    <a:gd name="connsiteX38" fmla="*/ 498982 w 935232"/>
                    <a:gd name="connsiteY38" fmla="*/ 293298 h 1218469"/>
                    <a:gd name="connsiteX39" fmla="*/ 491588 w 935232"/>
                    <a:gd name="connsiteY39" fmla="*/ 303157 h 1218469"/>
                    <a:gd name="connsiteX40" fmla="*/ 481729 w 935232"/>
                    <a:gd name="connsiteY40" fmla="*/ 317945 h 1218469"/>
                    <a:gd name="connsiteX41" fmla="*/ 476800 w 935232"/>
                    <a:gd name="connsiteY41" fmla="*/ 325339 h 1218469"/>
                    <a:gd name="connsiteX42" fmla="*/ 469406 w 935232"/>
                    <a:gd name="connsiteY42" fmla="*/ 332733 h 1218469"/>
                    <a:gd name="connsiteX43" fmla="*/ 464477 w 935232"/>
                    <a:gd name="connsiteY43" fmla="*/ 340127 h 1218469"/>
                    <a:gd name="connsiteX44" fmla="*/ 449688 w 935232"/>
                    <a:gd name="connsiteY44" fmla="*/ 354915 h 1218469"/>
                    <a:gd name="connsiteX45" fmla="*/ 439830 w 935232"/>
                    <a:gd name="connsiteY45" fmla="*/ 367239 h 1218469"/>
                    <a:gd name="connsiteX46" fmla="*/ 429971 w 935232"/>
                    <a:gd name="connsiteY46" fmla="*/ 382027 h 1218469"/>
                    <a:gd name="connsiteX47" fmla="*/ 427506 w 935232"/>
                    <a:gd name="connsiteY47" fmla="*/ 389421 h 1218469"/>
                    <a:gd name="connsiteX48" fmla="*/ 420112 w 935232"/>
                    <a:gd name="connsiteY48" fmla="*/ 399280 h 1218469"/>
                    <a:gd name="connsiteX49" fmla="*/ 410253 w 935232"/>
                    <a:gd name="connsiteY49" fmla="*/ 414068 h 1218469"/>
                    <a:gd name="connsiteX50" fmla="*/ 405324 w 935232"/>
                    <a:gd name="connsiteY50" fmla="*/ 428856 h 1218469"/>
                    <a:gd name="connsiteX51" fmla="*/ 395465 w 935232"/>
                    <a:gd name="connsiteY51" fmla="*/ 443644 h 1218469"/>
                    <a:gd name="connsiteX52" fmla="*/ 388071 w 935232"/>
                    <a:gd name="connsiteY52" fmla="*/ 455968 h 1218469"/>
                    <a:gd name="connsiteX53" fmla="*/ 380677 w 935232"/>
                    <a:gd name="connsiteY53" fmla="*/ 470756 h 1218469"/>
                    <a:gd name="connsiteX54" fmla="*/ 356030 w 935232"/>
                    <a:gd name="connsiteY54" fmla="*/ 500332 h 1218469"/>
                    <a:gd name="connsiteX55" fmla="*/ 353565 w 935232"/>
                    <a:gd name="connsiteY55" fmla="*/ 507726 h 1218469"/>
                    <a:gd name="connsiteX56" fmla="*/ 343707 w 935232"/>
                    <a:gd name="connsiteY56" fmla="*/ 522514 h 1218469"/>
                    <a:gd name="connsiteX57" fmla="*/ 338777 w 935232"/>
                    <a:gd name="connsiteY57" fmla="*/ 542232 h 1218469"/>
                    <a:gd name="connsiteX58" fmla="*/ 328919 w 935232"/>
                    <a:gd name="connsiteY58" fmla="*/ 559485 h 1218469"/>
                    <a:gd name="connsiteX59" fmla="*/ 323989 w 935232"/>
                    <a:gd name="connsiteY59" fmla="*/ 574273 h 1218469"/>
                    <a:gd name="connsiteX60" fmla="*/ 319060 w 935232"/>
                    <a:gd name="connsiteY60" fmla="*/ 581667 h 1218469"/>
                    <a:gd name="connsiteX61" fmla="*/ 314130 w 935232"/>
                    <a:gd name="connsiteY61" fmla="*/ 596455 h 1218469"/>
                    <a:gd name="connsiteX62" fmla="*/ 311666 w 935232"/>
                    <a:gd name="connsiteY62" fmla="*/ 603849 h 1218469"/>
                    <a:gd name="connsiteX63" fmla="*/ 306736 w 935232"/>
                    <a:gd name="connsiteY63" fmla="*/ 608778 h 1218469"/>
                    <a:gd name="connsiteX64" fmla="*/ 299342 w 935232"/>
                    <a:gd name="connsiteY64" fmla="*/ 630961 h 1218469"/>
                    <a:gd name="connsiteX65" fmla="*/ 296878 w 935232"/>
                    <a:gd name="connsiteY65" fmla="*/ 638355 h 1218469"/>
                    <a:gd name="connsiteX66" fmla="*/ 291948 w 935232"/>
                    <a:gd name="connsiteY66" fmla="*/ 645749 h 1218469"/>
                    <a:gd name="connsiteX67" fmla="*/ 282089 w 935232"/>
                    <a:gd name="connsiteY67" fmla="*/ 670396 h 1218469"/>
                    <a:gd name="connsiteX68" fmla="*/ 272231 w 935232"/>
                    <a:gd name="connsiteY68" fmla="*/ 685184 h 1218469"/>
                    <a:gd name="connsiteX69" fmla="*/ 259907 w 935232"/>
                    <a:gd name="connsiteY69" fmla="*/ 697507 h 1218469"/>
                    <a:gd name="connsiteX70" fmla="*/ 250048 w 935232"/>
                    <a:gd name="connsiteY70" fmla="*/ 712295 h 1218469"/>
                    <a:gd name="connsiteX71" fmla="*/ 242654 w 935232"/>
                    <a:gd name="connsiteY71" fmla="*/ 727083 h 1218469"/>
                    <a:gd name="connsiteX72" fmla="*/ 237725 w 935232"/>
                    <a:gd name="connsiteY72" fmla="*/ 741872 h 1218469"/>
                    <a:gd name="connsiteX73" fmla="*/ 232796 w 935232"/>
                    <a:gd name="connsiteY73" fmla="*/ 749266 h 1218469"/>
                    <a:gd name="connsiteX74" fmla="*/ 230331 w 935232"/>
                    <a:gd name="connsiteY74" fmla="*/ 756660 h 1218469"/>
                    <a:gd name="connsiteX75" fmla="*/ 225402 w 935232"/>
                    <a:gd name="connsiteY75" fmla="*/ 764054 h 1218469"/>
                    <a:gd name="connsiteX76" fmla="*/ 220472 w 935232"/>
                    <a:gd name="connsiteY76" fmla="*/ 781307 h 1218469"/>
                    <a:gd name="connsiteX77" fmla="*/ 218008 w 935232"/>
                    <a:gd name="connsiteY77" fmla="*/ 788701 h 1218469"/>
                    <a:gd name="connsiteX78" fmla="*/ 213078 w 935232"/>
                    <a:gd name="connsiteY78" fmla="*/ 793630 h 1218469"/>
                    <a:gd name="connsiteX79" fmla="*/ 205684 w 935232"/>
                    <a:gd name="connsiteY79" fmla="*/ 815812 h 1218469"/>
                    <a:gd name="connsiteX80" fmla="*/ 203219 w 935232"/>
                    <a:gd name="connsiteY80" fmla="*/ 823206 h 1218469"/>
                    <a:gd name="connsiteX81" fmla="*/ 198290 w 935232"/>
                    <a:gd name="connsiteY81" fmla="*/ 830600 h 1218469"/>
                    <a:gd name="connsiteX82" fmla="*/ 195825 w 935232"/>
                    <a:gd name="connsiteY82" fmla="*/ 837995 h 1218469"/>
                    <a:gd name="connsiteX83" fmla="*/ 193361 w 935232"/>
                    <a:gd name="connsiteY83" fmla="*/ 847853 h 1218469"/>
                    <a:gd name="connsiteX84" fmla="*/ 188431 w 935232"/>
                    <a:gd name="connsiteY84" fmla="*/ 852783 h 1218469"/>
                    <a:gd name="connsiteX85" fmla="*/ 176108 w 935232"/>
                    <a:gd name="connsiteY85" fmla="*/ 877430 h 1218469"/>
                    <a:gd name="connsiteX86" fmla="*/ 176108 w 935232"/>
                    <a:gd name="connsiteY86" fmla="*/ 877430 h 1218469"/>
                    <a:gd name="connsiteX87" fmla="*/ 173643 w 935232"/>
                    <a:gd name="connsiteY87" fmla="*/ 884824 h 1218469"/>
                    <a:gd name="connsiteX88" fmla="*/ 163784 w 935232"/>
                    <a:gd name="connsiteY88" fmla="*/ 897147 h 1218469"/>
                    <a:gd name="connsiteX89" fmla="*/ 161320 w 935232"/>
                    <a:gd name="connsiteY89" fmla="*/ 904541 h 1218469"/>
                    <a:gd name="connsiteX90" fmla="*/ 156390 w 935232"/>
                    <a:gd name="connsiteY90" fmla="*/ 909471 h 1218469"/>
                    <a:gd name="connsiteX91" fmla="*/ 151461 w 935232"/>
                    <a:gd name="connsiteY91" fmla="*/ 916865 h 1218469"/>
                    <a:gd name="connsiteX92" fmla="*/ 146531 w 935232"/>
                    <a:gd name="connsiteY92" fmla="*/ 926723 h 1218469"/>
                    <a:gd name="connsiteX93" fmla="*/ 144067 w 935232"/>
                    <a:gd name="connsiteY93" fmla="*/ 934117 h 1218469"/>
                    <a:gd name="connsiteX94" fmla="*/ 139137 w 935232"/>
                    <a:gd name="connsiteY94" fmla="*/ 941511 h 1218469"/>
                    <a:gd name="connsiteX95" fmla="*/ 134208 w 935232"/>
                    <a:gd name="connsiteY95" fmla="*/ 956300 h 1218469"/>
                    <a:gd name="connsiteX96" fmla="*/ 124349 w 935232"/>
                    <a:gd name="connsiteY96" fmla="*/ 973552 h 1218469"/>
                    <a:gd name="connsiteX97" fmla="*/ 121885 w 935232"/>
                    <a:gd name="connsiteY97" fmla="*/ 980947 h 1218469"/>
                    <a:gd name="connsiteX98" fmla="*/ 116955 w 935232"/>
                    <a:gd name="connsiteY98" fmla="*/ 990805 h 1218469"/>
                    <a:gd name="connsiteX99" fmla="*/ 114491 w 935232"/>
                    <a:gd name="connsiteY99" fmla="*/ 1000664 h 1218469"/>
                    <a:gd name="connsiteX100" fmla="*/ 109561 w 935232"/>
                    <a:gd name="connsiteY100" fmla="*/ 1010523 h 1218469"/>
                    <a:gd name="connsiteX101" fmla="*/ 104632 w 935232"/>
                    <a:gd name="connsiteY101" fmla="*/ 1025311 h 1218469"/>
                    <a:gd name="connsiteX102" fmla="*/ 102167 w 935232"/>
                    <a:gd name="connsiteY102" fmla="*/ 1032705 h 1218469"/>
                    <a:gd name="connsiteX103" fmla="*/ 99702 w 935232"/>
                    <a:gd name="connsiteY103" fmla="*/ 1042564 h 1218469"/>
                    <a:gd name="connsiteX104" fmla="*/ 94773 w 935232"/>
                    <a:gd name="connsiteY104" fmla="*/ 1049958 h 1218469"/>
                    <a:gd name="connsiteX105" fmla="*/ 92308 w 935232"/>
                    <a:gd name="connsiteY105" fmla="*/ 1057352 h 1218469"/>
                    <a:gd name="connsiteX106" fmla="*/ 84914 w 935232"/>
                    <a:gd name="connsiteY106" fmla="*/ 1067211 h 1218469"/>
                    <a:gd name="connsiteX107" fmla="*/ 77520 w 935232"/>
                    <a:gd name="connsiteY107" fmla="*/ 1084464 h 1218469"/>
                    <a:gd name="connsiteX108" fmla="*/ 72591 w 935232"/>
                    <a:gd name="connsiteY108" fmla="*/ 1091858 h 1218469"/>
                    <a:gd name="connsiteX109" fmla="*/ 70126 w 935232"/>
                    <a:gd name="connsiteY109" fmla="*/ 1099252 h 1218469"/>
                    <a:gd name="connsiteX110" fmla="*/ 57803 w 935232"/>
                    <a:gd name="connsiteY110" fmla="*/ 1116504 h 1218469"/>
                    <a:gd name="connsiteX111" fmla="*/ 47944 w 935232"/>
                    <a:gd name="connsiteY111" fmla="*/ 1131293 h 1218469"/>
                    <a:gd name="connsiteX112" fmla="*/ 43015 w 935232"/>
                    <a:gd name="connsiteY112" fmla="*/ 1138687 h 1218469"/>
                    <a:gd name="connsiteX113" fmla="*/ 38085 w 935232"/>
                    <a:gd name="connsiteY113" fmla="*/ 1153475 h 1218469"/>
                    <a:gd name="connsiteX114" fmla="*/ 33156 w 935232"/>
                    <a:gd name="connsiteY114" fmla="*/ 1168263 h 1218469"/>
                    <a:gd name="connsiteX115" fmla="*/ 30691 w 935232"/>
                    <a:gd name="connsiteY115" fmla="*/ 1175657 h 1218469"/>
                    <a:gd name="connsiteX116" fmla="*/ 23297 w 935232"/>
                    <a:gd name="connsiteY116" fmla="*/ 1190445 h 1218469"/>
                    <a:gd name="connsiteX117" fmla="*/ 18368 w 935232"/>
                    <a:gd name="connsiteY117" fmla="*/ 1197839 h 1218469"/>
                    <a:gd name="connsiteX118" fmla="*/ 15903 w 935232"/>
                    <a:gd name="connsiteY118" fmla="*/ 1205233 h 1218469"/>
                    <a:gd name="connsiteX119" fmla="*/ 6044 w 935232"/>
                    <a:gd name="connsiteY119" fmla="*/ 1217557 h 1218469"/>
                    <a:gd name="connsiteX120" fmla="*/ 1115 w 935232"/>
                    <a:gd name="connsiteY120" fmla="*/ 1217557 h 1218469"/>
                    <a:gd name="connsiteX121" fmla="*/ 0 w 935232"/>
                    <a:gd name="connsiteY121" fmla="*/ 1215172 h 1218469"/>
                    <a:gd name="connsiteX0" fmla="*/ 942082 w 942082"/>
                    <a:gd name="connsiteY0" fmla="*/ 2465 h 1228871"/>
                    <a:gd name="connsiteX1" fmla="*/ 912506 w 942082"/>
                    <a:gd name="connsiteY1" fmla="*/ 0 h 1228871"/>
                    <a:gd name="connsiteX2" fmla="*/ 897718 w 942082"/>
                    <a:gd name="connsiteY2" fmla="*/ 0 h 1228871"/>
                    <a:gd name="connsiteX3" fmla="*/ 868142 w 942082"/>
                    <a:gd name="connsiteY3" fmla="*/ 7394 h 1228871"/>
                    <a:gd name="connsiteX4" fmla="*/ 860748 w 942082"/>
                    <a:gd name="connsiteY4" fmla="*/ 12323 h 1228871"/>
                    <a:gd name="connsiteX5" fmla="*/ 853353 w 942082"/>
                    <a:gd name="connsiteY5" fmla="*/ 14788 h 1228871"/>
                    <a:gd name="connsiteX6" fmla="*/ 833636 w 942082"/>
                    <a:gd name="connsiteY6" fmla="*/ 19717 h 1228871"/>
                    <a:gd name="connsiteX7" fmla="*/ 821312 w 942082"/>
                    <a:gd name="connsiteY7" fmla="*/ 22182 h 1228871"/>
                    <a:gd name="connsiteX8" fmla="*/ 806524 w 942082"/>
                    <a:gd name="connsiteY8" fmla="*/ 27111 h 1228871"/>
                    <a:gd name="connsiteX9" fmla="*/ 791736 w 942082"/>
                    <a:gd name="connsiteY9" fmla="*/ 34506 h 1228871"/>
                    <a:gd name="connsiteX10" fmla="*/ 784342 w 942082"/>
                    <a:gd name="connsiteY10" fmla="*/ 39435 h 1228871"/>
                    <a:gd name="connsiteX11" fmla="*/ 776948 w 942082"/>
                    <a:gd name="connsiteY11" fmla="*/ 41900 h 1228871"/>
                    <a:gd name="connsiteX12" fmla="*/ 762160 w 942082"/>
                    <a:gd name="connsiteY12" fmla="*/ 51758 h 1228871"/>
                    <a:gd name="connsiteX13" fmla="*/ 757231 w 942082"/>
                    <a:gd name="connsiteY13" fmla="*/ 56688 h 1228871"/>
                    <a:gd name="connsiteX14" fmla="*/ 747372 w 942082"/>
                    <a:gd name="connsiteY14" fmla="*/ 59152 h 1228871"/>
                    <a:gd name="connsiteX15" fmla="*/ 737513 w 942082"/>
                    <a:gd name="connsiteY15" fmla="*/ 64082 h 1228871"/>
                    <a:gd name="connsiteX16" fmla="*/ 722725 w 942082"/>
                    <a:gd name="connsiteY16" fmla="*/ 73941 h 1228871"/>
                    <a:gd name="connsiteX17" fmla="*/ 715331 w 942082"/>
                    <a:gd name="connsiteY17" fmla="*/ 78870 h 1228871"/>
                    <a:gd name="connsiteX18" fmla="*/ 707937 w 942082"/>
                    <a:gd name="connsiteY18" fmla="*/ 81335 h 1228871"/>
                    <a:gd name="connsiteX19" fmla="*/ 695613 w 942082"/>
                    <a:gd name="connsiteY19" fmla="*/ 88729 h 1228871"/>
                    <a:gd name="connsiteX20" fmla="*/ 688219 w 942082"/>
                    <a:gd name="connsiteY20" fmla="*/ 96123 h 1228871"/>
                    <a:gd name="connsiteX21" fmla="*/ 675896 w 942082"/>
                    <a:gd name="connsiteY21" fmla="*/ 103517 h 1228871"/>
                    <a:gd name="connsiteX22" fmla="*/ 663572 w 942082"/>
                    <a:gd name="connsiteY22" fmla="*/ 118305 h 1228871"/>
                    <a:gd name="connsiteX23" fmla="*/ 656178 w 942082"/>
                    <a:gd name="connsiteY23" fmla="*/ 128164 h 1228871"/>
                    <a:gd name="connsiteX24" fmla="*/ 648784 w 942082"/>
                    <a:gd name="connsiteY24" fmla="*/ 135558 h 1228871"/>
                    <a:gd name="connsiteX25" fmla="*/ 643855 w 942082"/>
                    <a:gd name="connsiteY25" fmla="*/ 142952 h 1228871"/>
                    <a:gd name="connsiteX26" fmla="*/ 629067 w 942082"/>
                    <a:gd name="connsiteY26" fmla="*/ 152811 h 1228871"/>
                    <a:gd name="connsiteX27" fmla="*/ 624137 w 942082"/>
                    <a:gd name="connsiteY27" fmla="*/ 157740 h 1228871"/>
                    <a:gd name="connsiteX28" fmla="*/ 597026 w 942082"/>
                    <a:gd name="connsiteY28" fmla="*/ 177458 h 1228871"/>
                    <a:gd name="connsiteX29" fmla="*/ 587167 w 942082"/>
                    <a:gd name="connsiteY29" fmla="*/ 189781 h 1228871"/>
                    <a:gd name="connsiteX30" fmla="*/ 564985 w 942082"/>
                    <a:gd name="connsiteY30" fmla="*/ 216893 h 1228871"/>
                    <a:gd name="connsiteX31" fmla="*/ 552661 w 942082"/>
                    <a:gd name="connsiteY31" fmla="*/ 231681 h 1228871"/>
                    <a:gd name="connsiteX32" fmla="*/ 542803 w 942082"/>
                    <a:gd name="connsiteY32" fmla="*/ 246469 h 1228871"/>
                    <a:gd name="connsiteX33" fmla="*/ 537873 w 942082"/>
                    <a:gd name="connsiteY33" fmla="*/ 253863 h 1228871"/>
                    <a:gd name="connsiteX34" fmla="*/ 530479 w 942082"/>
                    <a:gd name="connsiteY34" fmla="*/ 261257 h 1228871"/>
                    <a:gd name="connsiteX35" fmla="*/ 525550 w 942082"/>
                    <a:gd name="connsiteY35" fmla="*/ 268651 h 1228871"/>
                    <a:gd name="connsiteX36" fmla="*/ 513226 w 942082"/>
                    <a:gd name="connsiteY36" fmla="*/ 280975 h 1228871"/>
                    <a:gd name="connsiteX37" fmla="*/ 510762 w 942082"/>
                    <a:gd name="connsiteY37" fmla="*/ 288369 h 1228871"/>
                    <a:gd name="connsiteX38" fmla="*/ 505832 w 942082"/>
                    <a:gd name="connsiteY38" fmla="*/ 293298 h 1228871"/>
                    <a:gd name="connsiteX39" fmla="*/ 498438 w 942082"/>
                    <a:gd name="connsiteY39" fmla="*/ 303157 h 1228871"/>
                    <a:gd name="connsiteX40" fmla="*/ 488579 w 942082"/>
                    <a:gd name="connsiteY40" fmla="*/ 317945 h 1228871"/>
                    <a:gd name="connsiteX41" fmla="*/ 483650 w 942082"/>
                    <a:gd name="connsiteY41" fmla="*/ 325339 h 1228871"/>
                    <a:gd name="connsiteX42" fmla="*/ 476256 w 942082"/>
                    <a:gd name="connsiteY42" fmla="*/ 332733 h 1228871"/>
                    <a:gd name="connsiteX43" fmla="*/ 471327 w 942082"/>
                    <a:gd name="connsiteY43" fmla="*/ 340127 h 1228871"/>
                    <a:gd name="connsiteX44" fmla="*/ 456538 w 942082"/>
                    <a:gd name="connsiteY44" fmla="*/ 354915 h 1228871"/>
                    <a:gd name="connsiteX45" fmla="*/ 446680 w 942082"/>
                    <a:gd name="connsiteY45" fmla="*/ 367239 h 1228871"/>
                    <a:gd name="connsiteX46" fmla="*/ 436821 w 942082"/>
                    <a:gd name="connsiteY46" fmla="*/ 382027 h 1228871"/>
                    <a:gd name="connsiteX47" fmla="*/ 434356 w 942082"/>
                    <a:gd name="connsiteY47" fmla="*/ 389421 h 1228871"/>
                    <a:gd name="connsiteX48" fmla="*/ 426962 w 942082"/>
                    <a:gd name="connsiteY48" fmla="*/ 399280 h 1228871"/>
                    <a:gd name="connsiteX49" fmla="*/ 417103 w 942082"/>
                    <a:gd name="connsiteY49" fmla="*/ 414068 h 1228871"/>
                    <a:gd name="connsiteX50" fmla="*/ 412174 w 942082"/>
                    <a:gd name="connsiteY50" fmla="*/ 428856 h 1228871"/>
                    <a:gd name="connsiteX51" fmla="*/ 402315 w 942082"/>
                    <a:gd name="connsiteY51" fmla="*/ 443644 h 1228871"/>
                    <a:gd name="connsiteX52" fmla="*/ 394921 w 942082"/>
                    <a:gd name="connsiteY52" fmla="*/ 455968 h 1228871"/>
                    <a:gd name="connsiteX53" fmla="*/ 387527 w 942082"/>
                    <a:gd name="connsiteY53" fmla="*/ 470756 h 1228871"/>
                    <a:gd name="connsiteX54" fmla="*/ 362880 w 942082"/>
                    <a:gd name="connsiteY54" fmla="*/ 500332 h 1228871"/>
                    <a:gd name="connsiteX55" fmla="*/ 360415 w 942082"/>
                    <a:gd name="connsiteY55" fmla="*/ 507726 h 1228871"/>
                    <a:gd name="connsiteX56" fmla="*/ 350557 w 942082"/>
                    <a:gd name="connsiteY56" fmla="*/ 522514 h 1228871"/>
                    <a:gd name="connsiteX57" fmla="*/ 345627 w 942082"/>
                    <a:gd name="connsiteY57" fmla="*/ 542232 h 1228871"/>
                    <a:gd name="connsiteX58" fmla="*/ 335769 w 942082"/>
                    <a:gd name="connsiteY58" fmla="*/ 559485 h 1228871"/>
                    <a:gd name="connsiteX59" fmla="*/ 330839 w 942082"/>
                    <a:gd name="connsiteY59" fmla="*/ 574273 h 1228871"/>
                    <a:gd name="connsiteX60" fmla="*/ 325910 w 942082"/>
                    <a:gd name="connsiteY60" fmla="*/ 581667 h 1228871"/>
                    <a:gd name="connsiteX61" fmla="*/ 320980 w 942082"/>
                    <a:gd name="connsiteY61" fmla="*/ 596455 h 1228871"/>
                    <a:gd name="connsiteX62" fmla="*/ 318516 w 942082"/>
                    <a:gd name="connsiteY62" fmla="*/ 603849 h 1228871"/>
                    <a:gd name="connsiteX63" fmla="*/ 313586 w 942082"/>
                    <a:gd name="connsiteY63" fmla="*/ 608778 h 1228871"/>
                    <a:gd name="connsiteX64" fmla="*/ 306192 w 942082"/>
                    <a:gd name="connsiteY64" fmla="*/ 630961 h 1228871"/>
                    <a:gd name="connsiteX65" fmla="*/ 303728 w 942082"/>
                    <a:gd name="connsiteY65" fmla="*/ 638355 h 1228871"/>
                    <a:gd name="connsiteX66" fmla="*/ 298798 w 942082"/>
                    <a:gd name="connsiteY66" fmla="*/ 645749 h 1228871"/>
                    <a:gd name="connsiteX67" fmla="*/ 288939 w 942082"/>
                    <a:gd name="connsiteY67" fmla="*/ 670396 h 1228871"/>
                    <a:gd name="connsiteX68" fmla="*/ 279081 w 942082"/>
                    <a:gd name="connsiteY68" fmla="*/ 685184 h 1228871"/>
                    <a:gd name="connsiteX69" fmla="*/ 266757 w 942082"/>
                    <a:gd name="connsiteY69" fmla="*/ 697507 h 1228871"/>
                    <a:gd name="connsiteX70" fmla="*/ 256898 w 942082"/>
                    <a:gd name="connsiteY70" fmla="*/ 712295 h 1228871"/>
                    <a:gd name="connsiteX71" fmla="*/ 249504 w 942082"/>
                    <a:gd name="connsiteY71" fmla="*/ 727083 h 1228871"/>
                    <a:gd name="connsiteX72" fmla="*/ 244575 w 942082"/>
                    <a:gd name="connsiteY72" fmla="*/ 741872 h 1228871"/>
                    <a:gd name="connsiteX73" fmla="*/ 239646 w 942082"/>
                    <a:gd name="connsiteY73" fmla="*/ 749266 h 1228871"/>
                    <a:gd name="connsiteX74" fmla="*/ 237181 w 942082"/>
                    <a:gd name="connsiteY74" fmla="*/ 756660 h 1228871"/>
                    <a:gd name="connsiteX75" fmla="*/ 232252 w 942082"/>
                    <a:gd name="connsiteY75" fmla="*/ 764054 h 1228871"/>
                    <a:gd name="connsiteX76" fmla="*/ 227322 w 942082"/>
                    <a:gd name="connsiteY76" fmla="*/ 781307 h 1228871"/>
                    <a:gd name="connsiteX77" fmla="*/ 224858 w 942082"/>
                    <a:gd name="connsiteY77" fmla="*/ 788701 h 1228871"/>
                    <a:gd name="connsiteX78" fmla="*/ 219928 w 942082"/>
                    <a:gd name="connsiteY78" fmla="*/ 793630 h 1228871"/>
                    <a:gd name="connsiteX79" fmla="*/ 212534 w 942082"/>
                    <a:gd name="connsiteY79" fmla="*/ 815812 h 1228871"/>
                    <a:gd name="connsiteX80" fmla="*/ 210069 w 942082"/>
                    <a:gd name="connsiteY80" fmla="*/ 823206 h 1228871"/>
                    <a:gd name="connsiteX81" fmla="*/ 205140 w 942082"/>
                    <a:gd name="connsiteY81" fmla="*/ 830600 h 1228871"/>
                    <a:gd name="connsiteX82" fmla="*/ 202675 w 942082"/>
                    <a:gd name="connsiteY82" fmla="*/ 837995 h 1228871"/>
                    <a:gd name="connsiteX83" fmla="*/ 200211 w 942082"/>
                    <a:gd name="connsiteY83" fmla="*/ 847853 h 1228871"/>
                    <a:gd name="connsiteX84" fmla="*/ 195281 w 942082"/>
                    <a:gd name="connsiteY84" fmla="*/ 852783 h 1228871"/>
                    <a:gd name="connsiteX85" fmla="*/ 182958 w 942082"/>
                    <a:gd name="connsiteY85" fmla="*/ 877430 h 1228871"/>
                    <a:gd name="connsiteX86" fmla="*/ 182958 w 942082"/>
                    <a:gd name="connsiteY86" fmla="*/ 877430 h 1228871"/>
                    <a:gd name="connsiteX87" fmla="*/ 180493 w 942082"/>
                    <a:gd name="connsiteY87" fmla="*/ 884824 h 1228871"/>
                    <a:gd name="connsiteX88" fmla="*/ 170634 w 942082"/>
                    <a:gd name="connsiteY88" fmla="*/ 897147 h 1228871"/>
                    <a:gd name="connsiteX89" fmla="*/ 168170 w 942082"/>
                    <a:gd name="connsiteY89" fmla="*/ 904541 h 1228871"/>
                    <a:gd name="connsiteX90" fmla="*/ 163240 w 942082"/>
                    <a:gd name="connsiteY90" fmla="*/ 909471 h 1228871"/>
                    <a:gd name="connsiteX91" fmla="*/ 158311 w 942082"/>
                    <a:gd name="connsiteY91" fmla="*/ 916865 h 1228871"/>
                    <a:gd name="connsiteX92" fmla="*/ 153381 w 942082"/>
                    <a:gd name="connsiteY92" fmla="*/ 926723 h 1228871"/>
                    <a:gd name="connsiteX93" fmla="*/ 150917 w 942082"/>
                    <a:gd name="connsiteY93" fmla="*/ 934117 h 1228871"/>
                    <a:gd name="connsiteX94" fmla="*/ 145987 w 942082"/>
                    <a:gd name="connsiteY94" fmla="*/ 941511 h 1228871"/>
                    <a:gd name="connsiteX95" fmla="*/ 141058 w 942082"/>
                    <a:gd name="connsiteY95" fmla="*/ 956300 h 1228871"/>
                    <a:gd name="connsiteX96" fmla="*/ 131199 w 942082"/>
                    <a:gd name="connsiteY96" fmla="*/ 973552 h 1228871"/>
                    <a:gd name="connsiteX97" fmla="*/ 128735 w 942082"/>
                    <a:gd name="connsiteY97" fmla="*/ 980947 h 1228871"/>
                    <a:gd name="connsiteX98" fmla="*/ 123805 w 942082"/>
                    <a:gd name="connsiteY98" fmla="*/ 990805 h 1228871"/>
                    <a:gd name="connsiteX99" fmla="*/ 121341 w 942082"/>
                    <a:gd name="connsiteY99" fmla="*/ 1000664 h 1228871"/>
                    <a:gd name="connsiteX100" fmla="*/ 116411 w 942082"/>
                    <a:gd name="connsiteY100" fmla="*/ 1010523 h 1228871"/>
                    <a:gd name="connsiteX101" fmla="*/ 111482 w 942082"/>
                    <a:gd name="connsiteY101" fmla="*/ 1025311 h 1228871"/>
                    <a:gd name="connsiteX102" fmla="*/ 109017 w 942082"/>
                    <a:gd name="connsiteY102" fmla="*/ 1032705 h 1228871"/>
                    <a:gd name="connsiteX103" fmla="*/ 106552 w 942082"/>
                    <a:gd name="connsiteY103" fmla="*/ 1042564 h 1228871"/>
                    <a:gd name="connsiteX104" fmla="*/ 101623 w 942082"/>
                    <a:gd name="connsiteY104" fmla="*/ 1049958 h 1228871"/>
                    <a:gd name="connsiteX105" fmla="*/ 99158 w 942082"/>
                    <a:gd name="connsiteY105" fmla="*/ 1057352 h 1228871"/>
                    <a:gd name="connsiteX106" fmla="*/ 91764 w 942082"/>
                    <a:gd name="connsiteY106" fmla="*/ 1067211 h 1228871"/>
                    <a:gd name="connsiteX107" fmla="*/ 84370 w 942082"/>
                    <a:gd name="connsiteY107" fmla="*/ 1084464 h 1228871"/>
                    <a:gd name="connsiteX108" fmla="*/ 79441 w 942082"/>
                    <a:gd name="connsiteY108" fmla="*/ 1091858 h 1228871"/>
                    <a:gd name="connsiteX109" fmla="*/ 76976 w 942082"/>
                    <a:gd name="connsiteY109" fmla="*/ 1099252 h 1228871"/>
                    <a:gd name="connsiteX110" fmla="*/ 64653 w 942082"/>
                    <a:gd name="connsiteY110" fmla="*/ 1116504 h 1228871"/>
                    <a:gd name="connsiteX111" fmla="*/ 54794 w 942082"/>
                    <a:gd name="connsiteY111" fmla="*/ 1131293 h 1228871"/>
                    <a:gd name="connsiteX112" fmla="*/ 49865 w 942082"/>
                    <a:gd name="connsiteY112" fmla="*/ 1138687 h 1228871"/>
                    <a:gd name="connsiteX113" fmla="*/ 44935 w 942082"/>
                    <a:gd name="connsiteY113" fmla="*/ 1153475 h 1228871"/>
                    <a:gd name="connsiteX114" fmla="*/ 40006 w 942082"/>
                    <a:gd name="connsiteY114" fmla="*/ 1168263 h 1228871"/>
                    <a:gd name="connsiteX115" fmla="*/ 37541 w 942082"/>
                    <a:gd name="connsiteY115" fmla="*/ 1175657 h 1228871"/>
                    <a:gd name="connsiteX116" fmla="*/ 30147 w 942082"/>
                    <a:gd name="connsiteY116" fmla="*/ 1190445 h 1228871"/>
                    <a:gd name="connsiteX117" fmla="*/ 25218 w 942082"/>
                    <a:gd name="connsiteY117" fmla="*/ 1197839 h 1228871"/>
                    <a:gd name="connsiteX118" fmla="*/ 22753 w 942082"/>
                    <a:gd name="connsiteY118" fmla="*/ 1205233 h 1228871"/>
                    <a:gd name="connsiteX119" fmla="*/ 12894 w 942082"/>
                    <a:gd name="connsiteY119" fmla="*/ 1217557 h 1228871"/>
                    <a:gd name="connsiteX120" fmla="*/ 7965 w 942082"/>
                    <a:gd name="connsiteY120" fmla="*/ 1217557 h 1228871"/>
                    <a:gd name="connsiteX121" fmla="*/ 6850 w 942082"/>
                    <a:gd name="connsiteY121" fmla="*/ 1215172 h 1228871"/>
                    <a:gd name="connsiteX122" fmla="*/ 0 w 942082"/>
                    <a:gd name="connsiteY122" fmla="*/ 1228871 h 1228871"/>
                    <a:gd name="connsiteX0" fmla="*/ 935280 w 935280"/>
                    <a:gd name="connsiteY0" fmla="*/ 2465 h 4143307"/>
                    <a:gd name="connsiteX1" fmla="*/ 905704 w 935280"/>
                    <a:gd name="connsiteY1" fmla="*/ 0 h 4143307"/>
                    <a:gd name="connsiteX2" fmla="*/ 890916 w 935280"/>
                    <a:gd name="connsiteY2" fmla="*/ 0 h 4143307"/>
                    <a:gd name="connsiteX3" fmla="*/ 861340 w 935280"/>
                    <a:gd name="connsiteY3" fmla="*/ 7394 h 4143307"/>
                    <a:gd name="connsiteX4" fmla="*/ 853946 w 935280"/>
                    <a:gd name="connsiteY4" fmla="*/ 12323 h 4143307"/>
                    <a:gd name="connsiteX5" fmla="*/ 846551 w 935280"/>
                    <a:gd name="connsiteY5" fmla="*/ 14788 h 4143307"/>
                    <a:gd name="connsiteX6" fmla="*/ 826834 w 935280"/>
                    <a:gd name="connsiteY6" fmla="*/ 19717 h 4143307"/>
                    <a:gd name="connsiteX7" fmla="*/ 814510 w 935280"/>
                    <a:gd name="connsiteY7" fmla="*/ 22182 h 4143307"/>
                    <a:gd name="connsiteX8" fmla="*/ 799722 w 935280"/>
                    <a:gd name="connsiteY8" fmla="*/ 27111 h 4143307"/>
                    <a:gd name="connsiteX9" fmla="*/ 784934 w 935280"/>
                    <a:gd name="connsiteY9" fmla="*/ 34506 h 4143307"/>
                    <a:gd name="connsiteX10" fmla="*/ 777540 w 935280"/>
                    <a:gd name="connsiteY10" fmla="*/ 39435 h 4143307"/>
                    <a:gd name="connsiteX11" fmla="*/ 770146 w 935280"/>
                    <a:gd name="connsiteY11" fmla="*/ 41900 h 4143307"/>
                    <a:gd name="connsiteX12" fmla="*/ 755358 w 935280"/>
                    <a:gd name="connsiteY12" fmla="*/ 51758 h 4143307"/>
                    <a:gd name="connsiteX13" fmla="*/ 750429 w 935280"/>
                    <a:gd name="connsiteY13" fmla="*/ 56688 h 4143307"/>
                    <a:gd name="connsiteX14" fmla="*/ 740570 w 935280"/>
                    <a:gd name="connsiteY14" fmla="*/ 59152 h 4143307"/>
                    <a:gd name="connsiteX15" fmla="*/ 730711 w 935280"/>
                    <a:gd name="connsiteY15" fmla="*/ 64082 h 4143307"/>
                    <a:gd name="connsiteX16" fmla="*/ 715923 w 935280"/>
                    <a:gd name="connsiteY16" fmla="*/ 73941 h 4143307"/>
                    <a:gd name="connsiteX17" fmla="*/ 708529 w 935280"/>
                    <a:gd name="connsiteY17" fmla="*/ 78870 h 4143307"/>
                    <a:gd name="connsiteX18" fmla="*/ 701135 w 935280"/>
                    <a:gd name="connsiteY18" fmla="*/ 81335 h 4143307"/>
                    <a:gd name="connsiteX19" fmla="*/ 688811 w 935280"/>
                    <a:gd name="connsiteY19" fmla="*/ 88729 h 4143307"/>
                    <a:gd name="connsiteX20" fmla="*/ 681417 w 935280"/>
                    <a:gd name="connsiteY20" fmla="*/ 96123 h 4143307"/>
                    <a:gd name="connsiteX21" fmla="*/ 669094 w 935280"/>
                    <a:gd name="connsiteY21" fmla="*/ 103517 h 4143307"/>
                    <a:gd name="connsiteX22" fmla="*/ 656770 w 935280"/>
                    <a:gd name="connsiteY22" fmla="*/ 118305 h 4143307"/>
                    <a:gd name="connsiteX23" fmla="*/ 649376 w 935280"/>
                    <a:gd name="connsiteY23" fmla="*/ 128164 h 4143307"/>
                    <a:gd name="connsiteX24" fmla="*/ 641982 w 935280"/>
                    <a:gd name="connsiteY24" fmla="*/ 135558 h 4143307"/>
                    <a:gd name="connsiteX25" fmla="*/ 637053 w 935280"/>
                    <a:gd name="connsiteY25" fmla="*/ 142952 h 4143307"/>
                    <a:gd name="connsiteX26" fmla="*/ 622265 w 935280"/>
                    <a:gd name="connsiteY26" fmla="*/ 152811 h 4143307"/>
                    <a:gd name="connsiteX27" fmla="*/ 617335 w 935280"/>
                    <a:gd name="connsiteY27" fmla="*/ 157740 h 4143307"/>
                    <a:gd name="connsiteX28" fmla="*/ 590224 w 935280"/>
                    <a:gd name="connsiteY28" fmla="*/ 177458 h 4143307"/>
                    <a:gd name="connsiteX29" fmla="*/ 580365 w 935280"/>
                    <a:gd name="connsiteY29" fmla="*/ 189781 h 4143307"/>
                    <a:gd name="connsiteX30" fmla="*/ 558183 w 935280"/>
                    <a:gd name="connsiteY30" fmla="*/ 216893 h 4143307"/>
                    <a:gd name="connsiteX31" fmla="*/ 545859 w 935280"/>
                    <a:gd name="connsiteY31" fmla="*/ 231681 h 4143307"/>
                    <a:gd name="connsiteX32" fmla="*/ 536001 w 935280"/>
                    <a:gd name="connsiteY32" fmla="*/ 246469 h 4143307"/>
                    <a:gd name="connsiteX33" fmla="*/ 531071 w 935280"/>
                    <a:gd name="connsiteY33" fmla="*/ 253863 h 4143307"/>
                    <a:gd name="connsiteX34" fmla="*/ 523677 w 935280"/>
                    <a:gd name="connsiteY34" fmla="*/ 261257 h 4143307"/>
                    <a:gd name="connsiteX35" fmla="*/ 518748 w 935280"/>
                    <a:gd name="connsiteY35" fmla="*/ 268651 h 4143307"/>
                    <a:gd name="connsiteX36" fmla="*/ 506424 w 935280"/>
                    <a:gd name="connsiteY36" fmla="*/ 280975 h 4143307"/>
                    <a:gd name="connsiteX37" fmla="*/ 503960 w 935280"/>
                    <a:gd name="connsiteY37" fmla="*/ 288369 h 4143307"/>
                    <a:gd name="connsiteX38" fmla="*/ 499030 w 935280"/>
                    <a:gd name="connsiteY38" fmla="*/ 293298 h 4143307"/>
                    <a:gd name="connsiteX39" fmla="*/ 491636 w 935280"/>
                    <a:gd name="connsiteY39" fmla="*/ 303157 h 4143307"/>
                    <a:gd name="connsiteX40" fmla="*/ 481777 w 935280"/>
                    <a:gd name="connsiteY40" fmla="*/ 317945 h 4143307"/>
                    <a:gd name="connsiteX41" fmla="*/ 476848 w 935280"/>
                    <a:gd name="connsiteY41" fmla="*/ 325339 h 4143307"/>
                    <a:gd name="connsiteX42" fmla="*/ 469454 w 935280"/>
                    <a:gd name="connsiteY42" fmla="*/ 332733 h 4143307"/>
                    <a:gd name="connsiteX43" fmla="*/ 464525 w 935280"/>
                    <a:gd name="connsiteY43" fmla="*/ 340127 h 4143307"/>
                    <a:gd name="connsiteX44" fmla="*/ 449736 w 935280"/>
                    <a:gd name="connsiteY44" fmla="*/ 354915 h 4143307"/>
                    <a:gd name="connsiteX45" fmla="*/ 439878 w 935280"/>
                    <a:gd name="connsiteY45" fmla="*/ 367239 h 4143307"/>
                    <a:gd name="connsiteX46" fmla="*/ 430019 w 935280"/>
                    <a:gd name="connsiteY46" fmla="*/ 382027 h 4143307"/>
                    <a:gd name="connsiteX47" fmla="*/ 427554 w 935280"/>
                    <a:gd name="connsiteY47" fmla="*/ 389421 h 4143307"/>
                    <a:gd name="connsiteX48" fmla="*/ 420160 w 935280"/>
                    <a:gd name="connsiteY48" fmla="*/ 399280 h 4143307"/>
                    <a:gd name="connsiteX49" fmla="*/ 410301 w 935280"/>
                    <a:gd name="connsiteY49" fmla="*/ 414068 h 4143307"/>
                    <a:gd name="connsiteX50" fmla="*/ 405372 w 935280"/>
                    <a:gd name="connsiteY50" fmla="*/ 428856 h 4143307"/>
                    <a:gd name="connsiteX51" fmla="*/ 395513 w 935280"/>
                    <a:gd name="connsiteY51" fmla="*/ 443644 h 4143307"/>
                    <a:gd name="connsiteX52" fmla="*/ 388119 w 935280"/>
                    <a:gd name="connsiteY52" fmla="*/ 455968 h 4143307"/>
                    <a:gd name="connsiteX53" fmla="*/ 380725 w 935280"/>
                    <a:gd name="connsiteY53" fmla="*/ 470756 h 4143307"/>
                    <a:gd name="connsiteX54" fmla="*/ 356078 w 935280"/>
                    <a:gd name="connsiteY54" fmla="*/ 500332 h 4143307"/>
                    <a:gd name="connsiteX55" fmla="*/ 353613 w 935280"/>
                    <a:gd name="connsiteY55" fmla="*/ 507726 h 4143307"/>
                    <a:gd name="connsiteX56" fmla="*/ 343755 w 935280"/>
                    <a:gd name="connsiteY56" fmla="*/ 522514 h 4143307"/>
                    <a:gd name="connsiteX57" fmla="*/ 338825 w 935280"/>
                    <a:gd name="connsiteY57" fmla="*/ 542232 h 4143307"/>
                    <a:gd name="connsiteX58" fmla="*/ 328967 w 935280"/>
                    <a:gd name="connsiteY58" fmla="*/ 559485 h 4143307"/>
                    <a:gd name="connsiteX59" fmla="*/ 324037 w 935280"/>
                    <a:gd name="connsiteY59" fmla="*/ 574273 h 4143307"/>
                    <a:gd name="connsiteX60" fmla="*/ 319108 w 935280"/>
                    <a:gd name="connsiteY60" fmla="*/ 581667 h 4143307"/>
                    <a:gd name="connsiteX61" fmla="*/ 314178 w 935280"/>
                    <a:gd name="connsiteY61" fmla="*/ 596455 h 4143307"/>
                    <a:gd name="connsiteX62" fmla="*/ 311714 w 935280"/>
                    <a:gd name="connsiteY62" fmla="*/ 603849 h 4143307"/>
                    <a:gd name="connsiteX63" fmla="*/ 306784 w 935280"/>
                    <a:gd name="connsiteY63" fmla="*/ 608778 h 4143307"/>
                    <a:gd name="connsiteX64" fmla="*/ 299390 w 935280"/>
                    <a:gd name="connsiteY64" fmla="*/ 630961 h 4143307"/>
                    <a:gd name="connsiteX65" fmla="*/ 296926 w 935280"/>
                    <a:gd name="connsiteY65" fmla="*/ 638355 h 4143307"/>
                    <a:gd name="connsiteX66" fmla="*/ 291996 w 935280"/>
                    <a:gd name="connsiteY66" fmla="*/ 645749 h 4143307"/>
                    <a:gd name="connsiteX67" fmla="*/ 282137 w 935280"/>
                    <a:gd name="connsiteY67" fmla="*/ 670396 h 4143307"/>
                    <a:gd name="connsiteX68" fmla="*/ 272279 w 935280"/>
                    <a:gd name="connsiteY68" fmla="*/ 685184 h 4143307"/>
                    <a:gd name="connsiteX69" fmla="*/ 259955 w 935280"/>
                    <a:gd name="connsiteY69" fmla="*/ 697507 h 4143307"/>
                    <a:gd name="connsiteX70" fmla="*/ 250096 w 935280"/>
                    <a:gd name="connsiteY70" fmla="*/ 712295 h 4143307"/>
                    <a:gd name="connsiteX71" fmla="*/ 242702 w 935280"/>
                    <a:gd name="connsiteY71" fmla="*/ 727083 h 4143307"/>
                    <a:gd name="connsiteX72" fmla="*/ 237773 w 935280"/>
                    <a:gd name="connsiteY72" fmla="*/ 741872 h 4143307"/>
                    <a:gd name="connsiteX73" fmla="*/ 232844 w 935280"/>
                    <a:gd name="connsiteY73" fmla="*/ 749266 h 4143307"/>
                    <a:gd name="connsiteX74" fmla="*/ 230379 w 935280"/>
                    <a:gd name="connsiteY74" fmla="*/ 756660 h 4143307"/>
                    <a:gd name="connsiteX75" fmla="*/ 225450 w 935280"/>
                    <a:gd name="connsiteY75" fmla="*/ 764054 h 4143307"/>
                    <a:gd name="connsiteX76" fmla="*/ 220520 w 935280"/>
                    <a:gd name="connsiteY76" fmla="*/ 781307 h 4143307"/>
                    <a:gd name="connsiteX77" fmla="*/ 218056 w 935280"/>
                    <a:gd name="connsiteY77" fmla="*/ 788701 h 4143307"/>
                    <a:gd name="connsiteX78" fmla="*/ 213126 w 935280"/>
                    <a:gd name="connsiteY78" fmla="*/ 793630 h 4143307"/>
                    <a:gd name="connsiteX79" fmla="*/ 205732 w 935280"/>
                    <a:gd name="connsiteY79" fmla="*/ 815812 h 4143307"/>
                    <a:gd name="connsiteX80" fmla="*/ 203267 w 935280"/>
                    <a:gd name="connsiteY80" fmla="*/ 823206 h 4143307"/>
                    <a:gd name="connsiteX81" fmla="*/ 198338 w 935280"/>
                    <a:gd name="connsiteY81" fmla="*/ 830600 h 4143307"/>
                    <a:gd name="connsiteX82" fmla="*/ 195873 w 935280"/>
                    <a:gd name="connsiteY82" fmla="*/ 837995 h 4143307"/>
                    <a:gd name="connsiteX83" fmla="*/ 193409 w 935280"/>
                    <a:gd name="connsiteY83" fmla="*/ 847853 h 4143307"/>
                    <a:gd name="connsiteX84" fmla="*/ 188479 w 935280"/>
                    <a:gd name="connsiteY84" fmla="*/ 852783 h 4143307"/>
                    <a:gd name="connsiteX85" fmla="*/ 176156 w 935280"/>
                    <a:gd name="connsiteY85" fmla="*/ 877430 h 4143307"/>
                    <a:gd name="connsiteX86" fmla="*/ 176156 w 935280"/>
                    <a:gd name="connsiteY86" fmla="*/ 877430 h 4143307"/>
                    <a:gd name="connsiteX87" fmla="*/ 173691 w 935280"/>
                    <a:gd name="connsiteY87" fmla="*/ 884824 h 4143307"/>
                    <a:gd name="connsiteX88" fmla="*/ 163832 w 935280"/>
                    <a:gd name="connsiteY88" fmla="*/ 897147 h 4143307"/>
                    <a:gd name="connsiteX89" fmla="*/ 161368 w 935280"/>
                    <a:gd name="connsiteY89" fmla="*/ 904541 h 4143307"/>
                    <a:gd name="connsiteX90" fmla="*/ 156438 w 935280"/>
                    <a:gd name="connsiteY90" fmla="*/ 909471 h 4143307"/>
                    <a:gd name="connsiteX91" fmla="*/ 151509 w 935280"/>
                    <a:gd name="connsiteY91" fmla="*/ 916865 h 4143307"/>
                    <a:gd name="connsiteX92" fmla="*/ 146579 w 935280"/>
                    <a:gd name="connsiteY92" fmla="*/ 926723 h 4143307"/>
                    <a:gd name="connsiteX93" fmla="*/ 144115 w 935280"/>
                    <a:gd name="connsiteY93" fmla="*/ 934117 h 4143307"/>
                    <a:gd name="connsiteX94" fmla="*/ 139185 w 935280"/>
                    <a:gd name="connsiteY94" fmla="*/ 941511 h 4143307"/>
                    <a:gd name="connsiteX95" fmla="*/ 134256 w 935280"/>
                    <a:gd name="connsiteY95" fmla="*/ 956300 h 4143307"/>
                    <a:gd name="connsiteX96" fmla="*/ 124397 w 935280"/>
                    <a:gd name="connsiteY96" fmla="*/ 973552 h 4143307"/>
                    <a:gd name="connsiteX97" fmla="*/ 121933 w 935280"/>
                    <a:gd name="connsiteY97" fmla="*/ 980947 h 4143307"/>
                    <a:gd name="connsiteX98" fmla="*/ 117003 w 935280"/>
                    <a:gd name="connsiteY98" fmla="*/ 990805 h 4143307"/>
                    <a:gd name="connsiteX99" fmla="*/ 114539 w 935280"/>
                    <a:gd name="connsiteY99" fmla="*/ 1000664 h 4143307"/>
                    <a:gd name="connsiteX100" fmla="*/ 109609 w 935280"/>
                    <a:gd name="connsiteY100" fmla="*/ 1010523 h 4143307"/>
                    <a:gd name="connsiteX101" fmla="*/ 104680 w 935280"/>
                    <a:gd name="connsiteY101" fmla="*/ 1025311 h 4143307"/>
                    <a:gd name="connsiteX102" fmla="*/ 102215 w 935280"/>
                    <a:gd name="connsiteY102" fmla="*/ 1032705 h 4143307"/>
                    <a:gd name="connsiteX103" fmla="*/ 99750 w 935280"/>
                    <a:gd name="connsiteY103" fmla="*/ 1042564 h 4143307"/>
                    <a:gd name="connsiteX104" fmla="*/ 94821 w 935280"/>
                    <a:gd name="connsiteY104" fmla="*/ 1049958 h 4143307"/>
                    <a:gd name="connsiteX105" fmla="*/ 92356 w 935280"/>
                    <a:gd name="connsiteY105" fmla="*/ 1057352 h 4143307"/>
                    <a:gd name="connsiteX106" fmla="*/ 84962 w 935280"/>
                    <a:gd name="connsiteY106" fmla="*/ 1067211 h 4143307"/>
                    <a:gd name="connsiteX107" fmla="*/ 77568 w 935280"/>
                    <a:gd name="connsiteY107" fmla="*/ 1084464 h 4143307"/>
                    <a:gd name="connsiteX108" fmla="*/ 72639 w 935280"/>
                    <a:gd name="connsiteY108" fmla="*/ 1091858 h 4143307"/>
                    <a:gd name="connsiteX109" fmla="*/ 70174 w 935280"/>
                    <a:gd name="connsiteY109" fmla="*/ 1099252 h 4143307"/>
                    <a:gd name="connsiteX110" fmla="*/ 57851 w 935280"/>
                    <a:gd name="connsiteY110" fmla="*/ 1116504 h 4143307"/>
                    <a:gd name="connsiteX111" fmla="*/ 47992 w 935280"/>
                    <a:gd name="connsiteY111" fmla="*/ 1131293 h 4143307"/>
                    <a:gd name="connsiteX112" fmla="*/ 43063 w 935280"/>
                    <a:gd name="connsiteY112" fmla="*/ 1138687 h 4143307"/>
                    <a:gd name="connsiteX113" fmla="*/ 38133 w 935280"/>
                    <a:gd name="connsiteY113" fmla="*/ 1153475 h 4143307"/>
                    <a:gd name="connsiteX114" fmla="*/ 33204 w 935280"/>
                    <a:gd name="connsiteY114" fmla="*/ 1168263 h 4143307"/>
                    <a:gd name="connsiteX115" fmla="*/ 30739 w 935280"/>
                    <a:gd name="connsiteY115" fmla="*/ 1175657 h 4143307"/>
                    <a:gd name="connsiteX116" fmla="*/ 23345 w 935280"/>
                    <a:gd name="connsiteY116" fmla="*/ 1190445 h 4143307"/>
                    <a:gd name="connsiteX117" fmla="*/ 18416 w 935280"/>
                    <a:gd name="connsiteY117" fmla="*/ 1197839 h 4143307"/>
                    <a:gd name="connsiteX118" fmla="*/ 15951 w 935280"/>
                    <a:gd name="connsiteY118" fmla="*/ 1205233 h 4143307"/>
                    <a:gd name="connsiteX119" fmla="*/ 6092 w 935280"/>
                    <a:gd name="connsiteY119" fmla="*/ 1217557 h 4143307"/>
                    <a:gd name="connsiteX120" fmla="*/ 1163 w 935280"/>
                    <a:gd name="connsiteY120" fmla="*/ 1217557 h 4143307"/>
                    <a:gd name="connsiteX121" fmla="*/ 48 w 935280"/>
                    <a:gd name="connsiteY121" fmla="*/ 1215172 h 4143307"/>
                    <a:gd name="connsiteX122" fmla="*/ 24020 w 935280"/>
                    <a:gd name="connsiteY122" fmla="*/ 4143307 h 4143307"/>
                    <a:gd name="connsiteX0" fmla="*/ 935280 w 957411"/>
                    <a:gd name="connsiteY0" fmla="*/ 2465 h 4143307"/>
                    <a:gd name="connsiteX1" fmla="*/ 956717 w 957411"/>
                    <a:gd name="connsiteY1" fmla="*/ 942 h 4143307"/>
                    <a:gd name="connsiteX2" fmla="*/ 905704 w 957411"/>
                    <a:gd name="connsiteY2" fmla="*/ 0 h 4143307"/>
                    <a:gd name="connsiteX3" fmla="*/ 890916 w 957411"/>
                    <a:gd name="connsiteY3" fmla="*/ 0 h 4143307"/>
                    <a:gd name="connsiteX4" fmla="*/ 861340 w 957411"/>
                    <a:gd name="connsiteY4" fmla="*/ 7394 h 4143307"/>
                    <a:gd name="connsiteX5" fmla="*/ 853946 w 957411"/>
                    <a:gd name="connsiteY5" fmla="*/ 12323 h 4143307"/>
                    <a:gd name="connsiteX6" fmla="*/ 846551 w 957411"/>
                    <a:gd name="connsiteY6" fmla="*/ 14788 h 4143307"/>
                    <a:gd name="connsiteX7" fmla="*/ 826834 w 957411"/>
                    <a:gd name="connsiteY7" fmla="*/ 19717 h 4143307"/>
                    <a:gd name="connsiteX8" fmla="*/ 814510 w 957411"/>
                    <a:gd name="connsiteY8" fmla="*/ 22182 h 4143307"/>
                    <a:gd name="connsiteX9" fmla="*/ 799722 w 957411"/>
                    <a:gd name="connsiteY9" fmla="*/ 27111 h 4143307"/>
                    <a:gd name="connsiteX10" fmla="*/ 784934 w 957411"/>
                    <a:gd name="connsiteY10" fmla="*/ 34506 h 4143307"/>
                    <a:gd name="connsiteX11" fmla="*/ 777540 w 957411"/>
                    <a:gd name="connsiteY11" fmla="*/ 39435 h 4143307"/>
                    <a:gd name="connsiteX12" fmla="*/ 770146 w 957411"/>
                    <a:gd name="connsiteY12" fmla="*/ 41900 h 4143307"/>
                    <a:gd name="connsiteX13" fmla="*/ 755358 w 957411"/>
                    <a:gd name="connsiteY13" fmla="*/ 51758 h 4143307"/>
                    <a:gd name="connsiteX14" fmla="*/ 750429 w 957411"/>
                    <a:gd name="connsiteY14" fmla="*/ 56688 h 4143307"/>
                    <a:gd name="connsiteX15" fmla="*/ 740570 w 957411"/>
                    <a:gd name="connsiteY15" fmla="*/ 59152 h 4143307"/>
                    <a:gd name="connsiteX16" fmla="*/ 730711 w 957411"/>
                    <a:gd name="connsiteY16" fmla="*/ 64082 h 4143307"/>
                    <a:gd name="connsiteX17" fmla="*/ 715923 w 957411"/>
                    <a:gd name="connsiteY17" fmla="*/ 73941 h 4143307"/>
                    <a:gd name="connsiteX18" fmla="*/ 708529 w 957411"/>
                    <a:gd name="connsiteY18" fmla="*/ 78870 h 4143307"/>
                    <a:gd name="connsiteX19" fmla="*/ 701135 w 957411"/>
                    <a:gd name="connsiteY19" fmla="*/ 81335 h 4143307"/>
                    <a:gd name="connsiteX20" fmla="*/ 688811 w 957411"/>
                    <a:gd name="connsiteY20" fmla="*/ 88729 h 4143307"/>
                    <a:gd name="connsiteX21" fmla="*/ 681417 w 957411"/>
                    <a:gd name="connsiteY21" fmla="*/ 96123 h 4143307"/>
                    <a:gd name="connsiteX22" fmla="*/ 669094 w 957411"/>
                    <a:gd name="connsiteY22" fmla="*/ 103517 h 4143307"/>
                    <a:gd name="connsiteX23" fmla="*/ 656770 w 957411"/>
                    <a:gd name="connsiteY23" fmla="*/ 118305 h 4143307"/>
                    <a:gd name="connsiteX24" fmla="*/ 649376 w 957411"/>
                    <a:gd name="connsiteY24" fmla="*/ 128164 h 4143307"/>
                    <a:gd name="connsiteX25" fmla="*/ 641982 w 957411"/>
                    <a:gd name="connsiteY25" fmla="*/ 135558 h 4143307"/>
                    <a:gd name="connsiteX26" fmla="*/ 637053 w 957411"/>
                    <a:gd name="connsiteY26" fmla="*/ 142952 h 4143307"/>
                    <a:gd name="connsiteX27" fmla="*/ 622265 w 957411"/>
                    <a:gd name="connsiteY27" fmla="*/ 152811 h 4143307"/>
                    <a:gd name="connsiteX28" fmla="*/ 617335 w 957411"/>
                    <a:gd name="connsiteY28" fmla="*/ 157740 h 4143307"/>
                    <a:gd name="connsiteX29" fmla="*/ 590224 w 957411"/>
                    <a:gd name="connsiteY29" fmla="*/ 177458 h 4143307"/>
                    <a:gd name="connsiteX30" fmla="*/ 580365 w 957411"/>
                    <a:gd name="connsiteY30" fmla="*/ 189781 h 4143307"/>
                    <a:gd name="connsiteX31" fmla="*/ 558183 w 957411"/>
                    <a:gd name="connsiteY31" fmla="*/ 216893 h 4143307"/>
                    <a:gd name="connsiteX32" fmla="*/ 545859 w 957411"/>
                    <a:gd name="connsiteY32" fmla="*/ 231681 h 4143307"/>
                    <a:gd name="connsiteX33" fmla="*/ 536001 w 957411"/>
                    <a:gd name="connsiteY33" fmla="*/ 246469 h 4143307"/>
                    <a:gd name="connsiteX34" fmla="*/ 531071 w 957411"/>
                    <a:gd name="connsiteY34" fmla="*/ 253863 h 4143307"/>
                    <a:gd name="connsiteX35" fmla="*/ 523677 w 957411"/>
                    <a:gd name="connsiteY35" fmla="*/ 261257 h 4143307"/>
                    <a:gd name="connsiteX36" fmla="*/ 518748 w 957411"/>
                    <a:gd name="connsiteY36" fmla="*/ 268651 h 4143307"/>
                    <a:gd name="connsiteX37" fmla="*/ 506424 w 957411"/>
                    <a:gd name="connsiteY37" fmla="*/ 280975 h 4143307"/>
                    <a:gd name="connsiteX38" fmla="*/ 503960 w 957411"/>
                    <a:gd name="connsiteY38" fmla="*/ 288369 h 4143307"/>
                    <a:gd name="connsiteX39" fmla="*/ 499030 w 957411"/>
                    <a:gd name="connsiteY39" fmla="*/ 293298 h 4143307"/>
                    <a:gd name="connsiteX40" fmla="*/ 491636 w 957411"/>
                    <a:gd name="connsiteY40" fmla="*/ 303157 h 4143307"/>
                    <a:gd name="connsiteX41" fmla="*/ 481777 w 957411"/>
                    <a:gd name="connsiteY41" fmla="*/ 317945 h 4143307"/>
                    <a:gd name="connsiteX42" fmla="*/ 476848 w 957411"/>
                    <a:gd name="connsiteY42" fmla="*/ 325339 h 4143307"/>
                    <a:gd name="connsiteX43" fmla="*/ 469454 w 957411"/>
                    <a:gd name="connsiteY43" fmla="*/ 332733 h 4143307"/>
                    <a:gd name="connsiteX44" fmla="*/ 464525 w 957411"/>
                    <a:gd name="connsiteY44" fmla="*/ 340127 h 4143307"/>
                    <a:gd name="connsiteX45" fmla="*/ 449736 w 957411"/>
                    <a:gd name="connsiteY45" fmla="*/ 354915 h 4143307"/>
                    <a:gd name="connsiteX46" fmla="*/ 439878 w 957411"/>
                    <a:gd name="connsiteY46" fmla="*/ 367239 h 4143307"/>
                    <a:gd name="connsiteX47" fmla="*/ 430019 w 957411"/>
                    <a:gd name="connsiteY47" fmla="*/ 382027 h 4143307"/>
                    <a:gd name="connsiteX48" fmla="*/ 427554 w 957411"/>
                    <a:gd name="connsiteY48" fmla="*/ 389421 h 4143307"/>
                    <a:gd name="connsiteX49" fmla="*/ 420160 w 957411"/>
                    <a:gd name="connsiteY49" fmla="*/ 399280 h 4143307"/>
                    <a:gd name="connsiteX50" fmla="*/ 410301 w 957411"/>
                    <a:gd name="connsiteY50" fmla="*/ 414068 h 4143307"/>
                    <a:gd name="connsiteX51" fmla="*/ 405372 w 957411"/>
                    <a:gd name="connsiteY51" fmla="*/ 428856 h 4143307"/>
                    <a:gd name="connsiteX52" fmla="*/ 395513 w 957411"/>
                    <a:gd name="connsiteY52" fmla="*/ 443644 h 4143307"/>
                    <a:gd name="connsiteX53" fmla="*/ 388119 w 957411"/>
                    <a:gd name="connsiteY53" fmla="*/ 455968 h 4143307"/>
                    <a:gd name="connsiteX54" fmla="*/ 380725 w 957411"/>
                    <a:gd name="connsiteY54" fmla="*/ 470756 h 4143307"/>
                    <a:gd name="connsiteX55" fmla="*/ 356078 w 957411"/>
                    <a:gd name="connsiteY55" fmla="*/ 500332 h 4143307"/>
                    <a:gd name="connsiteX56" fmla="*/ 353613 w 957411"/>
                    <a:gd name="connsiteY56" fmla="*/ 507726 h 4143307"/>
                    <a:gd name="connsiteX57" fmla="*/ 343755 w 957411"/>
                    <a:gd name="connsiteY57" fmla="*/ 522514 h 4143307"/>
                    <a:gd name="connsiteX58" fmla="*/ 338825 w 957411"/>
                    <a:gd name="connsiteY58" fmla="*/ 542232 h 4143307"/>
                    <a:gd name="connsiteX59" fmla="*/ 328967 w 957411"/>
                    <a:gd name="connsiteY59" fmla="*/ 559485 h 4143307"/>
                    <a:gd name="connsiteX60" fmla="*/ 324037 w 957411"/>
                    <a:gd name="connsiteY60" fmla="*/ 574273 h 4143307"/>
                    <a:gd name="connsiteX61" fmla="*/ 319108 w 957411"/>
                    <a:gd name="connsiteY61" fmla="*/ 581667 h 4143307"/>
                    <a:gd name="connsiteX62" fmla="*/ 314178 w 957411"/>
                    <a:gd name="connsiteY62" fmla="*/ 596455 h 4143307"/>
                    <a:gd name="connsiteX63" fmla="*/ 311714 w 957411"/>
                    <a:gd name="connsiteY63" fmla="*/ 603849 h 4143307"/>
                    <a:gd name="connsiteX64" fmla="*/ 306784 w 957411"/>
                    <a:gd name="connsiteY64" fmla="*/ 608778 h 4143307"/>
                    <a:gd name="connsiteX65" fmla="*/ 299390 w 957411"/>
                    <a:gd name="connsiteY65" fmla="*/ 630961 h 4143307"/>
                    <a:gd name="connsiteX66" fmla="*/ 296926 w 957411"/>
                    <a:gd name="connsiteY66" fmla="*/ 638355 h 4143307"/>
                    <a:gd name="connsiteX67" fmla="*/ 291996 w 957411"/>
                    <a:gd name="connsiteY67" fmla="*/ 645749 h 4143307"/>
                    <a:gd name="connsiteX68" fmla="*/ 282137 w 957411"/>
                    <a:gd name="connsiteY68" fmla="*/ 670396 h 4143307"/>
                    <a:gd name="connsiteX69" fmla="*/ 272279 w 957411"/>
                    <a:gd name="connsiteY69" fmla="*/ 685184 h 4143307"/>
                    <a:gd name="connsiteX70" fmla="*/ 259955 w 957411"/>
                    <a:gd name="connsiteY70" fmla="*/ 697507 h 4143307"/>
                    <a:gd name="connsiteX71" fmla="*/ 250096 w 957411"/>
                    <a:gd name="connsiteY71" fmla="*/ 712295 h 4143307"/>
                    <a:gd name="connsiteX72" fmla="*/ 242702 w 957411"/>
                    <a:gd name="connsiteY72" fmla="*/ 727083 h 4143307"/>
                    <a:gd name="connsiteX73" fmla="*/ 237773 w 957411"/>
                    <a:gd name="connsiteY73" fmla="*/ 741872 h 4143307"/>
                    <a:gd name="connsiteX74" fmla="*/ 232844 w 957411"/>
                    <a:gd name="connsiteY74" fmla="*/ 749266 h 4143307"/>
                    <a:gd name="connsiteX75" fmla="*/ 230379 w 957411"/>
                    <a:gd name="connsiteY75" fmla="*/ 756660 h 4143307"/>
                    <a:gd name="connsiteX76" fmla="*/ 225450 w 957411"/>
                    <a:gd name="connsiteY76" fmla="*/ 764054 h 4143307"/>
                    <a:gd name="connsiteX77" fmla="*/ 220520 w 957411"/>
                    <a:gd name="connsiteY77" fmla="*/ 781307 h 4143307"/>
                    <a:gd name="connsiteX78" fmla="*/ 218056 w 957411"/>
                    <a:gd name="connsiteY78" fmla="*/ 788701 h 4143307"/>
                    <a:gd name="connsiteX79" fmla="*/ 213126 w 957411"/>
                    <a:gd name="connsiteY79" fmla="*/ 793630 h 4143307"/>
                    <a:gd name="connsiteX80" fmla="*/ 205732 w 957411"/>
                    <a:gd name="connsiteY80" fmla="*/ 815812 h 4143307"/>
                    <a:gd name="connsiteX81" fmla="*/ 203267 w 957411"/>
                    <a:gd name="connsiteY81" fmla="*/ 823206 h 4143307"/>
                    <a:gd name="connsiteX82" fmla="*/ 198338 w 957411"/>
                    <a:gd name="connsiteY82" fmla="*/ 830600 h 4143307"/>
                    <a:gd name="connsiteX83" fmla="*/ 195873 w 957411"/>
                    <a:gd name="connsiteY83" fmla="*/ 837995 h 4143307"/>
                    <a:gd name="connsiteX84" fmla="*/ 193409 w 957411"/>
                    <a:gd name="connsiteY84" fmla="*/ 847853 h 4143307"/>
                    <a:gd name="connsiteX85" fmla="*/ 188479 w 957411"/>
                    <a:gd name="connsiteY85" fmla="*/ 852783 h 4143307"/>
                    <a:gd name="connsiteX86" fmla="*/ 176156 w 957411"/>
                    <a:gd name="connsiteY86" fmla="*/ 877430 h 4143307"/>
                    <a:gd name="connsiteX87" fmla="*/ 176156 w 957411"/>
                    <a:gd name="connsiteY87" fmla="*/ 877430 h 4143307"/>
                    <a:gd name="connsiteX88" fmla="*/ 173691 w 957411"/>
                    <a:gd name="connsiteY88" fmla="*/ 884824 h 4143307"/>
                    <a:gd name="connsiteX89" fmla="*/ 163832 w 957411"/>
                    <a:gd name="connsiteY89" fmla="*/ 897147 h 4143307"/>
                    <a:gd name="connsiteX90" fmla="*/ 161368 w 957411"/>
                    <a:gd name="connsiteY90" fmla="*/ 904541 h 4143307"/>
                    <a:gd name="connsiteX91" fmla="*/ 156438 w 957411"/>
                    <a:gd name="connsiteY91" fmla="*/ 909471 h 4143307"/>
                    <a:gd name="connsiteX92" fmla="*/ 151509 w 957411"/>
                    <a:gd name="connsiteY92" fmla="*/ 916865 h 4143307"/>
                    <a:gd name="connsiteX93" fmla="*/ 146579 w 957411"/>
                    <a:gd name="connsiteY93" fmla="*/ 926723 h 4143307"/>
                    <a:gd name="connsiteX94" fmla="*/ 144115 w 957411"/>
                    <a:gd name="connsiteY94" fmla="*/ 934117 h 4143307"/>
                    <a:gd name="connsiteX95" fmla="*/ 139185 w 957411"/>
                    <a:gd name="connsiteY95" fmla="*/ 941511 h 4143307"/>
                    <a:gd name="connsiteX96" fmla="*/ 134256 w 957411"/>
                    <a:gd name="connsiteY96" fmla="*/ 956300 h 4143307"/>
                    <a:gd name="connsiteX97" fmla="*/ 124397 w 957411"/>
                    <a:gd name="connsiteY97" fmla="*/ 973552 h 4143307"/>
                    <a:gd name="connsiteX98" fmla="*/ 121933 w 957411"/>
                    <a:gd name="connsiteY98" fmla="*/ 980947 h 4143307"/>
                    <a:gd name="connsiteX99" fmla="*/ 117003 w 957411"/>
                    <a:gd name="connsiteY99" fmla="*/ 990805 h 4143307"/>
                    <a:gd name="connsiteX100" fmla="*/ 114539 w 957411"/>
                    <a:gd name="connsiteY100" fmla="*/ 1000664 h 4143307"/>
                    <a:gd name="connsiteX101" fmla="*/ 109609 w 957411"/>
                    <a:gd name="connsiteY101" fmla="*/ 1010523 h 4143307"/>
                    <a:gd name="connsiteX102" fmla="*/ 104680 w 957411"/>
                    <a:gd name="connsiteY102" fmla="*/ 1025311 h 4143307"/>
                    <a:gd name="connsiteX103" fmla="*/ 102215 w 957411"/>
                    <a:gd name="connsiteY103" fmla="*/ 1032705 h 4143307"/>
                    <a:gd name="connsiteX104" fmla="*/ 99750 w 957411"/>
                    <a:gd name="connsiteY104" fmla="*/ 1042564 h 4143307"/>
                    <a:gd name="connsiteX105" fmla="*/ 94821 w 957411"/>
                    <a:gd name="connsiteY105" fmla="*/ 1049958 h 4143307"/>
                    <a:gd name="connsiteX106" fmla="*/ 92356 w 957411"/>
                    <a:gd name="connsiteY106" fmla="*/ 1057352 h 4143307"/>
                    <a:gd name="connsiteX107" fmla="*/ 84962 w 957411"/>
                    <a:gd name="connsiteY107" fmla="*/ 1067211 h 4143307"/>
                    <a:gd name="connsiteX108" fmla="*/ 77568 w 957411"/>
                    <a:gd name="connsiteY108" fmla="*/ 1084464 h 4143307"/>
                    <a:gd name="connsiteX109" fmla="*/ 72639 w 957411"/>
                    <a:gd name="connsiteY109" fmla="*/ 1091858 h 4143307"/>
                    <a:gd name="connsiteX110" fmla="*/ 70174 w 957411"/>
                    <a:gd name="connsiteY110" fmla="*/ 1099252 h 4143307"/>
                    <a:gd name="connsiteX111" fmla="*/ 57851 w 957411"/>
                    <a:gd name="connsiteY111" fmla="*/ 1116504 h 4143307"/>
                    <a:gd name="connsiteX112" fmla="*/ 47992 w 957411"/>
                    <a:gd name="connsiteY112" fmla="*/ 1131293 h 4143307"/>
                    <a:gd name="connsiteX113" fmla="*/ 43063 w 957411"/>
                    <a:gd name="connsiteY113" fmla="*/ 1138687 h 4143307"/>
                    <a:gd name="connsiteX114" fmla="*/ 38133 w 957411"/>
                    <a:gd name="connsiteY114" fmla="*/ 1153475 h 4143307"/>
                    <a:gd name="connsiteX115" fmla="*/ 33204 w 957411"/>
                    <a:gd name="connsiteY115" fmla="*/ 1168263 h 4143307"/>
                    <a:gd name="connsiteX116" fmla="*/ 30739 w 957411"/>
                    <a:gd name="connsiteY116" fmla="*/ 1175657 h 4143307"/>
                    <a:gd name="connsiteX117" fmla="*/ 23345 w 957411"/>
                    <a:gd name="connsiteY117" fmla="*/ 1190445 h 4143307"/>
                    <a:gd name="connsiteX118" fmla="*/ 18416 w 957411"/>
                    <a:gd name="connsiteY118" fmla="*/ 1197839 h 4143307"/>
                    <a:gd name="connsiteX119" fmla="*/ 15951 w 957411"/>
                    <a:gd name="connsiteY119" fmla="*/ 1205233 h 4143307"/>
                    <a:gd name="connsiteX120" fmla="*/ 6092 w 957411"/>
                    <a:gd name="connsiteY120" fmla="*/ 1217557 h 4143307"/>
                    <a:gd name="connsiteX121" fmla="*/ 1163 w 957411"/>
                    <a:gd name="connsiteY121" fmla="*/ 1217557 h 4143307"/>
                    <a:gd name="connsiteX122" fmla="*/ 48 w 957411"/>
                    <a:gd name="connsiteY122" fmla="*/ 1215172 h 4143307"/>
                    <a:gd name="connsiteX123" fmla="*/ 24020 w 957411"/>
                    <a:gd name="connsiteY123" fmla="*/ 4143307 h 4143307"/>
                    <a:gd name="connsiteX0" fmla="*/ 935280 w 957411"/>
                    <a:gd name="connsiteY0" fmla="*/ 2465 h 4359977"/>
                    <a:gd name="connsiteX1" fmla="*/ 956717 w 957411"/>
                    <a:gd name="connsiteY1" fmla="*/ 942 h 4359977"/>
                    <a:gd name="connsiteX2" fmla="*/ 905704 w 957411"/>
                    <a:gd name="connsiteY2" fmla="*/ 0 h 4359977"/>
                    <a:gd name="connsiteX3" fmla="*/ 890916 w 957411"/>
                    <a:gd name="connsiteY3" fmla="*/ 0 h 4359977"/>
                    <a:gd name="connsiteX4" fmla="*/ 861340 w 957411"/>
                    <a:gd name="connsiteY4" fmla="*/ 7394 h 4359977"/>
                    <a:gd name="connsiteX5" fmla="*/ 853946 w 957411"/>
                    <a:gd name="connsiteY5" fmla="*/ 12323 h 4359977"/>
                    <a:gd name="connsiteX6" fmla="*/ 846551 w 957411"/>
                    <a:gd name="connsiteY6" fmla="*/ 14788 h 4359977"/>
                    <a:gd name="connsiteX7" fmla="*/ 826834 w 957411"/>
                    <a:gd name="connsiteY7" fmla="*/ 19717 h 4359977"/>
                    <a:gd name="connsiteX8" fmla="*/ 814510 w 957411"/>
                    <a:gd name="connsiteY8" fmla="*/ 22182 h 4359977"/>
                    <a:gd name="connsiteX9" fmla="*/ 799722 w 957411"/>
                    <a:gd name="connsiteY9" fmla="*/ 27111 h 4359977"/>
                    <a:gd name="connsiteX10" fmla="*/ 784934 w 957411"/>
                    <a:gd name="connsiteY10" fmla="*/ 34506 h 4359977"/>
                    <a:gd name="connsiteX11" fmla="*/ 777540 w 957411"/>
                    <a:gd name="connsiteY11" fmla="*/ 39435 h 4359977"/>
                    <a:gd name="connsiteX12" fmla="*/ 770146 w 957411"/>
                    <a:gd name="connsiteY12" fmla="*/ 41900 h 4359977"/>
                    <a:gd name="connsiteX13" fmla="*/ 755358 w 957411"/>
                    <a:gd name="connsiteY13" fmla="*/ 51758 h 4359977"/>
                    <a:gd name="connsiteX14" fmla="*/ 750429 w 957411"/>
                    <a:gd name="connsiteY14" fmla="*/ 56688 h 4359977"/>
                    <a:gd name="connsiteX15" fmla="*/ 740570 w 957411"/>
                    <a:gd name="connsiteY15" fmla="*/ 59152 h 4359977"/>
                    <a:gd name="connsiteX16" fmla="*/ 730711 w 957411"/>
                    <a:gd name="connsiteY16" fmla="*/ 64082 h 4359977"/>
                    <a:gd name="connsiteX17" fmla="*/ 715923 w 957411"/>
                    <a:gd name="connsiteY17" fmla="*/ 73941 h 4359977"/>
                    <a:gd name="connsiteX18" fmla="*/ 708529 w 957411"/>
                    <a:gd name="connsiteY18" fmla="*/ 78870 h 4359977"/>
                    <a:gd name="connsiteX19" fmla="*/ 701135 w 957411"/>
                    <a:gd name="connsiteY19" fmla="*/ 81335 h 4359977"/>
                    <a:gd name="connsiteX20" fmla="*/ 688811 w 957411"/>
                    <a:gd name="connsiteY20" fmla="*/ 88729 h 4359977"/>
                    <a:gd name="connsiteX21" fmla="*/ 681417 w 957411"/>
                    <a:gd name="connsiteY21" fmla="*/ 96123 h 4359977"/>
                    <a:gd name="connsiteX22" fmla="*/ 669094 w 957411"/>
                    <a:gd name="connsiteY22" fmla="*/ 103517 h 4359977"/>
                    <a:gd name="connsiteX23" fmla="*/ 656770 w 957411"/>
                    <a:gd name="connsiteY23" fmla="*/ 118305 h 4359977"/>
                    <a:gd name="connsiteX24" fmla="*/ 649376 w 957411"/>
                    <a:gd name="connsiteY24" fmla="*/ 128164 h 4359977"/>
                    <a:gd name="connsiteX25" fmla="*/ 641982 w 957411"/>
                    <a:gd name="connsiteY25" fmla="*/ 135558 h 4359977"/>
                    <a:gd name="connsiteX26" fmla="*/ 637053 w 957411"/>
                    <a:gd name="connsiteY26" fmla="*/ 142952 h 4359977"/>
                    <a:gd name="connsiteX27" fmla="*/ 622265 w 957411"/>
                    <a:gd name="connsiteY27" fmla="*/ 152811 h 4359977"/>
                    <a:gd name="connsiteX28" fmla="*/ 617335 w 957411"/>
                    <a:gd name="connsiteY28" fmla="*/ 157740 h 4359977"/>
                    <a:gd name="connsiteX29" fmla="*/ 590224 w 957411"/>
                    <a:gd name="connsiteY29" fmla="*/ 177458 h 4359977"/>
                    <a:gd name="connsiteX30" fmla="*/ 580365 w 957411"/>
                    <a:gd name="connsiteY30" fmla="*/ 189781 h 4359977"/>
                    <a:gd name="connsiteX31" fmla="*/ 558183 w 957411"/>
                    <a:gd name="connsiteY31" fmla="*/ 216893 h 4359977"/>
                    <a:gd name="connsiteX32" fmla="*/ 545859 w 957411"/>
                    <a:gd name="connsiteY32" fmla="*/ 231681 h 4359977"/>
                    <a:gd name="connsiteX33" fmla="*/ 536001 w 957411"/>
                    <a:gd name="connsiteY33" fmla="*/ 246469 h 4359977"/>
                    <a:gd name="connsiteX34" fmla="*/ 531071 w 957411"/>
                    <a:gd name="connsiteY34" fmla="*/ 253863 h 4359977"/>
                    <a:gd name="connsiteX35" fmla="*/ 523677 w 957411"/>
                    <a:gd name="connsiteY35" fmla="*/ 261257 h 4359977"/>
                    <a:gd name="connsiteX36" fmla="*/ 518748 w 957411"/>
                    <a:gd name="connsiteY36" fmla="*/ 268651 h 4359977"/>
                    <a:gd name="connsiteX37" fmla="*/ 506424 w 957411"/>
                    <a:gd name="connsiteY37" fmla="*/ 280975 h 4359977"/>
                    <a:gd name="connsiteX38" fmla="*/ 503960 w 957411"/>
                    <a:gd name="connsiteY38" fmla="*/ 288369 h 4359977"/>
                    <a:gd name="connsiteX39" fmla="*/ 499030 w 957411"/>
                    <a:gd name="connsiteY39" fmla="*/ 293298 h 4359977"/>
                    <a:gd name="connsiteX40" fmla="*/ 491636 w 957411"/>
                    <a:gd name="connsiteY40" fmla="*/ 303157 h 4359977"/>
                    <a:gd name="connsiteX41" fmla="*/ 481777 w 957411"/>
                    <a:gd name="connsiteY41" fmla="*/ 317945 h 4359977"/>
                    <a:gd name="connsiteX42" fmla="*/ 476848 w 957411"/>
                    <a:gd name="connsiteY42" fmla="*/ 325339 h 4359977"/>
                    <a:gd name="connsiteX43" fmla="*/ 469454 w 957411"/>
                    <a:gd name="connsiteY43" fmla="*/ 332733 h 4359977"/>
                    <a:gd name="connsiteX44" fmla="*/ 464525 w 957411"/>
                    <a:gd name="connsiteY44" fmla="*/ 340127 h 4359977"/>
                    <a:gd name="connsiteX45" fmla="*/ 449736 w 957411"/>
                    <a:gd name="connsiteY45" fmla="*/ 354915 h 4359977"/>
                    <a:gd name="connsiteX46" fmla="*/ 439878 w 957411"/>
                    <a:gd name="connsiteY46" fmla="*/ 367239 h 4359977"/>
                    <a:gd name="connsiteX47" fmla="*/ 430019 w 957411"/>
                    <a:gd name="connsiteY47" fmla="*/ 382027 h 4359977"/>
                    <a:gd name="connsiteX48" fmla="*/ 427554 w 957411"/>
                    <a:gd name="connsiteY48" fmla="*/ 389421 h 4359977"/>
                    <a:gd name="connsiteX49" fmla="*/ 420160 w 957411"/>
                    <a:gd name="connsiteY49" fmla="*/ 399280 h 4359977"/>
                    <a:gd name="connsiteX50" fmla="*/ 410301 w 957411"/>
                    <a:gd name="connsiteY50" fmla="*/ 414068 h 4359977"/>
                    <a:gd name="connsiteX51" fmla="*/ 405372 w 957411"/>
                    <a:gd name="connsiteY51" fmla="*/ 428856 h 4359977"/>
                    <a:gd name="connsiteX52" fmla="*/ 395513 w 957411"/>
                    <a:gd name="connsiteY52" fmla="*/ 443644 h 4359977"/>
                    <a:gd name="connsiteX53" fmla="*/ 388119 w 957411"/>
                    <a:gd name="connsiteY53" fmla="*/ 455968 h 4359977"/>
                    <a:gd name="connsiteX54" fmla="*/ 380725 w 957411"/>
                    <a:gd name="connsiteY54" fmla="*/ 470756 h 4359977"/>
                    <a:gd name="connsiteX55" fmla="*/ 356078 w 957411"/>
                    <a:gd name="connsiteY55" fmla="*/ 500332 h 4359977"/>
                    <a:gd name="connsiteX56" fmla="*/ 353613 w 957411"/>
                    <a:gd name="connsiteY56" fmla="*/ 507726 h 4359977"/>
                    <a:gd name="connsiteX57" fmla="*/ 343755 w 957411"/>
                    <a:gd name="connsiteY57" fmla="*/ 522514 h 4359977"/>
                    <a:gd name="connsiteX58" fmla="*/ 338825 w 957411"/>
                    <a:gd name="connsiteY58" fmla="*/ 542232 h 4359977"/>
                    <a:gd name="connsiteX59" fmla="*/ 328967 w 957411"/>
                    <a:gd name="connsiteY59" fmla="*/ 559485 h 4359977"/>
                    <a:gd name="connsiteX60" fmla="*/ 324037 w 957411"/>
                    <a:gd name="connsiteY60" fmla="*/ 574273 h 4359977"/>
                    <a:gd name="connsiteX61" fmla="*/ 319108 w 957411"/>
                    <a:gd name="connsiteY61" fmla="*/ 581667 h 4359977"/>
                    <a:gd name="connsiteX62" fmla="*/ 314178 w 957411"/>
                    <a:gd name="connsiteY62" fmla="*/ 596455 h 4359977"/>
                    <a:gd name="connsiteX63" fmla="*/ 311714 w 957411"/>
                    <a:gd name="connsiteY63" fmla="*/ 603849 h 4359977"/>
                    <a:gd name="connsiteX64" fmla="*/ 306784 w 957411"/>
                    <a:gd name="connsiteY64" fmla="*/ 608778 h 4359977"/>
                    <a:gd name="connsiteX65" fmla="*/ 299390 w 957411"/>
                    <a:gd name="connsiteY65" fmla="*/ 630961 h 4359977"/>
                    <a:gd name="connsiteX66" fmla="*/ 296926 w 957411"/>
                    <a:gd name="connsiteY66" fmla="*/ 638355 h 4359977"/>
                    <a:gd name="connsiteX67" fmla="*/ 291996 w 957411"/>
                    <a:gd name="connsiteY67" fmla="*/ 645749 h 4359977"/>
                    <a:gd name="connsiteX68" fmla="*/ 282137 w 957411"/>
                    <a:gd name="connsiteY68" fmla="*/ 670396 h 4359977"/>
                    <a:gd name="connsiteX69" fmla="*/ 272279 w 957411"/>
                    <a:gd name="connsiteY69" fmla="*/ 685184 h 4359977"/>
                    <a:gd name="connsiteX70" fmla="*/ 259955 w 957411"/>
                    <a:gd name="connsiteY70" fmla="*/ 697507 h 4359977"/>
                    <a:gd name="connsiteX71" fmla="*/ 250096 w 957411"/>
                    <a:gd name="connsiteY71" fmla="*/ 712295 h 4359977"/>
                    <a:gd name="connsiteX72" fmla="*/ 242702 w 957411"/>
                    <a:gd name="connsiteY72" fmla="*/ 727083 h 4359977"/>
                    <a:gd name="connsiteX73" fmla="*/ 237773 w 957411"/>
                    <a:gd name="connsiteY73" fmla="*/ 741872 h 4359977"/>
                    <a:gd name="connsiteX74" fmla="*/ 232844 w 957411"/>
                    <a:gd name="connsiteY74" fmla="*/ 749266 h 4359977"/>
                    <a:gd name="connsiteX75" fmla="*/ 230379 w 957411"/>
                    <a:gd name="connsiteY75" fmla="*/ 756660 h 4359977"/>
                    <a:gd name="connsiteX76" fmla="*/ 225450 w 957411"/>
                    <a:gd name="connsiteY76" fmla="*/ 764054 h 4359977"/>
                    <a:gd name="connsiteX77" fmla="*/ 220520 w 957411"/>
                    <a:gd name="connsiteY77" fmla="*/ 781307 h 4359977"/>
                    <a:gd name="connsiteX78" fmla="*/ 218056 w 957411"/>
                    <a:gd name="connsiteY78" fmla="*/ 788701 h 4359977"/>
                    <a:gd name="connsiteX79" fmla="*/ 213126 w 957411"/>
                    <a:gd name="connsiteY79" fmla="*/ 793630 h 4359977"/>
                    <a:gd name="connsiteX80" fmla="*/ 205732 w 957411"/>
                    <a:gd name="connsiteY80" fmla="*/ 815812 h 4359977"/>
                    <a:gd name="connsiteX81" fmla="*/ 203267 w 957411"/>
                    <a:gd name="connsiteY81" fmla="*/ 823206 h 4359977"/>
                    <a:gd name="connsiteX82" fmla="*/ 198338 w 957411"/>
                    <a:gd name="connsiteY82" fmla="*/ 830600 h 4359977"/>
                    <a:gd name="connsiteX83" fmla="*/ 195873 w 957411"/>
                    <a:gd name="connsiteY83" fmla="*/ 837995 h 4359977"/>
                    <a:gd name="connsiteX84" fmla="*/ 193409 w 957411"/>
                    <a:gd name="connsiteY84" fmla="*/ 847853 h 4359977"/>
                    <a:gd name="connsiteX85" fmla="*/ 188479 w 957411"/>
                    <a:gd name="connsiteY85" fmla="*/ 852783 h 4359977"/>
                    <a:gd name="connsiteX86" fmla="*/ 176156 w 957411"/>
                    <a:gd name="connsiteY86" fmla="*/ 877430 h 4359977"/>
                    <a:gd name="connsiteX87" fmla="*/ 176156 w 957411"/>
                    <a:gd name="connsiteY87" fmla="*/ 877430 h 4359977"/>
                    <a:gd name="connsiteX88" fmla="*/ 173691 w 957411"/>
                    <a:gd name="connsiteY88" fmla="*/ 884824 h 4359977"/>
                    <a:gd name="connsiteX89" fmla="*/ 163832 w 957411"/>
                    <a:gd name="connsiteY89" fmla="*/ 897147 h 4359977"/>
                    <a:gd name="connsiteX90" fmla="*/ 161368 w 957411"/>
                    <a:gd name="connsiteY90" fmla="*/ 904541 h 4359977"/>
                    <a:gd name="connsiteX91" fmla="*/ 156438 w 957411"/>
                    <a:gd name="connsiteY91" fmla="*/ 909471 h 4359977"/>
                    <a:gd name="connsiteX92" fmla="*/ 151509 w 957411"/>
                    <a:gd name="connsiteY92" fmla="*/ 916865 h 4359977"/>
                    <a:gd name="connsiteX93" fmla="*/ 146579 w 957411"/>
                    <a:gd name="connsiteY93" fmla="*/ 926723 h 4359977"/>
                    <a:gd name="connsiteX94" fmla="*/ 144115 w 957411"/>
                    <a:gd name="connsiteY94" fmla="*/ 934117 h 4359977"/>
                    <a:gd name="connsiteX95" fmla="*/ 139185 w 957411"/>
                    <a:gd name="connsiteY95" fmla="*/ 941511 h 4359977"/>
                    <a:gd name="connsiteX96" fmla="*/ 134256 w 957411"/>
                    <a:gd name="connsiteY96" fmla="*/ 956300 h 4359977"/>
                    <a:gd name="connsiteX97" fmla="*/ 124397 w 957411"/>
                    <a:gd name="connsiteY97" fmla="*/ 973552 h 4359977"/>
                    <a:gd name="connsiteX98" fmla="*/ 121933 w 957411"/>
                    <a:gd name="connsiteY98" fmla="*/ 980947 h 4359977"/>
                    <a:gd name="connsiteX99" fmla="*/ 117003 w 957411"/>
                    <a:gd name="connsiteY99" fmla="*/ 990805 h 4359977"/>
                    <a:gd name="connsiteX100" fmla="*/ 114539 w 957411"/>
                    <a:gd name="connsiteY100" fmla="*/ 1000664 h 4359977"/>
                    <a:gd name="connsiteX101" fmla="*/ 109609 w 957411"/>
                    <a:gd name="connsiteY101" fmla="*/ 1010523 h 4359977"/>
                    <a:gd name="connsiteX102" fmla="*/ 104680 w 957411"/>
                    <a:gd name="connsiteY102" fmla="*/ 1025311 h 4359977"/>
                    <a:gd name="connsiteX103" fmla="*/ 102215 w 957411"/>
                    <a:gd name="connsiteY103" fmla="*/ 1032705 h 4359977"/>
                    <a:gd name="connsiteX104" fmla="*/ 99750 w 957411"/>
                    <a:gd name="connsiteY104" fmla="*/ 1042564 h 4359977"/>
                    <a:gd name="connsiteX105" fmla="*/ 94821 w 957411"/>
                    <a:gd name="connsiteY105" fmla="*/ 1049958 h 4359977"/>
                    <a:gd name="connsiteX106" fmla="*/ 92356 w 957411"/>
                    <a:gd name="connsiteY106" fmla="*/ 1057352 h 4359977"/>
                    <a:gd name="connsiteX107" fmla="*/ 84962 w 957411"/>
                    <a:gd name="connsiteY107" fmla="*/ 1067211 h 4359977"/>
                    <a:gd name="connsiteX108" fmla="*/ 77568 w 957411"/>
                    <a:gd name="connsiteY108" fmla="*/ 1084464 h 4359977"/>
                    <a:gd name="connsiteX109" fmla="*/ 72639 w 957411"/>
                    <a:gd name="connsiteY109" fmla="*/ 1091858 h 4359977"/>
                    <a:gd name="connsiteX110" fmla="*/ 70174 w 957411"/>
                    <a:gd name="connsiteY110" fmla="*/ 1099252 h 4359977"/>
                    <a:gd name="connsiteX111" fmla="*/ 57851 w 957411"/>
                    <a:gd name="connsiteY111" fmla="*/ 1116504 h 4359977"/>
                    <a:gd name="connsiteX112" fmla="*/ 47992 w 957411"/>
                    <a:gd name="connsiteY112" fmla="*/ 1131293 h 4359977"/>
                    <a:gd name="connsiteX113" fmla="*/ 43063 w 957411"/>
                    <a:gd name="connsiteY113" fmla="*/ 1138687 h 4359977"/>
                    <a:gd name="connsiteX114" fmla="*/ 38133 w 957411"/>
                    <a:gd name="connsiteY114" fmla="*/ 1153475 h 4359977"/>
                    <a:gd name="connsiteX115" fmla="*/ 33204 w 957411"/>
                    <a:gd name="connsiteY115" fmla="*/ 1168263 h 4359977"/>
                    <a:gd name="connsiteX116" fmla="*/ 30739 w 957411"/>
                    <a:gd name="connsiteY116" fmla="*/ 1175657 h 4359977"/>
                    <a:gd name="connsiteX117" fmla="*/ 23345 w 957411"/>
                    <a:gd name="connsiteY117" fmla="*/ 1190445 h 4359977"/>
                    <a:gd name="connsiteX118" fmla="*/ 18416 w 957411"/>
                    <a:gd name="connsiteY118" fmla="*/ 1197839 h 4359977"/>
                    <a:gd name="connsiteX119" fmla="*/ 15951 w 957411"/>
                    <a:gd name="connsiteY119" fmla="*/ 1205233 h 4359977"/>
                    <a:gd name="connsiteX120" fmla="*/ 6092 w 957411"/>
                    <a:gd name="connsiteY120" fmla="*/ 1217557 h 4359977"/>
                    <a:gd name="connsiteX121" fmla="*/ 1163 w 957411"/>
                    <a:gd name="connsiteY121" fmla="*/ 1217557 h 4359977"/>
                    <a:gd name="connsiteX122" fmla="*/ 48 w 957411"/>
                    <a:gd name="connsiteY122" fmla="*/ 1215172 h 4359977"/>
                    <a:gd name="connsiteX123" fmla="*/ 24020 w 957411"/>
                    <a:gd name="connsiteY123" fmla="*/ 4143307 h 4359977"/>
                    <a:gd name="connsiteX124" fmla="*/ 30624 w 957411"/>
                    <a:gd name="connsiteY124" fmla="*/ 4142510 h 4359977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0 w 957411"/>
                    <a:gd name="connsiteY0" fmla="*/ 2465 h 4349041"/>
                    <a:gd name="connsiteX1" fmla="*/ 956717 w 957411"/>
                    <a:gd name="connsiteY1" fmla="*/ 942 h 4349041"/>
                    <a:gd name="connsiteX2" fmla="*/ 905704 w 957411"/>
                    <a:gd name="connsiteY2" fmla="*/ 0 h 4349041"/>
                    <a:gd name="connsiteX3" fmla="*/ 890916 w 957411"/>
                    <a:gd name="connsiteY3" fmla="*/ 0 h 4349041"/>
                    <a:gd name="connsiteX4" fmla="*/ 861340 w 957411"/>
                    <a:gd name="connsiteY4" fmla="*/ 7394 h 4349041"/>
                    <a:gd name="connsiteX5" fmla="*/ 853946 w 957411"/>
                    <a:gd name="connsiteY5" fmla="*/ 12323 h 4349041"/>
                    <a:gd name="connsiteX6" fmla="*/ 846551 w 957411"/>
                    <a:gd name="connsiteY6" fmla="*/ 14788 h 4349041"/>
                    <a:gd name="connsiteX7" fmla="*/ 826834 w 957411"/>
                    <a:gd name="connsiteY7" fmla="*/ 19717 h 4349041"/>
                    <a:gd name="connsiteX8" fmla="*/ 814510 w 957411"/>
                    <a:gd name="connsiteY8" fmla="*/ 22182 h 4349041"/>
                    <a:gd name="connsiteX9" fmla="*/ 799722 w 957411"/>
                    <a:gd name="connsiteY9" fmla="*/ 27111 h 4349041"/>
                    <a:gd name="connsiteX10" fmla="*/ 784934 w 957411"/>
                    <a:gd name="connsiteY10" fmla="*/ 34506 h 4349041"/>
                    <a:gd name="connsiteX11" fmla="*/ 777540 w 957411"/>
                    <a:gd name="connsiteY11" fmla="*/ 39435 h 4349041"/>
                    <a:gd name="connsiteX12" fmla="*/ 770146 w 957411"/>
                    <a:gd name="connsiteY12" fmla="*/ 41900 h 4349041"/>
                    <a:gd name="connsiteX13" fmla="*/ 755358 w 957411"/>
                    <a:gd name="connsiteY13" fmla="*/ 51758 h 4349041"/>
                    <a:gd name="connsiteX14" fmla="*/ 750429 w 957411"/>
                    <a:gd name="connsiteY14" fmla="*/ 56688 h 4349041"/>
                    <a:gd name="connsiteX15" fmla="*/ 740570 w 957411"/>
                    <a:gd name="connsiteY15" fmla="*/ 59152 h 4349041"/>
                    <a:gd name="connsiteX16" fmla="*/ 730711 w 957411"/>
                    <a:gd name="connsiteY16" fmla="*/ 64082 h 4349041"/>
                    <a:gd name="connsiteX17" fmla="*/ 715923 w 957411"/>
                    <a:gd name="connsiteY17" fmla="*/ 73941 h 4349041"/>
                    <a:gd name="connsiteX18" fmla="*/ 708529 w 957411"/>
                    <a:gd name="connsiteY18" fmla="*/ 78870 h 4349041"/>
                    <a:gd name="connsiteX19" fmla="*/ 701135 w 957411"/>
                    <a:gd name="connsiteY19" fmla="*/ 81335 h 4349041"/>
                    <a:gd name="connsiteX20" fmla="*/ 688811 w 957411"/>
                    <a:gd name="connsiteY20" fmla="*/ 88729 h 4349041"/>
                    <a:gd name="connsiteX21" fmla="*/ 681417 w 957411"/>
                    <a:gd name="connsiteY21" fmla="*/ 96123 h 4349041"/>
                    <a:gd name="connsiteX22" fmla="*/ 669094 w 957411"/>
                    <a:gd name="connsiteY22" fmla="*/ 103517 h 4349041"/>
                    <a:gd name="connsiteX23" fmla="*/ 656770 w 957411"/>
                    <a:gd name="connsiteY23" fmla="*/ 118305 h 4349041"/>
                    <a:gd name="connsiteX24" fmla="*/ 649376 w 957411"/>
                    <a:gd name="connsiteY24" fmla="*/ 128164 h 4349041"/>
                    <a:gd name="connsiteX25" fmla="*/ 641982 w 957411"/>
                    <a:gd name="connsiteY25" fmla="*/ 135558 h 4349041"/>
                    <a:gd name="connsiteX26" fmla="*/ 637053 w 957411"/>
                    <a:gd name="connsiteY26" fmla="*/ 142952 h 4349041"/>
                    <a:gd name="connsiteX27" fmla="*/ 622265 w 957411"/>
                    <a:gd name="connsiteY27" fmla="*/ 152811 h 4349041"/>
                    <a:gd name="connsiteX28" fmla="*/ 617335 w 957411"/>
                    <a:gd name="connsiteY28" fmla="*/ 157740 h 4349041"/>
                    <a:gd name="connsiteX29" fmla="*/ 590224 w 957411"/>
                    <a:gd name="connsiteY29" fmla="*/ 177458 h 4349041"/>
                    <a:gd name="connsiteX30" fmla="*/ 580365 w 957411"/>
                    <a:gd name="connsiteY30" fmla="*/ 189781 h 4349041"/>
                    <a:gd name="connsiteX31" fmla="*/ 558183 w 957411"/>
                    <a:gd name="connsiteY31" fmla="*/ 216893 h 4349041"/>
                    <a:gd name="connsiteX32" fmla="*/ 545859 w 957411"/>
                    <a:gd name="connsiteY32" fmla="*/ 231681 h 4349041"/>
                    <a:gd name="connsiteX33" fmla="*/ 536001 w 957411"/>
                    <a:gd name="connsiteY33" fmla="*/ 246469 h 4349041"/>
                    <a:gd name="connsiteX34" fmla="*/ 531071 w 957411"/>
                    <a:gd name="connsiteY34" fmla="*/ 253863 h 4349041"/>
                    <a:gd name="connsiteX35" fmla="*/ 523677 w 957411"/>
                    <a:gd name="connsiteY35" fmla="*/ 261257 h 4349041"/>
                    <a:gd name="connsiteX36" fmla="*/ 518748 w 957411"/>
                    <a:gd name="connsiteY36" fmla="*/ 268651 h 4349041"/>
                    <a:gd name="connsiteX37" fmla="*/ 506424 w 957411"/>
                    <a:gd name="connsiteY37" fmla="*/ 280975 h 4349041"/>
                    <a:gd name="connsiteX38" fmla="*/ 503960 w 957411"/>
                    <a:gd name="connsiteY38" fmla="*/ 288369 h 4349041"/>
                    <a:gd name="connsiteX39" fmla="*/ 499030 w 957411"/>
                    <a:gd name="connsiteY39" fmla="*/ 293298 h 4349041"/>
                    <a:gd name="connsiteX40" fmla="*/ 491636 w 957411"/>
                    <a:gd name="connsiteY40" fmla="*/ 303157 h 4349041"/>
                    <a:gd name="connsiteX41" fmla="*/ 481777 w 957411"/>
                    <a:gd name="connsiteY41" fmla="*/ 317945 h 4349041"/>
                    <a:gd name="connsiteX42" fmla="*/ 476848 w 957411"/>
                    <a:gd name="connsiteY42" fmla="*/ 325339 h 4349041"/>
                    <a:gd name="connsiteX43" fmla="*/ 469454 w 957411"/>
                    <a:gd name="connsiteY43" fmla="*/ 332733 h 4349041"/>
                    <a:gd name="connsiteX44" fmla="*/ 464525 w 957411"/>
                    <a:gd name="connsiteY44" fmla="*/ 340127 h 4349041"/>
                    <a:gd name="connsiteX45" fmla="*/ 449736 w 957411"/>
                    <a:gd name="connsiteY45" fmla="*/ 354915 h 4349041"/>
                    <a:gd name="connsiteX46" fmla="*/ 439878 w 957411"/>
                    <a:gd name="connsiteY46" fmla="*/ 367239 h 4349041"/>
                    <a:gd name="connsiteX47" fmla="*/ 430019 w 957411"/>
                    <a:gd name="connsiteY47" fmla="*/ 382027 h 4349041"/>
                    <a:gd name="connsiteX48" fmla="*/ 427554 w 957411"/>
                    <a:gd name="connsiteY48" fmla="*/ 389421 h 4349041"/>
                    <a:gd name="connsiteX49" fmla="*/ 420160 w 957411"/>
                    <a:gd name="connsiteY49" fmla="*/ 399280 h 4349041"/>
                    <a:gd name="connsiteX50" fmla="*/ 410301 w 957411"/>
                    <a:gd name="connsiteY50" fmla="*/ 414068 h 4349041"/>
                    <a:gd name="connsiteX51" fmla="*/ 405372 w 957411"/>
                    <a:gd name="connsiteY51" fmla="*/ 428856 h 4349041"/>
                    <a:gd name="connsiteX52" fmla="*/ 395513 w 957411"/>
                    <a:gd name="connsiteY52" fmla="*/ 443644 h 4349041"/>
                    <a:gd name="connsiteX53" fmla="*/ 388119 w 957411"/>
                    <a:gd name="connsiteY53" fmla="*/ 455968 h 4349041"/>
                    <a:gd name="connsiteX54" fmla="*/ 380725 w 957411"/>
                    <a:gd name="connsiteY54" fmla="*/ 470756 h 4349041"/>
                    <a:gd name="connsiteX55" fmla="*/ 356078 w 957411"/>
                    <a:gd name="connsiteY55" fmla="*/ 500332 h 4349041"/>
                    <a:gd name="connsiteX56" fmla="*/ 353613 w 957411"/>
                    <a:gd name="connsiteY56" fmla="*/ 507726 h 4349041"/>
                    <a:gd name="connsiteX57" fmla="*/ 343755 w 957411"/>
                    <a:gd name="connsiteY57" fmla="*/ 522514 h 4349041"/>
                    <a:gd name="connsiteX58" fmla="*/ 338825 w 957411"/>
                    <a:gd name="connsiteY58" fmla="*/ 542232 h 4349041"/>
                    <a:gd name="connsiteX59" fmla="*/ 328967 w 957411"/>
                    <a:gd name="connsiteY59" fmla="*/ 559485 h 4349041"/>
                    <a:gd name="connsiteX60" fmla="*/ 324037 w 957411"/>
                    <a:gd name="connsiteY60" fmla="*/ 574273 h 4349041"/>
                    <a:gd name="connsiteX61" fmla="*/ 319108 w 957411"/>
                    <a:gd name="connsiteY61" fmla="*/ 581667 h 4349041"/>
                    <a:gd name="connsiteX62" fmla="*/ 314178 w 957411"/>
                    <a:gd name="connsiteY62" fmla="*/ 596455 h 4349041"/>
                    <a:gd name="connsiteX63" fmla="*/ 311714 w 957411"/>
                    <a:gd name="connsiteY63" fmla="*/ 603849 h 4349041"/>
                    <a:gd name="connsiteX64" fmla="*/ 306784 w 957411"/>
                    <a:gd name="connsiteY64" fmla="*/ 608778 h 4349041"/>
                    <a:gd name="connsiteX65" fmla="*/ 299390 w 957411"/>
                    <a:gd name="connsiteY65" fmla="*/ 630961 h 4349041"/>
                    <a:gd name="connsiteX66" fmla="*/ 296926 w 957411"/>
                    <a:gd name="connsiteY66" fmla="*/ 638355 h 4349041"/>
                    <a:gd name="connsiteX67" fmla="*/ 291996 w 957411"/>
                    <a:gd name="connsiteY67" fmla="*/ 645749 h 4349041"/>
                    <a:gd name="connsiteX68" fmla="*/ 282137 w 957411"/>
                    <a:gd name="connsiteY68" fmla="*/ 670396 h 4349041"/>
                    <a:gd name="connsiteX69" fmla="*/ 272279 w 957411"/>
                    <a:gd name="connsiteY69" fmla="*/ 685184 h 4349041"/>
                    <a:gd name="connsiteX70" fmla="*/ 259955 w 957411"/>
                    <a:gd name="connsiteY70" fmla="*/ 697507 h 4349041"/>
                    <a:gd name="connsiteX71" fmla="*/ 250096 w 957411"/>
                    <a:gd name="connsiteY71" fmla="*/ 712295 h 4349041"/>
                    <a:gd name="connsiteX72" fmla="*/ 242702 w 957411"/>
                    <a:gd name="connsiteY72" fmla="*/ 727083 h 4349041"/>
                    <a:gd name="connsiteX73" fmla="*/ 237773 w 957411"/>
                    <a:gd name="connsiteY73" fmla="*/ 741872 h 4349041"/>
                    <a:gd name="connsiteX74" fmla="*/ 232844 w 957411"/>
                    <a:gd name="connsiteY74" fmla="*/ 749266 h 4349041"/>
                    <a:gd name="connsiteX75" fmla="*/ 230379 w 957411"/>
                    <a:gd name="connsiteY75" fmla="*/ 756660 h 4349041"/>
                    <a:gd name="connsiteX76" fmla="*/ 225450 w 957411"/>
                    <a:gd name="connsiteY76" fmla="*/ 764054 h 4349041"/>
                    <a:gd name="connsiteX77" fmla="*/ 220520 w 957411"/>
                    <a:gd name="connsiteY77" fmla="*/ 781307 h 4349041"/>
                    <a:gd name="connsiteX78" fmla="*/ 218056 w 957411"/>
                    <a:gd name="connsiteY78" fmla="*/ 788701 h 4349041"/>
                    <a:gd name="connsiteX79" fmla="*/ 213126 w 957411"/>
                    <a:gd name="connsiteY79" fmla="*/ 793630 h 4349041"/>
                    <a:gd name="connsiteX80" fmla="*/ 205732 w 957411"/>
                    <a:gd name="connsiteY80" fmla="*/ 815812 h 4349041"/>
                    <a:gd name="connsiteX81" fmla="*/ 203267 w 957411"/>
                    <a:gd name="connsiteY81" fmla="*/ 823206 h 4349041"/>
                    <a:gd name="connsiteX82" fmla="*/ 198338 w 957411"/>
                    <a:gd name="connsiteY82" fmla="*/ 830600 h 4349041"/>
                    <a:gd name="connsiteX83" fmla="*/ 195873 w 957411"/>
                    <a:gd name="connsiteY83" fmla="*/ 837995 h 4349041"/>
                    <a:gd name="connsiteX84" fmla="*/ 193409 w 957411"/>
                    <a:gd name="connsiteY84" fmla="*/ 847853 h 4349041"/>
                    <a:gd name="connsiteX85" fmla="*/ 188479 w 957411"/>
                    <a:gd name="connsiteY85" fmla="*/ 852783 h 4349041"/>
                    <a:gd name="connsiteX86" fmla="*/ 176156 w 957411"/>
                    <a:gd name="connsiteY86" fmla="*/ 877430 h 4349041"/>
                    <a:gd name="connsiteX87" fmla="*/ 176156 w 957411"/>
                    <a:gd name="connsiteY87" fmla="*/ 877430 h 4349041"/>
                    <a:gd name="connsiteX88" fmla="*/ 173691 w 957411"/>
                    <a:gd name="connsiteY88" fmla="*/ 884824 h 4349041"/>
                    <a:gd name="connsiteX89" fmla="*/ 163832 w 957411"/>
                    <a:gd name="connsiteY89" fmla="*/ 897147 h 4349041"/>
                    <a:gd name="connsiteX90" fmla="*/ 161368 w 957411"/>
                    <a:gd name="connsiteY90" fmla="*/ 904541 h 4349041"/>
                    <a:gd name="connsiteX91" fmla="*/ 156438 w 957411"/>
                    <a:gd name="connsiteY91" fmla="*/ 909471 h 4349041"/>
                    <a:gd name="connsiteX92" fmla="*/ 151509 w 957411"/>
                    <a:gd name="connsiteY92" fmla="*/ 916865 h 4349041"/>
                    <a:gd name="connsiteX93" fmla="*/ 146579 w 957411"/>
                    <a:gd name="connsiteY93" fmla="*/ 926723 h 4349041"/>
                    <a:gd name="connsiteX94" fmla="*/ 144115 w 957411"/>
                    <a:gd name="connsiteY94" fmla="*/ 934117 h 4349041"/>
                    <a:gd name="connsiteX95" fmla="*/ 139185 w 957411"/>
                    <a:gd name="connsiteY95" fmla="*/ 941511 h 4349041"/>
                    <a:gd name="connsiteX96" fmla="*/ 134256 w 957411"/>
                    <a:gd name="connsiteY96" fmla="*/ 956300 h 4349041"/>
                    <a:gd name="connsiteX97" fmla="*/ 124397 w 957411"/>
                    <a:gd name="connsiteY97" fmla="*/ 973552 h 4349041"/>
                    <a:gd name="connsiteX98" fmla="*/ 121933 w 957411"/>
                    <a:gd name="connsiteY98" fmla="*/ 980947 h 4349041"/>
                    <a:gd name="connsiteX99" fmla="*/ 117003 w 957411"/>
                    <a:gd name="connsiteY99" fmla="*/ 990805 h 4349041"/>
                    <a:gd name="connsiteX100" fmla="*/ 114539 w 957411"/>
                    <a:gd name="connsiteY100" fmla="*/ 1000664 h 4349041"/>
                    <a:gd name="connsiteX101" fmla="*/ 109609 w 957411"/>
                    <a:gd name="connsiteY101" fmla="*/ 1010523 h 4349041"/>
                    <a:gd name="connsiteX102" fmla="*/ 104680 w 957411"/>
                    <a:gd name="connsiteY102" fmla="*/ 1025311 h 4349041"/>
                    <a:gd name="connsiteX103" fmla="*/ 102215 w 957411"/>
                    <a:gd name="connsiteY103" fmla="*/ 1032705 h 4349041"/>
                    <a:gd name="connsiteX104" fmla="*/ 99750 w 957411"/>
                    <a:gd name="connsiteY104" fmla="*/ 1042564 h 4349041"/>
                    <a:gd name="connsiteX105" fmla="*/ 94821 w 957411"/>
                    <a:gd name="connsiteY105" fmla="*/ 1049958 h 4349041"/>
                    <a:gd name="connsiteX106" fmla="*/ 92356 w 957411"/>
                    <a:gd name="connsiteY106" fmla="*/ 1057352 h 4349041"/>
                    <a:gd name="connsiteX107" fmla="*/ 84962 w 957411"/>
                    <a:gd name="connsiteY107" fmla="*/ 1067211 h 4349041"/>
                    <a:gd name="connsiteX108" fmla="*/ 77568 w 957411"/>
                    <a:gd name="connsiteY108" fmla="*/ 1084464 h 4349041"/>
                    <a:gd name="connsiteX109" fmla="*/ 72639 w 957411"/>
                    <a:gd name="connsiteY109" fmla="*/ 1091858 h 4349041"/>
                    <a:gd name="connsiteX110" fmla="*/ 70174 w 957411"/>
                    <a:gd name="connsiteY110" fmla="*/ 1099252 h 4349041"/>
                    <a:gd name="connsiteX111" fmla="*/ 57851 w 957411"/>
                    <a:gd name="connsiteY111" fmla="*/ 1116504 h 4349041"/>
                    <a:gd name="connsiteX112" fmla="*/ 47992 w 957411"/>
                    <a:gd name="connsiteY112" fmla="*/ 1131293 h 4349041"/>
                    <a:gd name="connsiteX113" fmla="*/ 43063 w 957411"/>
                    <a:gd name="connsiteY113" fmla="*/ 1138687 h 4349041"/>
                    <a:gd name="connsiteX114" fmla="*/ 38133 w 957411"/>
                    <a:gd name="connsiteY114" fmla="*/ 1153475 h 4349041"/>
                    <a:gd name="connsiteX115" fmla="*/ 33204 w 957411"/>
                    <a:gd name="connsiteY115" fmla="*/ 1168263 h 4349041"/>
                    <a:gd name="connsiteX116" fmla="*/ 30739 w 957411"/>
                    <a:gd name="connsiteY116" fmla="*/ 1175657 h 4349041"/>
                    <a:gd name="connsiteX117" fmla="*/ 23345 w 957411"/>
                    <a:gd name="connsiteY117" fmla="*/ 1190445 h 4349041"/>
                    <a:gd name="connsiteX118" fmla="*/ 18416 w 957411"/>
                    <a:gd name="connsiteY118" fmla="*/ 1197839 h 4349041"/>
                    <a:gd name="connsiteX119" fmla="*/ 15951 w 957411"/>
                    <a:gd name="connsiteY119" fmla="*/ 1205233 h 4349041"/>
                    <a:gd name="connsiteX120" fmla="*/ 6092 w 957411"/>
                    <a:gd name="connsiteY120" fmla="*/ 1217557 h 4349041"/>
                    <a:gd name="connsiteX121" fmla="*/ 1163 w 957411"/>
                    <a:gd name="connsiteY121" fmla="*/ 1217557 h 4349041"/>
                    <a:gd name="connsiteX122" fmla="*/ 48 w 957411"/>
                    <a:gd name="connsiteY122" fmla="*/ 1215172 h 4349041"/>
                    <a:gd name="connsiteX123" fmla="*/ 24020 w 957411"/>
                    <a:gd name="connsiteY123" fmla="*/ 4143307 h 4349041"/>
                    <a:gd name="connsiteX124" fmla="*/ 628582 w 957411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622234 w 957413"/>
                    <a:gd name="connsiteY125" fmla="*/ 4101235 h 4349041"/>
                    <a:gd name="connsiteX0" fmla="*/ 935282 w 957413"/>
                    <a:gd name="connsiteY0" fmla="*/ 2465 h 4349041"/>
                    <a:gd name="connsiteX1" fmla="*/ 956719 w 957413"/>
                    <a:gd name="connsiteY1" fmla="*/ 942 h 4349041"/>
                    <a:gd name="connsiteX2" fmla="*/ 905706 w 957413"/>
                    <a:gd name="connsiteY2" fmla="*/ 0 h 4349041"/>
                    <a:gd name="connsiteX3" fmla="*/ 890918 w 957413"/>
                    <a:gd name="connsiteY3" fmla="*/ 0 h 4349041"/>
                    <a:gd name="connsiteX4" fmla="*/ 861342 w 957413"/>
                    <a:gd name="connsiteY4" fmla="*/ 7394 h 4349041"/>
                    <a:gd name="connsiteX5" fmla="*/ 853948 w 957413"/>
                    <a:gd name="connsiteY5" fmla="*/ 12323 h 4349041"/>
                    <a:gd name="connsiteX6" fmla="*/ 846553 w 957413"/>
                    <a:gd name="connsiteY6" fmla="*/ 14788 h 4349041"/>
                    <a:gd name="connsiteX7" fmla="*/ 826836 w 957413"/>
                    <a:gd name="connsiteY7" fmla="*/ 19717 h 4349041"/>
                    <a:gd name="connsiteX8" fmla="*/ 814512 w 957413"/>
                    <a:gd name="connsiteY8" fmla="*/ 22182 h 4349041"/>
                    <a:gd name="connsiteX9" fmla="*/ 799724 w 957413"/>
                    <a:gd name="connsiteY9" fmla="*/ 27111 h 4349041"/>
                    <a:gd name="connsiteX10" fmla="*/ 784936 w 957413"/>
                    <a:gd name="connsiteY10" fmla="*/ 34506 h 4349041"/>
                    <a:gd name="connsiteX11" fmla="*/ 777542 w 957413"/>
                    <a:gd name="connsiteY11" fmla="*/ 39435 h 4349041"/>
                    <a:gd name="connsiteX12" fmla="*/ 770148 w 957413"/>
                    <a:gd name="connsiteY12" fmla="*/ 41900 h 4349041"/>
                    <a:gd name="connsiteX13" fmla="*/ 755360 w 957413"/>
                    <a:gd name="connsiteY13" fmla="*/ 51758 h 4349041"/>
                    <a:gd name="connsiteX14" fmla="*/ 750431 w 957413"/>
                    <a:gd name="connsiteY14" fmla="*/ 56688 h 4349041"/>
                    <a:gd name="connsiteX15" fmla="*/ 740572 w 957413"/>
                    <a:gd name="connsiteY15" fmla="*/ 59152 h 4349041"/>
                    <a:gd name="connsiteX16" fmla="*/ 730713 w 957413"/>
                    <a:gd name="connsiteY16" fmla="*/ 64082 h 4349041"/>
                    <a:gd name="connsiteX17" fmla="*/ 715925 w 957413"/>
                    <a:gd name="connsiteY17" fmla="*/ 73941 h 4349041"/>
                    <a:gd name="connsiteX18" fmla="*/ 708531 w 957413"/>
                    <a:gd name="connsiteY18" fmla="*/ 78870 h 4349041"/>
                    <a:gd name="connsiteX19" fmla="*/ 701137 w 957413"/>
                    <a:gd name="connsiteY19" fmla="*/ 81335 h 4349041"/>
                    <a:gd name="connsiteX20" fmla="*/ 688813 w 957413"/>
                    <a:gd name="connsiteY20" fmla="*/ 88729 h 4349041"/>
                    <a:gd name="connsiteX21" fmla="*/ 681419 w 957413"/>
                    <a:gd name="connsiteY21" fmla="*/ 96123 h 4349041"/>
                    <a:gd name="connsiteX22" fmla="*/ 669096 w 957413"/>
                    <a:gd name="connsiteY22" fmla="*/ 103517 h 4349041"/>
                    <a:gd name="connsiteX23" fmla="*/ 656772 w 957413"/>
                    <a:gd name="connsiteY23" fmla="*/ 118305 h 4349041"/>
                    <a:gd name="connsiteX24" fmla="*/ 649378 w 957413"/>
                    <a:gd name="connsiteY24" fmla="*/ 128164 h 4349041"/>
                    <a:gd name="connsiteX25" fmla="*/ 641984 w 957413"/>
                    <a:gd name="connsiteY25" fmla="*/ 135558 h 4349041"/>
                    <a:gd name="connsiteX26" fmla="*/ 637055 w 957413"/>
                    <a:gd name="connsiteY26" fmla="*/ 142952 h 4349041"/>
                    <a:gd name="connsiteX27" fmla="*/ 622267 w 957413"/>
                    <a:gd name="connsiteY27" fmla="*/ 152811 h 4349041"/>
                    <a:gd name="connsiteX28" fmla="*/ 617337 w 957413"/>
                    <a:gd name="connsiteY28" fmla="*/ 157740 h 4349041"/>
                    <a:gd name="connsiteX29" fmla="*/ 590226 w 957413"/>
                    <a:gd name="connsiteY29" fmla="*/ 177458 h 4349041"/>
                    <a:gd name="connsiteX30" fmla="*/ 580367 w 957413"/>
                    <a:gd name="connsiteY30" fmla="*/ 189781 h 4349041"/>
                    <a:gd name="connsiteX31" fmla="*/ 558185 w 957413"/>
                    <a:gd name="connsiteY31" fmla="*/ 216893 h 4349041"/>
                    <a:gd name="connsiteX32" fmla="*/ 545861 w 957413"/>
                    <a:gd name="connsiteY32" fmla="*/ 231681 h 4349041"/>
                    <a:gd name="connsiteX33" fmla="*/ 536003 w 957413"/>
                    <a:gd name="connsiteY33" fmla="*/ 246469 h 4349041"/>
                    <a:gd name="connsiteX34" fmla="*/ 531073 w 957413"/>
                    <a:gd name="connsiteY34" fmla="*/ 253863 h 4349041"/>
                    <a:gd name="connsiteX35" fmla="*/ 523679 w 957413"/>
                    <a:gd name="connsiteY35" fmla="*/ 261257 h 4349041"/>
                    <a:gd name="connsiteX36" fmla="*/ 518750 w 957413"/>
                    <a:gd name="connsiteY36" fmla="*/ 268651 h 4349041"/>
                    <a:gd name="connsiteX37" fmla="*/ 506426 w 957413"/>
                    <a:gd name="connsiteY37" fmla="*/ 280975 h 4349041"/>
                    <a:gd name="connsiteX38" fmla="*/ 503962 w 957413"/>
                    <a:gd name="connsiteY38" fmla="*/ 288369 h 4349041"/>
                    <a:gd name="connsiteX39" fmla="*/ 499032 w 957413"/>
                    <a:gd name="connsiteY39" fmla="*/ 293298 h 4349041"/>
                    <a:gd name="connsiteX40" fmla="*/ 491638 w 957413"/>
                    <a:gd name="connsiteY40" fmla="*/ 303157 h 4349041"/>
                    <a:gd name="connsiteX41" fmla="*/ 481779 w 957413"/>
                    <a:gd name="connsiteY41" fmla="*/ 317945 h 4349041"/>
                    <a:gd name="connsiteX42" fmla="*/ 476850 w 957413"/>
                    <a:gd name="connsiteY42" fmla="*/ 325339 h 4349041"/>
                    <a:gd name="connsiteX43" fmla="*/ 469456 w 957413"/>
                    <a:gd name="connsiteY43" fmla="*/ 332733 h 4349041"/>
                    <a:gd name="connsiteX44" fmla="*/ 464527 w 957413"/>
                    <a:gd name="connsiteY44" fmla="*/ 340127 h 4349041"/>
                    <a:gd name="connsiteX45" fmla="*/ 449738 w 957413"/>
                    <a:gd name="connsiteY45" fmla="*/ 354915 h 4349041"/>
                    <a:gd name="connsiteX46" fmla="*/ 439880 w 957413"/>
                    <a:gd name="connsiteY46" fmla="*/ 367239 h 4349041"/>
                    <a:gd name="connsiteX47" fmla="*/ 430021 w 957413"/>
                    <a:gd name="connsiteY47" fmla="*/ 382027 h 4349041"/>
                    <a:gd name="connsiteX48" fmla="*/ 427556 w 957413"/>
                    <a:gd name="connsiteY48" fmla="*/ 389421 h 4349041"/>
                    <a:gd name="connsiteX49" fmla="*/ 420162 w 957413"/>
                    <a:gd name="connsiteY49" fmla="*/ 399280 h 4349041"/>
                    <a:gd name="connsiteX50" fmla="*/ 410303 w 957413"/>
                    <a:gd name="connsiteY50" fmla="*/ 414068 h 4349041"/>
                    <a:gd name="connsiteX51" fmla="*/ 405374 w 957413"/>
                    <a:gd name="connsiteY51" fmla="*/ 428856 h 4349041"/>
                    <a:gd name="connsiteX52" fmla="*/ 395515 w 957413"/>
                    <a:gd name="connsiteY52" fmla="*/ 443644 h 4349041"/>
                    <a:gd name="connsiteX53" fmla="*/ 388121 w 957413"/>
                    <a:gd name="connsiteY53" fmla="*/ 455968 h 4349041"/>
                    <a:gd name="connsiteX54" fmla="*/ 380727 w 957413"/>
                    <a:gd name="connsiteY54" fmla="*/ 470756 h 4349041"/>
                    <a:gd name="connsiteX55" fmla="*/ 356080 w 957413"/>
                    <a:gd name="connsiteY55" fmla="*/ 500332 h 4349041"/>
                    <a:gd name="connsiteX56" fmla="*/ 353615 w 957413"/>
                    <a:gd name="connsiteY56" fmla="*/ 507726 h 4349041"/>
                    <a:gd name="connsiteX57" fmla="*/ 343757 w 957413"/>
                    <a:gd name="connsiteY57" fmla="*/ 522514 h 4349041"/>
                    <a:gd name="connsiteX58" fmla="*/ 338827 w 957413"/>
                    <a:gd name="connsiteY58" fmla="*/ 542232 h 4349041"/>
                    <a:gd name="connsiteX59" fmla="*/ 328969 w 957413"/>
                    <a:gd name="connsiteY59" fmla="*/ 559485 h 4349041"/>
                    <a:gd name="connsiteX60" fmla="*/ 324039 w 957413"/>
                    <a:gd name="connsiteY60" fmla="*/ 574273 h 4349041"/>
                    <a:gd name="connsiteX61" fmla="*/ 319110 w 957413"/>
                    <a:gd name="connsiteY61" fmla="*/ 581667 h 4349041"/>
                    <a:gd name="connsiteX62" fmla="*/ 314180 w 957413"/>
                    <a:gd name="connsiteY62" fmla="*/ 596455 h 4349041"/>
                    <a:gd name="connsiteX63" fmla="*/ 311716 w 957413"/>
                    <a:gd name="connsiteY63" fmla="*/ 603849 h 4349041"/>
                    <a:gd name="connsiteX64" fmla="*/ 306786 w 957413"/>
                    <a:gd name="connsiteY64" fmla="*/ 608778 h 4349041"/>
                    <a:gd name="connsiteX65" fmla="*/ 299392 w 957413"/>
                    <a:gd name="connsiteY65" fmla="*/ 630961 h 4349041"/>
                    <a:gd name="connsiteX66" fmla="*/ 296928 w 957413"/>
                    <a:gd name="connsiteY66" fmla="*/ 638355 h 4349041"/>
                    <a:gd name="connsiteX67" fmla="*/ 291998 w 957413"/>
                    <a:gd name="connsiteY67" fmla="*/ 645749 h 4349041"/>
                    <a:gd name="connsiteX68" fmla="*/ 282139 w 957413"/>
                    <a:gd name="connsiteY68" fmla="*/ 670396 h 4349041"/>
                    <a:gd name="connsiteX69" fmla="*/ 272281 w 957413"/>
                    <a:gd name="connsiteY69" fmla="*/ 685184 h 4349041"/>
                    <a:gd name="connsiteX70" fmla="*/ 259957 w 957413"/>
                    <a:gd name="connsiteY70" fmla="*/ 697507 h 4349041"/>
                    <a:gd name="connsiteX71" fmla="*/ 250098 w 957413"/>
                    <a:gd name="connsiteY71" fmla="*/ 712295 h 4349041"/>
                    <a:gd name="connsiteX72" fmla="*/ 242704 w 957413"/>
                    <a:gd name="connsiteY72" fmla="*/ 727083 h 4349041"/>
                    <a:gd name="connsiteX73" fmla="*/ 237775 w 957413"/>
                    <a:gd name="connsiteY73" fmla="*/ 741872 h 4349041"/>
                    <a:gd name="connsiteX74" fmla="*/ 232846 w 957413"/>
                    <a:gd name="connsiteY74" fmla="*/ 749266 h 4349041"/>
                    <a:gd name="connsiteX75" fmla="*/ 230381 w 957413"/>
                    <a:gd name="connsiteY75" fmla="*/ 756660 h 4349041"/>
                    <a:gd name="connsiteX76" fmla="*/ 225452 w 957413"/>
                    <a:gd name="connsiteY76" fmla="*/ 764054 h 4349041"/>
                    <a:gd name="connsiteX77" fmla="*/ 220522 w 957413"/>
                    <a:gd name="connsiteY77" fmla="*/ 781307 h 4349041"/>
                    <a:gd name="connsiteX78" fmla="*/ 218058 w 957413"/>
                    <a:gd name="connsiteY78" fmla="*/ 788701 h 4349041"/>
                    <a:gd name="connsiteX79" fmla="*/ 213128 w 957413"/>
                    <a:gd name="connsiteY79" fmla="*/ 793630 h 4349041"/>
                    <a:gd name="connsiteX80" fmla="*/ 205734 w 957413"/>
                    <a:gd name="connsiteY80" fmla="*/ 815812 h 4349041"/>
                    <a:gd name="connsiteX81" fmla="*/ 203269 w 957413"/>
                    <a:gd name="connsiteY81" fmla="*/ 823206 h 4349041"/>
                    <a:gd name="connsiteX82" fmla="*/ 198340 w 957413"/>
                    <a:gd name="connsiteY82" fmla="*/ 830600 h 4349041"/>
                    <a:gd name="connsiteX83" fmla="*/ 195875 w 957413"/>
                    <a:gd name="connsiteY83" fmla="*/ 837995 h 4349041"/>
                    <a:gd name="connsiteX84" fmla="*/ 193411 w 957413"/>
                    <a:gd name="connsiteY84" fmla="*/ 847853 h 4349041"/>
                    <a:gd name="connsiteX85" fmla="*/ 188481 w 957413"/>
                    <a:gd name="connsiteY85" fmla="*/ 852783 h 4349041"/>
                    <a:gd name="connsiteX86" fmla="*/ 176158 w 957413"/>
                    <a:gd name="connsiteY86" fmla="*/ 877430 h 4349041"/>
                    <a:gd name="connsiteX87" fmla="*/ 176158 w 957413"/>
                    <a:gd name="connsiteY87" fmla="*/ 877430 h 4349041"/>
                    <a:gd name="connsiteX88" fmla="*/ 173693 w 957413"/>
                    <a:gd name="connsiteY88" fmla="*/ 884824 h 4349041"/>
                    <a:gd name="connsiteX89" fmla="*/ 163834 w 957413"/>
                    <a:gd name="connsiteY89" fmla="*/ 897147 h 4349041"/>
                    <a:gd name="connsiteX90" fmla="*/ 161370 w 957413"/>
                    <a:gd name="connsiteY90" fmla="*/ 904541 h 4349041"/>
                    <a:gd name="connsiteX91" fmla="*/ 156440 w 957413"/>
                    <a:gd name="connsiteY91" fmla="*/ 909471 h 4349041"/>
                    <a:gd name="connsiteX92" fmla="*/ 151511 w 957413"/>
                    <a:gd name="connsiteY92" fmla="*/ 916865 h 4349041"/>
                    <a:gd name="connsiteX93" fmla="*/ 146581 w 957413"/>
                    <a:gd name="connsiteY93" fmla="*/ 926723 h 4349041"/>
                    <a:gd name="connsiteX94" fmla="*/ 144117 w 957413"/>
                    <a:gd name="connsiteY94" fmla="*/ 934117 h 4349041"/>
                    <a:gd name="connsiteX95" fmla="*/ 139187 w 957413"/>
                    <a:gd name="connsiteY95" fmla="*/ 941511 h 4349041"/>
                    <a:gd name="connsiteX96" fmla="*/ 134258 w 957413"/>
                    <a:gd name="connsiteY96" fmla="*/ 956300 h 4349041"/>
                    <a:gd name="connsiteX97" fmla="*/ 124399 w 957413"/>
                    <a:gd name="connsiteY97" fmla="*/ 973552 h 4349041"/>
                    <a:gd name="connsiteX98" fmla="*/ 121935 w 957413"/>
                    <a:gd name="connsiteY98" fmla="*/ 980947 h 4349041"/>
                    <a:gd name="connsiteX99" fmla="*/ 117005 w 957413"/>
                    <a:gd name="connsiteY99" fmla="*/ 990805 h 4349041"/>
                    <a:gd name="connsiteX100" fmla="*/ 114541 w 957413"/>
                    <a:gd name="connsiteY100" fmla="*/ 1000664 h 4349041"/>
                    <a:gd name="connsiteX101" fmla="*/ 109611 w 957413"/>
                    <a:gd name="connsiteY101" fmla="*/ 1010523 h 4349041"/>
                    <a:gd name="connsiteX102" fmla="*/ 104682 w 957413"/>
                    <a:gd name="connsiteY102" fmla="*/ 1025311 h 4349041"/>
                    <a:gd name="connsiteX103" fmla="*/ 102217 w 957413"/>
                    <a:gd name="connsiteY103" fmla="*/ 1032705 h 4349041"/>
                    <a:gd name="connsiteX104" fmla="*/ 99752 w 957413"/>
                    <a:gd name="connsiteY104" fmla="*/ 1042564 h 4349041"/>
                    <a:gd name="connsiteX105" fmla="*/ 94823 w 957413"/>
                    <a:gd name="connsiteY105" fmla="*/ 1049958 h 4349041"/>
                    <a:gd name="connsiteX106" fmla="*/ 92358 w 957413"/>
                    <a:gd name="connsiteY106" fmla="*/ 1057352 h 4349041"/>
                    <a:gd name="connsiteX107" fmla="*/ 84964 w 957413"/>
                    <a:gd name="connsiteY107" fmla="*/ 1067211 h 4349041"/>
                    <a:gd name="connsiteX108" fmla="*/ 77570 w 957413"/>
                    <a:gd name="connsiteY108" fmla="*/ 1084464 h 4349041"/>
                    <a:gd name="connsiteX109" fmla="*/ 72641 w 957413"/>
                    <a:gd name="connsiteY109" fmla="*/ 1091858 h 4349041"/>
                    <a:gd name="connsiteX110" fmla="*/ 70176 w 957413"/>
                    <a:gd name="connsiteY110" fmla="*/ 1099252 h 4349041"/>
                    <a:gd name="connsiteX111" fmla="*/ 57853 w 957413"/>
                    <a:gd name="connsiteY111" fmla="*/ 1116504 h 4349041"/>
                    <a:gd name="connsiteX112" fmla="*/ 47994 w 957413"/>
                    <a:gd name="connsiteY112" fmla="*/ 1131293 h 4349041"/>
                    <a:gd name="connsiteX113" fmla="*/ 43065 w 957413"/>
                    <a:gd name="connsiteY113" fmla="*/ 1138687 h 4349041"/>
                    <a:gd name="connsiteX114" fmla="*/ 38135 w 957413"/>
                    <a:gd name="connsiteY114" fmla="*/ 1153475 h 4349041"/>
                    <a:gd name="connsiteX115" fmla="*/ 33206 w 957413"/>
                    <a:gd name="connsiteY115" fmla="*/ 1168263 h 4349041"/>
                    <a:gd name="connsiteX116" fmla="*/ 30741 w 957413"/>
                    <a:gd name="connsiteY116" fmla="*/ 1175657 h 4349041"/>
                    <a:gd name="connsiteX117" fmla="*/ 23347 w 957413"/>
                    <a:gd name="connsiteY117" fmla="*/ 1190445 h 4349041"/>
                    <a:gd name="connsiteX118" fmla="*/ 18418 w 957413"/>
                    <a:gd name="connsiteY118" fmla="*/ 1197839 h 4349041"/>
                    <a:gd name="connsiteX119" fmla="*/ 15953 w 957413"/>
                    <a:gd name="connsiteY119" fmla="*/ 1205233 h 4349041"/>
                    <a:gd name="connsiteX120" fmla="*/ 6094 w 957413"/>
                    <a:gd name="connsiteY120" fmla="*/ 1217557 h 4349041"/>
                    <a:gd name="connsiteX121" fmla="*/ 1165 w 957413"/>
                    <a:gd name="connsiteY121" fmla="*/ 1217557 h 4349041"/>
                    <a:gd name="connsiteX122" fmla="*/ 50 w 957413"/>
                    <a:gd name="connsiteY122" fmla="*/ 1215172 h 4349041"/>
                    <a:gd name="connsiteX123" fmla="*/ 24022 w 957413"/>
                    <a:gd name="connsiteY123" fmla="*/ 4143307 h 4349041"/>
                    <a:gd name="connsiteX124" fmla="*/ 628584 w 957413"/>
                    <a:gd name="connsiteY124" fmla="*/ 4098060 h 4349041"/>
                    <a:gd name="connsiteX125" fmla="*/ 745001 w 957413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349041"/>
                    <a:gd name="connsiteX1" fmla="*/ 956731 w 957425"/>
                    <a:gd name="connsiteY1" fmla="*/ 942 h 4349041"/>
                    <a:gd name="connsiteX2" fmla="*/ 905718 w 957425"/>
                    <a:gd name="connsiteY2" fmla="*/ 0 h 4349041"/>
                    <a:gd name="connsiteX3" fmla="*/ 890930 w 957425"/>
                    <a:gd name="connsiteY3" fmla="*/ 0 h 4349041"/>
                    <a:gd name="connsiteX4" fmla="*/ 861354 w 957425"/>
                    <a:gd name="connsiteY4" fmla="*/ 7394 h 4349041"/>
                    <a:gd name="connsiteX5" fmla="*/ 853960 w 957425"/>
                    <a:gd name="connsiteY5" fmla="*/ 12323 h 4349041"/>
                    <a:gd name="connsiteX6" fmla="*/ 846565 w 957425"/>
                    <a:gd name="connsiteY6" fmla="*/ 14788 h 4349041"/>
                    <a:gd name="connsiteX7" fmla="*/ 826848 w 957425"/>
                    <a:gd name="connsiteY7" fmla="*/ 19717 h 4349041"/>
                    <a:gd name="connsiteX8" fmla="*/ 814524 w 957425"/>
                    <a:gd name="connsiteY8" fmla="*/ 22182 h 4349041"/>
                    <a:gd name="connsiteX9" fmla="*/ 799736 w 957425"/>
                    <a:gd name="connsiteY9" fmla="*/ 27111 h 4349041"/>
                    <a:gd name="connsiteX10" fmla="*/ 784948 w 957425"/>
                    <a:gd name="connsiteY10" fmla="*/ 34506 h 4349041"/>
                    <a:gd name="connsiteX11" fmla="*/ 777554 w 957425"/>
                    <a:gd name="connsiteY11" fmla="*/ 39435 h 4349041"/>
                    <a:gd name="connsiteX12" fmla="*/ 770160 w 957425"/>
                    <a:gd name="connsiteY12" fmla="*/ 41900 h 4349041"/>
                    <a:gd name="connsiteX13" fmla="*/ 755372 w 957425"/>
                    <a:gd name="connsiteY13" fmla="*/ 51758 h 4349041"/>
                    <a:gd name="connsiteX14" fmla="*/ 750443 w 957425"/>
                    <a:gd name="connsiteY14" fmla="*/ 56688 h 4349041"/>
                    <a:gd name="connsiteX15" fmla="*/ 740584 w 957425"/>
                    <a:gd name="connsiteY15" fmla="*/ 59152 h 4349041"/>
                    <a:gd name="connsiteX16" fmla="*/ 730725 w 957425"/>
                    <a:gd name="connsiteY16" fmla="*/ 64082 h 4349041"/>
                    <a:gd name="connsiteX17" fmla="*/ 715937 w 957425"/>
                    <a:gd name="connsiteY17" fmla="*/ 73941 h 4349041"/>
                    <a:gd name="connsiteX18" fmla="*/ 708543 w 957425"/>
                    <a:gd name="connsiteY18" fmla="*/ 78870 h 4349041"/>
                    <a:gd name="connsiteX19" fmla="*/ 701149 w 957425"/>
                    <a:gd name="connsiteY19" fmla="*/ 81335 h 4349041"/>
                    <a:gd name="connsiteX20" fmla="*/ 688825 w 957425"/>
                    <a:gd name="connsiteY20" fmla="*/ 88729 h 4349041"/>
                    <a:gd name="connsiteX21" fmla="*/ 681431 w 957425"/>
                    <a:gd name="connsiteY21" fmla="*/ 96123 h 4349041"/>
                    <a:gd name="connsiteX22" fmla="*/ 669108 w 957425"/>
                    <a:gd name="connsiteY22" fmla="*/ 103517 h 4349041"/>
                    <a:gd name="connsiteX23" fmla="*/ 656784 w 957425"/>
                    <a:gd name="connsiteY23" fmla="*/ 118305 h 4349041"/>
                    <a:gd name="connsiteX24" fmla="*/ 649390 w 957425"/>
                    <a:gd name="connsiteY24" fmla="*/ 128164 h 4349041"/>
                    <a:gd name="connsiteX25" fmla="*/ 641996 w 957425"/>
                    <a:gd name="connsiteY25" fmla="*/ 135558 h 4349041"/>
                    <a:gd name="connsiteX26" fmla="*/ 637067 w 957425"/>
                    <a:gd name="connsiteY26" fmla="*/ 142952 h 4349041"/>
                    <a:gd name="connsiteX27" fmla="*/ 622279 w 957425"/>
                    <a:gd name="connsiteY27" fmla="*/ 152811 h 4349041"/>
                    <a:gd name="connsiteX28" fmla="*/ 617349 w 957425"/>
                    <a:gd name="connsiteY28" fmla="*/ 157740 h 4349041"/>
                    <a:gd name="connsiteX29" fmla="*/ 590238 w 957425"/>
                    <a:gd name="connsiteY29" fmla="*/ 177458 h 4349041"/>
                    <a:gd name="connsiteX30" fmla="*/ 580379 w 957425"/>
                    <a:gd name="connsiteY30" fmla="*/ 189781 h 4349041"/>
                    <a:gd name="connsiteX31" fmla="*/ 558197 w 957425"/>
                    <a:gd name="connsiteY31" fmla="*/ 216893 h 4349041"/>
                    <a:gd name="connsiteX32" fmla="*/ 545873 w 957425"/>
                    <a:gd name="connsiteY32" fmla="*/ 231681 h 4349041"/>
                    <a:gd name="connsiteX33" fmla="*/ 536015 w 957425"/>
                    <a:gd name="connsiteY33" fmla="*/ 246469 h 4349041"/>
                    <a:gd name="connsiteX34" fmla="*/ 531085 w 957425"/>
                    <a:gd name="connsiteY34" fmla="*/ 253863 h 4349041"/>
                    <a:gd name="connsiteX35" fmla="*/ 523691 w 957425"/>
                    <a:gd name="connsiteY35" fmla="*/ 261257 h 4349041"/>
                    <a:gd name="connsiteX36" fmla="*/ 518762 w 957425"/>
                    <a:gd name="connsiteY36" fmla="*/ 268651 h 4349041"/>
                    <a:gd name="connsiteX37" fmla="*/ 506438 w 957425"/>
                    <a:gd name="connsiteY37" fmla="*/ 280975 h 4349041"/>
                    <a:gd name="connsiteX38" fmla="*/ 503974 w 957425"/>
                    <a:gd name="connsiteY38" fmla="*/ 288369 h 4349041"/>
                    <a:gd name="connsiteX39" fmla="*/ 499044 w 957425"/>
                    <a:gd name="connsiteY39" fmla="*/ 293298 h 4349041"/>
                    <a:gd name="connsiteX40" fmla="*/ 491650 w 957425"/>
                    <a:gd name="connsiteY40" fmla="*/ 303157 h 4349041"/>
                    <a:gd name="connsiteX41" fmla="*/ 481791 w 957425"/>
                    <a:gd name="connsiteY41" fmla="*/ 317945 h 4349041"/>
                    <a:gd name="connsiteX42" fmla="*/ 476862 w 957425"/>
                    <a:gd name="connsiteY42" fmla="*/ 325339 h 4349041"/>
                    <a:gd name="connsiteX43" fmla="*/ 469468 w 957425"/>
                    <a:gd name="connsiteY43" fmla="*/ 332733 h 4349041"/>
                    <a:gd name="connsiteX44" fmla="*/ 464539 w 957425"/>
                    <a:gd name="connsiteY44" fmla="*/ 340127 h 4349041"/>
                    <a:gd name="connsiteX45" fmla="*/ 449750 w 957425"/>
                    <a:gd name="connsiteY45" fmla="*/ 354915 h 4349041"/>
                    <a:gd name="connsiteX46" fmla="*/ 439892 w 957425"/>
                    <a:gd name="connsiteY46" fmla="*/ 367239 h 4349041"/>
                    <a:gd name="connsiteX47" fmla="*/ 430033 w 957425"/>
                    <a:gd name="connsiteY47" fmla="*/ 382027 h 4349041"/>
                    <a:gd name="connsiteX48" fmla="*/ 427568 w 957425"/>
                    <a:gd name="connsiteY48" fmla="*/ 389421 h 4349041"/>
                    <a:gd name="connsiteX49" fmla="*/ 420174 w 957425"/>
                    <a:gd name="connsiteY49" fmla="*/ 399280 h 4349041"/>
                    <a:gd name="connsiteX50" fmla="*/ 410315 w 957425"/>
                    <a:gd name="connsiteY50" fmla="*/ 414068 h 4349041"/>
                    <a:gd name="connsiteX51" fmla="*/ 405386 w 957425"/>
                    <a:gd name="connsiteY51" fmla="*/ 428856 h 4349041"/>
                    <a:gd name="connsiteX52" fmla="*/ 395527 w 957425"/>
                    <a:gd name="connsiteY52" fmla="*/ 443644 h 4349041"/>
                    <a:gd name="connsiteX53" fmla="*/ 388133 w 957425"/>
                    <a:gd name="connsiteY53" fmla="*/ 455968 h 4349041"/>
                    <a:gd name="connsiteX54" fmla="*/ 380739 w 957425"/>
                    <a:gd name="connsiteY54" fmla="*/ 470756 h 4349041"/>
                    <a:gd name="connsiteX55" fmla="*/ 356092 w 957425"/>
                    <a:gd name="connsiteY55" fmla="*/ 500332 h 4349041"/>
                    <a:gd name="connsiteX56" fmla="*/ 353627 w 957425"/>
                    <a:gd name="connsiteY56" fmla="*/ 507726 h 4349041"/>
                    <a:gd name="connsiteX57" fmla="*/ 343769 w 957425"/>
                    <a:gd name="connsiteY57" fmla="*/ 522514 h 4349041"/>
                    <a:gd name="connsiteX58" fmla="*/ 338839 w 957425"/>
                    <a:gd name="connsiteY58" fmla="*/ 542232 h 4349041"/>
                    <a:gd name="connsiteX59" fmla="*/ 328981 w 957425"/>
                    <a:gd name="connsiteY59" fmla="*/ 559485 h 4349041"/>
                    <a:gd name="connsiteX60" fmla="*/ 324051 w 957425"/>
                    <a:gd name="connsiteY60" fmla="*/ 574273 h 4349041"/>
                    <a:gd name="connsiteX61" fmla="*/ 319122 w 957425"/>
                    <a:gd name="connsiteY61" fmla="*/ 581667 h 4349041"/>
                    <a:gd name="connsiteX62" fmla="*/ 314192 w 957425"/>
                    <a:gd name="connsiteY62" fmla="*/ 596455 h 4349041"/>
                    <a:gd name="connsiteX63" fmla="*/ 311728 w 957425"/>
                    <a:gd name="connsiteY63" fmla="*/ 603849 h 4349041"/>
                    <a:gd name="connsiteX64" fmla="*/ 306798 w 957425"/>
                    <a:gd name="connsiteY64" fmla="*/ 608778 h 4349041"/>
                    <a:gd name="connsiteX65" fmla="*/ 299404 w 957425"/>
                    <a:gd name="connsiteY65" fmla="*/ 630961 h 4349041"/>
                    <a:gd name="connsiteX66" fmla="*/ 296940 w 957425"/>
                    <a:gd name="connsiteY66" fmla="*/ 638355 h 4349041"/>
                    <a:gd name="connsiteX67" fmla="*/ 292010 w 957425"/>
                    <a:gd name="connsiteY67" fmla="*/ 645749 h 4349041"/>
                    <a:gd name="connsiteX68" fmla="*/ 282151 w 957425"/>
                    <a:gd name="connsiteY68" fmla="*/ 670396 h 4349041"/>
                    <a:gd name="connsiteX69" fmla="*/ 272293 w 957425"/>
                    <a:gd name="connsiteY69" fmla="*/ 685184 h 4349041"/>
                    <a:gd name="connsiteX70" fmla="*/ 259969 w 957425"/>
                    <a:gd name="connsiteY70" fmla="*/ 697507 h 4349041"/>
                    <a:gd name="connsiteX71" fmla="*/ 250110 w 957425"/>
                    <a:gd name="connsiteY71" fmla="*/ 712295 h 4349041"/>
                    <a:gd name="connsiteX72" fmla="*/ 242716 w 957425"/>
                    <a:gd name="connsiteY72" fmla="*/ 727083 h 4349041"/>
                    <a:gd name="connsiteX73" fmla="*/ 237787 w 957425"/>
                    <a:gd name="connsiteY73" fmla="*/ 741872 h 4349041"/>
                    <a:gd name="connsiteX74" fmla="*/ 232858 w 957425"/>
                    <a:gd name="connsiteY74" fmla="*/ 749266 h 4349041"/>
                    <a:gd name="connsiteX75" fmla="*/ 230393 w 957425"/>
                    <a:gd name="connsiteY75" fmla="*/ 756660 h 4349041"/>
                    <a:gd name="connsiteX76" fmla="*/ 225464 w 957425"/>
                    <a:gd name="connsiteY76" fmla="*/ 764054 h 4349041"/>
                    <a:gd name="connsiteX77" fmla="*/ 220534 w 957425"/>
                    <a:gd name="connsiteY77" fmla="*/ 781307 h 4349041"/>
                    <a:gd name="connsiteX78" fmla="*/ 218070 w 957425"/>
                    <a:gd name="connsiteY78" fmla="*/ 788701 h 4349041"/>
                    <a:gd name="connsiteX79" fmla="*/ 213140 w 957425"/>
                    <a:gd name="connsiteY79" fmla="*/ 793630 h 4349041"/>
                    <a:gd name="connsiteX80" fmla="*/ 205746 w 957425"/>
                    <a:gd name="connsiteY80" fmla="*/ 815812 h 4349041"/>
                    <a:gd name="connsiteX81" fmla="*/ 203281 w 957425"/>
                    <a:gd name="connsiteY81" fmla="*/ 823206 h 4349041"/>
                    <a:gd name="connsiteX82" fmla="*/ 198352 w 957425"/>
                    <a:gd name="connsiteY82" fmla="*/ 830600 h 4349041"/>
                    <a:gd name="connsiteX83" fmla="*/ 195887 w 957425"/>
                    <a:gd name="connsiteY83" fmla="*/ 837995 h 4349041"/>
                    <a:gd name="connsiteX84" fmla="*/ 193423 w 957425"/>
                    <a:gd name="connsiteY84" fmla="*/ 847853 h 4349041"/>
                    <a:gd name="connsiteX85" fmla="*/ 188493 w 957425"/>
                    <a:gd name="connsiteY85" fmla="*/ 852783 h 4349041"/>
                    <a:gd name="connsiteX86" fmla="*/ 176170 w 957425"/>
                    <a:gd name="connsiteY86" fmla="*/ 877430 h 4349041"/>
                    <a:gd name="connsiteX87" fmla="*/ 176170 w 957425"/>
                    <a:gd name="connsiteY87" fmla="*/ 877430 h 4349041"/>
                    <a:gd name="connsiteX88" fmla="*/ 173705 w 957425"/>
                    <a:gd name="connsiteY88" fmla="*/ 884824 h 4349041"/>
                    <a:gd name="connsiteX89" fmla="*/ 163846 w 957425"/>
                    <a:gd name="connsiteY89" fmla="*/ 897147 h 4349041"/>
                    <a:gd name="connsiteX90" fmla="*/ 161382 w 957425"/>
                    <a:gd name="connsiteY90" fmla="*/ 904541 h 4349041"/>
                    <a:gd name="connsiteX91" fmla="*/ 156452 w 957425"/>
                    <a:gd name="connsiteY91" fmla="*/ 909471 h 4349041"/>
                    <a:gd name="connsiteX92" fmla="*/ 151523 w 957425"/>
                    <a:gd name="connsiteY92" fmla="*/ 916865 h 4349041"/>
                    <a:gd name="connsiteX93" fmla="*/ 146593 w 957425"/>
                    <a:gd name="connsiteY93" fmla="*/ 926723 h 4349041"/>
                    <a:gd name="connsiteX94" fmla="*/ 144129 w 957425"/>
                    <a:gd name="connsiteY94" fmla="*/ 934117 h 4349041"/>
                    <a:gd name="connsiteX95" fmla="*/ 139199 w 957425"/>
                    <a:gd name="connsiteY95" fmla="*/ 941511 h 4349041"/>
                    <a:gd name="connsiteX96" fmla="*/ 134270 w 957425"/>
                    <a:gd name="connsiteY96" fmla="*/ 956300 h 4349041"/>
                    <a:gd name="connsiteX97" fmla="*/ 124411 w 957425"/>
                    <a:gd name="connsiteY97" fmla="*/ 973552 h 4349041"/>
                    <a:gd name="connsiteX98" fmla="*/ 121947 w 957425"/>
                    <a:gd name="connsiteY98" fmla="*/ 980947 h 4349041"/>
                    <a:gd name="connsiteX99" fmla="*/ 117017 w 957425"/>
                    <a:gd name="connsiteY99" fmla="*/ 990805 h 4349041"/>
                    <a:gd name="connsiteX100" fmla="*/ 114553 w 957425"/>
                    <a:gd name="connsiteY100" fmla="*/ 1000664 h 4349041"/>
                    <a:gd name="connsiteX101" fmla="*/ 109623 w 957425"/>
                    <a:gd name="connsiteY101" fmla="*/ 1010523 h 4349041"/>
                    <a:gd name="connsiteX102" fmla="*/ 104694 w 957425"/>
                    <a:gd name="connsiteY102" fmla="*/ 1025311 h 4349041"/>
                    <a:gd name="connsiteX103" fmla="*/ 102229 w 957425"/>
                    <a:gd name="connsiteY103" fmla="*/ 1032705 h 4349041"/>
                    <a:gd name="connsiteX104" fmla="*/ 99764 w 957425"/>
                    <a:gd name="connsiteY104" fmla="*/ 1042564 h 4349041"/>
                    <a:gd name="connsiteX105" fmla="*/ 94835 w 957425"/>
                    <a:gd name="connsiteY105" fmla="*/ 1049958 h 4349041"/>
                    <a:gd name="connsiteX106" fmla="*/ 92370 w 957425"/>
                    <a:gd name="connsiteY106" fmla="*/ 1057352 h 4349041"/>
                    <a:gd name="connsiteX107" fmla="*/ 84976 w 957425"/>
                    <a:gd name="connsiteY107" fmla="*/ 1067211 h 4349041"/>
                    <a:gd name="connsiteX108" fmla="*/ 77582 w 957425"/>
                    <a:gd name="connsiteY108" fmla="*/ 1084464 h 4349041"/>
                    <a:gd name="connsiteX109" fmla="*/ 72653 w 957425"/>
                    <a:gd name="connsiteY109" fmla="*/ 1091858 h 4349041"/>
                    <a:gd name="connsiteX110" fmla="*/ 70188 w 957425"/>
                    <a:gd name="connsiteY110" fmla="*/ 1099252 h 4349041"/>
                    <a:gd name="connsiteX111" fmla="*/ 57865 w 957425"/>
                    <a:gd name="connsiteY111" fmla="*/ 1116504 h 4349041"/>
                    <a:gd name="connsiteX112" fmla="*/ 48006 w 957425"/>
                    <a:gd name="connsiteY112" fmla="*/ 1131293 h 4349041"/>
                    <a:gd name="connsiteX113" fmla="*/ 43077 w 957425"/>
                    <a:gd name="connsiteY113" fmla="*/ 1138687 h 4349041"/>
                    <a:gd name="connsiteX114" fmla="*/ 38147 w 957425"/>
                    <a:gd name="connsiteY114" fmla="*/ 1153475 h 4349041"/>
                    <a:gd name="connsiteX115" fmla="*/ 33218 w 957425"/>
                    <a:gd name="connsiteY115" fmla="*/ 1168263 h 4349041"/>
                    <a:gd name="connsiteX116" fmla="*/ 30753 w 957425"/>
                    <a:gd name="connsiteY116" fmla="*/ 1175657 h 4349041"/>
                    <a:gd name="connsiteX117" fmla="*/ 23359 w 957425"/>
                    <a:gd name="connsiteY117" fmla="*/ 1190445 h 4349041"/>
                    <a:gd name="connsiteX118" fmla="*/ 18430 w 957425"/>
                    <a:gd name="connsiteY118" fmla="*/ 1197839 h 4349041"/>
                    <a:gd name="connsiteX119" fmla="*/ 15965 w 957425"/>
                    <a:gd name="connsiteY119" fmla="*/ 1205233 h 4349041"/>
                    <a:gd name="connsiteX120" fmla="*/ 6106 w 957425"/>
                    <a:gd name="connsiteY120" fmla="*/ 1217557 h 4349041"/>
                    <a:gd name="connsiteX121" fmla="*/ 1177 w 957425"/>
                    <a:gd name="connsiteY121" fmla="*/ 1217557 h 4349041"/>
                    <a:gd name="connsiteX122" fmla="*/ 62 w 957425"/>
                    <a:gd name="connsiteY122" fmla="*/ 1215172 h 4349041"/>
                    <a:gd name="connsiteX123" fmla="*/ 24034 w 957425"/>
                    <a:gd name="connsiteY123" fmla="*/ 4143307 h 4349041"/>
                    <a:gd name="connsiteX124" fmla="*/ 628596 w 957425"/>
                    <a:gd name="connsiteY124" fmla="*/ 4098060 h 4349041"/>
                    <a:gd name="connsiteX125" fmla="*/ 745013 w 957425"/>
                    <a:gd name="connsiteY125" fmla="*/ 3934019 h 4349041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098060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28596 w 957425"/>
                    <a:gd name="connsiteY124" fmla="*/ 4135102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745013 w 957425"/>
                    <a:gd name="connsiteY125" fmla="*/ 3934019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611663 w 957425"/>
                    <a:gd name="connsiteY125" fmla="*/ 3847236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0" fmla="*/ 935294 w 957425"/>
                    <a:gd name="connsiteY0" fmla="*/ 2465 h 4143307"/>
                    <a:gd name="connsiteX1" fmla="*/ 956731 w 957425"/>
                    <a:gd name="connsiteY1" fmla="*/ 942 h 4143307"/>
                    <a:gd name="connsiteX2" fmla="*/ 905718 w 957425"/>
                    <a:gd name="connsiteY2" fmla="*/ 0 h 4143307"/>
                    <a:gd name="connsiteX3" fmla="*/ 890930 w 957425"/>
                    <a:gd name="connsiteY3" fmla="*/ 0 h 4143307"/>
                    <a:gd name="connsiteX4" fmla="*/ 861354 w 957425"/>
                    <a:gd name="connsiteY4" fmla="*/ 7394 h 4143307"/>
                    <a:gd name="connsiteX5" fmla="*/ 853960 w 957425"/>
                    <a:gd name="connsiteY5" fmla="*/ 12323 h 4143307"/>
                    <a:gd name="connsiteX6" fmla="*/ 846565 w 957425"/>
                    <a:gd name="connsiteY6" fmla="*/ 14788 h 4143307"/>
                    <a:gd name="connsiteX7" fmla="*/ 826848 w 957425"/>
                    <a:gd name="connsiteY7" fmla="*/ 19717 h 4143307"/>
                    <a:gd name="connsiteX8" fmla="*/ 814524 w 957425"/>
                    <a:gd name="connsiteY8" fmla="*/ 22182 h 4143307"/>
                    <a:gd name="connsiteX9" fmla="*/ 799736 w 957425"/>
                    <a:gd name="connsiteY9" fmla="*/ 27111 h 4143307"/>
                    <a:gd name="connsiteX10" fmla="*/ 784948 w 957425"/>
                    <a:gd name="connsiteY10" fmla="*/ 34506 h 4143307"/>
                    <a:gd name="connsiteX11" fmla="*/ 777554 w 957425"/>
                    <a:gd name="connsiteY11" fmla="*/ 39435 h 4143307"/>
                    <a:gd name="connsiteX12" fmla="*/ 770160 w 957425"/>
                    <a:gd name="connsiteY12" fmla="*/ 41900 h 4143307"/>
                    <a:gd name="connsiteX13" fmla="*/ 755372 w 957425"/>
                    <a:gd name="connsiteY13" fmla="*/ 51758 h 4143307"/>
                    <a:gd name="connsiteX14" fmla="*/ 750443 w 957425"/>
                    <a:gd name="connsiteY14" fmla="*/ 56688 h 4143307"/>
                    <a:gd name="connsiteX15" fmla="*/ 740584 w 957425"/>
                    <a:gd name="connsiteY15" fmla="*/ 59152 h 4143307"/>
                    <a:gd name="connsiteX16" fmla="*/ 730725 w 957425"/>
                    <a:gd name="connsiteY16" fmla="*/ 64082 h 4143307"/>
                    <a:gd name="connsiteX17" fmla="*/ 715937 w 957425"/>
                    <a:gd name="connsiteY17" fmla="*/ 73941 h 4143307"/>
                    <a:gd name="connsiteX18" fmla="*/ 708543 w 957425"/>
                    <a:gd name="connsiteY18" fmla="*/ 78870 h 4143307"/>
                    <a:gd name="connsiteX19" fmla="*/ 701149 w 957425"/>
                    <a:gd name="connsiteY19" fmla="*/ 81335 h 4143307"/>
                    <a:gd name="connsiteX20" fmla="*/ 688825 w 957425"/>
                    <a:gd name="connsiteY20" fmla="*/ 88729 h 4143307"/>
                    <a:gd name="connsiteX21" fmla="*/ 681431 w 957425"/>
                    <a:gd name="connsiteY21" fmla="*/ 96123 h 4143307"/>
                    <a:gd name="connsiteX22" fmla="*/ 669108 w 957425"/>
                    <a:gd name="connsiteY22" fmla="*/ 103517 h 4143307"/>
                    <a:gd name="connsiteX23" fmla="*/ 656784 w 957425"/>
                    <a:gd name="connsiteY23" fmla="*/ 118305 h 4143307"/>
                    <a:gd name="connsiteX24" fmla="*/ 649390 w 957425"/>
                    <a:gd name="connsiteY24" fmla="*/ 128164 h 4143307"/>
                    <a:gd name="connsiteX25" fmla="*/ 641996 w 957425"/>
                    <a:gd name="connsiteY25" fmla="*/ 135558 h 4143307"/>
                    <a:gd name="connsiteX26" fmla="*/ 637067 w 957425"/>
                    <a:gd name="connsiteY26" fmla="*/ 142952 h 4143307"/>
                    <a:gd name="connsiteX27" fmla="*/ 622279 w 957425"/>
                    <a:gd name="connsiteY27" fmla="*/ 152811 h 4143307"/>
                    <a:gd name="connsiteX28" fmla="*/ 617349 w 957425"/>
                    <a:gd name="connsiteY28" fmla="*/ 157740 h 4143307"/>
                    <a:gd name="connsiteX29" fmla="*/ 590238 w 957425"/>
                    <a:gd name="connsiteY29" fmla="*/ 177458 h 4143307"/>
                    <a:gd name="connsiteX30" fmla="*/ 580379 w 957425"/>
                    <a:gd name="connsiteY30" fmla="*/ 189781 h 4143307"/>
                    <a:gd name="connsiteX31" fmla="*/ 558197 w 957425"/>
                    <a:gd name="connsiteY31" fmla="*/ 216893 h 4143307"/>
                    <a:gd name="connsiteX32" fmla="*/ 545873 w 957425"/>
                    <a:gd name="connsiteY32" fmla="*/ 231681 h 4143307"/>
                    <a:gd name="connsiteX33" fmla="*/ 536015 w 957425"/>
                    <a:gd name="connsiteY33" fmla="*/ 246469 h 4143307"/>
                    <a:gd name="connsiteX34" fmla="*/ 531085 w 957425"/>
                    <a:gd name="connsiteY34" fmla="*/ 253863 h 4143307"/>
                    <a:gd name="connsiteX35" fmla="*/ 523691 w 957425"/>
                    <a:gd name="connsiteY35" fmla="*/ 261257 h 4143307"/>
                    <a:gd name="connsiteX36" fmla="*/ 518762 w 957425"/>
                    <a:gd name="connsiteY36" fmla="*/ 268651 h 4143307"/>
                    <a:gd name="connsiteX37" fmla="*/ 506438 w 957425"/>
                    <a:gd name="connsiteY37" fmla="*/ 280975 h 4143307"/>
                    <a:gd name="connsiteX38" fmla="*/ 503974 w 957425"/>
                    <a:gd name="connsiteY38" fmla="*/ 288369 h 4143307"/>
                    <a:gd name="connsiteX39" fmla="*/ 499044 w 957425"/>
                    <a:gd name="connsiteY39" fmla="*/ 293298 h 4143307"/>
                    <a:gd name="connsiteX40" fmla="*/ 491650 w 957425"/>
                    <a:gd name="connsiteY40" fmla="*/ 303157 h 4143307"/>
                    <a:gd name="connsiteX41" fmla="*/ 481791 w 957425"/>
                    <a:gd name="connsiteY41" fmla="*/ 317945 h 4143307"/>
                    <a:gd name="connsiteX42" fmla="*/ 476862 w 957425"/>
                    <a:gd name="connsiteY42" fmla="*/ 325339 h 4143307"/>
                    <a:gd name="connsiteX43" fmla="*/ 469468 w 957425"/>
                    <a:gd name="connsiteY43" fmla="*/ 332733 h 4143307"/>
                    <a:gd name="connsiteX44" fmla="*/ 464539 w 957425"/>
                    <a:gd name="connsiteY44" fmla="*/ 340127 h 4143307"/>
                    <a:gd name="connsiteX45" fmla="*/ 449750 w 957425"/>
                    <a:gd name="connsiteY45" fmla="*/ 354915 h 4143307"/>
                    <a:gd name="connsiteX46" fmla="*/ 439892 w 957425"/>
                    <a:gd name="connsiteY46" fmla="*/ 367239 h 4143307"/>
                    <a:gd name="connsiteX47" fmla="*/ 430033 w 957425"/>
                    <a:gd name="connsiteY47" fmla="*/ 382027 h 4143307"/>
                    <a:gd name="connsiteX48" fmla="*/ 427568 w 957425"/>
                    <a:gd name="connsiteY48" fmla="*/ 389421 h 4143307"/>
                    <a:gd name="connsiteX49" fmla="*/ 420174 w 957425"/>
                    <a:gd name="connsiteY49" fmla="*/ 399280 h 4143307"/>
                    <a:gd name="connsiteX50" fmla="*/ 410315 w 957425"/>
                    <a:gd name="connsiteY50" fmla="*/ 414068 h 4143307"/>
                    <a:gd name="connsiteX51" fmla="*/ 405386 w 957425"/>
                    <a:gd name="connsiteY51" fmla="*/ 428856 h 4143307"/>
                    <a:gd name="connsiteX52" fmla="*/ 395527 w 957425"/>
                    <a:gd name="connsiteY52" fmla="*/ 443644 h 4143307"/>
                    <a:gd name="connsiteX53" fmla="*/ 388133 w 957425"/>
                    <a:gd name="connsiteY53" fmla="*/ 455968 h 4143307"/>
                    <a:gd name="connsiteX54" fmla="*/ 380739 w 957425"/>
                    <a:gd name="connsiteY54" fmla="*/ 470756 h 4143307"/>
                    <a:gd name="connsiteX55" fmla="*/ 356092 w 957425"/>
                    <a:gd name="connsiteY55" fmla="*/ 500332 h 4143307"/>
                    <a:gd name="connsiteX56" fmla="*/ 353627 w 957425"/>
                    <a:gd name="connsiteY56" fmla="*/ 507726 h 4143307"/>
                    <a:gd name="connsiteX57" fmla="*/ 343769 w 957425"/>
                    <a:gd name="connsiteY57" fmla="*/ 522514 h 4143307"/>
                    <a:gd name="connsiteX58" fmla="*/ 338839 w 957425"/>
                    <a:gd name="connsiteY58" fmla="*/ 542232 h 4143307"/>
                    <a:gd name="connsiteX59" fmla="*/ 328981 w 957425"/>
                    <a:gd name="connsiteY59" fmla="*/ 559485 h 4143307"/>
                    <a:gd name="connsiteX60" fmla="*/ 324051 w 957425"/>
                    <a:gd name="connsiteY60" fmla="*/ 574273 h 4143307"/>
                    <a:gd name="connsiteX61" fmla="*/ 319122 w 957425"/>
                    <a:gd name="connsiteY61" fmla="*/ 581667 h 4143307"/>
                    <a:gd name="connsiteX62" fmla="*/ 314192 w 957425"/>
                    <a:gd name="connsiteY62" fmla="*/ 596455 h 4143307"/>
                    <a:gd name="connsiteX63" fmla="*/ 311728 w 957425"/>
                    <a:gd name="connsiteY63" fmla="*/ 603849 h 4143307"/>
                    <a:gd name="connsiteX64" fmla="*/ 306798 w 957425"/>
                    <a:gd name="connsiteY64" fmla="*/ 608778 h 4143307"/>
                    <a:gd name="connsiteX65" fmla="*/ 299404 w 957425"/>
                    <a:gd name="connsiteY65" fmla="*/ 630961 h 4143307"/>
                    <a:gd name="connsiteX66" fmla="*/ 296940 w 957425"/>
                    <a:gd name="connsiteY66" fmla="*/ 638355 h 4143307"/>
                    <a:gd name="connsiteX67" fmla="*/ 292010 w 957425"/>
                    <a:gd name="connsiteY67" fmla="*/ 645749 h 4143307"/>
                    <a:gd name="connsiteX68" fmla="*/ 282151 w 957425"/>
                    <a:gd name="connsiteY68" fmla="*/ 670396 h 4143307"/>
                    <a:gd name="connsiteX69" fmla="*/ 272293 w 957425"/>
                    <a:gd name="connsiteY69" fmla="*/ 685184 h 4143307"/>
                    <a:gd name="connsiteX70" fmla="*/ 259969 w 957425"/>
                    <a:gd name="connsiteY70" fmla="*/ 697507 h 4143307"/>
                    <a:gd name="connsiteX71" fmla="*/ 250110 w 957425"/>
                    <a:gd name="connsiteY71" fmla="*/ 712295 h 4143307"/>
                    <a:gd name="connsiteX72" fmla="*/ 242716 w 957425"/>
                    <a:gd name="connsiteY72" fmla="*/ 727083 h 4143307"/>
                    <a:gd name="connsiteX73" fmla="*/ 237787 w 957425"/>
                    <a:gd name="connsiteY73" fmla="*/ 741872 h 4143307"/>
                    <a:gd name="connsiteX74" fmla="*/ 232858 w 957425"/>
                    <a:gd name="connsiteY74" fmla="*/ 749266 h 4143307"/>
                    <a:gd name="connsiteX75" fmla="*/ 230393 w 957425"/>
                    <a:gd name="connsiteY75" fmla="*/ 756660 h 4143307"/>
                    <a:gd name="connsiteX76" fmla="*/ 225464 w 957425"/>
                    <a:gd name="connsiteY76" fmla="*/ 764054 h 4143307"/>
                    <a:gd name="connsiteX77" fmla="*/ 220534 w 957425"/>
                    <a:gd name="connsiteY77" fmla="*/ 781307 h 4143307"/>
                    <a:gd name="connsiteX78" fmla="*/ 218070 w 957425"/>
                    <a:gd name="connsiteY78" fmla="*/ 788701 h 4143307"/>
                    <a:gd name="connsiteX79" fmla="*/ 213140 w 957425"/>
                    <a:gd name="connsiteY79" fmla="*/ 793630 h 4143307"/>
                    <a:gd name="connsiteX80" fmla="*/ 205746 w 957425"/>
                    <a:gd name="connsiteY80" fmla="*/ 815812 h 4143307"/>
                    <a:gd name="connsiteX81" fmla="*/ 203281 w 957425"/>
                    <a:gd name="connsiteY81" fmla="*/ 823206 h 4143307"/>
                    <a:gd name="connsiteX82" fmla="*/ 198352 w 957425"/>
                    <a:gd name="connsiteY82" fmla="*/ 830600 h 4143307"/>
                    <a:gd name="connsiteX83" fmla="*/ 195887 w 957425"/>
                    <a:gd name="connsiteY83" fmla="*/ 837995 h 4143307"/>
                    <a:gd name="connsiteX84" fmla="*/ 193423 w 957425"/>
                    <a:gd name="connsiteY84" fmla="*/ 847853 h 4143307"/>
                    <a:gd name="connsiteX85" fmla="*/ 188493 w 957425"/>
                    <a:gd name="connsiteY85" fmla="*/ 852783 h 4143307"/>
                    <a:gd name="connsiteX86" fmla="*/ 176170 w 957425"/>
                    <a:gd name="connsiteY86" fmla="*/ 877430 h 4143307"/>
                    <a:gd name="connsiteX87" fmla="*/ 176170 w 957425"/>
                    <a:gd name="connsiteY87" fmla="*/ 877430 h 4143307"/>
                    <a:gd name="connsiteX88" fmla="*/ 173705 w 957425"/>
                    <a:gd name="connsiteY88" fmla="*/ 884824 h 4143307"/>
                    <a:gd name="connsiteX89" fmla="*/ 163846 w 957425"/>
                    <a:gd name="connsiteY89" fmla="*/ 897147 h 4143307"/>
                    <a:gd name="connsiteX90" fmla="*/ 161382 w 957425"/>
                    <a:gd name="connsiteY90" fmla="*/ 904541 h 4143307"/>
                    <a:gd name="connsiteX91" fmla="*/ 156452 w 957425"/>
                    <a:gd name="connsiteY91" fmla="*/ 909471 h 4143307"/>
                    <a:gd name="connsiteX92" fmla="*/ 151523 w 957425"/>
                    <a:gd name="connsiteY92" fmla="*/ 916865 h 4143307"/>
                    <a:gd name="connsiteX93" fmla="*/ 146593 w 957425"/>
                    <a:gd name="connsiteY93" fmla="*/ 926723 h 4143307"/>
                    <a:gd name="connsiteX94" fmla="*/ 144129 w 957425"/>
                    <a:gd name="connsiteY94" fmla="*/ 934117 h 4143307"/>
                    <a:gd name="connsiteX95" fmla="*/ 139199 w 957425"/>
                    <a:gd name="connsiteY95" fmla="*/ 941511 h 4143307"/>
                    <a:gd name="connsiteX96" fmla="*/ 134270 w 957425"/>
                    <a:gd name="connsiteY96" fmla="*/ 956300 h 4143307"/>
                    <a:gd name="connsiteX97" fmla="*/ 124411 w 957425"/>
                    <a:gd name="connsiteY97" fmla="*/ 973552 h 4143307"/>
                    <a:gd name="connsiteX98" fmla="*/ 121947 w 957425"/>
                    <a:gd name="connsiteY98" fmla="*/ 980947 h 4143307"/>
                    <a:gd name="connsiteX99" fmla="*/ 117017 w 957425"/>
                    <a:gd name="connsiteY99" fmla="*/ 990805 h 4143307"/>
                    <a:gd name="connsiteX100" fmla="*/ 114553 w 957425"/>
                    <a:gd name="connsiteY100" fmla="*/ 1000664 h 4143307"/>
                    <a:gd name="connsiteX101" fmla="*/ 109623 w 957425"/>
                    <a:gd name="connsiteY101" fmla="*/ 1010523 h 4143307"/>
                    <a:gd name="connsiteX102" fmla="*/ 104694 w 957425"/>
                    <a:gd name="connsiteY102" fmla="*/ 1025311 h 4143307"/>
                    <a:gd name="connsiteX103" fmla="*/ 102229 w 957425"/>
                    <a:gd name="connsiteY103" fmla="*/ 1032705 h 4143307"/>
                    <a:gd name="connsiteX104" fmla="*/ 99764 w 957425"/>
                    <a:gd name="connsiteY104" fmla="*/ 1042564 h 4143307"/>
                    <a:gd name="connsiteX105" fmla="*/ 94835 w 957425"/>
                    <a:gd name="connsiteY105" fmla="*/ 1049958 h 4143307"/>
                    <a:gd name="connsiteX106" fmla="*/ 92370 w 957425"/>
                    <a:gd name="connsiteY106" fmla="*/ 1057352 h 4143307"/>
                    <a:gd name="connsiteX107" fmla="*/ 84976 w 957425"/>
                    <a:gd name="connsiteY107" fmla="*/ 1067211 h 4143307"/>
                    <a:gd name="connsiteX108" fmla="*/ 77582 w 957425"/>
                    <a:gd name="connsiteY108" fmla="*/ 1084464 h 4143307"/>
                    <a:gd name="connsiteX109" fmla="*/ 72653 w 957425"/>
                    <a:gd name="connsiteY109" fmla="*/ 1091858 h 4143307"/>
                    <a:gd name="connsiteX110" fmla="*/ 70188 w 957425"/>
                    <a:gd name="connsiteY110" fmla="*/ 1099252 h 4143307"/>
                    <a:gd name="connsiteX111" fmla="*/ 57865 w 957425"/>
                    <a:gd name="connsiteY111" fmla="*/ 1116504 h 4143307"/>
                    <a:gd name="connsiteX112" fmla="*/ 48006 w 957425"/>
                    <a:gd name="connsiteY112" fmla="*/ 1131293 h 4143307"/>
                    <a:gd name="connsiteX113" fmla="*/ 43077 w 957425"/>
                    <a:gd name="connsiteY113" fmla="*/ 1138687 h 4143307"/>
                    <a:gd name="connsiteX114" fmla="*/ 38147 w 957425"/>
                    <a:gd name="connsiteY114" fmla="*/ 1153475 h 4143307"/>
                    <a:gd name="connsiteX115" fmla="*/ 33218 w 957425"/>
                    <a:gd name="connsiteY115" fmla="*/ 1168263 h 4143307"/>
                    <a:gd name="connsiteX116" fmla="*/ 30753 w 957425"/>
                    <a:gd name="connsiteY116" fmla="*/ 1175657 h 4143307"/>
                    <a:gd name="connsiteX117" fmla="*/ 23359 w 957425"/>
                    <a:gd name="connsiteY117" fmla="*/ 1190445 h 4143307"/>
                    <a:gd name="connsiteX118" fmla="*/ 18430 w 957425"/>
                    <a:gd name="connsiteY118" fmla="*/ 1197839 h 4143307"/>
                    <a:gd name="connsiteX119" fmla="*/ 15965 w 957425"/>
                    <a:gd name="connsiteY119" fmla="*/ 1205233 h 4143307"/>
                    <a:gd name="connsiteX120" fmla="*/ 6106 w 957425"/>
                    <a:gd name="connsiteY120" fmla="*/ 1217557 h 4143307"/>
                    <a:gd name="connsiteX121" fmla="*/ 1177 w 957425"/>
                    <a:gd name="connsiteY121" fmla="*/ 1217557 h 4143307"/>
                    <a:gd name="connsiteX122" fmla="*/ 62 w 957425"/>
                    <a:gd name="connsiteY122" fmla="*/ 1215172 h 4143307"/>
                    <a:gd name="connsiteX123" fmla="*/ 24034 w 957425"/>
                    <a:gd name="connsiteY123" fmla="*/ 4143307 h 4143307"/>
                    <a:gd name="connsiteX124" fmla="*/ 608488 w 957425"/>
                    <a:gd name="connsiteY124" fmla="*/ 4139335 h 4143307"/>
                    <a:gd name="connsiteX125" fmla="*/ 935294 w 957425"/>
                    <a:gd name="connsiteY125" fmla="*/ 2465 h 4143307"/>
                    <a:gd name="connsiteX0" fmla="*/ 935294 w 957425"/>
                    <a:gd name="connsiteY0" fmla="*/ 2465 h 4179751"/>
                    <a:gd name="connsiteX1" fmla="*/ 956731 w 957425"/>
                    <a:gd name="connsiteY1" fmla="*/ 942 h 4179751"/>
                    <a:gd name="connsiteX2" fmla="*/ 905718 w 957425"/>
                    <a:gd name="connsiteY2" fmla="*/ 0 h 4179751"/>
                    <a:gd name="connsiteX3" fmla="*/ 890930 w 957425"/>
                    <a:gd name="connsiteY3" fmla="*/ 0 h 4179751"/>
                    <a:gd name="connsiteX4" fmla="*/ 861354 w 957425"/>
                    <a:gd name="connsiteY4" fmla="*/ 7394 h 4179751"/>
                    <a:gd name="connsiteX5" fmla="*/ 853960 w 957425"/>
                    <a:gd name="connsiteY5" fmla="*/ 12323 h 4179751"/>
                    <a:gd name="connsiteX6" fmla="*/ 846565 w 957425"/>
                    <a:gd name="connsiteY6" fmla="*/ 14788 h 4179751"/>
                    <a:gd name="connsiteX7" fmla="*/ 826848 w 957425"/>
                    <a:gd name="connsiteY7" fmla="*/ 19717 h 4179751"/>
                    <a:gd name="connsiteX8" fmla="*/ 814524 w 957425"/>
                    <a:gd name="connsiteY8" fmla="*/ 22182 h 4179751"/>
                    <a:gd name="connsiteX9" fmla="*/ 799736 w 957425"/>
                    <a:gd name="connsiteY9" fmla="*/ 27111 h 4179751"/>
                    <a:gd name="connsiteX10" fmla="*/ 784948 w 957425"/>
                    <a:gd name="connsiteY10" fmla="*/ 34506 h 4179751"/>
                    <a:gd name="connsiteX11" fmla="*/ 777554 w 957425"/>
                    <a:gd name="connsiteY11" fmla="*/ 39435 h 4179751"/>
                    <a:gd name="connsiteX12" fmla="*/ 770160 w 957425"/>
                    <a:gd name="connsiteY12" fmla="*/ 41900 h 4179751"/>
                    <a:gd name="connsiteX13" fmla="*/ 755372 w 957425"/>
                    <a:gd name="connsiteY13" fmla="*/ 51758 h 4179751"/>
                    <a:gd name="connsiteX14" fmla="*/ 750443 w 957425"/>
                    <a:gd name="connsiteY14" fmla="*/ 56688 h 4179751"/>
                    <a:gd name="connsiteX15" fmla="*/ 740584 w 957425"/>
                    <a:gd name="connsiteY15" fmla="*/ 59152 h 4179751"/>
                    <a:gd name="connsiteX16" fmla="*/ 730725 w 957425"/>
                    <a:gd name="connsiteY16" fmla="*/ 64082 h 4179751"/>
                    <a:gd name="connsiteX17" fmla="*/ 715937 w 957425"/>
                    <a:gd name="connsiteY17" fmla="*/ 73941 h 4179751"/>
                    <a:gd name="connsiteX18" fmla="*/ 708543 w 957425"/>
                    <a:gd name="connsiteY18" fmla="*/ 78870 h 4179751"/>
                    <a:gd name="connsiteX19" fmla="*/ 701149 w 957425"/>
                    <a:gd name="connsiteY19" fmla="*/ 81335 h 4179751"/>
                    <a:gd name="connsiteX20" fmla="*/ 688825 w 957425"/>
                    <a:gd name="connsiteY20" fmla="*/ 88729 h 4179751"/>
                    <a:gd name="connsiteX21" fmla="*/ 681431 w 957425"/>
                    <a:gd name="connsiteY21" fmla="*/ 96123 h 4179751"/>
                    <a:gd name="connsiteX22" fmla="*/ 669108 w 957425"/>
                    <a:gd name="connsiteY22" fmla="*/ 103517 h 4179751"/>
                    <a:gd name="connsiteX23" fmla="*/ 656784 w 957425"/>
                    <a:gd name="connsiteY23" fmla="*/ 118305 h 4179751"/>
                    <a:gd name="connsiteX24" fmla="*/ 649390 w 957425"/>
                    <a:gd name="connsiteY24" fmla="*/ 128164 h 4179751"/>
                    <a:gd name="connsiteX25" fmla="*/ 641996 w 957425"/>
                    <a:gd name="connsiteY25" fmla="*/ 135558 h 4179751"/>
                    <a:gd name="connsiteX26" fmla="*/ 637067 w 957425"/>
                    <a:gd name="connsiteY26" fmla="*/ 142952 h 4179751"/>
                    <a:gd name="connsiteX27" fmla="*/ 622279 w 957425"/>
                    <a:gd name="connsiteY27" fmla="*/ 152811 h 4179751"/>
                    <a:gd name="connsiteX28" fmla="*/ 617349 w 957425"/>
                    <a:gd name="connsiteY28" fmla="*/ 157740 h 4179751"/>
                    <a:gd name="connsiteX29" fmla="*/ 590238 w 957425"/>
                    <a:gd name="connsiteY29" fmla="*/ 177458 h 4179751"/>
                    <a:gd name="connsiteX30" fmla="*/ 580379 w 957425"/>
                    <a:gd name="connsiteY30" fmla="*/ 189781 h 4179751"/>
                    <a:gd name="connsiteX31" fmla="*/ 558197 w 957425"/>
                    <a:gd name="connsiteY31" fmla="*/ 216893 h 4179751"/>
                    <a:gd name="connsiteX32" fmla="*/ 545873 w 957425"/>
                    <a:gd name="connsiteY32" fmla="*/ 231681 h 4179751"/>
                    <a:gd name="connsiteX33" fmla="*/ 536015 w 957425"/>
                    <a:gd name="connsiteY33" fmla="*/ 246469 h 4179751"/>
                    <a:gd name="connsiteX34" fmla="*/ 531085 w 957425"/>
                    <a:gd name="connsiteY34" fmla="*/ 253863 h 4179751"/>
                    <a:gd name="connsiteX35" fmla="*/ 523691 w 957425"/>
                    <a:gd name="connsiteY35" fmla="*/ 261257 h 4179751"/>
                    <a:gd name="connsiteX36" fmla="*/ 518762 w 957425"/>
                    <a:gd name="connsiteY36" fmla="*/ 268651 h 4179751"/>
                    <a:gd name="connsiteX37" fmla="*/ 506438 w 957425"/>
                    <a:gd name="connsiteY37" fmla="*/ 280975 h 4179751"/>
                    <a:gd name="connsiteX38" fmla="*/ 503974 w 957425"/>
                    <a:gd name="connsiteY38" fmla="*/ 288369 h 4179751"/>
                    <a:gd name="connsiteX39" fmla="*/ 499044 w 957425"/>
                    <a:gd name="connsiteY39" fmla="*/ 293298 h 4179751"/>
                    <a:gd name="connsiteX40" fmla="*/ 491650 w 957425"/>
                    <a:gd name="connsiteY40" fmla="*/ 303157 h 4179751"/>
                    <a:gd name="connsiteX41" fmla="*/ 481791 w 957425"/>
                    <a:gd name="connsiteY41" fmla="*/ 317945 h 4179751"/>
                    <a:gd name="connsiteX42" fmla="*/ 476862 w 957425"/>
                    <a:gd name="connsiteY42" fmla="*/ 325339 h 4179751"/>
                    <a:gd name="connsiteX43" fmla="*/ 469468 w 957425"/>
                    <a:gd name="connsiteY43" fmla="*/ 332733 h 4179751"/>
                    <a:gd name="connsiteX44" fmla="*/ 464539 w 957425"/>
                    <a:gd name="connsiteY44" fmla="*/ 340127 h 4179751"/>
                    <a:gd name="connsiteX45" fmla="*/ 449750 w 957425"/>
                    <a:gd name="connsiteY45" fmla="*/ 354915 h 4179751"/>
                    <a:gd name="connsiteX46" fmla="*/ 439892 w 957425"/>
                    <a:gd name="connsiteY46" fmla="*/ 367239 h 4179751"/>
                    <a:gd name="connsiteX47" fmla="*/ 430033 w 957425"/>
                    <a:gd name="connsiteY47" fmla="*/ 382027 h 4179751"/>
                    <a:gd name="connsiteX48" fmla="*/ 427568 w 957425"/>
                    <a:gd name="connsiteY48" fmla="*/ 389421 h 4179751"/>
                    <a:gd name="connsiteX49" fmla="*/ 420174 w 957425"/>
                    <a:gd name="connsiteY49" fmla="*/ 399280 h 4179751"/>
                    <a:gd name="connsiteX50" fmla="*/ 410315 w 957425"/>
                    <a:gd name="connsiteY50" fmla="*/ 414068 h 4179751"/>
                    <a:gd name="connsiteX51" fmla="*/ 405386 w 957425"/>
                    <a:gd name="connsiteY51" fmla="*/ 428856 h 4179751"/>
                    <a:gd name="connsiteX52" fmla="*/ 395527 w 957425"/>
                    <a:gd name="connsiteY52" fmla="*/ 443644 h 4179751"/>
                    <a:gd name="connsiteX53" fmla="*/ 388133 w 957425"/>
                    <a:gd name="connsiteY53" fmla="*/ 455968 h 4179751"/>
                    <a:gd name="connsiteX54" fmla="*/ 380739 w 957425"/>
                    <a:gd name="connsiteY54" fmla="*/ 470756 h 4179751"/>
                    <a:gd name="connsiteX55" fmla="*/ 356092 w 957425"/>
                    <a:gd name="connsiteY55" fmla="*/ 500332 h 4179751"/>
                    <a:gd name="connsiteX56" fmla="*/ 353627 w 957425"/>
                    <a:gd name="connsiteY56" fmla="*/ 507726 h 4179751"/>
                    <a:gd name="connsiteX57" fmla="*/ 343769 w 957425"/>
                    <a:gd name="connsiteY57" fmla="*/ 522514 h 4179751"/>
                    <a:gd name="connsiteX58" fmla="*/ 338839 w 957425"/>
                    <a:gd name="connsiteY58" fmla="*/ 542232 h 4179751"/>
                    <a:gd name="connsiteX59" fmla="*/ 328981 w 957425"/>
                    <a:gd name="connsiteY59" fmla="*/ 559485 h 4179751"/>
                    <a:gd name="connsiteX60" fmla="*/ 324051 w 957425"/>
                    <a:gd name="connsiteY60" fmla="*/ 574273 h 4179751"/>
                    <a:gd name="connsiteX61" fmla="*/ 319122 w 957425"/>
                    <a:gd name="connsiteY61" fmla="*/ 581667 h 4179751"/>
                    <a:gd name="connsiteX62" fmla="*/ 314192 w 957425"/>
                    <a:gd name="connsiteY62" fmla="*/ 596455 h 4179751"/>
                    <a:gd name="connsiteX63" fmla="*/ 311728 w 957425"/>
                    <a:gd name="connsiteY63" fmla="*/ 603849 h 4179751"/>
                    <a:gd name="connsiteX64" fmla="*/ 306798 w 957425"/>
                    <a:gd name="connsiteY64" fmla="*/ 608778 h 4179751"/>
                    <a:gd name="connsiteX65" fmla="*/ 299404 w 957425"/>
                    <a:gd name="connsiteY65" fmla="*/ 630961 h 4179751"/>
                    <a:gd name="connsiteX66" fmla="*/ 296940 w 957425"/>
                    <a:gd name="connsiteY66" fmla="*/ 638355 h 4179751"/>
                    <a:gd name="connsiteX67" fmla="*/ 292010 w 957425"/>
                    <a:gd name="connsiteY67" fmla="*/ 645749 h 4179751"/>
                    <a:gd name="connsiteX68" fmla="*/ 282151 w 957425"/>
                    <a:gd name="connsiteY68" fmla="*/ 670396 h 4179751"/>
                    <a:gd name="connsiteX69" fmla="*/ 272293 w 957425"/>
                    <a:gd name="connsiteY69" fmla="*/ 685184 h 4179751"/>
                    <a:gd name="connsiteX70" fmla="*/ 259969 w 957425"/>
                    <a:gd name="connsiteY70" fmla="*/ 697507 h 4179751"/>
                    <a:gd name="connsiteX71" fmla="*/ 250110 w 957425"/>
                    <a:gd name="connsiteY71" fmla="*/ 712295 h 4179751"/>
                    <a:gd name="connsiteX72" fmla="*/ 242716 w 957425"/>
                    <a:gd name="connsiteY72" fmla="*/ 727083 h 4179751"/>
                    <a:gd name="connsiteX73" fmla="*/ 237787 w 957425"/>
                    <a:gd name="connsiteY73" fmla="*/ 741872 h 4179751"/>
                    <a:gd name="connsiteX74" fmla="*/ 232858 w 957425"/>
                    <a:gd name="connsiteY74" fmla="*/ 749266 h 4179751"/>
                    <a:gd name="connsiteX75" fmla="*/ 230393 w 957425"/>
                    <a:gd name="connsiteY75" fmla="*/ 756660 h 4179751"/>
                    <a:gd name="connsiteX76" fmla="*/ 225464 w 957425"/>
                    <a:gd name="connsiteY76" fmla="*/ 764054 h 4179751"/>
                    <a:gd name="connsiteX77" fmla="*/ 220534 w 957425"/>
                    <a:gd name="connsiteY77" fmla="*/ 781307 h 4179751"/>
                    <a:gd name="connsiteX78" fmla="*/ 218070 w 957425"/>
                    <a:gd name="connsiteY78" fmla="*/ 788701 h 4179751"/>
                    <a:gd name="connsiteX79" fmla="*/ 213140 w 957425"/>
                    <a:gd name="connsiteY79" fmla="*/ 793630 h 4179751"/>
                    <a:gd name="connsiteX80" fmla="*/ 205746 w 957425"/>
                    <a:gd name="connsiteY80" fmla="*/ 815812 h 4179751"/>
                    <a:gd name="connsiteX81" fmla="*/ 203281 w 957425"/>
                    <a:gd name="connsiteY81" fmla="*/ 823206 h 4179751"/>
                    <a:gd name="connsiteX82" fmla="*/ 198352 w 957425"/>
                    <a:gd name="connsiteY82" fmla="*/ 830600 h 4179751"/>
                    <a:gd name="connsiteX83" fmla="*/ 195887 w 957425"/>
                    <a:gd name="connsiteY83" fmla="*/ 837995 h 4179751"/>
                    <a:gd name="connsiteX84" fmla="*/ 193423 w 957425"/>
                    <a:gd name="connsiteY84" fmla="*/ 847853 h 4179751"/>
                    <a:gd name="connsiteX85" fmla="*/ 188493 w 957425"/>
                    <a:gd name="connsiteY85" fmla="*/ 852783 h 4179751"/>
                    <a:gd name="connsiteX86" fmla="*/ 176170 w 957425"/>
                    <a:gd name="connsiteY86" fmla="*/ 877430 h 4179751"/>
                    <a:gd name="connsiteX87" fmla="*/ 176170 w 957425"/>
                    <a:gd name="connsiteY87" fmla="*/ 877430 h 4179751"/>
                    <a:gd name="connsiteX88" fmla="*/ 173705 w 957425"/>
                    <a:gd name="connsiteY88" fmla="*/ 884824 h 4179751"/>
                    <a:gd name="connsiteX89" fmla="*/ 163846 w 957425"/>
                    <a:gd name="connsiteY89" fmla="*/ 897147 h 4179751"/>
                    <a:gd name="connsiteX90" fmla="*/ 161382 w 957425"/>
                    <a:gd name="connsiteY90" fmla="*/ 904541 h 4179751"/>
                    <a:gd name="connsiteX91" fmla="*/ 156452 w 957425"/>
                    <a:gd name="connsiteY91" fmla="*/ 909471 h 4179751"/>
                    <a:gd name="connsiteX92" fmla="*/ 151523 w 957425"/>
                    <a:gd name="connsiteY92" fmla="*/ 916865 h 4179751"/>
                    <a:gd name="connsiteX93" fmla="*/ 146593 w 957425"/>
                    <a:gd name="connsiteY93" fmla="*/ 926723 h 4179751"/>
                    <a:gd name="connsiteX94" fmla="*/ 144129 w 957425"/>
                    <a:gd name="connsiteY94" fmla="*/ 934117 h 4179751"/>
                    <a:gd name="connsiteX95" fmla="*/ 139199 w 957425"/>
                    <a:gd name="connsiteY95" fmla="*/ 941511 h 4179751"/>
                    <a:gd name="connsiteX96" fmla="*/ 134270 w 957425"/>
                    <a:gd name="connsiteY96" fmla="*/ 956300 h 4179751"/>
                    <a:gd name="connsiteX97" fmla="*/ 124411 w 957425"/>
                    <a:gd name="connsiteY97" fmla="*/ 973552 h 4179751"/>
                    <a:gd name="connsiteX98" fmla="*/ 121947 w 957425"/>
                    <a:gd name="connsiteY98" fmla="*/ 980947 h 4179751"/>
                    <a:gd name="connsiteX99" fmla="*/ 117017 w 957425"/>
                    <a:gd name="connsiteY99" fmla="*/ 990805 h 4179751"/>
                    <a:gd name="connsiteX100" fmla="*/ 114553 w 957425"/>
                    <a:gd name="connsiteY100" fmla="*/ 1000664 h 4179751"/>
                    <a:gd name="connsiteX101" fmla="*/ 109623 w 957425"/>
                    <a:gd name="connsiteY101" fmla="*/ 1010523 h 4179751"/>
                    <a:gd name="connsiteX102" fmla="*/ 104694 w 957425"/>
                    <a:gd name="connsiteY102" fmla="*/ 1025311 h 4179751"/>
                    <a:gd name="connsiteX103" fmla="*/ 102229 w 957425"/>
                    <a:gd name="connsiteY103" fmla="*/ 1032705 h 4179751"/>
                    <a:gd name="connsiteX104" fmla="*/ 99764 w 957425"/>
                    <a:gd name="connsiteY104" fmla="*/ 1042564 h 4179751"/>
                    <a:gd name="connsiteX105" fmla="*/ 94835 w 957425"/>
                    <a:gd name="connsiteY105" fmla="*/ 1049958 h 4179751"/>
                    <a:gd name="connsiteX106" fmla="*/ 92370 w 957425"/>
                    <a:gd name="connsiteY106" fmla="*/ 1057352 h 4179751"/>
                    <a:gd name="connsiteX107" fmla="*/ 84976 w 957425"/>
                    <a:gd name="connsiteY107" fmla="*/ 1067211 h 4179751"/>
                    <a:gd name="connsiteX108" fmla="*/ 77582 w 957425"/>
                    <a:gd name="connsiteY108" fmla="*/ 1084464 h 4179751"/>
                    <a:gd name="connsiteX109" fmla="*/ 72653 w 957425"/>
                    <a:gd name="connsiteY109" fmla="*/ 1091858 h 4179751"/>
                    <a:gd name="connsiteX110" fmla="*/ 70188 w 957425"/>
                    <a:gd name="connsiteY110" fmla="*/ 1099252 h 4179751"/>
                    <a:gd name="connsiteX111" fmla="*/ 57865 w 957425"/>
                    <a:gd name="connsiteY111" fmla="*/ 1116504 h 4179751"/>
                    <a:gd name="connsiteX112" fmla="*/ 48006 w 957425"/>
                    <a:gd name="connsiteY112" fmla="*/ 1131293 h 4179751"/>
                    <a:gd name="connsiteX113" fmla="*/ 43077 w 957425"/>
                    <a:gd name="connsiteY113" fmla="*/ 1138687 h 4179751"/>
                    <a:gd name="connsiteX114" fmla="*/ 38147 w 957425"/>
                    <a:gd name="connsiteY114" fmla="*/ 1153475 h 4179751"/>
                    <a:gd name="connsiteX115" fmla="*/ 33218 w 957425"/>
                    <a:gd name="connsiteY115" fmla="*/ 1168263 h 4179751"/>
                    <a:gd name="connsiteX116" fmla="*/ 30753 w 957425"/>
                    <a:gd name="connsiteY116" fmla="*/ 1175657 h 4179751"/>
                    <a:gd name="connsiteX117" fmla="*/ 23359 w 957425"/>
                    <a:gd name="connsiteY117" fmla="*/ 1190445 h 4179751"/>
                    <a:gd name="connsiteX118" fmla="*/ 18430 w 957425"/>
                    <a:gd name="connsiteY118" fmla="*/ 1197839 h 4179751"/>
                    <a:gd name="connsiteX119" fmla="*/ 15965 w 957425"/>
                    <a:gd name="connsiteY119" fmla="*/ 1205233 h 4179751"/>
                    <a:gd name="connsiteX120" fmla="*/ 6106 w 957425"/>
                    <a:gd name="connsiteY120" fmla="*/ 1217557 h 4179751"/>
                    <a:gd name="connsiteX121" fmla="*/ 1177 w 957425"/>
                    <a:gd name="connsiteY121" fmla="*/ 1217557 h 4179751"/>
                    <a:gd name="connsiteX122" fmla="*/ 62 w 957425"/>
                    <a:gd name="connsiteY122" fmla="*/ 1215172 h 4179751"/>
                    <a:gd name="connsiteX123" fmla="*/ 24034 w 957425"/>
                    <a:gd name="connsiteY123" fmla="*/ 4143307 h 4179751"/>
                    <a:gd name="connsiteX124" fmla="*/ 916656 w 957425"/>
                    <a:gd name="connsiteY124" fmla="*/ 4179751 h 4179751"/>
                    <a:gd name="connsiteX125" fmla="*/ 935294 w 957425"/>
                    <a:gd name="connsiteY125" fmla="*/ 2465 h 4179751"/>
                    <a:gd name="connsiteX0" fmla="*/ 935314 w 957445"/>
                    <a:gd name="connsiteY0" fmla="*/ 2465 h 4320125"/>
                    <a:gd name="connsiteX1" fmla="*/ 956751 w 957445"/>
                    <a:gd name="connsiteY1" fmla="*/ 942 h 4320125"/>
                    <a:gd name="connsiteX2" fmla="*/ 905738 w 957445"/>
                    <a:gd name="connsiteY2" fmla="*/ 0 h 4320125"/>
                    <a:gd name="connsiteX3" fmla="*/ 890950 w 957445"/>
                    <a:gd name="connsiteY3" fmla="*/ 0 h 4320125"/>
                    <a:gd name="connsiteX4" fmla="*/ 861374 w 957445"/>
                    <a:gd name="connsiteY4" fmla="*/ 7394 h 4320125"/>
                    <a:gd name="connsiteX5" fmla="*/ 853980 w 957445"/>
                    <a:gd name="connsiteY5" fmla="*/ 12323 h 4320125"/>
                    <a:gd name="connsiteX6" fmla="*/ 846585 w 957445"/>
                    <a:gd name="connsiteY6" fmla="*/ 14788 h 4320125"/>
                    <a:gd name="connsiteX7" fmla="*/ 826868 w 957445"/>
                    <a:gd name="connsiteY7" fmla="*/ 19717 h 4320125"/>
                    <a:gd name="connsiteX8" fmla="*/ 814544 w 957445"/>
                    <a:gd name="connsiteY8" fmla="*/ 22182 h 4320125"/>
                    <a:gd name="connsiteX9" fmla="*/ 799756 w 957445"/>
                    <a:gd name="connsiteY9" fmla="*/ 27111 h 4320125"/>
                    <a:gd name="connsiteX10" fmla="*/ 784968 w 957445"/>
                    <a:gd name="connsiteY10" fmla="*/ 34506 h 4320125"/>
                    <a:gd name="connsiteX11" fmla="*/ 777574 w 957445"/>
                    <a:gd name="connsiteY11" fmla="*/ 39435 h 4320125"/>
                    <a:gd name="connsiteX12" fmla="*/ 770180 w 957445"/>
                    <a:gd name="connsiteY12" fmla="*/ 41900 h 4320125"/>
                    <a:gd name="connsiteX13" fmla="*/ 755392 w 957445"/>
                    <a:gd name="connsiteY13" fmla="*/ 51758 h 4320125"/>
                    <a:gd name="connsiteX14" fmla="*/ 750463 w 957445"/>
                    <a:gd name="connsiteY14" fmla="*/ 56688 h 4320125"/>
                    <a:gd name="connsiteX15" fmla="*/ 740604 w 957445"/>
                    <a:gd name="connsiteY15" fmla="*/ 59152 h 4320125"/>
                    <a:gd name="connsiteX16" fmla="*/ 730745 w 957445"/>
                    <a:gd name="connsiteY16" fmla="*/ 64082 h 4320125"/>
                    <a:gd name="connsiteX17" fmla="*/ 715957 w 957445"/>
                    <a:gd name="connsiteY17" fmla="*/ 73941 h 4320125"/>
                    <a:gd name="connsiteX18" fmla="*/ 708563 w 957445"/>
                    <a:gd name="connsiteY18" fmla="*/ 78870 h 4320125"/>
                    <a:gd name="connsiteX19" fmla="*/ 701169 w 957445"/>
                    <a:gd name="connsiteY19" fmla="*/ 81335 h 4320125"/>
                    <a:gd name="connsiteX20" fmla="*/ 688845 w 957445"/>
                    <a:gd name="connsiteY20" fmla="*/ 88729 h 4320125"/>
                    <a:gd name="connsiteX21" fmla="*/ 681451 w 957445"/>
                    <a:gd name="connsiteY21" fmla="*/ 96123 h 4320125"/>
                    <a:gd name="connsiteX22" fmla="*/ 669128 w 957445"/>
                    <a:gd name="connsiteY22" fmla="*/ 103517 h 4320125"/>
                    <a:gd name="connsiteX23" fmla="*/ 656804 w 957445"/>
                    <a:gd name="connsiteY23" fmla="*/ 118305 h 4320125"/>
                    <a:gd name="connsiteX24" fmla="*/ 649410 w 957445"/>
                    <a:gd name="connsiteY24" fmla="*/ 128164 h 4320125"/>
                    <a:gd name="connsiteX25" fmla="*/ 642016 w 957445"/>
                    <a:gd name="connsiteY25" fmla="*/ 135558 h 4320125"/>
                    <a:gd name="connsiteX26" fmla="*/ 637087 w 957445"/>
                    <a:gd name="connsiteY26" fmla="*/ 142952 h 4320125"/>
                    <a:gd name="connsiteX27" fmla="*/ 622299 w 957445"/>
                    <a:gd name="connsiteY27" fmla="*/ 152811 h 4320125"/>
                    <a:gd name="connsiteX28" fmla="*/ 617369 w 957445"/>
                    <a:gd name="connsiteY28" fmla="*/ 157740 h 4320125"/>
                    <a:gd name="connsiteX29" fmla="*/ 590258 w 957445"/>
                    <a:gd name="connsiteY29" fmla="*/ 177458 h 4320125"/>
                    <a:gd name="connsiteX30" fmla="*/ 580399 w 957445"/>
                    <a:gd name="connsiteY30" fmla="*/ 189781 h 4320125"/>
                    <a:gd name="connsiteX31" fmla="*/ 558217 w 957445"/>
                    <a:gd name="connsiteY31" fmla="*/ 216893 h 4320125"/>
                    <a:gd name="connsiteX32" fmla="*/ 545893 w 957445"/>
                    <a:gd name="connsiteY32" fmla="*/ 231681 h 4320125"/>
                    <a:gd name="connsiteX33" fmla="*/ 536035 w 957445"/>
                    <a:gd name="connsiteY33" fmla="*/ 246469 h 4320125"/>
                    <a:gd name="connsiteX34" fmla="*/ 531105 w 957445"/>
                    <a:gd name="connsiteY34" fmla="*/ 253863 h 4320125"/>
                    <a:gd name="connsiteX35" fmla="*/ 523711 w 957445"/>
                    <a:gd name="connsiteY35" fmla="*/ 261257 h 4320125"/>
                    <a:gd name="connsiteX36" fmla="*/ 518782 w 957445"/>
                    <a:gd name="connsiteY36" fmla="*/ 268651 h 4320125"/>
                    <a:gd name="connsiteX37" fmla="*/ 506458 w 957445"/>
                    <a:gd name="connsiteY37" fmla="*/ 280975 h 4320125"/>
                    <a:gd name="connsiteX38" fmla="*/ 503994 w 957445"/>
                    <a:gd name="connsiteY38" fmla="*/ 288369 h 4320125"/>
                    <a:gd name="connsiteX39" fmla="*/ 499064 w 957445"/>
                    <a:gd name="connsiteY39" fmla="*/ 293298 h 4320125"/>
                    <a:gd name="connsiteX40" fmla="*/ 491670 w 957445"/>
                    <a:gd name="connsiteY40" fmla="*/ 303157 h 4320125"/>
                    <a:gd name="connsiteX41" fmla="*/ 481811 w 957445"/>
                    <a:gd name="connsiteY41" fmla="*/ 317945 h 4320125"/>
                    <a:gd name="connsiteX42" fmla="*/ 476882 w 957445"/>
                    <a:gd name="connsiteY42" fmla="*/ 325339 h 4320125"/>
                    <a:gd name="connsiteX43" fmla="*/ 469488 w 957445"/>
                    <a:gd name="connsiteY43" fmla="*/ 332733 h 4320125"/>
                    <a:gd name="connsiteX44" fmla="*/ 464559 w 957445"/>
                    <a:gd name="connsiteY44" fmla="*/ 340127 h 4320125"/>
                    <a:gd name="connsiteX45" fmla="*/ 449770 w 957445"/>
                    <a:gd name="connsiteY45" fmla="*/ 354915 h 4320125"/>
                    <a:gd name="connsiteX46" fmla="*/ 439912 w 957445"/>
                    <a:gd name="connsiteY46" fmla="*/ 367239 h 4320125"/>
                    <a:gd name="connsiteX47" fmla="*/ 430053 w 957445"/>
                    <a:gd name="connsiteY47" fmla="*/ 382027 h 4320125"/>
                    <a:gd name="connsiteX48" fmla="*/ 427588 w 957445"/>
                    <a:gd name="connsiteY48" fmla="*/ 389421 h 4320125"/>
                    <a:gd name="connsiteX49" fmla="*/ 420194 w 957445"/>
                    <a:gd name="connsiteY49" fmla="*/ 399280 h 4320125"/>
                    <a:gd name="connsiteX50" fmla="*/ 410335 w 957445"/>
                    <a:gd name="connsiteY50" fmla="*/ 414068 h 4320125"/>
                    <a:gd name="connsiteX51" fmla="*/ 405406 w 957445"/>
                    <a:gd name="connsiteY51" fmla="*/ 428856 h 4320125"/>
                    <a:gd name="connsiteX52" fmla="*/ 395547 w 957445"/>
                    <a:gd name="connsiteY52" fmla="*/ 443644 h 4320125"/>
                    <a:gd name="connsiteX53" fmla="*/ 388153 w 957445"/>
                    <a:gd name="connsiteY53" fmla="*/ 455968 h 4320125"/>
                    <a:gd name="connsiteX54" fmla="*/ 380759 w 957445"/>
                    <a:gd name="connsiteY54" fmla="*/ 470756 h 4320125"/>
                    <a:gd name="connsiteX55" fmla="*/ 356112 w 957445"/>
                    <a:gd name="connsiteY55" fmla="*/ 500332 h 4320125"/>
                    <a:gd name="connsiteX56" fmla="*/ 353647 w 957445"/>
                    <a:gd name="connsiteY56" fmla="*/ 507726 h 4320125"/>
                    <a:gd name="connsiteX57" fmla="*/ 343789 w 957445"/>
                    <a:gd name="connsiteY57" fmla="*/ 522514 h 4320125"/>
                    <a:gd name="connsiteX58" fmla="*/ 338859 w 957445"/>
                    <a:gd name="connsiteY58" fmla="*/ 542232 h 4320125"/>
                    <a:gd name="connsiteX59" fmla="*/ 329001 w 957445"/>
                    <a:gd name="connsiteY59" fmla="*/ 559485 h 4320125"/>
                    <a:gd name="connsiteX60" fmla="*/ 324071 w 957445"/>
                    <a:gd name="connsiteY60" fmla="*/ 574273 h 4320125"/>
                    <a:gd name="connsiteX61" fmla="*/ 319142 w 957445"/>
                    <a:gd name="connsiteY61" fmla="*/ 581667 h 4320125"/>
                    <a:gd name="connsiteX62" fmla="*/ 314212 w 957445"/>
                    <a:gd name="connsiteY62" fmla="*/ 596455 h 4320125"/>
                    <a:gd name="connsiteX63" fmla="*/ 311748 w 957445"/>
                    <a:gd name="connsiteY63" fmla="*/ 603849 h 4320125"/>
                    <a:gd name="connsiteX64" fmla="*/ 306818 w 957445"/>
                    <a:gd name="connsiteY64" fmla="*/ 608778 h 4320125"/>
                    <a:gd name="connsiteX65" fmla="*/ 299424 w 957445"/>
                    <a:gd name="connsiteY65" fmla="*/ 630961 h 4320125"/>
                    <a:gd name="connsiteX66" fmla="*/ 296960 w 957445"/>
                    <a:gd name="connsiteY66" fmla="*/ 638355 h 4320125"/>
                    <a:gd name="connsiteX67" fmla="*/ 292030 w 957445"/>
                    <a:gd name="connsiteY67" fmla="*/ 645749 h 4320125"/>
                    <a:gd name="connsiteX68" fmla="*/ 282171 w 957445"/>
                    <a:gd name="connsiteY68" fmla="*/ 670396 h 4320125"/>
                    <a:gd name="connsiteX69" fmla="*/ 272313 w 957445"/>
                    <a:gd name="connsiteY69" fmla="*/ 685184 h 4320125"/>
                    <a:gd name="connsiteX70" fmla="*/ 259989 w 957445"/>
                    <a:gd name="connsiteY70" fmla="*/ 697507 h 4320125"/>
                    <a:gd name="connsiteX71" fmla="*/ 250130 w 957445"/>
                    <a:gd name="connsiteY71" fmla="*/ 712295 h 4320125"/>
                    <a:gd name="connsiteX72" fmla="*/ 242736 w 957445"/>
                    <a:gd name="connsiteY72" fmla="*/ 727083 h 4320125"/>
                    <a:gd name="connsiteX73" fmla="*/ 237807 w 957445"/>
                    <a:gd name="connsiteY73" fmla="*/ 741872 h 4320125"/>
                    <a:gd name="connsiteX74" fmla="*/ 232878 w 957445"/>
                    <a:gd name="connsiteY74" fmla="*/ 749266 h 4320125"/>
                    <a:gd name="connsiteX75" fmla="*/ 230413 w 957445"/>
                    <a:gd name="connsiteY75" fmla="*/ 756660 h 4320125"/>
                    <a:gd name="connsiteX76" fmla="*/ 225484 w 957445"/>
                    <a:gd name="connsiteY76" fmla="*/ 764054 h 4320125"/>
                    <a:gd name="connsiteX77" fmla="*/ 220554 w 957445"/>
                    <a:gd name="connsiteY77" fmla="*/ 781307 h 4320125"/>
                    <a:gd name="connsiteX78" fmla="*/ 218090 w 957445"/>
                    <a:gd name="connsiteY78" fmla="*/ 788701 h 4320125"/>
                    <a:gd name="connsiteX79" fmla="*/ 213160 w 957445"/>
                    <a:gd name="connsiteY79" fmla="*/ 793630 h 4320125"/>
                    <a:gd name="connsiteX80" fmla="*/ 205766 w 957445"/>
                    <a:gd name="connsiteY80" fmla="*/ 815812 h 4320125"/>
                    <a:gd name="connsiteX81" fmla="*/ 203301 w 957445"/>
                    <a:gd name="connsiteY81" fmla="*/ 823206 h 4320125"/>
                    <a:gd name="connsiteX82" fmla="*/ 198372 w 957445"/>
                    <a:gd name="connsiteY82" fmla="*/ 830600 h 4320125"/>
                    <a:gd name="connsiteX83" fmla="*/ 195907 w 957445"/>
                    <a:gd name="connsiteY83" fmla="*/ 837995 h 4320125"/>
                    <a:gd name="connsiteX84" fmla="*/ 193443 w 957445"/>
                    <a:gd name="connsiteY84" fmla="*/ 847853 h 4320125"/>
                    <a:gd name="connsiteX85" fmla="*/ 188513 w 957445"/>
                    <a:gd name="connsiteY85" fmla="*/ 852783 h 4320125"/>
                    <a:gd name="connsiteX86" fmla="*/ 176190 w 957445"/>
                    <a:gd name="connsiteY86" fmla="*/ 877430 h 4320125"/>
                    <a:gd name="connsiteX87" fmla="*/ 176190 w 957445"/>
                    <a:gd name="connsiteY87" fmla="*/ 877430 h 4320125"/>
                    <a:gd name="connsiteX88" fmla="*/ 173725 w 957445"/>
                    <a:gd name="connsiteY88" fmla="*/ 884824 h 4320125"/>
                    <a:gd name="connsiteX89" fmla="*/ 163866 w 957445"/>
                    <a:gd name="connsiteY89" fmla="*/ 897147 h 4320125"/>
                    <a:gd name="connsiteX90" fmla="*/ 161402 w 957445"/>
                    <a:gd name="connsiteY90" fmla="*/ 904541 h 4320125"/>
                    <a:gd name="connsiteX91" fmla="*/ 156472 w 957445"/>
                    <a:gd name="connsiteY91" fmla="*/ 909471 h 4320125"/>
                    <a:gd name="connsiteX92" fmla="*/ 151543 w 957445"/>
                    <a:gd name="connsiteY92" fmla="*/ 916865 h 4320125"/>
                    <a:gd name="connsiteX93" fmla="*/ 146613 w 957445"/>
                    <a:gd name="connsiteY93" fmla="*/ 926723 h 4320125"/>
                    <a:gd name="connsiteX94" fmla="*/ 144149 w 957445"/>
                    <a:gd name="connsiteY94" fmla="*/ 934117 h 4320125"/>
                    <a:gd name="connsiteX95" fmla="*/ 139219 w 957445"/>
                    <a:gd name="connsiteY95" fmla="*/ 941511 h 4320125"/>
                    <a:gd name="connsiteX96" fmla="*/ 134290 w 957445"/>
                    <a:gd name="connsiteY96" fmla="*/ 956300 h 4320125"/>
                    <a:gd name="connsiteX97" fmla="*/ 124431 w 957445"/>
                    <a:gd name="connsiteY97" fmla="*/ 973552 h 4320125"/>
                    <a:gd name="connsiteX98" fmla="*/ 121967 w 957445"/>
                    <a:gd name="connsiteY98" fmla="*/ 980947 h 4320125"/>
                    <a:gd name="connsiteX99" fmla="*/ 117037 w 957445"/>
                    <a:gd name="connsiteY99" fmla="*/ 990805 h 4320125"/>
                    <a:gd name="connsiteX100" fmla="*/ 114573 w 957445"/>
                    <a:gd name="connsiteY100" fmla="*/ 1000664 h 4320125"/>
                    <a:gd name="connsiteX101" fmla="*/ 109643 w 957445"/>
                    <a:gd name="connsiteY101" fmla="*/ 1010523 h 4320125"/>
                    <a:gd name="connsiteX102" fmla="*/ 104714 w 957445"/>
                    <a:gd name="connsiteY102" fmla="*/ 1025311 h 4320125"/>
                    <a:gd name="connsiteX103" fmla="*/ 102249 w 957445"/>
                    <a:gd name="connsiteY103" fmla="*/ 1032705 h 4320125"/>
                    <a:gd name="connsiteX104" fmla="*/ 99784 w 957445"/>
                    <a:gd name="connsiteY104" fmla="*/ 1042564 h 4320125"/>
                    <a:gd name="connsiteX105" fmla="*/ 94855 w 957445"/>
                    <a:gd name="connsiteY105" fmla="*/ 1049958 h 4320125"/>
                    <a:gd name="connsiteX106" fmla="*/ 92390 w 957445"/>
                    <a:gd name="connsiteY106" fmla="*/ 1057352 h 4320125"/>
                    <a:gd name="connsiteX107" fmla="*/ 84996 w 957445"/>
                    <a:gd name="connsiteY107" fmla="*/ 1067211 h 4320125"/>
                    <a:gd name="connsiteX108" fmla="*/ 77602 w 957445"/>
                    <a:gd name="connsiteY108" fmla="*/ 1084464 h 4320125"/>
                    <a:gd name="connsiteX109" fmla="*/ 72673 w 957445"/>
                    <a:gd name="connsiteY109" fmla="*/ 1091858 h 4320125"/>
                    <a:gd name="connsiteX110" fmla="*/ 70208 w 957445"/>
                    <a:gd name="connsiteY110" fmla="*/ 1099252 h 4320125"/>
                    <a:gd name="connsiteX111" fmla="*/ 57885 w 957445"/>
                    <a:gd name="connsiteY111" fmla="*/ 1116504 h 4320125"/>
                    <a:gd name="connsiteX112" fmla="*/ 48026 w 957445"/>
                    <a:gd name="connsiteY112" fmla="*/ 1131293 h 4320125"/>
                    <a:gd name="connsiteX113" fmla="*/ 43097 w 957445"/>
                    <a:gd name="connsiteY113" fmla="*/ 1138687 h 4320125"/>
                    <a:gd name="connsiteX114" fmla="*/ 38167 w 957445"/>
                    <a:gd name="connsiteY114" fmla="*/ 1153475 h 4320125"/>
                    <a:gd name="connsiteX115" fmla="*/ 33238 w 957445"/>
                    <a:gd name="connsiteY115" fmla="*/ 1168263 h 4320125"/>
                    <a:gd name="connsiteX116" fmla="*/ 30773 w 957445"/>
                    <a:gd name="connsiteY116" fmla="*/ 1175657 h 4320125"/>
                    <a:gd name="connsiteX117" fmla="*/ 23379 w 957445"/>
                    <a:gd name="connsiteY117" fmla="*/ 1190445 h 4320125"/>
                    <a:gd name="connsiteX118" fmla="*/ 18450 w 957445"/>
                    <a:gd name="connsiteY118" fmla="*/ 1197839 h 4320125"/>
                    <a:gd name="connsiteX119" fmla="*/ 15985 w 957445"/>
                    <a:gd name="connsiteY119" fmla="*/ 1205233 h 4320125"/>
                    <a:gd name="connsiteX120" fmla="*/ 6126 w 957445"/>
                    <a:gd name="connsiteY120" fmla="*/ 1217557 h 4320125"/>
                    <a:gd name="connsiteX121" fmla="*/ 1197 w 957445"/>
                    <a:gd name="connsiteY121" fmla="*/ 1217557 h 4320125"/>
                    <a:gd name="connsiteX122" fmla="*/ 82 w 957445"/>
                    <a:gd name="connsiteY122" fmla="*/ 1215172 h 4320125"/>
                    <a:gd name="connsiteX123" fmla="*/ 19002 w 957445"/>
                    <a:gd name="connsiteY123" fmla="*/ 4320125 h 4320125"/>
                    <a:gd name="connsiteX124" fmla="*/ 916676 w 957445"/>
                    <a:gd name="connsiteY124" fmla="*/ 4179751 h 4320125"/>
                    <a:gd name="connsiteX125" fmla="*/ 935314 w 957445"/>
                    <a:gd name="connsiteY125" fmla="*/ 2465 h 4320125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310159 h 4627819"/>
                    <a:gd name="connsiteX1" fmla="*/ 905738 w 935314"/>
                    <a:gd name="connsiteY1" fmla="*/ 307694 h 4627819"/>
                    <a:gd name="connsiteX2" fmla="*/ 890950 w 935314"/>
                    <a:gd name="connsiteY2" fmla="*/ 307694 h 4627819"/>
                    <a:gd name="connsiteX3" fmla="*/ 861374 w 935314"/>
                    <a:gd name="connsiteY3" fmla="*/ 315088 h 4627819"/>
                    <a:gd name="connsiteX4" fmla="*/ 853980 w 935314"/>
                    <a:gd name="connsiteY4" fmla="*/ 320017 h 4627819"/>
                    <a:gd name="connsiteX5" fmla="*/ 846585 w 935314"/>
                    <a:gd name="connsiteY5" fmla="*/ 322482 h 4627819"/>
                    <a:gd name="connsiteX6" fmla="*/ 826868 w 935314"/>
                    <a:gd name="connsiteY6" fmla="*/ 327411 h 4627819"/>
                    <a:gd name="connsiteX7" fmla="*/ 814544 w 935314"/>
                    <a:gd name="connsiteY7" fmla="*/ 329876 h 4627819"/>
                    <a:gd name="connsiteX8" fmla="*/ 799756 w 935314"/>
                    <a:gd name="connsiteY8" fmla="*/ 334805 h 4627819"/>
                    <a:gd name="connsiteX9" fmla="*/ 784968 w 935314"/>
                    <a:gd name="connsiteY9" fmla="*/ 342200 h 4627819"/>
                    <a:gd name="connsiteX10" fmla="*/ 777574 w 935314"/>
                    <a:gd name="connsiteY10" fmla="*/ 347129 h 4627819"/>
                    <a:gd name="connsiteX11" fmla="*/ 770180 w 935314"/>
                    <a:gd name="connsiteY11" fmla="*/ 349594 h 4627819"/>
                    <a:gd name="connsiteX12" fmla="*/ 755392 w 935314"/>
                    <a:gd name="connsiteY12" fmla="*/ 359452 h 4627819"/>
                    <a:gd name="connsiteX13" fmla="*/ 750463 w 935314"/>
                    <a:gd name="connsiteY13" fmla="*/ 364382 h 4627819"/>
                    <a:gd name="connsiteX14" fmla="*/ 740604 w 935314"/>
                    <a:gd name="connsiteY14" fmla="*/ 366846 h 4627819"/>
                    <a:gd name="connsiteX15" fmla="*/ 730745 w 935314"/>
                    <a:gd name="connsiteY15" fmla="*/ 371776 h 4627819"/>
                    <a:gd name="connsiteX16" fmla="*/ 715957 w 935314"/>
                    <a:gd name="connsiteY16" fmla="*/ 381635 h 4627819"/>
                    <a:gd name="connsiteX17" fmla="*/ 708563 w 935314"/>
                    <a:gd name="connsiteY17" fmla="*/ 386564 h 4627819"/>
                    <a:gd name="connsiteX18" fmla="*/ 701169 w 935314"/>
                    <a:gd name="connsiteY18" fmla="*/ 389029 h 4627819"/>
                    <a:gd name="connsiteX19" fmla="*/ 688845 w 935314"/>
                    <a:gd name="connsiteY19" fmla="*/ 396423 h 4627819"/>
                    <a:gd name="connsiteX20" fmla="*/ 681451 w 935314"/>
                    <a:gd name="connsiteY20" fmla="*/ 403817 h 4627819"/>
                    <a:gd name="connsiteX21" fmla="*/ 669128 w 935314"/>
                    <a:gd name="connsiteY21" fmla="*/ 411211 h 4627819"/>
                    <a:gd name="connsiteX22" fmla="*/ 656804 w 935314"/>
                    <a:gd name="connsiteY22" fmla="*/ 425999 h 4627819"/>
                    <a:gd name="connsiteX23" fmla="*/ 649410 w 935314"/>
                    <a:gd name="connsiteY23" fmla="*/ 435858 h 4627819"/>
                    <a:gd name="connsiteX24" fmla="*/ 642016 w 935314"/>
                    <a:gd name="connsiteY24" fmla="*/ 443252 h 4627819"/>
                    <a:gd name="connsiteX25" fmla="*/ 637087 w 935314"/>
                    <a:gd name="connsiteY25" fmla="*/ 450646 h 4627819"/>
                    <a:gd name="connsiteX26" fmla="*/ 622299 w 935314"/>
                    <a:gd name="connsiteY26" fmla="*/ 460505 h 4627819"/>
                    <a:gd name="connsiteX27" fmla="*/ 617369 w 935314"/>
                    <a:gd name="connsiteY27" fmla="*/ 465434 h 4627819"/>
                    <a:gd name="connsiteX28" fmla="*/ 590258 w 935314"/>
                    <a:gd name="connsiteY28" fmla="*/ 485152 h 4627819"/>
                    <a:gd name="connsiteX29" fmla="*/ 580399 w 935314"/>
                    <a:gd name="connsiteY29" fmla="*/ 497475 h 4627819"/>
                    <a:gd name="connsiteX30" fmla="*/ 558217 w 935314"/>
                    <a:gd name="connsiteY30" fmla="*/ 524587 h 4627819"/>
                    <a:gd name="connsiteX31" fmla="*/ 545893 w 935314"/>
                    <a:gd name="connsiteY31" fmla="*/ 539375 h 4627819"/>
                    <a:gd name="connsiteX32" fmla="*/ 536035 w 935314"/>
                    <a:gd name="connsiteY32" fmla="*/ 554163 h 4627819"/>
                    <a:gd name="connsiteX33" fmla="*/ 531105 w 935314"/>
                    <a:gd name="connsiteY33" fmla="*/ 561557 h 4627819"/>
                    <a:gd name="connsiteX34" fmla="*/ 523711 w 935314"/>
                    <a:gd name="connsiteY34" fmla="*/ 568951 h 4627819"/>
                    <a:gd name="connsiteX35" fmla="*/ 518782 w 935314"/>
                    <a:gd name="connsiteY35" fmla="*/ 576345 h 4627819"/>
                    <a:gd name="connsiteX36" fmla="*/ 506458 w 935314"/>
                    <a:gd name="connsiteY36" fmla="*/ 588669 h 4627819"/>
                    <a:gd name="connsiteX37" fmla="*/ 503994 w 935314"/>
                    <a:gd name="connsiteY37" fmla="*/ 596063 h 4627819"/>
                    <a:gd name="connsiteX38" fmla="*/ 499064 w 935314"/>
                    <a:gd name="connsiteY38" fmla="*/ 600992 h 4627819"/>
                    <a:gd name="connsiteX39" fmla="*/ 491670 w 935314"/>
                    <a:gd name="connsiteY39" fmla="*/ 610851 h 4627819"/>
                    <a:gd name="connsiteX40" fmla="*/ 481811 w 935314"/>
                    <a:gd name="connsiteY40" fmla="*/ 625639 h 4627819"/>
                    <a:gd name="connsiteX41" fmla="*/ 476882 w 935314"/>
                    <a:gd name="connsiteY41" fmla="*/ 633033 h 4627819"/>
                    <a:gd name="connsiteX42" fmla="*/ 469488 w 935314"/>
                    <a:gd name="connsiteY42" fmla="*/ 640427 h 4627819"/>
                    <a:gd name="connsiteX43" fmla="*/ 464559 w 935314"/>
                    <a:gd name="connsiteY43" fmla="*/ 647821 h 4627819"/>
                    <a:gd name="connsiteX44" fmla="*/ 449770 w 935314"/>
                    <a:gd name="connsiteY44" fmla="*/ 662609 h 4627819"/>
                    <a:gd name="connsiteX45" fmla="*/ 439912 w 935314"/>
                    <a:gd name="connsiteY45" fmla="*/ 674933 h 4627819"/>
                    <a:gd name="connsiteX46" fmla="*/ 430053 w 935314"/>
                    <a:gd name="connsiteY46" fmla="*/ 689721 h 4627819"/>
                    <a:gd name="connsiteX47" fmla="*/ 427588 w 935314"/>
                    <a:gd name="connsiteY47" fmla="*/ 697115 h 4627819"/>
                    <a:gd name="connsiteX48" fmla="*/ 420194 w 935314"/>
                    <a:gd name="connsiteY48" fmla="*/ 706974 h 4627819"/>
                    <a:gd name="connsiteX49" fmla="*/ 410335 w 935314"/>
                    <a:gd name="connsiteY49" fmla="*/ 721762 h 4627819"/>
                    <a:gd name="connsiteX50" fmla="*/ 405406 w 935314"/>
                    <a:gd name="connsiteY50" fmla="*/ 736550 h 4627819"/>
                    <a:gd name="connsiteX51" fmla="*/ 395547 w 935314"/>
                    <a:gd name="connsiteY51" fmla="*/ 751338 h 4627819"/>
                    <a:gd name="connsiteX52" fmla="*/ 388153 w 935314"/>
                    <a:gd name="connsiteY52" fmla="*/ 763662 h 4627819"/>
                    <a:gd name="connsiteX53" fmla="*/ 380759 w 935314"/>
                    <a:gd name="connsiteY53" fmla="*/ 778450 h 4627819"/>
                    <a:gd name="connsiteX54" fmla="*/ 356112 w 935314"/>
                    <a:gd name="connsiteY54" fmla="*/ 808026 h 4627819"/>
                    <a:gd name="connsiteX55" fmla="*/ 353647 w 935314"/>
                    <a:gd name="connsiteY55" fmla="*/ 815420 h 4627819"/>
                    <a:gd name="connsiteX56" fmla="*/ 343789 w 935314"/>
                    <a:gd name="connsiteY56" fmla="*/ 830208 h 4627819"/>
                    <a:gd name="connsiteX57" fmla="*/ 338859 w 935314"/>
                    <a:gd name="connsiteY57" fmla="*/ 849926 h 4627819"/>
                    <a:gd name="connsiteX58" fmla="*/ 329001 w 935314"/>
                    <a:gd name="connsiteY58" fmla="*/ 867179 h 4627819"/>
                    <a:gd name="connsiteX59" fmla="*/ 324071 w 935314"/>
                    <a:gd name="connsiteY59" fmla="*/ 881967 h 4627819"/>
                    <a:gd name="connsiteX60" fmla="*/ 319142 w 935314"/>
                    <a:gd name="connsiteY60" fmla="*/ 889361 h 4627819"/>
                    <a:gd name="connsiteX61" fmla="*/ 314212 w 935314"/>
                    <a:gd name="connsiteY61" fmla="*/ 904149 h 4627819"/>
                    <a:gd name="connsiteX62" fmla="*/ 311748 w 935314"/>
                    <a:gd name="connsiteY62" fmla="*/ 911543 h 4627819"/>
                    <a:gd name="connsiteX63" fmla="*/ 306818 w 935314"/>
                    <a:gd name="connsiteY63" fmla="*/ 916472 h 4627819"/>
                    <a:gd name="connsiteX64" fmla="*/ 299424 w 935314"/>
                    <a:gd name="connsiteY64" fmla="*/ 938655 h 4627819"/>
                    <a:gd name="connsiteX65" fmla="*/ 296960 w 935314"/>
                    <a:gd name="connsiteY65" fmla="*/ 946049 h 4627819"/>
                    <a:gd name="connsiteX66" fmla="*/ 292030 w 935314"/>
                    <a:gd name="connsiteY66" fmla="*/ 953443 h 4627819"/>
                    <a:gd name="connsiteX67" fmla="*/ 282171 w 935314"/>
                    <a:gd name="connsiteY67" fmla="*/ 978090 h 4627819"/>
                    <a:gd name="connsiteX68" fmla="*/ 272313 w 935314"/>
                    <a:gd name="connsiteY68" fmla="*/ 992878 h 4627819"/>
                    <a:gd name="connsiteX69" fmla="*/ 259989 w 935314"/>
                    <a:gd name="connsiteY69" fmla="*/ 1005201 h 4627819"/>
                    <a:gd name="connsiteX70" fmla="*/ 250130 w 935314"/>
                    <a:gd name="connsiteY70" fmla="*/ 1019989 h 4627819"/>
                    <a:gd name="connsiteX71" fmla="*/ 242736 w 935314"/>
                    <a:gd name="connsiteY71" fmla="*/ 1034777 h 4627819"/>
                    <a:gd name="connsiteX72" fmla="*/ 237807 w 935314"/>
                    <a:gd name="connsiteY72" fmla="*/ 1049566 h 4627819"/>
                    <a:gd name="connsiteX73" fmla="*/ 232878 w 935314"/>
                    <a:gd name="connsiteY73" fmla="*/ 1056960 h 4627819"/>
                    <a:gd name="connsiteX74" fmla="*/ 230413 w 935314"/>
                    <a:gd name="connsiteY74" fmla="*/ 1064354 h 4627819"/>
                    <a:gd name="connsiteX75" fmla="*/ 225484 w 935314"/>
                    <a:gd name="connsiteY75" fmla="*/ 1071748 h 4627819"/>
                    <a:gd name="connsiteX76" fmla="*/ 220554 w 935314"/>
                    <a:gd name="connsiteY76" fmla="*/ 1089001 h 4627819"/>
                    <a:gd name="connsiteX77" fmla="*/ 218090 w 935314"/>
                    <a:gd name="connsiteY77" fmla="*/ 1096395 h 4627819"/>
                    <a:gd name="connsiteX78" fmla="*/ 213160 w 935314"/>
                    <a:gd name="connsiteY78" fmla="*/ 1101324 h 4627819"/>
                    <a:gd name="connsiteX79" fmla="*/ 205766 w 935314"/>
                    <a:gd name="connsiteY79" fmla="*/ 1123506 h 4627819"/>
                    <a:gd name="connsiteX80" fmla="*/ 203301 w 935314"/>
                    <a:gd name="connsiteY80" fmla="*/ 1130900 h 4627819"/>
                    <a:gd name="connsiteX81" fmla="*/ 198372 w 935314"/>
                    <a:gd name="connsiteY81" fmla="*/ 1138294 h 4627819"/>
                    <a:gd name="connsiteX82" fmla="*/ 195907 w 935314"/>
                    <a:gd name="connsiteY82" fmla="*/ 1145689 h 4627819"/>
                    <a:gd name="connsiteX83" fmla="*/ 193443 w 935314"/>
                    <a:gd name="connsiteY83" fmla="*/ 1155547 h 4627819"/>
                    <a:gd name="connsiteX84" fmla="*/ 188513 w 935314"/>
                    <a:gd name="connsiteY84" fmla="*/ 1160477 h 4627819"/>
                    <a:gd name="connsiteX85" fmla="*/ 176190 w 935314"/>
                    <a:gd name="connsiteY85" fmla="*/ 1185124 h 4627819"/>
                    <a:gd name="connsiteX86" fmla="*/ 176190 w 935314"/>
                    <a:gd name="connsiteY86" fmla="*/ 1185124 h 4627819"/>
                    <a:gd name="connsiteX87" fmla="*/ 173725 w 935314"/>
                    <a:gd name="connsiteY87" fmla="*/ 1192518 h 4627819"/>
                    <a:gd name="connsiteX88" fmla="*/ 163866 w 935314"/>
                    <a:gd name="connsiteY88" fmla="*/ 1204841 h 4627819"/>
                    <a:gd name="connsiteX89" fmla="*/ 161402 w 935314"/>
                    <a:gd name="connsiteY89" fmla="*/ 1212235 h 4627819"/>
                    <a:gd name="connsiteX90" fmla="*/ 156472 w 935314"/>
                    <a:gd name="connsiteY90" fmla="*/ 1217165 h 4627819"/>
                    <a:gd name="connsiteX91" fmla="*/ 151543 w 935314"/>
                    <a:gd name="connsiteY91" fmla="*/ 1224559 h 4627819"/>
                    <a:gd name="connsiteX92" fmla="*/ 146613 w 935314"/>
                    <a:gd name="connsiteY92" fmla="*/ 1234417 h 4627819"/>
                    <a:gd name="connsiteX93" fmla="*/ 144149 w 935314"/>
                    <a:gd name="connsiteY93" fmla="*/ 1241811 h 4627819"/>
                    <a:gd name="connsiteX94" fmla="*/ 139219 w 935314"/>
                    <a:gd name="connsiteY94" fmla="*/ 1249205 h 4627819"/>
                    <a:gd name="connsiteX95" fmla="*/ 134290 w 935314"/>
                    <a:gd name="connsiteY95" fmla="*/ 1263994 h 4627819"/>
                    <a:gd name="connsiteX96" fmla="*/ 124431 w 935314"/>
                    <a:gd name="connsiteY96" fmla="*/ 1281246 h 4627819"/>
                    <a:gd name="connsiteX97" fmla="*/ 121967 w 935314"/>
                    <a:gd name="connsiteY97" fmla="*/ 1288641 h 4627819"/>
                    <a:gd name="connsiteX98" fmla="*/ 117037 w 935314"/>
                    <a:gd name="connsiteY98" fmla="*/ 1298499 h 4627819"/>
                    <a:gd name="connsiteX99" fmla="*/ 114573 w 935314"/>
                    <a:gd name="connsiteY99" fmla="*/ 1308358 h 4627819"/>
                    <a:gd name="connsiteX100" fmla="*/ 109643 w 935314"/>
                    <a:gd name="connsiteY100" fmla="*/ 1318217 h 4627819"/>
                    <a:gd name="connsiteX101" fmla="*/ 104714 w 935314"/>
                    <a:gd name="connsiteY101" fmla="*/ 1333005 h 4627819"/>
                    <a:gd name="connsiteX102" fmla="*/ 102249 w 935314"/>
                    <a:gd name="connsiteY102" fmla="*/ 1340399 h 4627819"/>
                    <a:gd name="connsiteX103" fmla="*/ 99784 w 935314"/>
                    <a:gd name="connsiteY103" fmla="*/ 1350258 h 4627819"/>
                    <a:gd name="connsiteX104" fmla="*/ 94855 w 935314"/>
                    <a:gd name="connsiteY104" fmla="*/ 1357652 h 4627819"/>
                    <a:gd name="connsiteX105" fmla="*/ 92390 w 935314"/>
                    <a:gd name="connsiteY105" fmla="*/ 1365046 h 4627819"/>
                    <a:gd name="connsiteX106" fmla="*/ 84996 w 935314"/>
                    <a:gd name="connsiteY106" fmla="*/ 1374905 h 4627819"/>
                    <a:gd name="connsiteX107" fmla="*/ 77602 w 935314"/>
                    <a:gd name="connsiteY107" fmla="*/ 1392158 h 4627819"/>
                    <a:gd name="connsiteX108" fmla="*/ 72673 w 935314"/>
                    <a:gd name="connsiteY108" fmla="*/ 1399552 h 4627819"/>
                    <a:gd name="connsiteX109" fmla="*/ 70208 w 935314"/>
                    <a:gd name="connsiteY109" fmla="*/ 1406946 h 4627819"/>
                    <a:gd name="connsiteX110" fmla="*/ 57885 w 935314"/>
                    <a:gd name="connsiteY110" fmla="*/ 1424198 h 4627819"/>
                    <a:gd name="connsiteX111" fmla="*/ 48026 w 935314"/>
                    <a:gd name="connsiteY111" fmla="*/ 1438987 h 4627819"/>
                    <a:gd name="connsiteX112" fmla="*/ 43097 w 935314"/>
                    <a:gd name="connsiteY112" fmla="*/ 1446381 h 4627819"/>
                    <a:gd name="connsiteX113" fmla="*/ 38167 w 935314"/>
                    <a:gd name="connsiteY113" fmla="*/ 1461169 h 4627819"/>
                    <a:gd name="connsiteX114" fmla="*/ 33238 w 935314"/>
                    <a:gd name="connsiteY114" fmla="*/ 1475957 h 4627819"/>
                    <a:gd name="connsiteX115" fmla="*/ 30773 w 935314"/>
                    <a:gd name="connsiteY115" fmla="*/ 1483351 h 4627819"/>
                    <a:gd name="connsiteX116" fmla="*/ 23379 w 935314"/>
                    <a:gd name="connsiteY116" fmla="*/ 1498139 h 4627819"/>
                    <a:gd name="connsiteX117" fmla="*/ 18450 w 935314"/>
                    <a:gd name="connsiteY117" fmla="*/ 1505533 h 4627819"/>
                    <a:gd name="connsiteX118" fmla="*/ 15985 w 935314"/>
                    <a:gd name="connsiteY118" fmla="*/ 1512927 h 4627819"/>
                    <a:gd name="connsiteX119" fmla="*/ 6126 w 935314"/>
                    <a:gd name="connsiteY119" fmla="*/ 1525251 h 4627819"/>
                    <a:gd name="connsiteX120" fmla="*/ 1197 w 935314"/>
                    <a:gd name="connsiteY120" fmla="*/ 1525251 h 4627819"/>
                    <a:gd name="connsiteX121" fmla="*/ 82 w 935314"/>
                    <a:gd name="connsiteY121" fmla="*/ 1522866 h 4627819"/>
                    <a:gd name="connsiteX122" fmla="*/ 19002 w 935314"/>
                    <a:gd name="connsiteY122" fmla="*/ 4627819 h 4627819"/>
                    <a:gd name="connsiteX123" fmla="*/ 916676 w 935314"/>
                    <a:gd name="connsiteY123" fmla="*/ 4487445 h 4627819"/>
                    <a:gd name="connsiteX124" fmla="*/ 935314 w 935314"/>
                    <a:gd name="connsiteY124" fmla="*/ 310159 h 4627819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35314"/>
                    <a:gd name="connsiteY0" fmla="*/ 2483 h 4320143"/>
                    <a:gd name="connsiteX1" fmla="*/ 905738 w 935314"/>
                    <a:gd name="connsiteY1" fmla="*/ 18 h 4320143"/>
                    <a:gd name="connsiteX2" fmla="*/ 890950 w 935314"/>
                    <a:gd name="connsiteY2" fmla="*/ 18 h 4320143"/>
                    <a:gd name="connsiteX3" fmla="*/ 861374 w 935314"/>
                    <a:gd name="connsiteY3" fmla="*/ 7412 h 4320143"/>
                    <a:gd name="connsiteX4" fmla="*/ 853980 w 935314"/>
                    <a:gd name="connsiteY4" fmla="*/ 12341 h 4320143"/>
                    <a:gd name="connsiteX5" fmla="*/ 846585 w 935314"/>
                    <a:gd name="connsiteY5" fmla="*/ 14806 h 4320143"/>
                    <a:gd name="connsiteX6" fmla="*/ 826868 w 935314"/>
                    <a:gd name="connsiteY6" fmla="*/ 19735 h 4320143"/>
                    <a:gd name="connsiteX7" fmla="*/ 814544 w 935314"/>
                    <a:gd name="connsiteY7" fmla="*/ 22200 h 4320143"/>
                    <a:gd name="connsiteX8" fmla="*/ 799756 w 935314"/>
                    <a:gd name="connsiteY8" fmla="*/ 27129 h 4320143"/>
                    <a:gd name="connsiteX9" fmla="*/ 784968 w 935314"/>
                    <a:gd name="connsiteY9" fmla="*/ 34524 h 4320143"/>
                    <a:gd name="connsiteX10" fmla="*/ 777574 w 935314"/>
                    <a:gd name="connsiteY10" fmla="*/ 39453 h 4320143"/>
                    <a:gd name="connsiteX11" fmla="*/ 770180 w 935314"/>
                    <a:gd name="connsiteY11" fmla="*/ 41918 h 4320143"/>
                    <a:gd name="connsiteX12" fmla="*/ 755392 w 935314"/>
                    <a:gd name="connsiteY12" fmla="*/ 51776 h 4320143"/>
                    <a:gd name="connsiteX13" fmla="*/ 750463 w 935314"/>
                    <a:gd name="connsiteY13" fmla="*/ 56706 h 4320143"/>
                    <a:gd name="connsiteX14" fmla="*/ 740604 w 935314"/>
                    <a:gd name="connsiteY14" fmla="*/ 59170 h 4320143"/>
                    <a:gd name="connsiteX15" fmla="*/ 730745 w 935314"/>
                    <a:gd name="connsiteY15" fmla="*/ 64100 h 4320143"/>
                    <a:gd name="connsiteX16" fmla="*/ 715957 w 935314"/>
                    <a:gd name="connsiteY16" fmla="*/ 73959 h 4320143"/>
                    <a:gd name="connsiteX17" fmla="*/ 708563 w 935314"/>
                    <a:gd name="connsiteY17" fmla="*/ 78888 h 4320143"/>
                    <a:gd name="connsiteX18" fmla="*/ 701169 w 935314"/>
                    <a:gd name="connsiteY18" fmla="*/ 81353 h 4320143"/>
                    <a:gd name="connsiteX19" fmla="*/ 688845 w 935314"/>
                    <a:gd name="connsiteY19" fmla="*/ 88747 h 4320143"/>
                    <a:gd name="connsiteX20" fmla="*/ 681451 w 935314"/>
                    <a:gd name="connsiteY20" fmla="*/ 96141 h 4320143"/>
                    <a:gd name="connsiteX21" fmla="*/ 669128 w 935314"/>
                    <a:gd name="connsiteY21" fmla="*/ 103535 h 4320143"/>
                    <a:gd name="connsiteX22" fmla="*/ 656804 w 935314"/>
                    <a:gd name="connsiteY22" fmla="*/ 118323 h 4320143"/>
                    <a:gd name="connsiteX23" fmla="*/ 649410 w 935314"/>
                    <a:gd name="connsiteY23" fmla="*/ 128182 h 4320143"/>
                    <a:gd name="connsiteX24" fmla="*/ 642016 w 935314"/>
                    <a:gd name="connsiteY24" fmla="*/ 135576 h 4320143"/>
                    <a:gd name="connsiteX25" fmla="*/ 637087 w 935314"/>
                    <a:gd name="connsiteY25" fmla="*/ 142970 h 4320143"/>
                    <a:gd name="connsiteX26" fmla="*/ 622299 w 935314"/>
                    <a:gd name="connsiteY26" fmla="*/ 152829 h 4320143"/>
                    <a:gd name="connsiteX27" fmla="*/ 617369 w 935314"/>
                    <a:gd name="connsiteY27" fmla="*/ 157758 h 4320143"/>
                    <a:gd name="connsiteX28" fmla="*/ 590258 w 935314"/>
                    <a:gd name="connsiteY28" fmla="*/ 177476 h 4320143"/>
                    <a:gd name="connsiteX29" fmla="*/ 580399 w 935314"/>
                    <a:gd name="connsiteY29" fmla="*/ 189799 h 4320143"/>
                    <a:gd name="connsiteX30" fmla="*/ 558217 w 935314"/>
                    <a:gd name="connsiteY30" fmla="*/ 216911 h 4320143"/>
                    <a:gd name="connsiteX31" fmla="*/ 545893 w 935314"/>
                    <a:gd name="connsiteY31" fmla="*/ 231699 h 4320143"/>
                    <a:gd name="connsiteX32" fmla="*/ 536035 w 935314"/>
                    <a:gd name="connsiteY32" fmla="*/ 246487 h 4320143"/>
                    <a:gd name="connsiteX33" fmla="*/ 531105 w 935314"/>
                    <a:gd name="connsiteY33" fmla="*/ 253881 h 4320143"/>
                    <a:gd name="connsiteX34" fmla="*/ 523711 w 935314"/>
                    <a:gd name="connsiteY34" fmla="*/ 261275 h 4320143"/>
                    <a:gd name="connsiteX35" fmla="*/ 518782 w 935314"/>
                    <a:gd name="connsiteY35" fmla="*/ 268669 h 4320143"/>
                    <a:gd name="connsiteX36" fmla="*/ 506458 w 935314"/>
                    <a:gd name="connsiteY36" fmla="*/ 280993 h 4320143"/>
                    <a:gd name="connsiteX37" fmla="*/ 503994 w 935314"/>
                    <a:gd name="connsiteY37" fmla="*/ 288387 h 4320143"/>
                    <a:gd name="connsiteX38" fmla="*/ 499064 w 935314"/>
                    <a:gd name="connsiteY38" fmla="*/ 293316 h 4320143"/>
                    <a:gd name="connsiteX39" fmla="*/ 491670 w 935314"/>
                    <a:gd name="connsiteY39" fmla="*/ 303175 h 4320143"/>
                    <a:gd name="connsiteX40" fmla="*/ 481811 w 935314"/>
                    <a:gd name="connsiteY40" fmla="*/ 317963 h 4320143"/>
                    <a:gd name="connsiteX41" fmla="*/ 476882 w 935314"/>
                    <a:gd name="connsiteY41" fmla="*/ 325357 h 4320143"/>
                    <a:gd name="connsiteX42" fmla="*/ 469488 w 935314"/>
                    <a:gd name="connsiteY42" fmla="*/ 332751 h 4320143"/>
                    <a:gd name="connsiteX43" fmla="*/ 464559 w 935314"/>
                    <a:gd name="connsiteY43" fmla="*/ 340145 h 4320143"/>
                    <a:gd name="connsiteX44" fmla="*/ 449770 w 935314"/>
                    <a:gd name="connsiteY44" fmla="*/ 354933 h 4320143"/>
                    <a:gd name="connsiteX45" fmla="*/ 439912 w 935314"/>
                    <a:gd name="connsiteY45" fmla="*/ 367257 h 4320143"/>
                    <a:gd name="connsiteX46" fmla="*/ 430053 w 935314"/>
                    <a:gd name="connsiteY46" fmla="*/ 382045 h 4320143"/>
                    <a:gd name="connsiteX47" fmla="*/ 427588 w 935314"/>
                    <a:gd name="connsiteY47" fmla="*/ 389439 h 4320143"/>
                    <a:gd name="connsiteX48" fmla="*/ 420194 w 935314"/>
                    <a:gd name="connsiteY48" fmla="*/ 399298 h 4320143"/>
                    <a:gd name="connsiteX49" fmla="*/ 410335 w 935314"/>
                    <a:gd name="connsiteY49" fmla="*/ 414086 h 4320143"/>
                    <a:gd name="connsiteX50" fmla="*/ 405406 w 935314"/>
                    <a:gd name="connsiteY50" fmla="*/ 428874 h 4320143"/>
                    <a:gd name="connsiteX51" fmla="*/ 395547 w 935314"/>
                    <a:gd name="connsiteY51" fmla="*/ 443662 h 4320143"/>
                    <a:gd name="connsiteX52" fmla="*/ 388153 w 935314"/>
                    <a:gd name="connsiteY52" fmla="*/ 455986 h 4320143"/>
                    <a:gd name="connsiteX53" fmla="*/ 380759 w 935314"/>
                    <a:gd name="connsiteY53" fmla="*/ 470774 h 4320143"/>
                    <a:gd name="connsiteX54" fmla="*/ 356112 w 935314"/>
                    <a:gd name="connsiteY54" fmla="*/ 500350 h 4320143"/>
                    <a:gd name="connsiteX55" fmla="*/ 353647 w 935314"/>
                    <a:gd name="connsiteY55" fmla="*/ 507744 h 4320143"/>
                    <a:gd name="connsiteX56" fmla="*/ 343789 w 935314"/>
                    <a:gd name="connsiteY56" fmla="*/ 522532 h 4320143"/>
                    <a:gd name="connsiteX57" fmla="*/ 338859 w 935314"/>
                    <a:gd name="connsiteY57" fmla="*/ 542250 h 4320143"/>
                    <a:gd name="connsiteX58" fmla="*/ 329001 w 935314"/>
                    <a:gd name="connsiteY58" fmla="*/ 559503 h 4320143"/>
                    <a:gd name="connsiteX59" fmla="*/ 324071 w 935314"/>
                    <a:gd name="connsiteY59" fmla="*/ 574291 h 4320143"/>
                    <a:gd name="connsiteX60" fmla="*/ 319142 w 935314"/>
                    <a:gd name="connsiteY60" fmla="*/ 581685 h 4320143"/>
                    <a:gd name="connsiteX61" fmla="*/ 314212 w 935314"/>
                    <a:gd name="connsiteY61" fmla="*/ 596473 h 4320143"/>
                    <a:gd name="connsiteX62" fmla="*/ 311748 w 935314"/>
                    <a:gd name="connsiteY62" fmla="*/ 603867 h 4320143"/>
                    <a:gd name="connsiteX63" fmla="*/ 306818 w 935314"/>
                    <a:gd name="connsiteY63" fmla="*/ 608796 h 4320143"/>
                    <a:gd name="connsiteX64" fmla="*/ 299424 w 935314"/>
                    <a:gd name="connsiteY64" fmla="*/ 630979 h 4320143"/>
                    <a:gd name="connsiteX65" fmla="*/ 296960 w 935314"/>
                    <a:gd name="connsiteY65" fmla="*/ 638373 h 4320143"/>
                    <a:gd name="connsiteX66" fmla="*/ 292030 w 935314"/>
                    <a:gd name="connsiteY66" fmla="*/ 645767 h 4320143"/>
                    <a:gd name="connsiteX67" fmla="*/ 282171 w 935314"/>
                    <a:gd name="connsiteY67" fmla="*/ 670414 h 4320143"/>
                    <a:gd name="connsiteX68" fmla="*/ 272313 w 935314"/>
                    <a:gd name="connsiteY68" fmla="*/ 685202 h 4320143"/>
                    <a:gd name="connsiteX69" fmla="*/ 259989 w 935314"/>
                    <a:gd name="connsiteY69" fmla="*/ 697525 h 4320143"/>
                    <a:gd name="connsiteX70" fmla="*/ 250130 w 935314"/>
                    <a:gd name="connsiteY70" fmla="*/ 712313 h 4320143"/>
                    <a:gd name="connsiteX71" fmla="*/ 242736 w 935314"/>
                    <a:gd name="connsiteY71" fmla="*/ 727101 h 4320143"/>
                    <a:gd name="connsiteX72" fmla="*/ 237807 w 935314"/>
                    <a:gd name="connsiteY72" fmla="*/ 741890 h 4320143"/>
                    <a:gd name="connsiteX73" fmla="*/ 232878 w 935314"/>
                    <a:gd name="connsiteY73" fmla="*/ 749284 h 4320143"/>
                    <a:gd name="connsiteX74" fmla="*/ 230413 w 935314"/>
                    <a:gd name="connsiteY74" fmla="*/ 756678 h 4320143"/>
                    <a:gd name="connsiteX75" fmla="*/ 225484 w 935314"/>
                    <a:gd name="connsiteY75" fmla="*/ 764072 h 4320143"/>
                    <a:gd name="connsiteX76" fmla="*/ 220554 w 935314"/>
                    <a:gd name="connsiteY76" fmla="*/ 781325 h 4320143"/>
                    <a:gd name="connsiteX77" fmla="*/ 218090 w 935314"/>
                    <a:gd name="connsiteY77" fmla="*/ 788719 h 4320143"/>
                    <a:gd name="connsiteX78" fmla="*/ 213160 w 935314"/>
                    <a:gd name="connsiteY78" fmla="*/ 793648 h 4320143"/>
                    <a:gd name="connsiteX79" fmla="*/ 205766 w 935314"/>
                    <a:gd name="connsiteY79" fmla="*/ 815830 h 4320143"/>
                    <a:gd name="connsiteX80" fmla="*/ 203301 w 935314"/>
                    <a:gd name="connsiteY80" fmla="*/ 823224 h 4320143"/>
                    <a:gd name="connsiteX81" fmla="*/ 198372 w 935314"/>
                    <a:gd name="connsiteY81" fmla="*/ 830618 h 4320143"/>
                    <a:gd name="connsiteX82" fmla="*/ 195907 w 935314"/>
                    <a:gd name="connsiteY82" fmla="*/ 838013 h 4320143"/>
                    <a:gd name="connsiteX83" fmla="*/ 193443 w 935314"/>
                    <a:gd name="connsiteY83" fmla="*/ 847871 h 4320143"/>
                    <a:gd name="connsiteX84" fmla="*/ 188513 w 935314"/>
                    <a:gd name="connsiteY84" fmla="*/ 852801 h 4320143"/>
                    <a:gd name="connsiteX85" fmla="*/ 176190 w 935314"/>
                    <a:gd name="connsiteY85" fmla="*/ 877448 h 4320143"/>
                    <a:gd name="connsiteX86" fmla="*/ 176190 w 935314"/>
                    <a:gd name="connsiteY86" fmla="*/ 877448 h 4320143"/>
                    <a:gd name="connsiteX87" fmla="*/ 173725 w 935314"/>
                    <a:gd name="connsiteY87" fmla="*/ 884842 h 4320143"/>
                    <a:gd name="connsiteX88" fmla="*/ 163866 w 935314"/>
                    <a:gd name="connsiteY88" fmla="*/ 897165 h 4320143"/>
                    <a:gd name="connsiteX89" fmla="*/ 161402 w 935314"/>
                    <a:gd name="connsiteY89" fmla="*/ 904559 h 4320143"/>
                    <a:gd name="connsiteX90" fmla="*/ 156472 w 935314"/>
                    <a:gd name="connsiteY90" fmla="*/ 909489 h 4320143"/>
                    <a:gd name="connsiteX91" fmla="*/ 151543 w 935314"/>
                    <a:gd name="connsiteY91" fmla="*/ 916883 h 4320143"/>
                    <a:gd name="connsiteX92" fmla="*/ 146613 w 935314"/>
                    <a:gd name="connsiteY92" fmla="*/ 926741 h 4320143"/>
                    <a:gd name="connsiteX93" fmla="*/ 144149 w 935314"/>
                    <a:gd name="connsiteY93" fmla="*/ 934135 h 4320143"/>
                    <a:gd name="connsiteX94" fmla="*/ 139219 w 935314"/>
                    <a:gd name="connsiteY94" fmla="*/ 941529 h 4320143"/>
                    <a:gd name="connsiteX95" fmla="*/ 134290 w 935314"/>
                    <a:gd name="connsiteY95" fmla="*/ 956318 h 4320143"/>
                    <a:gd name="connsiteX96" fmla="*/ 124431 w 935314"/>
                    <a:gd name="connsiteY96" fmla="*/ 973570 h 4320143"/>
                    <a:gd name="connsiteX97" fmla="*/ 121967 w 935314"/>
                    <a:gd name="connsiteY97" fmla="*/ 980965 h 4320143"/>
                    <a:gd name="connsiteX98" fmla="*/ 117037 w 935314"/>
                    <a:gd name="connsiteY98" fmla="*/ 990823 h 4320143"/>
                    <a:gd name="connsiteX99" fmla="*/ 114573 w 935314"/>
                    <a:gd name="connsiteY99" fmla="*/ 1000682 h 4320143"/>
                    <a:gd name="connsiteX100" fmla="*/ 109643 w 935314"/>
                    <a:gd name="connsiteY100" fmla="*/ 1010541 h 4320143"/>
                    <a:gd name="connsiteX101" fmla="*/ 104714 w 935314"/>
                    <a:gd name="connsiteY101" fmla="*/ 1025329 h 4320143"/>
                    <a:gd name="connsiteX102" fmla="*/ 102249 w 935314"/>
                    <a:gd name="connsiteY102" fmla="*/ 1032723 h 4320143"/>
                    <a:gd name="connsiteX103" fmla="*/ 99784 w 935314"/>
                    <a:gd name="connsiteY103" fmla="*/ 1042582 h 4320143"/>
                    <a:gd name="connsiteX104" fmla="*/ 94855 w 935314"/>
                    <a:gd name="connsiteY104" fmla="*/ 1049976 h 4320143"/>
                    <a:gd name="connsiteX105" fmla="*/ 92390 w 935314"/>
                    <a:gd name="connsiteY105" fmla="*/ 1057370 h 4320143"/>
                    <a:gd name="connsiteX106" fmla="*/ 84996 w 935314"/>
                    <a:gd name="connsiteY106" fmla="*/ 1067229 h 4320143"/>
                    <a:gd name="connsiteX107" fmla="*/ 77602 w 935314"/>
                    <a:gd name="connsiteY107" fmla="*/ 1084482 h 4320143"/>
                    <a:gd name="connsiteX108" fmla="*/ 72673 w 935314"/>
                    <a:gd name="connsiteY108" fmla="*/ 1091876 h 4320143"/>
                    <a:gd name="connsiteX109" fmla="*/ 70208 w 935314"/>
                    <a:gd name="connsiteY109" fmla="*/ 1099270 h 4320143"/>
                    <a:gd name="connsiteX110" fmla="*/ 57885 w 935314"/>
                    <a:gd name="connsiteY110" fmla="*/ 1116522 h 4320143"/>
                    <a:gd name="connsiteX111" fmla="*/ 48026 w 935314"/>
                    <a:gd name="connsiteY111" fmla="*/ 1131311 h 4320143"/>
                    <a:gd name="connsiteX112" fmla="*/ 43097 w 935314"/>
                    <a:gd name="connsiteY112" fmla="*/ 1138705 h 4320143"/>
                    <a:gd name="connsiteX113" fmla="*/ 38167 w 935314"/>
                    <a:gd name="connsiteY113" fmla="*/ 1153493 h 4320143"/>
                    <a:gd name="connsiteX114" fmla="*/ 33238 w 935314"/>
                    <a:gd name="connsiteY114" fmla="*/ 1168281 h 4320143"/>
                    <a:gd name="connsiteX115" fmla="*/ 30773 w 935314"/>
                    <a:gd name="connsiteY115" fmla="*/ 1175675 h 4320143"/>
                    <a:gd name="connsiteX116" fmla="*/ 23379 w 935314"/>
                    <a:gd name="connsiteY116" fmla="*/ 1190463 h 4320143"/>
                    <a:gd name="connsiteX117" fmla="*/ 18450 w 935314"/>
                    <a:gd name="connsiteY117" fmla="*/ 1197857 h 4320143"/>
                    <a:gd name="connsiteX118" fmla="*/ 15985 w 935314"/>
                    <a:gd name="connsiteY118" fmla="*/ 1205251 h 4320143"/>
                    <a:gd name="connsiteX119" fmla="*/ 6126 w 935314"/>
                    <a:gd name="connsiteY119" fmla="*/ 1217575 h 4320143"/>
                    <a:gd name="connsiteX120" fmla="*/ 1197 w 935314"/>
                    <a:gd name="connsiteY120" fmla="*/ 1217575 h 4320143"/>
                    <a:gd name="connsiteX121" fmla="*/ 82 w 935314"/>
                    <a:gd name="connsiteY121" fmla="*/ 1215190 h 4320143"/>
                    <a:gd name="connsiteX122" fmla="*/ 19002 w 935314"/>
                    <a:gd name="connsiteY122" fmla="*/ 4320143 h 4320143"/>
                    <a:gd name="connsiteX123" fmla="*/ 916676 w 935314"/>
                    <a:gd name="connsiteY123" fmla="*/ 4179769 h 4320143"/>
                    <a:gd name="connsiteX124" fmla="*/ 935314 w 935314"/>
                    <a:gd name="connsiteY124" fmla="*/ 2483 h 4320143"/>
                    <a:gd name="connsiteX0" fmla="*/ 935314 w 960871"/>
                    <a:gd name="connsiteY0" fmla="*/ 2483 h 4320143"/>
                    <a:gd name="connsiteX1" fmla="*/ 905738 w 960871"/>
                    <a:gd name="connsiteY1" fmla="*/ 18 h 4320143"/>
                    <a:gd name="connsiteX2" fmla="*/ 890950 w 960871"/>
                    <a:gd name="connsiteY2" fmla="*/ 18 h 4320143"/>
                    <a:gd name="connsiteX3" fmla="*/ 861374 w 960871"/>
                    <a:gd name="connsiteY3" fmla="*/ 7412 h 4320143"/>
                    <a:gd name="connsiteX4" fmla="*/ 853980 w 960871"/>
                    <a:gd name="connsiteY4" fmla="*/ 12341 h 4320143"/>
                    <a:gd name="connsiteX5" fmla="*/ 846585 w 960871"/>
                    <a:gd name="connsiteY5" fmla="*/ 14806 h 4320143"/>
                    <a:gd name="connsiteX6" fmla="*/ 826868 w 960871"/>
                    <a:gd name="connsiteY6" fmla="*/ 19735 h 4320143"/>
                    <a:gd name="connsiteX7" fmla="*/ 814544 w 960871"/>
                    <a:gd name="connsiteY7" fmla="*/ 22200 h 4320143"/>
                    <a:gd name="connsiteX8" fmla="*/ 799756 w 960871"/>
                    <a:gd name="connsiteY8" fmla="*/ 27129 h 4320143"/>
                    <a:gd name="connsiteX9" fmla="*/ 784968 w 960871"/>
                    <a:gd name="connsiteY9" fmla="*/ 34524 h 4320143"/>
                    <a:gd name="connsiteX10" fmla="*/ 777574 w 960871"/>
                    <a:gd name="connsiteY10" fmla="*/ 39453 h 4320143"/>
                    <a:gd name="connsiteX11" fmla="*/ 770180 w 960871"/>
                    <a:gd name="connsiteY11" fmla="*/ 41918 h 4320143"/>
                    <a:gd name="connsiteX12" fmla="*/ 755392 w 960871"/>
                    <a:gd name="connsiteY12" fmla="*/ 51776 h 4320143"/>
                    <a:gd name="connsiteX13" fmla="*/ 750463 w 960871"/>
                    <a:gd name="connsiteY13" fmla="*/ 56706 h 4320143"/>
                    <a:gd name="connsiteX14" fmla="*/ 740604 w 960871"/>
                    <a:gd name="connsiteY14" fmla="*/ 59170 h 4320143"/>
                    <a:gd name="connsiteX15" fmla="*/ 730745 w 960871"/>
                    <a:gd name="connsiteY15" fmla="*/ 64100 h 4320143"/>
                    <a:gd name="connsiteX16" fmla="*/ 715957 w 960871"/>
                    <a:gd name="connsiteY16" fmla="*/ 73959 h 4320143"/>
                    <a:gd name="connsiteX17" fmla="*/ 708563 w 960871"/>
                    <a:gd name="connsiteY17" fmla="*/ 78888 h 4320143"/>
                    <a:gd name="connsiteX18" fmla="*/ 701169 w 960871"/>
                    <a:gd name="connsiteY18" fmla="*/ 81353 h 4320143"/>
                    <a:gd name="connsiteX19" fmla="*/ 688845 w 960871"/>
                    <a:gd name="connsiteY19" fmla="*/ 88747 h 4320143"/>
                    <a:gd name="connsiteX20" fmla="*/ 681451 w 960871"/>
                    <a:gd name="connsiteY20" fmla="*/ 96141 h 4320143"/>
                    <a:gd name="connsiteX21" fmla="*/ 669128 w 960871"/>
                    <a:gd name="connsiteY21" fmla="*/ 103535 h 4320143"/>
                    <a:gd name="connsiteX22" fmla="*/ 656804 w 960871"/>
                    <a:gd name="connsiteY22" fmla="*/ 118323 h 4320143"/>
                    <a:gd name="connsiteX23" fmla="*/ 649410 w 960871"/>
                    <a:gd name="connsiteY23" fmla="*/ 128182 h 4320143"/>
                    <a:gd name="connsiteX24" fmla="*/ 642016 w 960871"/>
                    <a:gd name="connsiteY24" fmla="*/ 135576 h 4320143"/>
                    <a:gd name="connsiteX25" fmla="*/ 637087 w 960871"/>
                    <a:gd name="connsiteY25" fmla="*/ 142970 h 4320143"/>
                    <a:gd name="connsiteX26" fmla="*/ 622299 w 960871"/>
                    <a:gd name="connsiteY26" fmla="*/ 152829 h 4320143"/>
                    <a:gd name="connsiteX27" fmla="*/ 617369 w 960871"/>
                    <a:gd name="connsiteY27" fmla="*/ 157758 h 4320143"/>
                    <a:gd name="connsiteX28" fmla="*/ 590258 w 960871"/>
                    <a:gd name="connsiteY28" fmla="*/ 177476 h 4320143"/>
                    <a:gd name="connsiteX29" fmla="*/ 580399 w 960871"/>
                    <a:gd name="connsiteY29" fmla="*/ 189799 h 4320143"/>
                    <a:gd name="connsiteX30" fmla="*/ 558217 w 960871"/>
                    <a:gd name="connsiteY30" fmla="*/ 216911 h 4320143"/>
                    <a:gd name="connsiteX31" fmla="*/ 545893 w 960871"/>
                    <a:gd name="connsiteY31" fmla="*/ 231699 h 4320143"/>
                    <a:gd name="connsiteX32" fmla="*/ 536035 w 960871"/>
                    <a:gd name="connsiteY32" fmla="*/ 246487 h 4320143"/>
                    <a:gd name="connsiteX33" fmla="*/ 531105 w 960871"/>
                    <a:gd name="connsiteY33" fmla="*/ 253881 h 4320143"/>
                    <a:gd name="connsiteX34" fmla="*/ 523711 w 960871"/>
                    <a:gd name="connsiteY34" fmla="*/ 261275 h 4320143"/>
                    <a:gd name="connsiteX35" fmla="*/ 518782 w 960871"/>
                    <a:gd name="connsiteY35" fmla="*/ 268669 h 4320143"/>
                    <a:gd name="connsiteX36" fmla="*/ 506458 w 960871"/>
                    <a:gd name="connsiteY36" fmla="*/ 280993 h 4320143"/>
                    <a:gd name="connsiteX37" fmla="*/ 503994 w 960871"/>
                    <a:gd name="connsiteY37" fmla="*/ 288387 h 4320143"/>
                    <a:gd name="connsiteX38" fmla="*/ 499064 w 960871"/>
                    <a:gd name="connsiteY38" fmla="*/ 293316 h 4320143"/>
                    <a:gd name="connsiteX39" fmla="*/ 491670 w 960871"/>
                    <a:gd name="connsiteY39" fmla="*/ 303175 h 4320143"/>
                    <a:gd name="connsiteX40" fmla="*/ 481811 w 960871"/>
                    <a:gd name="connsiteY40" fmla="*/ 317963 h 4320143"/>
                    <a:gd name="connsiteX41" fmla="*/ 476882 w 960871"/>
                    <a:gd name="connsiteY41" fmla="*/ 325357 h 4320143"/>
                    <a:gd name="connsiteX42" fmla="*/ 469488 w 960871"/>
                    <a:gd name="connsiteY42" fmla="*/ 332751 h 4320143"/>
                    <a:gd name="connsiteX43" fmla="*/ 464559 w 960871"/>
                    <a:gd name="connsiteY43" fmla="*/ 340145 h 4320143"/>
                    <a:gd name="connsiteX44" fmla="*/ 449770 w 960871"/>
                    <a:gd name="connsiteY44" fmla="*/ 354933 h 4320143"/>
                    <a:gd name="connsiteX45" fmla="*/ 439912 w 960871"/>
                    <a:gd name="connsiteY45" fmla="*/ 367257 h 4320143"/>
                    <a:gd name="connsiteX46" fmla="*/ 430053 w 960871"/>
                    <a:gd name="connsiteY46" fmla="*/ 382045 h 4320143"/>
                    <a:gd name="connsiteX47" fmla="*/ 427588 w 960871"/>
                    <a:gd name="connsiteY47" fmla="*/ 389439 h 4320143"/>
                    <a:gd name="connsiteX48" fmla="*/ 420194 w 960871"/>
                    <a:gd name="connsiteY48" fmla="*/ 399298 h 4320143"/>
                    <a:gd name="connsiteX49" fmla="*/ 410335 w 960871"/>
                    <a:gd name="connsiteY49" fmla="*/ 414086 h 4320143"/>
                    <a:gd name="connsiteX50" fmla="*/ 405406 w 960871"/>
                    <a:gd name="connsiteY50" fmla="*/ 428874 h 4320143"/>
                    <a:gd name="connsiteX51" fmla="*/ 395547 w 960871"/>
                    <a:gd name="connsiteY51" fmla="*/ 443662 h 4320143"/>
                    <a:gd name="connsiteX52" fmla="*/ 388153 w 960871"/>
                    <a:gd name="connsiteY52" fmla="*/ 455986 h 4320143"/>
                    <a:gd name="connsiteX53" fmla="*/ 380759 w 960871"/>
                    <a:gd name="connsiteY53" fmla="*/ 470774 h 4320143"/>
                    <a:gd name="connsiteX54" fmla="*/ 356112 w 960871"/>
                    <a:gd name="connsiteY54" fmla="*/ 500350 h 4320143"/>
                    <a:gd name="connsiteX55" fmla="*/ 353647 w 960871"/>
                    <a:gd name="connsiteY55" fmla="*/ 507744 h 4320143"/>
                    <a:gd name="connsiteX56" fmla="*/ 343789 w 960871"/>
                    <a:gd name="connsiteY56" fmla="*/ 522532 h 4320143"/>
                    <a:gd name="connsiteX57" fmla="*/ 338859 w 960871"/>
                    <a:gd name="connsiteY57" fmla="*/ 542250 h 4320143"/>
                    <a:gd name="connsiteX58" fmla="*/ 329001 w 960871"/>
                    <a:gd name="connsiteY58" fmla="*/ 559503 h 4320143"/>
                    <a:gd name="connsiteX59" fmla="*/ 324071 w 960871"/>
                    <a:gd name="connsiteY59" fmla="*/ 574291 h 4320143"/>
                    <a:gd name="connsiteX60" fmla="*/ 319142 w 960871"/>
                    <a:gd name="connsiteY60" fmla="*/ 581685 h 4320143"/>
                    <a:gd name="connsiteX61" fmla="*/ 314212 w 960871"/>
                    <a:gd name="connsiteY61" fmla="*/ 596473 h 4320143"/>
                    <a:gd name="connsiteX62" fmla="*/ 311748 w 960871"/>
                    <a:gd name="connsiteY62" fmla="*/ 603867 h 4320143"/>
                    <a:gd name="connsiteX63" fmla="*/ 306818 w 960871"/>
                    <a:gd name="connsiteY63" fmla="*/ 608796 h 4320143"/>
                    <a:gd name="connsiteX64" fmla="*/ 299424 w 960871"/>
                    <a:gd name="connsiteY64" fmla="*/ 630979 h 4320143"/>
                    <a:gd name="connsiteX65" fmla="*/ 296960 w 960871"/>
                    <a:gd name="connsiteY65" fmla="*/ 638373 h 4320143"/>
                    <a:gd name="connsiteX66" fmla="*/ 292030 w 960871"/>
                    <a:gd name="connsiteY66" fmla="*/ 645767 h 4320143"/>
                    <a:gd name="connsiteX67" fmla="*/ 282171 w 960871"/>
                    <a:gd name="connsiteY67" fmla="*/ 670414 h 4320143"/>
                    <a:gd name="connsiteX68" fmla="*/ 272313 w 960871"/>
                    <a:gd name="connsiteY68" fmla="*/ 685202 h 4320143"/>
                    <a:gd name="connsiteX69" fmla="*/ 259989 w 960871"/>
                    <a:gd name="connsiteY69" fmla="*/ 697525 h 4320143"/>
                    <a:gd name="connsiteX70" fmla="*/ 250130 w 960871"/>
                    <a:gd name="connsiteY70" fmla="*/ 712313 h 4320143"/>
                    <a:gd name="connsiteX71" fmla="*/ 242736 w 960871"/>
                    <a:gd name="connsiteY71" fmla="*/ 727101 h 4320143"/>
                    <a:gd name="connsiteX72" fmla="*/ 237807 w 960871"/>
                    <a:gd name="connsiteY72" fmla="*/ 741890 h 4320143"/>
                    <a:gd name="connsiteX73" fmla="*/ 232878 w 960871"/>
                    <a:gd name="connsiteY73" fmla="*/ 749284 h 4320143"/>
                    <a:gd name="connsiteX74" fmla="*/ 230413 w 960871"/>
                    <a:gd name="connsiteY74" fmla="*/ 756678 h 4320143"/>
                    <a:gd name="connsiteX75" fmla="*/ 225484 w 960871"/>
                    <a:gd name="connsiteY75" fmla="*/ 764072 h 4320143"/>
                    <a:gd name="connsiteX76" fmla="*/ 220554 w 960871"/>
                    <a:gd name="connsiteY76" fmla="*/ 781325 h 4320143"/>
                    <a:gd name="connsiteX77" fmla="*/ 218090 w 960871"/>
                    <a:gd name="connsiteY77" fmla="*/ 788719 h 4320143"/>
                    <a:gd name="connsiteX78" fmla="*/ 213160 w 960871"/>
                    <a:gd name="connsiteY78" fmla="*/ 793648 h 4320143"/>
                    <a:gd name="connsiteX79" fmla="*/ 205766 w 960871"/>
                    <a:gd name="connsiteY79" fmla="*/ 815830 h 4320143"/>
                    <a:gd name="connsiteX80" fmla="*/ 203301 w 960871"/>
                    <a:gd name="connsiteY80" fmla="*/ 823224 h 4320143"/>
                    <a:gd name="connsiteX81" fmla="*/ 198372 w 960871"/>
                    <a:gd name="connsiteY81" fmla="*/ 830618 h 4320143"/>
                    <a:gd name="connsiteX82" fmla="*/ 195907 w 960871"/>
                    <a:gd name="connsiteY82" fmla="*/ 838013 h 4320143"/>
                    <a:gd name="connsiteX83" fmla="*/ 193443 w 960871"/>
                    <a:gd name="connsiteY83" fmla="*/ 847871 h 4320143"/>
                    <a:gd name="connsiteX84" fmla="*/ 188513 w 960871"/>
                    <a:gd name="connsiteY84" fmla="*/ 852801 h 4320143"/>
                    <a:gd name="connsiteX85" fmla="*/ 176190 w 960871"/>
                    <a:gd name="connsiteY85" fmla="*/ 877448 h 4320143"/>
                    <a:gd name="connsiteX86" fmla="*/ 176190 w 960871"/>
                    <a:gd name="connsiteY86" fmla="*/ 877448 h 4320143"/>
                    <a:gd name="connsiteX87" fmla="*/ 173725 w 960871"/>
                    <a:gd name="connsiteY87" fmla="*/ 884842 h 4320143"/>
                    <a:gd name="connsiteX88" fmla="*/ 163866 w 960871"/>
                    <a:gd name="connsiteY88" fmla="*/ 897165 h 4320143"/>
                    <a:gd name="connsiteX89" fmla="*/ 161402 w 960871"/>
                    <a:gd name="connsiteY89" fmla="*/ 904559 h 4320143"/>
                    <a:gd name="connsiteX90" fmla="*/ 156472 w 960871"/>
                    <a:gd name="connsiteY90" fmla="*/ 909489 h 4320143"/>
                    <a:gd name="connsiteX91" fmla="*/ 151543 w 960871"/>
                    <a:gd name="connsiteY91" fmla="*/ 916883 h 4320143"/>
                    <a:gd name="connsiteX92" fmla="*/ 146613 w 960871"/>
                    <a:gd name="connsiteY92" fmla="*/ 926741 h 4320143"/>
                    <a:gd name="connsiteX93" fmla="*/ 144149 w 960871"/>
                    <a:gd name="connsiteY93" fmla="*/ 934135 h 4320143"/>
                    <a:gd name="connsiteX94" fmla="*/ 139219 w 960871"/>
                    <a:gd name="connsiteY94" fmla="*/ 941529 h 4320143"/>
                    <a:gd name="connsiteX95" fmla="*/ 134290 w 960871"/>
                    <a:gd name="connsiteY95" fmla="*/ 956318 h 4320143"/>
                    <a:gd name="connsiteX96" fmla="*/ 124431 w 960871"/>
                    <a:gd name="connsiteY96" fmla="*/ 973570 h 4320143"/>
                    <a:gd name="connsiteX97" fmla="*/ 121967 w 960871"/>
                    <a:gd name="connsiteY97" fmla="*/ 980965 h 4320143"/>
                    <a:gd name="connsiteX98" fmla="*/ 117037 w 960871"/>
                    <a:gd name="connsiteY98" fmla="*/ 990823 h 4320143"/>
                    <a:gd name="connsiteX99" fmla="*/ 114573 w 960871"/>
                    <a:gd name="connsiteY99" fmla="*/ 1000682 h 4320143"/>
                    <a:gd name="connsiteX100" fmla="*/ 109643 w 960871"/>
                    <a:gd name="connsiteY100" fmla="*/ 1010541 h 4320143"/>
                    <a:gd name="connsiteX101" fmla="*/ 104714 w 960871"/>
                    <a:gd name="connsiteY101" fmla="*/ 1025329 h 4320143"/>
                    <a:gd name="connsiteX102" fmla="*/ 102249 w 960871"/>
                    <a:gd name="connsiteY102" fmla="*/ 1032723 h 4320143"/>
                    <a:gd name="connsiteX103" fmla="*/ 99784 w 960871"/>
                    <a:gd name="connsiteY103" fmla="*/ 1042582 h 4320143"/>
                    <a:gd name="connsiteX104" fmla="*/ 94855 w 960871"/>
                    <a:gd name="connsiteY104" fmla="*/ 1049976 h 4320143"/>
                    <a:gd name="connsiteX105" fmla="*/ 92390 w 960871"/>
                    <a:gd name="connsiteY105" fmla="*/ 1057370 h 4320143"/>
                    <a:gd name="connsiteX106" fmla="*/ 84996 w 960871"/>
                    <a:gd name="connsiteY106" fmla="*/ 1067229 h 4320143"/>
                    <a:gd name="connsiteX107" fmla="*/ 77602 w 960871"/>
                    <a:gd name="connsiteY107" fmla="*/ 1084482 h 4320143"/>
                    <a:gd name="connsiteX108" fmla="*/ 72673 w 960871"/>
                    <a:gd name="connsiteY108" fmla="*/ 1091876 h 4320143"/>
                    <a:gd name="connsiteX109" fmla="*/ 70208 w 960871"/>
                    <a:gd name="connsiteY109" fmla="*/ 1099270 h 4320143"/>
                    <a:gd name="connsiteX110" fmla="*/ 57885 w 960871"/>
                    <a:gd name="connsiteY110" fmla="*/ 1116522 h 4320143"/>
                    <a:gd name="connsiteX111" fmla="*/ 48026 w 960871"/>
                    <a:gd name="connsiteY111" fmla="*/ 1131311 h 4320143"/>
                    <a:gd name="connsiteX112" fmla="*/ 43097 w 960871"/>
                    <a:gd name="connsiteY112" fmla="*/ 1138705 h 4320143"/>
                    <a:gd name="connsiteX113" fmla="*/ 38167 w 960871"/>
                    <a:gd name="connsiteY113" fmla="*/ 1153493 h 4320143"/>
                    <a:gd name="connsiteX114" fmla="*/ 33238 w 960871"/>
                    <a:gd name="connsiteY114" fmla="*/ 1168281 h 4320143"/>
                    <a:gd name="connsiteX115" fmla="*/ 30773 w 960871"/>
                    <a:gd name="connsiteY115" fmla="*/ 1175675 h 4320143"/>
                    <a:gd name="connsiteX116" fmla="*/ 23379 w 960871"/>
                    <a:gd name="connsiteY116" fmla="*/ 1190463 h 4320143"/>
                    <a:gd name="connsiteX117" fmla="*/ 18450 w 960871"/>
                    <a:gd name="connsiteY117" fmla="*/ 1197857 h 4320143"/>
                    <a:gd name="connsiteX118" fmla="*/ 15985 w 960871"/>
                    <a:gd name="connsiteY118" fmla="*/ 1205251 h 4320143"/>
                    <a:gd name="connsiteX119" fmla="*/ 6126 w 960871"/>
                    <a:gd name="connsiteY119" fmla="*/ 1217575 h 4320143"/>
                    <a:gd name="connsiteX120" fmla="*/ 1197 w 960871"/>
                    <a:gd name="connsiteY120" fmla="*/ 1217575 h 4320143"/>
                    <a:gd name="connsiteX121" fmla="*/ 82 w 960871"/>
                    <a:gd name="connsiteY121" fmla="*/ 1215190 h 4320143"/>
                    <a:gd name="connsiteX122" fmla="*/ 19002 w 960871"/>
                    <a:gd name="connsiteY122" fmla="*/ 4320143 h 4320143"/>
                    <a:gd name="connsiteX123" fmla="*/ 960219 w 960871"/>
                    <a:gd name="connsiteY123" fmla="*/ 4292255 h 4320143"/>
                    <a:gd name="connsiteX124" fmla="*/ 935314 w 960871"/>
                    <a:gd name="connsiteY124" fmla="*/ 2483 h 4320143"/>
                    <a:gd name="connsiteX0" fmla="*/ 935664 w 961221"/>
                    <a:gd name="connsiteY0" fmla="*/ 2483 h 4292255"/>
                    <a:gd name="connsiteX1" fmla="*/ 906088 w 961221"/>
                    <a:gd name="connsiteY1" fmla="*/ 18 h 4292255"/>
                    <a:gd name="connsiteX2" fmla="*/ 891300 w 961221"/>
                    <a:gd name="connsiteY2" fmla="*/ 18 h 4292255"/>
                    <a:gd name="connsiteX3" fmla="*/ 861724 w 961221"/>
                    <a:gd name="connsiteY3" fmla="*/ 7412 h 4292255"/>
                    <a:gd name="connsiteX4" fmla="*/ 854330 w 961221"/>
                    <a:gd name="connsiteY4" fmla="*/ 12341 h 4292255"/>
                    <a:gd name="connsiteX5" fmla="*/ 846935 w 961221"/>
                    <a:gd name="connsiteY5" fmla="*/ 14806 h 4292255"/>
                    <a:gd name="connsiteX6" fmla="*/ 827218 w 961221"/>
                    <a:gd name="connsiteY6" fmla="*/ 19735 h 4292255"/>
                    <a:gd name="connsiteX7" fmla="*/ 814894 w 961221"/>
                    <a:gd name="connsiteY7" fmla="*/ 22200 h 4292255"/>
                    <a:gd name="connsiteX8" fmla="*/ 800106 w 961221"/>
                    <a:gd name="connsiteY8" fmla="*/ 27129 h 4292255"/>
                    <a:gd name="connsiteX9" fmla="*/ 785318 w 961221"/>
                    <a:gd name="connsiteY9" fmla="*/ 34524 h 4292255"/>
                    <a:gd name="connsiteX10" fmla="*/ 777924 w 961221"/>
                    <a:gd name="connsiteY10" fmla="*/ 39453 h 4292255"/>
                    <a:gd name="connsiteX11" fmla="*/ 770530 w 961221"/>
                    <a:gd name="connsiteY11" fmla="*/ 41918 h 4292255"/>
                    <a:gd name="connsiteX12" fmla="*/ 755742 w 961221"/>
                    <a:gd name="connsiteY12" fmla="*/ 51776 h 4292255"/>
                    <a:gd name="connsiteX13" fmla="*/ 750813 w 961221"/>
                    <a:gd name="connsiteY13" fmla="*/ 56706 h 4292255"/>
                    <a:gd name="connsiteX14" fmla="*/ 740954 w 961221"/>
                    <a:gd name="connsiteY14" fmla="*/ 59170 h 4292255"/>
                    <a:gd name="connsiteX15" fmla="*/ 731095 w 961221"/>
                    <a:gd name="connsiteY15" fmla="*/ 64100 h 4292255"/>
                    <a:gd name="connsiteX16" fmla="*/ 716307 w 961221"/>
                    <a:gd name="connsiteY16" fmla="*/ 73959 h 4292255"/>
                    <a:gd name="connsiteX17" fmla="*/ 708913 w 961221"/>
                    <a:gd name="connsiteY17" fmla="*/ 78888 h 4292255"/>
                    <a:gd name="connsiteX18" fmla="*/ 701519 w 961221"/>
                    <a:gd name="connsiteY18" fmla="*/ 81353 h 4292255"/>
                    <a:gd name="connsiteX19" fmla="*/ 689195 w 961221"/>
                    <a:gd name="connsiteY19" fmla="*/ 88747 h 4292255"/>
                    <a:gd name="connsiteX20" fmla="*/ 681801 w 961221"/>
                    <a:gd name="connsiteY20" fmla="*/ 96141 h 4292255"/>
                    <a:gd name="connsiteX21" fmla="*/ 669478 w 961221"/>
                    <a:gd name="connsiteY21" fmla="*/ 103535 h 4292255"/>
                    <a:gd name="connsiteX22" fmla="*/ 657154 w 961221"/>
                    <a:gd name="connsiteY22" fmla="*/ 118323 h 4292255"/>
                    <a:gd name="connsiteX23" fmla="*/ 649760 w 961221"/>
                    <a:gd name="connsiteY23" fmla="*/ 128182 h 4292255"/>
                    <a:gd name="connsiteX24" fmla="*/ 642366 w 961221"/>
                    <a:gd name="connsiteY24" fmla="*/ 135576 h 4292255"/>
                    <a:gd name="connsiteX25" fmla="*/ 637437 w 961221"/>
                    <a:gd name="connsiteY25" fmla="*/ 142970 h 4292255"/>
                    <a:gd name="connsiteX26" fmla="*/ 622649 w 961221"/>
                    <a:gd name="connsiteY26" fmla="*/ 152829 h 4292255"/>
                    <a:gd name="connsiteX27" fmla="*/ 617719 w 961221"/>
                    <a:gd name="connsiteY27" fmla="*/ 157758 h 4292255"/>
                    <a:gd name="connsiteX28" fmla="*/ 590608 w 961221"/>
                    <a:gd name="connsiteY28" fmla="*/ 177476 h 4292255"/>
                    <a:gd name="connsiteX29" fmla="*/ 580749 w 961221"/>
                    <a:gd name="connsiteY29" fmla="*/ 189799 h 4292255"/>
                    <a:gd name="connsiteX30" fmla="*/ 558567 w 961221"/>
                    <a:gd name="connsiteY30" fmla="*/ 216911 h 4292255"/>
                    <a:gd name="connsiteX31" fmla="*/ 546243 w 961221"/>
                    <a:gd name="connsiteY31" fmla="*/ 231699 h 4292255"/>
                    <a:gd name="connsiteX32" fmla="*/ 536385 w 961221"/>
                    <a:gd name="connsiteY32" fmla="*/ 246487 h 4292255"/>
                    <a:gd name="connsiteX33" fmla="*/ 531455 w 961221"/>
                    <a:gd name="connsiteY33" fmla="*/ 253881 h 4292255"/>
                    <a:gd name="connsiteX34" fmla="*/ 524061 w 961221"/>
                    <a:gd name="connsiteY34" fmla="*/ 261275 h 4292255"/>
                    <a:gd name="connsiteX35" fmla="*/ 519132 w 961221"/>
                    <a:gd name="connsiteY35" fmla="*/ 268669 h 4292255"/>
                    <a:gd name="connsiteX36" fmla="*/ 506808 w 961221"/>
                    <a:gd name="connsiteY36" fmla="*/ 280993 h 4292255"/>
                    <a:gd name="connsiteX37" fmla="*/ 504344 w 961221"/>
                    <a:gd name="connsiteY37" fmla="*/ 288387 h 4292255"/>
                    <a:gd name="connsiteX38" fmla="*/ 499414 w 961221"/>
                    <a:gd name="connsiteY38" fmla="*/ 293316 h 4292255"/>
                    <a:gd name="connsiteX39" fmla="*/ 492020 w 961221"/>
                    <a:gd name="connsiteY39" fmla="*/ 303175 h 4292255"/>
                    <a:gd name="connsiteX40" fmla="*/ 482161 w 961221"/>
                    <a:gd name="connsiteY40" fmla="*/ 317963 h 4292255"/>
                    <a:gd name="connsiteX41" fmla="*/ 477232 w 961221"/>
                    <a:gd name="connsiteY41" fmla="*/ 325357 h 4292255"/>
                    <a:gd name="connsiteX42" fmla="*/ 469838 w 961221"/>
                    <a:gd name="connsiteY42" fmla="*/ 332751 h 4292255"/>
                    <a:gd name="connsiteX43" fmla="*/ 464909 w 961221"/>
                    <a:gd name="connsiteY43" fmla="*/ 340145 h 4292255"/>
                    <a:gd name="connsiteX44" fmla="*/ 450120 w 961221"/>
                    <a:gd name="connsiteY44" fmla="*/ 354933 h 4292255"/>
                    <a:gd name="connsiteX45" fmla="*/ 440262 w 961221"/>
                    <a:gd name="connsiteY45" fmla="*/ 367257 h 4292255"/>
                    <a:gd name="connsiteX46" fmla="*/ 430403 w 961221"/>
                    <a:gd name="connsiteY46" fmla="*/ 382045 h 4292255"/>
                    <a:gd name="connsiteX47" fmla="*/ 427938 w 961221"/>
                    <a:gd name="connsiteY47" fmla="*/ 389439 h 4292255"/>
                    <a:gd name="connsiteX48" fmla="*/ 420544 w 961221"/>
                    <a:gd name="connsiteY48" fmla="*/ 399298 h 4292255"/>
                    <a:gd name="connsiteX49" fmla="*/ 410685 w 961221"/>
                    <a:gd name="connsiteY49" fmla="*/ 414086 h 4292255"/>
                    <a:gd name="connsiteX50" fmla="*/ 405756 w 961221"/>
                    <a:gd name="connsiteY50" fmla="*/ 428874 h 4292255"/>
                    <a:gd name="connsiteX51" fmla="*/ 395897 w 961221"/>
                    <a:gd name="connsiteY51" fmla="*/ 443662 h 4292255"/>
                    <a:gd name="connsiteX52" fmla="*/ 388503 w 961221"/>
                    <a:gd name="connsiteY52" fmla="*/ 455986 h 4292255"/>
                    <a:gd name="connsiteX53" fmla="*/ 381109 w 961221"/>
                    <a:gd name="connsiteY53" fmla="*/ 470774 h 4292255"/>
                    <a:gd name="connsiteX54" fmla="*/ 356462 w 961221"/>
                    <a:gd name="connsiteY54" fmla="*/ 500350 h 4292255"/>
                    <a:gd name="connsiteX55" fmla="*/ 353997 w 961221"/>
                    <a:gd name="connsiteY55" fmla="*/ 507744 h 4292255"/>
                    <a:gd name="connsiteX56" fmla="*/ 344139 w 961221"/>
                    <a:gd name="connsiteY56" fmla="*/ 522532 h 4292255"/>
                    <a:gd name="connsiteX57" fmla="*/ 339209 w 961221"/>
                    <a:gd name="connsiteY57" fmla="*/ 542250 h 4292255"/>
                    <a:gd name="connsiteX58" fmla="*/ 329351 w 961221"/>
                    <a:gd name="connsiteY58" fmla="*/ 559503 h 4292255"/>
                    <a:gd name="connsiteX59" fmla="*/ 324421 w 961221"/>
                    <a:gd name="connsiteY59" fmla="*/ 574291 h 4292255"/>
                    <a:gd name="connsiteX60" fmla="*/ 319492 w 961221"/>
                    <a:gd name="connsiteY60" fmla="*/ 581685 h 4292255"/>
                    <a:gd name="connsiteX61" fmla="*/ 314562 w 961221"/>
                    <a:gd name="connsiteY61" fmla="*/ 596473 h 4292255"/>
                    <a:gd name="connsiteX62" fmla="*/ 312098 w 961221"/>
                    <a:gd name="connsiteY62" fmla="*/ 603867 h 4292255"/>
                    <a:gd name="connsiteX63" fmla="*/ 307168 w 961221"/>
                    <a:gd name="connsiteY63" fmla="*/ 608796 h 4292255"/>
                    <a:gd name="connsiteX64" fmla="*/ 299774 w 961221"/>
                    <a:gd name="connsiteY64" fmla="*/ 630979 h 4292255"/>
                    <a:gd name="connsiteX65" fmla="*/ 297310 w 961221"/>
                    <a:gd name="connsiteY65" fmla="*/ 638373 h 4292255"/>
                    <a:gd name="connsiteX66" fmla="*/ 292380 w 961221"/>
                    <a:gd name="connsiteY66" fmla="*/ 645767 h 4292255"/>
                    <a:gd name="connsiteX67" fmla="*/ 282521 w 961221"/>
                    <a:gd name="connsiteY67" fmla="*/ 670414 h 4292255"/>
                    <a:gd name="connsiteX68" fmla="*/ 272663 w 961221"/>
                    <a:gd name="connsiteY68" fmla="*/ 685202 h 4292255"/>
                    <a:gd name="connsiteX69" fmla="*/ 260339 w 961221"/>
                    <a:gd name="connsiteY69" fmla="*/ 697525 h 4292255"/>
                    <a:gd name="connsiteX70" fmla="*/ 250480 w 961221"/>
                    <a:gd name="connsiteY70" fmla="*/ 712313 h 4292255"/>
                    <a:gd name="connsiteX71" fmla="*/ 243086 w 961221"/>
                    <a:gd name="connsiteY71" fmla="*/ 727101 h 4292255"/>
                    <a:gd name="connsiteX72" fmla="*/ 238157 w 961221"/>
                    <a:gd name="connsiteY72" fmla="*/ 741890 h 4292255"/>
                    <a:gd name="connsiteX73" fmla="*/ 233228 w 961221"/>
                    <a:gd name="connsiteY73" fmla="*/ 749284 h 4292255"/>
                    <a:gd name="connsiteX74" fmla="*/ 230763 w 961221"/>
                    <a:gd name="connsiteY74" fmla="*/ 756678 h 4292255"/>
                    <a:gd name="connsiteX75" fmla="*/ 225834 w 961221"/>
                    <a:gd name="connsiteY75" fmla="*/ 764072 h 4292255"/>
                    <a:gd name="connsiteX76" fmla="*/ 220904 w 961221"/>
                    <a:gd name="connsiteY76" fmla="*/ 781325 h 4292255"/>
                    <a:gd name="connsiteX77" fmla="*/ 218440 w 961221"/>
                    <a:gd name="connsiteY77" fmla="*/ 788719 h 4292255"/>
                    <a:gd name="connsiteX78" fmla="*/ 213510 w 961221"/>
                    <a:gd name="connsiteY78" fmla="*/ 793648 h 4292255"/>
                    <a:gd name="connsiteX79" fmla="*/ 206116 w 961221"/>
                    <a:gd name="connsiteY79" fmla="*/ 815830 h 4292255"/>
                    <a:gd name="connsiteX80" fmla="*/ 203651 w 961221"/>
                    <a:gd name="connsiteY80" fmla="*/ 823224 h 4292255"/>
                    <a:gd name="connsiteX81" fmla="*/ 198722 w 961221"/>
                    <a:gd name="connsiteY81" fmla="*/ 830618 h 4292255"/>
                    <a:gd name="connsiteX82" fmla="*/ 196257 w 961221"/>
                    <a:gd name="connsiteY82" fmla="*/ 838013 h 4292255"/>
                    <a:gd name="connsiteX83" fmla="*/ 193793 w 961221"/>
                    <a:gd name="connsiteY83" fmla="*/ 847871 h 4292255"/>
                    <a:gd name="connsiteX84" fmla="*/ 188863 w 961221"/>
                    <a:gd name="connsiteY84" fmla="*/ 852801 h 4292255"/>
                    <a:gd name="connsiteX85" fmla="*/ 176540 w 961221"/>
                    <a:gd name="connsiteY85" fmla="*/ 877448 h 4292255"/>
                    <a:gd name="connsiteX86" fmla="*/ 176540 w 961221"/>
                    <a:gd name="connsiteY86" fmla="*/ 877448 h 4292255"/>
                    <a:gd name="connsiteX87" fmla="*/ 174075 w 961221"/>
                    <a:gd name="connsiteY87" fmla="*/ 884842 h 4292255"/>
                    <a:gd name="connsiteX88" fmla="*/ 164216 w 961221"/>
                    <a:gd name="connsiteY88" fmla="*/ 897165 h 4292255"/>
                    <a:gd name="connsiteX89" fmla="*/ 161752 w 961221"/>
                    <a:gd name="connsiteY89" fmla="*/ 904559 h 4292255"/>
                    <a:gd name="connsiteX90" fmla="*/ 156822 w 961221"/>
                    <a:gd name="connsiteY90" fmla="*/ 909489 h 4292255"/>
                    <a:gd name="connsiteX91" fmla="*/ 151893 w 961221"/>
                    <a:gd name="connsiteY91" fmla="*/ 916883 h 4292255"/>
                    <a:gd name="connsiteX92" fmla="*/ 146963 w 961221"/>
                    <a:gd name="connsiteY92" fmla="*/ 926741 h 4292255"/>
                    <a:gd name="connsiteX93" fmla="*/ 144499 w 961221"/>
                    <a:gd name="connsiteY93" fmla="*/ 934135 h 4292255"/>
                    <a:gd name="connsiteX94" fmla="*/ 139569 w 961221"/>
                    <a:gd name="connsiteY94" fmla="*/ 941529 h 4292255"/>
                    <a:gd name="connsiteX95" fmla="*/ 134640 w 961221"/>
                    <a:gd name="connsiteY95" fmla="*/ 956318 h 4292255"/>
                    <a:gd name="connsiteX96" fmla="*/ 124781 w 961221"/>
                    <a:gd name="connsiteY96" fmla="*/ 973570 h 4292255"/>
                    <a:gd name="connsiteX97" fmla="*/ 122317 w 961221"/>
                    <a:gd name="connsiteY97" fmla="*/ 980965 h 4292255"/>
                    <a:gd name="connsiteX98" fmla="*/ 117387 w 961221"/>
                    <a:gd name="connsiteY98" fmla="*/ 990823 h 4292255"/>
                    <a:gd name="connsiteX99" fmla="*/ 114923 w 961221"/>
                    <a:gd name="connsiteY99" fmla="*/ 1000682 h 4292255"/>
                    <a:gd name="connsiteX100" fmla="*/ 109993 w 961221"/>
                    <a:gd name="connsiteY100" fmla="*/ 1010541 h 4292255"/>
                    <a:gd name="connsiteX101" fmla="*/ 105064 w 961221"/>
                    <a:gd name="connsiteY101" fmla="*/ 1025329 h 4292255"/>
                    <a:gd name="connsiteX102" fmla="*/ 102599 w 961221"/>
                    <a:gd name="connsiteY102" fmla="*/ 1032723 h 4292255"/>
                    <a:gd name="connsiteX103" fmla="*/ 100134 w 961221"/>
                    <a:gd name="connsiteY103" fmla="*/ 1042582 h 4292255"/>
                    <a:gd name="connsiteX104" fmla="*/ 95205 w 961221"/>
                    <a:gd name="connsiteY104" fmla="*/ 1049976 h 4292255"/>
                    <a:gd name="connsiteX105" fmla="*/ 92740 w 961221"/>
                    <a:gd name="connsiteY105" fmla="*/ 1057370 h 4292255"/>
                    <a:gd name="connsiteX106" fmla="*/ 85346 w 961221"/>
                    <a:gd name="connsiteY106" fmla="*/ 1067229 h 4292255"/>
                    <a:gd name="connsiteX107" fmla="*/ 77952 w 961221"/>
                    <a:gd name="connsiteY107" fmla="*/ 1084482 h 4292255"/>
                    <a:gd name="connsiteX108" fmla="*/ 73023 w 961221"/>
                    <a:gd name="connsiteY108" fmla="*/ 1091876 h 4292255"/>
                    <a:gd name="connsiteX109" fmla="*/ 70558 w 961221"/>
                    <a:gd name="connsiteY109" fmla="*/ 1099270 h 4292255"/>
                    <a:gd name="connsiteX110" fmla="*/ 58235 w 961221"/>
                    <a:gd name="connsiteY110" fmla="*/ 1116522 h 4292255"/>
                    <a:gd name="connsiteX111" fmla="*/ 48376 w 961221"/>
                    <a:gd name="connsiteY111" fmla="*/ 1131311 h 4292255"/>
                    <a:gd name="connsiteX112" fmla="*/ 43447 w 961221"/>
                    <a:gd name="connsiteY112" fmla="*/ 1138705 h 4292255"/>
                    <a:gd name="connsiteX113" fmla="*/ 38517 w 961221"/>
                    <a:gd name="connsiteY113" fmla="*/ 1153493 h 4292255"/>
                    <a:gd name="connsiteX114" fmla="*/ 33588 w 961221"/>
                    <a:gd name="connsiteY114" fmla="*/ 1168281 h 4292255"/>
                    <a:gd name="connsiteX115" fmla="*/ 31123 w 961221"/>
                    <a:gd name="connsiteY115" fmla="*/ 1175675 h 4292255"/>
                    <a:gd name="connsiteX116" fmla="*/ 23729 w 961221"/>
                    <a:gd name="connsiteY116" fmla="*/ 1190463 h 4292255"/>
                    <a:gd name="connsiteX117" fmla="*/ 18800 w 961221"/>
                    <a:gd name="connsiteY117" fmla="*/ 1197857 h 4292255"/>
                    <a:gd name="connsiteX118" fmla="*/ 16335 w 961221"/>
                    <a:gd name="connsiteY118" fmla="*/ 1205251 h 4292255"/>
                    <a:gd name="connsiteX119" fmla="*/ 6476 w 961221"/>
                    <a:gd name="connsiteY119" fmla="*/ 1217575 h 4292255"/>
                    <a:gd name="connsiteX120" fmla="*/ 1547 w 961221"/>
                    <a:gd name="connsiteY120" fmla="*/ 1217575 h 4292255"/>
                    <a:gd name="connsiteX121" fmla="*/ 432 w 961221"/>
                    <a:gd name="connsiteY121" fmla="*/ 1215190 h 4292255"/>
                    <a:gd name="connsiteX122" fmla="*/ 5905 w 961221"/>
                    <a:gd name="connsiteY122" fmla="*/ 4091543 h 4292255"/>
                    <a:gd name="connsiteX123" fmla="*/ 960569 w 961221"/>
                    <a:gd name="connsiteY123" fmla="*/ 4292255 h 4292255"/>
                    <a:gd name="connsiteX124" fmla="*/ 935664 w 961221"/>
                    <a:gd name="connsiteY124" fmla="*/ 2483 h 4292255"/>
                    <a:gd name="connsiteX0" fmla="*/ 935664 w 935664"/>
                    <a:gd name="connsiteY0" fmla="*/ 2483 h 4097273"/>
                    <a:gd name="connsiteX1" fmla="*/ 906088 w 935664"/>
                    <a:gd name="connsiteY1" fmla="*/ 18 h 4097273"/>
                    <a:gd name="connsiteX2" fmla="*/ 891300 w 935664"/>
                    <a:gd name="connsiteY2" fmla="*/ 18 h 4097273"/>
                    <a:gd name="connsiteX3" fmla="*/ 861724 w 935664"/>
                    <a:gd name="connsiteY3" fmla="*/ 7412 h 4097273"/>
                    <a:gd name="connsiteX4" fmla="*/ 854330 w 935664"/>
                    <a:gd name="connsiteY4" fmla="*/ 12341 h 4097273"/>
                    <a:gd name="connsiteX5" fmla="*/ 846935 w 935664"/>
                    <a:gd name="connsiteY5" fmla="*/ 14806 h 4097273"/>
                    <a:gd name="connsiteX6" fmla="*/ 827218 w 935664"/>
                    <a:gd name="connsiteY6" fmla="*/ 19735 h 4097273"/>
                    <a:gd name="connsiteX7" fmla="*/ 814894 w 935664"/>
                    <a:gd name="connsiteY7" fmla="*/ 22200 h 4097273"/>
                    <a:gd name="connsiteX8" fmla="*/ 800106 w 935664"/>
                    <a:gd name="connsiteY8" fmla="*/ 27129 h 4097273"/>
                    <a:gd name="connsiteX9" fmla="*/ 785318 w 935664"/>
                    <a:gd name="connsiteY9" fmla="*/ 34524 h 4097273"/>
                    <a:gd name="connsiteX10" fmla="*/ 777924 w 935664"/>
                    <a:gd name="connsiteY10" fmla="*/ 39453 h 4097273"/>
                    <a:gd name="connsiteX11" fmla="*/ 770530 w 935664"/>
                    <a:gd name="connsiteY11" fmla="*/ 41918 h 4097273"/>
                    <a:gd name="connsiteX12" fmla="*/ 755742 w 935664"/>
                    <a:gd name="connsiteY12" fmla="*/ 51776 h 4097273"/>
                    <a:gd name="connsiteX13" fmla="*/ 750813 w 935664"/>
                    <a:gd name="connsiteY13" fmla="*/ 56706 h 4097273"/>
                    <a:gd name="connsiteX14" fmla="*/ 740954 w 935664"/>
                    <a:gd name="connsiteY14" fmla="*/ 59170 h 4097273"/>
                    <a:gd name="connsiteX15" fmla="*/ 731095 w 935664"/>
                    <a:gd name="connsiteY15" fmla="*/ 64100 h 4097273"/>
                    <a:gd name="connsiteX16" fmla="*/ 716307 w 935664"/>
                    <a:gd name="connsiteY16" fmla="*/ 73959 h 4097273"/>
                    <a:gd name="connsiteX17" fmla="*/ 708913 w 935664"/>
                    <a:gd name="connsiteY17" fmla="*/ 78888 h 4097273"/>
                    <a:gd name="connsiteX18" fmla="*/ 701519 w 935664"/>
                    <a:gd name="connsiteY18" fmla="*/ 81353 h 4097273"/>
                    <a:gd name="connsiteX19" fmla="*/ 689195 w 935664"/>
                    <a:gd name="connsiteY19" fmla="*/ 88747 h 4097273"/>
                    <a:gd name="connsiteX20" fmla="*/ 681801 w 935664"/>
                    <a:gd name="connsiteY20" fmla="*/ 96141 h 4097273"/>
                    <a:gd name="connsiteX21" fmla="*/ 669478 w 935664"/>
                    <a:gd name="connsiteY21" fmla="*/ 103535 h 4097273"/>
                    <a:gd name="connsiteX22" fmla="*/ 657154 w 935664"/>
                    <a:gd name="connsiteY22" fmla="*/ 118323 h 4097273"/>
                    <a:gd name="connsiteX23" fmla="*/ 649760 w 935664"/>
                    <a:gd name="connsiteY23" fmla="*/ 128182 h 4097273"/>
                    <a:gd name="connsiteX24" fmla="*/ 642366 w 935664"/>
                    <a:gd name="connsiteY24" fmla="*/ 135576 h 4097273"/>
                    <a:gd name="connsiteX25" fmla="*/ 637437 w 935664"/>
                    <a:gd name="connsiteY25" fmla="*/ 142970 h 4097273"/>
                    <a:gd name="connsiteX26" fmla="*/ 622649 w 935664"/>
                    <a:gd name="connsiteY26" fmla="*/ 152829 h 4097273"/>
                    <a:gd name="connsiteX27" fmla="*/ 617719 w 935664"/>
                    <a:gd name="connsiteY27" fmla="*/ 157758 h 4097273"/>
                    <a:gd name="connsiteX28" fmla="*/ 590608 w 935664"/>
                    <a:gd name="connsiteY28" fmla="*/ 177476 h 4097273"/>
                    <a:gd name="connsiteX29" fmla="*/ 580749 w 935664"/>
                    <a:gd name="connsiteY29" fmla="*/ 189799 h 4097273"/>
                    <a:gd name="connsiteX30" fmla="*/ 558567 w 935664"/>
                    <a:gd name="connsiteY30" fmla="*/ 216911 h 4097273"/>
                    <a:gd name="connsiteX31" fmla="*/ 546243 w 935664"/>
                    <a:gd name="connsiteY31" fmla="*/ 231699 h 4097273"/>
                    <a:gd name="connsiteX32" fmla="*/ 536385 w 935664"/>
                    <a:gd name="connsiteY32" fmla="*/ 246487 h 4097273"/>
                    <a:gd name="connsiteX33" fmla="*/ 531455 w 935664"/>
                    <a:gd name="connsiteY33" fmla="*/ 253881 h 4097273"/>
                    <a:gd name="connsiteX34" fmla="*/ 524061 w 935664"/>
                    <a:gd name="connsiteY34" fmla="*/ 261275 h 4097273"/>
                    <a:gd name="connsiteX35" fmla="*/ 519132 w 935664"/>
                    <a:gd name="connsiteY35" fmla="*/ 268669 h 4097273"/>
                    <a:gd name="connsiteX36" fmla="*/ 506808 w 935664"/>
                    <a:gd name="connsiteY36" fmla="*/ 280993 h 4097273"/>
                    <a:gd name="connsiteX37" fmla="*/ 504344 w 935664"/>
                    <a:gd name="connsiteY37" fmla="*/ 288387 h 4097273"/>
                    <a:gd name="connsiteX38" fmla="*/ 499414 w 935664"/>
                    <a:gd name="connsiteY38" fmla="*/ 293316 h 4097273"/>
                    <a:gd name="connsiteX39" fmla="*/ 492020 w 935664"/>
                    <a:gd name="connsiteY39" fmla="*/ 303175 h 4097273"/>
                    <a:gd name="connsiteX40" fmla="*/ 482161 w 935664"/>
                    <a:gd name="connsiteY40" fmla="*/ 317963 h 4097273"/>
                    <a:gd name="connsiteX41" fmla="*/ 477232 w 935664"/>
                    <a:gd name="connsiteY41" fmla="*/ 325357 h 4097273"/>
                    <a:gd name="connsiteX42" fmla="*/ 469838 w 935664"/>
                    <a:gd name="connsiteY42" fmla="*/ 332751 h 4097273"/>
                    <a:gd name="connsiteX43" fmla="*/ 464909 w 935664"/>
                    <a:gd name="connsiteY43" fmla="*/ 340145 h 4097273"/>
                    <a:gd name="connsiteX44" fmla="*/ 450120 w 935664"/>
                    <a:gd name="connsiteY44" fmla="*/ 354933 h 4097273"/>
                    <a:gd name="connsiteX45" fmla="*/ 440262 w 935664"/>
                    <a:gd name="connsiteY45" fmla="*/ 367257 h 4097273"/>
                    <a:gd name="connsiteX46" fmla="*/ 430403 w 935664"/>
                    <a:gd name="connsiteY46" fmla="*/ 382045 h 4097273"/>
                    <a:gd name="connsiteX47" fmla="*/ 427938 w 935664"/>
                    <a:gd name="connsiteY47" fmla="*/ 389439 h 4097273"/>
                    <a:gd name="connsiteX48" fmla="*/ 420544 w 935664"/>
                    <a:gd name="connsiteY48" fmla="*/ 399298 h 4097273"/>
                    <a:gd name="connsiteX49" fmla="*/ 410685 w 935664"/>
                    <a:gd name="connsiteY49" fmla="*/ 414086 h 4097273"/>
                    <a:gd name="connsiteX50" fmla="*/ 405756 w 935664"/>
                    <a:gd name="connsiteY50" fmla="*/ 428874 h 4097273"/>
                    <a:gd name="connsiteX51" fmla="*/ 395897 w 935664"/>
                    <a:gd name="connsiteY51" fmla="*/ 443662 h 4097273"/>
                    <a:gd name="connsiteX52" fmla="*/ 388503 w 935664"/>
                    <a:gd name="connsiteY52" fmla="*/ 455986 h 4097273"/>
                    <a:gd name="connsiteX53" fmla="*/ 381109 w 935664"/>
                    <a:gd name="connsiteY53" fmla="*/ 470774 h 4097273"/>
                    <a:gd name="connsiteX54" fmla="*/ 356462 w 935664"/>
                    <a:gd name="connsiteY54" fmla="*/ 500350 h 4097273"/>
                    <a:gd name="connsiteX55" fmla="*/ 353997 w 935664"/>
                    <a:gd name="connsiteY55" fmla="*/ 507744 h 4097273"/>
                    <a:gd name="connsiteX56" fmla="*/ 344139 w 935664"/>
                    <a:gd name="connsiteY56" fmla="*/ 522532 h 4097273"/>
                    <a:gd name="connsiteX57" fmla="*/ 339209 w 935664"/>
                    <a:gd name="connsiteY57" fmla="*/ 542250 h 4097273"/>
                    <a:gd name="connsiteX58" fmla="*/ 329351 w 935664"/>
                    <a:gd name="connsiteY58" fmla="*/ 559503 h 4097273"/>
                    <a:gd name="connsiteX59" fmla="*/ 324421 w 935664"/>
                    <a:gd name="connsiteY59" fmla="*/ 574291 h 4097273"/>
                    <a:gd name="connsiteX60" fmla="*/ 319492 w 935664"/>
                    <a:gd name="connsiteY60" fmla="*/ 581685 h 4097273"/>
                    <a:gd name="connsiteX61" fmla="*/ 314562 w 935664"/>
                    <a:gd name="connsiteY61" fmla="*/ 596473 h 4097273"/>
                    <a:gd name="connsiteX62" fmla="*/ 312098 w 935664"/>
                    <a:gd name="connsiteY62" fmla="*/ 603867 h 4097273"/>
                    <a:gd name="connsiteX63" fmla="*/ 307168 w 935664"/>
                    <a:gd name="connsiteY63" fmla="*/ 608796 h 4097273"/>
                    <a:gd name="connsiteX64" fmla="*/ 299774 w 935664"/>
                    <a:gd name="connsiteY64" fmla="*/ 630979 h 4097273"/>
                    <a:gd name="connsiteX65" fmla="*/ 297310 w 935664"/>
                    <a:gd name="connsiteY65" fmla="*/ 638373 h 4097273"/>
                    <a:gd name="connsiteX66" fmla="*/ 292380 w 935664"/>
                    <a:gd name="connsiteY66" fmla="*/ 645767 h 4097273"/>
                    <a:gd name="connsiteX67" fmla="*/ 282521 w 935664"/>
                    <a:gd name="connsiteY67" fmla="*/ 670414 h 4097273"/>
                    <a:gd name="connsiteX68" fmla="*/ 272663 w 935664"/>
                    <a:gd name="connsiteY68" fmla="*/ 685202 h 4097273"/>
                    <a:gd name="connsiteX69" fmla="*/ 260339 w 935664"/>
                    <a:gd name="connsiteY69" fmla="*/ 697525 h 4097273"/>
                    <a:gd name="connsiteX70" fmla="*/ 250480 w 935664"/>
                    <a:gd name="connsiteY70" fmla="*/ 712313 h 4097273"/>
                    <a:gd name="connsiteX71" fmla="*/ 243086 w 935664"/>
                    <a:gd name="connsiteY71" fmla="*/ 727101 h 4097273"/>
                    <a:gd name="connsiteX72" fmla="*/ 238157 w 935664"/>
                    <a:gd name="connsiteY72" fmla="*/ 741890 h 4097273"/>
                    <a:gd name="connsiteX73" fmla="*/ 233228 w 935664"/>
                    <a:gd name="connsiteY73" fmla="*/ 749284 h 4097273"/>
                    <a:gd name="connsiteX74" fmla="*/ 230763 w 935664"/>
                    <a:gd name="connsiteY74" fmla="*/ 756678 h 4097273"/>
                    <a:gd name="connsiteX75" fmla="*/ 225834 w 935664"/>
                    <a:gd name="connsiteY75" fmla="*/ 764072 h 4097273"/>
                    <a:gd name="connsiteX76" fmla="*/ 220904 w 935664"/>
                    <a:gd name="connsiteY76" fmla="*/ 781325 h 4097273"/>
                    <a:gd name="connsiteX77" fmla="*/ 218440 w 935664"/>
                    <a:gd name="connsiteY77" fmla="*/ 788719 h 4097273"/>
                    <a:gd name="connsiteX78" fmla="*/ 213510 w 935664"/>
                    <a:gd name="connsiteY78" fmla="*/ 793648 h 4097273"/>
                    <a:gd name="connsiteX79" fmla="*/ 206116 w 935664"/>
                    <a:gd name="connsiteY79" fmla="*/ 815830 h 4097273"/>
                    <a:gd name="connsiteX80" fmla="*/ 203651 w 935664"/>
                    <a:gd name="connsiteY80" fmla="*/ 823224 h 4097273"/>
                    <a:gd name="connsiteX81" fmla="*/ 198722 w 935664"/>
                    <a:gd name="connsiteY81" fmla="*/ 830618 h 4097273"/>
                    <a:gd name="connsiteX82" fmla="*/ 196257 w 935664"/>
                    <a:gd name="connsiteY82" fmla="*/ 838013 h 4097273"/>
                    <a:gd name="connsiteX83" fmla="*/ 193793 w 935664"/>
                    <a:gd name="connsiteY83" fmla="*/ 847871 h 4097273"/>
                    <a:gd name="connsiteX84" fmla="*/ 188863 w 935664"/>
                    <a:gd name="connsiteY84" fmla="*/ 852801 h 4097273"/>
                    <a:gd name="connsiteX85" fmla="*/ 176540 w 935664"/>
                    <a:gd name="connsiteY85" fmla="*/ 877448 h 4097273"/>
                    <a:gd name="connsiteX86" fmla="*/ 176540 w 935664"/>
                    <a:gd name="connsiteY86" fmla="*/ 877448 h 4097273"/>
                    <a:gd name="connsiteX87" fmla="*/ 174075 w 935664"/>
                    <a:gd name="connsiteY87" fmla="*/ 884842 h 4097273"/>
                    <a:gd name="connsiteX88" fmla="*/ 164216 w 935664"/>
                    <a:gd name="connsiteY88" fmla="*/ 897165 h 4097273"/>
                    <a:gd name="connsiteX89" fmla="*/ 161752 w 935664"/>
                    <a:gd name="connsiteY89" fmla="*/ 904559 h 4097273"/>
                    <a:gd name="connsiteX90" fmla="*/ 156822 w 935664"/>
                    <a:gd name="connsiteY90" fmla="*/ 909489 h 4097273"/>
                    <a:gd name="connsiteX91" fmla="*/ 151893 w 935664"/>
                    <a:gd name="connsiteY91" fmla="*/ 916883 h 4097273"/>
                    <a:gd name="connsiteX92" fmla="*/ 146963 w 935664"/>
                    <a:gd name="connsiteY92" fmla="*/ 926741 h 4097273"/>
                    <a:gd name="connsiteX93" fmla="*/ 144499 w 935664"/>
                    <a:gd name="connsiteY93" fmla="*/ 934135 h 4097273"/>
                    <a:gd name="connsiteX94" fmla="*/ 139569 w 935664"/>
                    <a:gd name="connsiteY94" fmla="*/ 941529 h 4097273"/>
                    <a:gd name="connsiteX95" fmla="*/ 134640 w 935664"/>
                    <a:gd name="connsiteY95" fmla="*/ 956318 h 4097273"/>
                    <a:gd name="connsiteX96" fmla="*/ 124781 w 935664"/>
                    <a:gd name="connsiteY96" fmla="*/ 973570 h 4097273"/>
                    <a:gd name="connsiteX97" fmla="*/ 122317 w 935664"/>
                    <a:gd name="connsiteY97" fmla="*/ 980965 h 4097273"/>
                    <a:gd name="connsiteX98" fmla="*/ 117387 w 935664"/>
                    <a:gd name="connsiteY98" fmla="*/ 990823 h 4097273"/>
                    <a:gd name="connsiteX99" fmla="*/ 114923 w 935664"/>
                    <a:gd name="connsiteY99" fmla="*/ 1000682 h 4097273"/>
                    <a:gd name="connsiteX100" fmla="*/ 109993 w 935664"/>
                    <a:gd name="connsiteY100" fmla="*/ 1010541 h 4097273"/>
                    <a:gd name="connsiteX101" fmla="*/ 105064 w 935664"/>
                    <a:gd name="connsiteY101" fmla="*/ 1025329 h 4097273"/>
                    <a:gd name="connsiteX102" fmla="*/ 102599 w 935664"/>
                    <a:gd name="connsiteY102" fmla="*/ 1032723 h 4097273"/>
                    <a:gd name="connsiteX103" fmla="*/ 100134 w 935664"/>
                    <a:gd name="connsiteY103" fmla="*/ 1042582 h 4097273"/>
                    <a:gd name="connsiteX104" fmla="*/ 95205 w 935664"/>
                    <a:gd name="connsiteY104" fmla="*/ 1049976 h 4097273"/>
                    <a:gd name="connsiteX105" fmla="*/ 92740 w 935664"/>
                    <a:gd name="connsiteY105" fmla="*/ 1057370 h 4097273"/>
                    <a:gd name="connsiteX106" fmla="*/ 85346 w 935664"/>
                    <a:gd name="connsiteY106" fmla="*/ 1067229 h 4097273"/>
                    <a:gd name="connsiteX107" fmla="*/ 77952 w 935664"/>
                    <a:gd name="connsiteY107" fmla="*/ 1084482 h 4097273"/>
                    <a:gd name="connsiteX108" fmla="*/ 73023 w 935664"/>
                    <a:gd name="connsiteY108" fmla="*/ 1091876 h 4097273"/>
                    <a:gd name="connsiteX109" fmla="*/ 70558 w 935664"/>
                    <a:gd name="connsiteY109" fmla="*/ 1099270 h 4097273"/>
                    <a:gd name="connsiteX110" fmla="*/ 58235 w 935664"/>
                    <a:gd name="connsiteY110" fmla="*/ 1116522 h 4097273"/>
                    <a:gd name="connsiteX111" fmla="*/ 48376 w 935664"/>
                    <a:gd name="connsiteY111" fmla="*/ 1131311 h 4097273"/>
                    <a:gd name="connsiteX112" fmla="*/ 43447 w 935664"/>
                    <a:gd name="connsiteY112" fmla="*/ 1138705 h 4097273"/>
                    <a:gd name="connsiteX113" fmla="*/ 38517 w 935664"/>
                    <a:gd name="connsiteY113" fmla="*/ 1153493 h 4097273"/>
                    <a:gd name="connsiteX114" fmla="*/ 33588 w 935664"/>
                    <a:gd name="connsiteY114" fmla="*/ 1168281 h 4097273"/>
                    <a:gd name="connsiteX115" fmla="*/ 31123 w 935664"/>
                    <a:gd name="connsiteY115" fmla="*/ 1175675 h 4097273"/>
                    <a:gd name="connsiteX116" fmla="*/ 23729 w 935664"/>
                    <a:gd name="connsiteY116" fmla="*/ 1190463 h 4097273"/>
                    <a:gd name="connsiteX117" fmla="*/ 18800 w 935664"/>
                    <a:gd name="connsiteY117" fmla="*/ 1197857 h 4097273"/>
                    <a:gd name="connsiteX118" fmla="*/ 16335 w 935664"/>
                    <a:gd name="connsiteY118" fmla="*/ 1205251 h 4097273"/>
                    <a:gd name="connsiteX119" fmla="*/ 6476 w 935664"/>
                    <a:gd name="connsiteY119" fmla="*/ 1217575 h 4097273"/>
                    <a:gd name="connsiteX120" fmla="*/ 1547 w 935664"/>
                    <a:gd name="connsiteY120" fmla="*/ 1217575 h 4097273"/>
                    <a:gd name="connsiteX121" fmla="*/ 432 w 935664"/>
                    <a:gd name="connsiteY121" fmla="*/ 1215190 h 4097273"/>
                    <a:gd name="connsiteX122" fmla="*/ 5905 w 935664"/>
                    <a:gd name="connsiteY122" fmla="*/ 4091543 h 4097273"/>
                    <a:gd name="connsiteX123" fmla="*/ 913504 w 935664"/>
                    <a:gd name="connsiteY123" fmla="*/ 4097273 h 4097273"/>
                    <a:gd name="connsiteX124" fmla="*/ 935664 w 935664"/>
                    <a:gd name="connsiteY124" fmla="*/ 2483 h 409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935664" h="4097273">
                      <a:moveTo>
                        <a:pt x="935664" y="2483"/>
                      </a:moveTo>
                      <a:lnTo>
                        <a:pt x="906088" y="18"/>
                      </a:lnTo>
                      <a:cubicBezTo>
                        <a:pt x="898694" y="-393"/>
                        <a:pt x="911017" y="6591"/>
                        <a:pt x="891300" y="18"/>
                      </a:cubicBezTo>
                      <a:cubicBezTo>
                        <a:pt x="871771" y="6527"/>
                        <a:pt x="881637" y="4093"/>
                        <a:pt x="861724" y="7412"/>
                      </a:cubicBezTo>
                      <a:cubicBezTo>
                        <a:pt x="859259" y="9055"/>
                        <a:pt x="856979" y="11016"/>
                        <a:pt x="854330" y="12341"/>
                      </a:cubicBezTo>
                      <a:cubicBezTo>
                        <a:pt x="852006" y="13503"/>
                        <a:pt x="849442" y="14122"/>
                        <a:pt x="846935" y="14806"/>
                      </a:cubicBezTo>
                      <a:cubicBezTo>
                        <a:pt x="840399" y="16588"/>
                        <a:pt x="833861" y="18406"/>
                        <a:pt x="827218" y="19735"/>
                      </a:cubicBezTo>
                      <a:cubicBezTo>
                        <a:pt x="823110" y="20557"/>
                        <a:pt x="818936" y="21098"/>
                        <a:pt x="814894" y="22200"/>
                      </a:cubicBezTo>
                      <a:cubicBezTo>
                        <a:pt x="809881" y="23567"/>
                        <a:pt x="800106" y="27129"/>
                        <a:pt x="800106" y="27129"/>
                      </a:cubicBezTo>
                      <a:cubicBezTo>
                        <a:pt x="778925" y="41252"/>
                        <a:pt x="805718" y="24324"/>
                        <a:pt x="785318" y="34524"/>
                      </a:cubicBezTo>
                      <a:cubicBezTo>
                        <a:pt x="782669" y="35849"/>
                        <a:pt x="780573" y="38128"/>
                        <a:pt x="777924" y="39453"/>
                      </a:cubicBezTo>
                      <a:cubicBezTo>
                        <a:pt x="775600" y="40615"/>
                        <a:pt x="772801" y="40656"/>
                        <a:pt x="770530" y="41918"/>
                      </a:cubicBezTo>
                      <a:cubicBezTo>
                        <a:pt x="765351" y="44795"/>
                        <a:pt x="759931" y="47587"/>
                        <a:pt x="755742" y="51776"/>
                      </a:cubicBezTo>
                      <a:cubicBezTo>
                        <a:pt x="754099" y="53419"/>
                        <a:pt x="752891" y="55667"/>
                        <a:pt x="750813" y="56706"/>
                      </a:cubicBezTo>
                      <a:cubicBezTo>
                        <a:pt x="747783" y="58221"/>
                        <a:pt x="744240" y="58349"/>
                        <a:pt x="740954" y="59170"/>
                      </a:cubicBezTo>
                      <a:cubicBezTo>
                        <a:pt x="737668" y="60813"/>
                        <a:pt x="734246" y="62210"/>
                        <a:pt x="731095" y="64100"/>
                      </a:cubicBezTo>
                      <a:cubicBezTo>
                        <a:pt x="726015" y="67148"/>
                        <a:pt x="721236" y="70673"/>
                        <a:pt x="716307" y="73959"/>
                      </a:cubicBezTo>
                      <a:cubicBezTo>
                        <a:pt x="713842" y="75602"/>
                        <a:pt x="711723" y="77951"/>
                        <a:pt x="708913" y="78888"/>
                      </a:cubicBezTo>
                      <a:lnTo>
                        <a:pt x="701519" y="81353"/>
                      </a:lnTo>
                      <a:cubicBezTo>
                        <a:pt x="686161" y="96708"/>
                        <a:pt x="708398" y="75945"/>
                        <a:pt x="689195" y="88747"/>
                      </a:cubicBezTo>
                      <a:cubicBezTo>
                        <a:pt x="686295" y="90680"/>
                        <a:pt x="684589" y="94050"/>
                        <a:pt x="681801" y="96141"/>
                      </a:cubicBezTo>
                      <a:cubicBezTo>
                        <a:pt x="677969" y="99015"/>
                        <a:pt x="673586" y="101070"/>
                        <a:pt x="669478" y="103535"/>
                      </a:cubicBezTo>
                      <a:cubicBezTo>
                        <a:pt x="658579" y="119881"/>
                        <a:pt x="671391" y="101713"/>
                        <a:pt x="657154" y="118323"/>
                      </a:cubicBezTo>
                      <a:cubicBezTo>
                        <a:pt x="654481" y="121442"/>
                        <a:pt x="652433" y="125063"/>
                        <a:pt x="649760" y="128182"/>
                      </a:cubicBezTo>
                      <a:cubicBezTo>
                        <a:pt x="647492" y="130828"/>
                        <a:pt x="644597" y="132898"/>
                        <a:pt x="642366" y="135576"/>
                      </a:cubicBezTo>
                      <a:cubicBezTo>
                        <a:pt x="640470" y="137852"/>
                        <a:pt x="639666" y="141019"/>
                        <a:pt x="637437" y="142970"/>
                      </a:cubicBezTo>
                      <a:cubicBezTo>
                        <a:pt x="632979" y="146871"/>
                        <a:pt x="626839" y="148640"/>
                        <a:pt x="622649" y="152829"/>
                      </a:cubicBezTo>
                      <a:cubicBezTo>
                        <a:pt x="621006" y="154472"/>
                        <a:pt x="619534" y="156306"/>
                        <a:pt x="617719" y="157758"/>
                      </a:cubicBezTo>
                      <a:cubicBezTo>
                        <a:pt x="603950" y="168772"/>
                        <a:pt x="611417" y="156671"/>
                        <a:pt x="590608" y="177476"/>
                      </a:cubicBezTo>
                      <a:cubicBezTo>
                        <a:pt x="571397" y="196683"/>
                        <a:pt x="602500" y="164941"/>
                        <a:pt x="580749" y="189799"/>
                      </a:cubicBezTo>
                      <a:cubicBezTo>
                        <a:pt x="557626" y="216225"/>
                        <a:pt x="578388" y="187178"/>
                        <a:pt x="558567" y="216911"/>
                      </a:cubicBezTo>
                      <a:cubicBezTo>
                        <a:pt x="540959" y="243324"/>
                        <a:pt x="568374" y="203244"/>
                        <a:pt x="546243" y="231699"/>
                      </a:cubicBezTo>
                      <a:cubicBezTo>
                        <a:pt x="542606" y="236375"/>
                        <a:pt x="539671" y="241558"/>
                        <a:pt x="536385" y="246487"/>
                      </a:cubicBezTo>
                      <a:cubicBezTo>
                        <a:pt x="534742" y="248952"/>
                        <a:pt x="533550" y="251786"/>
                        <a:pt x="531455" y="253881"/>
                      </a:cubicBezTo>
                      <a:cubicBezTo>
                        <a:pt x="528990" y="256346"/>
                        <a:pt x="526292" y="258597"/>
                        <a:pt x="524061" y="261275"/>
                      </a:cubicBezTo>
                      <a:cubicBezTo>
                        <a:pt x="522165" y="263551"/>
                        <a:pt x="521083" y="266440"/>
                        <a:pt x="519132" y="268669"/>
                      </a:cubicBezTo>
                      <a:cubicBezTo>
                        <a:pt x="515306" y="273041"/>
                        <a:pt x="506808" y="280993"/>
                        <a:pt x="506808" y="280993"/>
                      </a:cubicBezTo>
                      <a:cubicBezTo>
                        <a:pt x="505987" y="283458"/>
                        <a:pt x="505681" y="286159"/>
                        <a:pt x="504344" y="288387"/>
                      </a:cubicBezTo>
                      <a:cubicBezTo>
                        <a:pt x="503148" y="290380"/>
                        <a:pt x="500902" y="291531"/>
                        <a:pt x="499414" y="293316"/>
                      </a:cubicBezTo>
                      <a:cubicBezTo>
                        <a:pt x="496784" y="296472"/>
                        <a:pt x="494376" y="299810"/>
                        <a:pt x="492020" y="303175"/>
                      </a:cubicBezTo>
                      <a:cubicBezTo>
                        <a:pt x="488623" y="308028"/>
                        <a:pt x="485447" y="313034"/>
                        <a:pt x="482161" y="317963"/>
                      </a:cubicBezTo>
                      <a:cubicBezTo>
                        <a:pt x="480518" y="320428"/>
                        <a:pt x="479327" y="323262"/>
                        <a:pt x="477232" y="325357"/>
                      </a:cubicBezTo>
                      <a:cubicBezTo>
                        <a:pt x="474767" y="327822"/>
                        <a:pt x="472069" y="330073"/>
                        <a:pt x="469838" y="332751"/>
                      </a:cubicBezTo>
                      <a:cubicBezTo>
                        <a:pt x="467942" y="335027"/>
                        <a:pt x="466877" y="337931"/>
                        <a:pt x="464909" y="340145"/>
                      </a:cubicBezTo>
                      <a:cubicBezTo>
                        <a:pt x="460277" y="345355"/>
                        <a:pt x="453987" y="349132"/>
                        <a:pt x="450120" y="354933"/>
                      </a:cubicBezTo>
                      <a:cubicBezTo>
                        <a:pt x="443902" y="364261"/>
                        <a:pt x="447285" y="360232"/>
                        <a:pt x="440262" y="367257"/>
                      </a:cubicBezTo>
                      <a:cubicBezTo>
                        <a:pt x="434401" y="384838"/>
                        <a:pt x="442712" y="363583"/>
                        <a:pt x="430403" y="382045"/>
                      </a:cubicBezTo>
                      <a:cubicBezTo>
                        <a:pt x="428962" y="384207"/>
                        <a:pt x="429227" y="387183"/>
                        <a:pt x="427938" y="389439"/>
                      </a:cubicBezTo>
                      <a:cubicBezTo>
                        <a:pt x="425900" y="393006"/>
                        <a:pt x="422900" y="395933"/>
                        <a:pt x="420544" y="399298"/>
                      </a:cubicBezTo>
                      <a:cubicBezTo>
                        <a:pt x="417147" y="404151"/>
                        <a:pt x="410685" y="414086"/>
                        <a:pt x="410685" y="414086"/>
                      </a:cubicBezTo>
                      <a:cubicBezTo>
                        <a:pt x="409042" y="419015"/>
                        <a:pt x="408638" y="424551"/>
                        <a:pt x="405756" y="428874"/>
                      </a:cubicBezTo>
                      <a:cubicBezTo>
                        <a:pt x="402470" y="433803"/>
                        <a:pt x="397771" y="438042"/>
                        <a:pt x="395897" y="443662"/>
                      </a:cubicBezTo>
                      <a:cubicBezTo>
                        <a:pt x="392697" y="453261"/>
                        <a:pt x="395269" y="449219"/>
                        <a:pt x="388503" y="455986"/>
                      </a:cubicBezTo>
                      <a:cubicBezTo>
                        <a:pt x="386219" y="462837"/>
                        <a:pt x="386204" y="465041"/>
                        <a:pt x="381109" y="470774"/>
                      </a:cubicBezTo>
                      <a:cubicBezTo>
                        <a:pt x="373787" y="479011"/>
                        <a:pt x="360283" y="488889"/>
                        <a:pt x="356462" y="500350"/>
                      </a:cubicBezTo>
                      <a:cubicBezTo>
                        <a:pt x="355640" y="502815"/>
                        <a:pt x="355259" y="505473"/>
                        <a:pt x="353997" y="507744"/>
                      </a:cubicBezTo>
                      <a:cubicBezTo>
                        <a:pt x="351120" y="512923"/>
                        <a:pt x="344139" y="522532"/>
                        <a:pt x="344139" y="522532"/>
                      </a:cubicBezTo>
                      <a:cubicBezTo>
                        <a:pt x="342496" y="529105"/>
                        <a:pt x="342967" y="536613"/>
                        <a:pt x="339209" y="542250"/>
                      </a:cubicBezTo>
                      <a:cubicBezTo>
                        <a:pt x="334762" y="548921"/>
                        <a:pt x="332479" y="551683"/>
                        <a:pt x="329351" y="559503"/>
                      </a:cubicBezTo>
                      <a:cubicBezTo>
                        <a:pt x="327421" y="564327"/>
                        <a:pt x="327303" y="569968"/>
                        <a:pt x="324421" y="574291"/>
                      </a:cubicBezTo>
                      <a:cubicBezTo>
                        <a:pt x="322778" y="576756"/>
                        <a:pt x="320695" y="578978"/>
                        <a:pt x="319492" y="581685"/>
                      </a:cubicBezTo>
                      <a:cubicBezTo>
                        <a:pt x="317382" y="586433"/>
                        <a:pt x="316205" y="591544"/>
                        <a:pt x="314562" y="596473"/>
                      </a:cubicBezTo>
                      <a:cubicBezTo>
                        <a:pt x="313740" y="598938"/>
                        <a:pt x="313935" y="602030"/>
                        <a:pt x="312098" y="603867"/>
                      </a:cubicBezTo>
                      <a:lnTo>
                        <a:pt x="307168" y="608796"/>
                      </a:lnTo>
                      <a:lnTo>
                        <a:pt x="299774" y="630979"/>
                      </a:lnTo>
                      <a:cubicBezTo>
                        <a:pt x="298953" y="633444"/>
                        <a:pt x="298751" y="636211"/>
                        <a:pt x="297310" y="638373"/>
                      </a:cubicBezTo>
                      <a:lnTo>
                        <a:pt x="292380" y="645767"/>
                      </a:lnTo>
                      <a:cubicBezTo>
                        <a:pt x="288852" y="656353"/>
                        <a:pt x="287963" y="661344"/>
                        <a:pt x="282521" y="670414"/>
                      </a:cubicBezTo>
                      <a:cubicBezTo>
                        <a:pt x="279473" y="675494"/>
                        <a:pt x="276852" y="681013"/>
                        <a:pt x="272663" y="685202"/>
                      </a:cubicBezTo>
                      <a:cubicBezTo>
                        <a:pt x="268555" y="689310"/>
                        <a:pt x="263562" y="692691"/>
                        <a:pt x="260339" y="697525"/>
                      </a:cubicBezTo>
                      <a:lnTo>
                        <a:pt x="250480" y="712313"/>
                      </a:lnTo>
                      <a:cubicBezTo>
                        <a:pt x="241496" y="739272"/>
                        <a:pt x="255824" y="698441"/>
                        <a:pt x="243086" y="727101"/>
                      </a:cubicBezTo>
                      <a:cubicBezTo>
                        <a:pt x="240976" y="731849"/>
                        <a:pt x="240267" y="737142"/>
                        <a:pt x="238157" y="741890"/>
                      </a:cubicBezTo>
                      <a:cubicBezTo>
                        <a:pt x="236954" y="744597"/>
                        <a:pt x="234553" y="746635"/>
                        <a:pt x="233228" y="749284"/>
                      </a:cubicBezTo>
                      <a:cubicBezTo>
                        <a:pt x="232066" y="751608"/>
                        <a:pt x="231925" y="754354"/>
                        <a:pt x="230763" y="756678"/>
                      </a:cubicBezTo>
                      <a:cubicBezTo>
                        <a:pt x="229438" y="759327"/>
                        <a:pt x="227159" y="761423"/>
                        <a:pt x="225834" y="764072"/>
                      </a:cubicBezTo>
                      <a:cubicBezTo>
                        <a:pt x="223864" y="768012"/>
                        <a:pt x="221957" y="777639"/>
                        <a:pt x="220904" y="781325"/>
                      </a:cubicBezTo>
                      <a:cubicBezTo>
                        <a:pt x="220190" y="783823"/>
                        <a:pt x="219777" y="786491"/>
                        <a:pt x="218440" y="788719"/>
                      </a:cubicBezTo>
                      <a:cubicBezTo>
                        <a:pt x="217244" y="790712"/>
                        <a:pt x="215153" y="792005"/>
                        <a:pt x="213510" y="793648"/>
                      </a:cubicBezTo>
                      <a:lnTo>
                        <a:pt x="206116" y="815830"/>
                      </a:lnTo>
                      <a:cubicBezTo>
                        <a:pt x="205294" y="818295"/>
                        <a:pt x="205092" y="821062"/>
                        <a:pt x="203651" y="823224"/>
                      </a:cubicBezTo>
                      <a:cubicBezTo>
                        <a:pt x="202008" y="825689"/>
                        <a:pt x="200047" y="827969"/>
                        <a:pt x="198722" y="830618"/>
                      </a:cubicBezTo>
                      <a:cubicBezTo>
                        <a:pt x="197560" y="832942"/>
                        <a:pt x="196971" y="835515"/>
                        <a:pt x="196257" y="838013"/>
                      </a:cubicBezTo>
                      <a:cubicBezTo>
                        <a:pt x="195327" y="841270"/>
                        <a:pt x="195308" y="844841"/>
                        <a:pt x="193793" y="847871"/>
                      </a:cubicBezTo>
                      <a:cubicBezTo>
                        <a:pt x="192754" y="849950"/>
                        <a:pt x="190506" y="851158"/>
                        <a:pt x="188863" y="852801"/>
                      </a:cubicBezTo>
                      <a:cubicBezTo>
                        <a:pt x="184962" y="868407"/>
                        <a:pt x="188278" y="859841"/>
                        <a:pt x="176540" y="877448"/>
                      </a:cubicBezTo>
                      <a:lnTo>
                        <a:pt x="176540" y="877448"/>
                      </a:lnTo>
                      <a:cubicBezTo>
                        <a:pt x="175718" y="879913"/>
                        <a:pt x="175237" y="882518"/>
                        <a:pt x="174075" y="884842"/>
                      </a:cubicBezTo>
                      <a:cubicBezTo>
                        <a:pt x="170965" y="891062"/>
                        <a:pt x="168803" y="892579"/>
                        <a:pt x="164216" y="897165"/>
                      </a:cubicBezTo>
                      <a:cubicBezTo>
                        <a:pt x="163395" y="899630"/>
                        <a:pt x="163089" y="902331"/>
                        <a:pt x="161752" y="904559"/>
                      </a:cubicBezTo>
                      <a:cubicBezTo>
                        <a:pt x="160556" y="906552"/>
                        <a:pt x="158274" y="907674"/>
                        <a:pt x="156822" y="909489"/>
                      </a:cubicBezTo>
                      <a:cubicBezTo>
                        <a:pt x="154972" y="911802"/>
                        <a:pt x="153363" y="914311"/>
                        <a:pt x="151893" y="916883"/>
                      </a:cubicBezTo>
                      <a:cubicBezTo>
                        <a:pt x="150070" y="920073"/>
                        <a:pt x="148410" y="923364"/>
                        <a:pt x="146963" y="926741"/>
                      </a:cubicBezTo>
                      <a:cubicBezTo>
                        <a:pt x="145940" y="929129"/>
                        <a:pt x="145661" y="931811"/>
                        <a:pt x="144499" y="934135"/>
                      </a:cubicBezTo>
                      <a:cubicBezTo>
                        <a:pt x="143174" y="936785"/>
                        <a:pt x="141212" y="939064"/>
                        <a:pt x="139569" y="941529"/>
                      </a:cubicBezTo>
                      <a:cubicBezTo>
                        <a:pt x="137926" y="946459"/>
                        <a:pt x="136964" y="951670"/>
                        <a:pt x="134640" y="956318"/>
                      </a:cubicBezTo>
                      <a:cubicBezTo>
                        <a:pt x="128386" y="968826"/>
                        <a:pt x="131749" y="963119"/>
                        <a:pt x="124781" y="973570"/>
                      </a:cubicBezTo>
                      <a:cubicBezTo>
                        <a:pt x="123960" y="976035"/>
                        <a:pt x="123340" y="978577"/>
                        <a:pt x="122317" y="980965"/>
                      </a:cubicBezTo>
                      <a:cubicBezTo>
                        <a:pt x="120870" y="984342"/>
                        <a:pt x="118677" y="987383"/>
                        <a:pt x="117387" y="990823"/>
                      </a:cubicBezTo>
                      <a:cubicBezTo>
                        <a:pt x="116198" y="993995"/>
                        <a:pt x="116112" y="997510"/>
                        <a:pt x="114923" y="1000682"/>
                      </a:cubicBezTo>
                      <a:cubicBezTo>
                        <a:pt x="113633" y="1004122"/>
                        <a:pt x="111358" y="1007130"/>
                        <a:pt x="109993" y="1010541"/>
                      </a:cubicBezTo>
                      <a:cubicBezTo>
                        <a:pt x="108063" y="1015365"/>
                        <a:pt x="106707" y="1020400"/>
                        <a:pt x="105064" y="1025329"/>
                      </a:cubicBezTo>
                      <a:cubicBezTo>
                        <a:pt x="104242" y="1027794"/>
                        <a:pt x="103229" y="1030203"/>
                        <a:pt x="102599" y="1032723"/>
                      </a:cubicBezTo>
                      <a:cubicBezTo>
                        <a:pt x="101777" y="1036009"/>
                        <a:pt x="101468" y="1039468"/>
                        <a:pt x="100134" y="1042582"/>
                      </a:cubicBezTo>
                      <a:cubicBezTo>
                        <a:pt x="98967" y="1045305"/>
                        <a:pt x="96530" y="1047327"/>
                        <a:pt x="95205" y="1049976"/>
                      </a:cubicBezTo>
                      <a:cubicBezTo>
                        <a:pt x="94043" y="1052300"/>
                        <a:pt x="94029" y="1055114"/>
                        <a:pt x="92740" y="1057370"/>
                      </a:cubicBezTo>
                      <a:cubicBezTo>
                        <a:pt x="90702" y="1060937"/>
                        <a:pt x="87523" y="1063746"/>
                        <a:pt x="85346" y="1067229"/>
                      </a:cubicBezTo>
                      <a:cubicBezTo>
                        <a:pt x="72529" y="1087736"/>
                        <a:pt x="86335" y="1067714"/>
                        <a:pt x="77952" y="1084482"/>
                      </a:cubicBezTo>
                      <a:cubicBezTo>
                        <a:pt x="76627" y="1087131"/>
                        <a:pt x="74348" y="1089227"/>
                        <a:pt x="73023" y="1091876"/>
                      </a:cubicBezTo>
                      <a:cubicBezTo>
                        <a:pt x="71861" y="1094200"/>
                        <a:pt x="71720" y="1096946"/>
                        <a:pt x="70558" y="1099270"/>
                      </a:cubicBezTo>
                      <a:cubicBezTo>
                        <a:pt x="68552" y="1103281"/>
                        <a:pt x="60193" y="1113725"/>
                        <a:pt x="58235" y="1116522"/>
                      </a:cubicBezTo>
                      <a:cubicBezTo>
                        <a:pt x="54837" y="1121376"/>
                        <a:pt x="51662" y="1126381"/>
                        <a:pt x="48376" y="1131311"/>
                      </a:cubicBezTo>
                      <a:cubicBezTo>
                        <a:pt x="46733" y="1133776"/>
                        <a:pt x="44384" y="1135895"/>
                        <a:pt x="43447" y="1138705"/>
                      </a:cubicBezTo>
                      <a:lnTo>
                        <a:pt x="38517" y="1153493"/>
                      </a:lnTo>
                      <a:lnTo>
                        <a:pt x="33588" y="1168281"/>
                      </a:lnTo>
                      <a:cubicBezTo>
                        <a:pt x="32766" y="1170746"/>
                        <a:pt x="32564" y="1173513"/>
                        <a:pt x="31123" y="1175675"/>
                      </a:cubicBezTo>
                      <a:cubicBezTo>
                        <a:pt x="16997" y="1196865"/>
                        <a:pt x="33933" y="1170055"/>
                        <a:pt x="23729" y="1190463"/>
                      </a:cubicBezTo>
                      <a:cubicBezTo>
                        <a:pt x="22404" y="1193112"/>
                        <a:pt x="20125" y="1195208"/>
                        <a:pt x="18800" y="1197857"/>
                      </a:cubicBezTo>
                      <a:cubicBezTo>
                        <a:pt x="17638" y="1200181"/>
                        <a:pt x="17497" y="1202927"/>
                        <a:pt x="16335" y="1205251"/>
                      </a:cubicBezTo>
                      <a:cubicBezTo>
                        <a:pt x="15173" y="1207574"/>
                        <a:pt x="8941" y="1215521"/>
                        <a:pt x="6476" y="1217575"/>
                      </a:cubicBezTo>
                      <a:cubicBezTo>
                        <a:pt x="4011" y="1219629"/>
                        <a:pt x="3190" y="1217575"/>
                        <a:pt x="1547" y="1217575"/>
                      </a:cubicBezTo>
                      <a:cubicBezTo>
                        <a:pt x="540" y="1217178"/>
                        <a:pt x="664" y="1215687"/>
                        <a:pt x="432" y="1215190"/>
                      </a:cubicBezTo>
                      <a:cubicBezTo>
                        <a:pt x="-896" y="1217076"/>
                        <a:pt x="809" y="3603653"/>
                        <a:pt x="5905" y="4091543"/>
                      </a:cubicBezTo>
                      <a:lnTo>
                        <a:pt x="913504" y="4097273"/>
                      </a:lnTo>
                      <a:cubicBezTo>
                        <a:pt x="919717" y="2704844"/>
                        <a:pt x="926345" y="2091126"/>
                        <a:pt x="935664" y="2483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 flipH="1">
                  <a:off x="7626959" y="3168474"/>
                  <a:ext cx="973267" cy="2759272"/>
                </a:xfrm>
                <a:custGeom>
                  <a:avLst/>
                  <a:gdLst>
                    <a:gd name="connsiteX0" fmla="*/ 950588 w 950588"/>
                    <a:gd name="connsiteY0" fmla="*/ 0 h 1929283"/>
                    <a:gd name="connsiteX1" fmla="*/ 908385 w 950588"/>
                    <a:gd name="connsiteY1" fmla="*/ 78377 h 1929283"/>
                    <a:gd name="connsiteX2" fmla="*/ 904366 w 950588"/>
                    <a:gd name="connsiteY2" fmla="*/ 84406 h 1929283"/>
                    <a:gd name="connsiteX3" fmla="*/ 866182 w 950588"/>
                    <a:gd name="connsiteY3" fmla="*/ 176851 h 1929283"/>
                    <a:gd name="connsiteX4" fmla="*/ 862163 w 950588"/>
                    <a:gd name="connsiteY4" fmla="*/ 188909 h 1929283"/>
                    <a:gd name="connsiteX5" fmla="*/ 860153 w 950588"/>
                    <a:gd name="connsiteY5" fmla="*/ 194938 h 1929283"/>
                    <a:gd name="connsiteX6" fmla="*/ 852114 w 950588"/>
                    <a:gd name="connsiteY6" fmla="*/ 213025 h 1929283"/>
                    <a:gd name="connsiteX7" fmla="*/ 848095 w 950588"/>
                    <a:gd name="connsiteY7" fmla="*/ 225083 h 1929283"/>
                    <a:gd name="connsiteX8" fmla="*/ 846085 w 950588"/>
                    <a:gd name="connsiteY8" fmla="*/ 231112 h 1929283"/>
                    <a:gd name="connsiteX9" fmla="*/ 842066 w 950588"/>
                    <a:gd name="connsiteY9" fmla="*/ 237141 h 1929283"/>
                    <a:gd name="connsiteX10" fmla="*/ 834027 w 950588"/>
                    <a:gd name="connsiteY10" fmla="*/ 253218 h 1929283"/>
                    <a:gd name="connsiteX11" fmla="*/ 827998 w 950588"/>
                    <a:gd name="connsiteY11" fmla="*/ 263266 h 1929283"/>
                    <a:gd name="connsiteX12" fmla="*/ 825989 w 950588"/>
                    <a:gd name="connsiteY12" fmla="*/ 269295 h 1929283"/>
                    <a:gd name="connsiteX13" fmla="*/ 817950 w 950588"/>
                    <a:gd name="connsiteY13" fmla="*/ 279344 h 1929283"/>
                    <a:gd name="connsiteX14" fmla="*/ 813931 w 950588"/>
                    <a:gd name="connsiteY14" fmla="*/ 291402 h 1929283"/>
                    <a:gd name="connsiteX15" fmla="*/ 809911 w 950588"/>
                    <a:gd name="connsiteY15" fmla="*/ 303460 h 1929283"/>
                    <a:gd name="connsiteX16" fmla="*/ 805892 w 950588"/>
                    <a:gd name="connsiteY16" fmla="*/ 315518 h 1929283"/>
                    <a:gd name="connsiteX17" fmla="*/ 797853 w 950588"/>
                    <a:gd name="connsiteY17" fmla="*/ 327576 h 1929283"/>
                    <a:gd name="connsiteX18" fmla="*/ 791824 w 950588"/>
                    <a:gd name="connsiteY18" fmla="*/ 339634 h 1929283"/>
                    <a:gd name="connsiteX19" fmla="*/ 785795 w 950588"/>
                    <a:gd name="connsiteY19" fmla="*/ 351692 h 1929283"/>
                    <a:gd name="connsiteX20" fmla="*/ 779766 w 950588"/>
                    <a:gd name="connsiteY20" fmla="*/ 369779 h 1929283"/>
                    <a:gd name="connsiteX21" fmla="*/ 777757 w 950588"/>
                    <a:gd name="connsiteY21" fmla="*/ 375808 h 1929283"/>
                    <a:gd name="connsiteX22" fmla="*/ 771728 w 950588"/>
                    <a:gd name="connsiteY22" fmla="*/ 397914 h 1929283"/>
                    <a:gd name="connsiteX23" fmla="*/ 767708 w 950588"/>
                    <a:gd name="connsiteY23" fmla="*/ 409972 h 1929283"/>
                    <a:gd name="connsiteX24" fmla="*/ 765699 w 950588"/>
                    <a:gd name="connsiteY24" fmla="*/ 416001 h 1929283"/>
                    <a:gd name="connsiteX25" fmla="*/ 761679 w 950588"/>
                    <a:gd name="connsiteY25" fmla="*/ 420021 h 1929283"/>
                    <a:gd name="connsiteX26" fmla="*/ 755650 w 950588"/>
                    <a:gd name="connsiteY26" fmla="*/ 438108 h 1929283"/>
                    <a:gd name="connsiteX27" fmla="*/ 753641 w 950588"/>
                    <a:gd name="connsiteY27" fmla="*/ 444137 h 1929283"/>
                    <a:gd name="connsiteX28" fmla="*/ 749621 w 950588"/>
                    <a:gd name="connsiteY28" fmla="*/ 450166 h 1929283"/>
                    <a:gd name="connsiteX29" fmla="*/ 745602 w 950588"/>
                    <a:gd name="connsiteY29" fmla="*/ 462224 h 1929283"/>
                    <a:gd name="connsiteX30" fmla="*/ 741583 w 950588"/>
                    <a:gd name="connsiteY30" fmla="*/ 476291 h 1929283"/>
                    <a:gd name="connsiteX31" fmla="*/ 737563 w 950588"/>
                    <a:gd name="connsiteY31" fmla="*/ 482320 h 1929283"/>
                    <a:gd name="connsiteX32" fmla="*/ 735554 w 950588"/>
                    <a:gd name="connsiteY32" fmla="*/ 488349 h 1929283"/>
                    <a:gd name="connsiteX33" fmla="*/ 731534 w 950588"/>
                    <a:gd name="connsiteY33" fmla="*/ 492369 h 1929283"/>
                    <a:gd name="connsiteX34" fmla="*/ 727515 w 950588"/>
                    <a:gd name="connsiteY34" fmla="*/ 504427 h 1929283"/>
                    <a:gd name="connsiteX35" fmla="*/ 719476 w 950588"/>
                    <a:gd name="connsiteY35" fmla="*/ 516485 h 1929283"/>
                    <a:gd name="connsiteX36" fmla="*/ 713447 w 950588"/>
                    <a:gd name="connsiteY36" fmla="*/ 526533 h 1929283"/>
                    <a:gd name="connsiteX37" fmla="*/ 711438 w 950588"/>
                    <a:gd name="connsiteY37" fmla="*/ 532562 h 1929283"/>
                    <a:gd name="connsiteX38" fmla="*/ 703399 w 950588"/>
                    <a:gd name="connsiteY38" fmla="*/ 544620 h 1929283"/>
                    <a:gd name="connsiteX39" fmla="*/ 695360 w 950588"/>
                    <a:gd name="connsiteY39" fmla="*/ 572756 h 1929283"/>
                    <a:gd name="connsiteX40" fmla="*/ 691341 w 950588"/>
                    <a:gd name="connsiteY40" fmla="*/ 578785 h 1929283"/>
                    <a:gd name="connsiteX41" fmla="*/ 687321 w 950588"/>
                    <a:gd name="connsiteY41" fmla="*/ 590843 h 1929283"/>
                    <a:gd name="connsiteX42" fmla="*/ 679283 w 950588"/>
                    <a:gd name="connsiteY42" fmla="*/ 602901 h 1929283"/>
                    <a:gd name="connsiteX43" fmla="*/ 675263 w 950588"/>
                    <a:gd name="connsiteY43" fmla="*/ 608930 h 1929283"/>
                    <a:gd name="connsiteX44" fmla="*/ 667225 w 950588"/>
                    <a:gd name="connsiteY44" fmla="*/ 627017 h 1929283"/>
                    <a:gd name="connsiteX45" fmla="*/ 665215 w 950588"/>
                    <a:gd name="connsiteY45" fmla="*/ 635055 h 1929283"/>
                    <a:gd name="connsiteX46" fmla="*/ 659186 w 950588"/>
                    <a:gd name="connsiteY46" fmla="*/ 653142 h 1929283"/>
                    <a:gd name="connsiteX47" fmla="*/ 657176 w 950588"/>
                    <a:gd name="connsiteY47" fmla="*/ 659171 h 1929283"/>
                    <a:gd name="connsiteX48" fmla="*/ 655167 w 950588"/>
                    <a:gd name="connsiteY48" fmla="*/ 665200 h 1929283"/>
                    <a:gd name="connsiteX49" fmla="*/ 651147 w 950588"/>
                    <a:gd name="connsiteY49" fmla="*/ 671229 h 1929283"/>
                    <a:gd name="connsiteX50" fmla="*/ 649138 w 950588"/>
                    <a:gd name="connsiteY50" fmla="*/ 677258 h 1929283"/>
                    <a:gd name="connsiteX51" fmla="*/ 645118 w 950588"/>
                    <a:gd name="connsiteY51" fmla="*/ 681278 h 1929283"/>
                    <a:gd name="connsiteX52" fmla="*/ 641099 w 950588"/>
                    <a:gd name="connsiteY52" fmla="*/ 687307 h 1929283"/>
                    <a:gd name="connsiteX53" fmla="*/ 639089 w 950588"/>
                    <a:gd name="connsiteY53" fmla="*/ 693336 h 1929283"/>
                    <a:gd name="connsiteX54" fmla="*/ 635070 w 950588"/>
                    <a:gd name="connsiteY54" fmla="*/ 699365 h 1929283"/>
                    <a:gd name="connsiteX55" fmla="*/ 627031 w 950588"/>
                    <a:gd name="connsiteY55" fmla="*/ 717452 h 1929283"/>
                    <a:gd name="connsiteX56" fmla="*/ 621002 w 950588"/>
                    <a:gd name="connsiteY56" fmla="*/ 737549 h 1929283"/>
                    <a:gd name="connsiteX57" fmla="*/ 618993 w 950588"/>
                    <a:gd name="connsiteY57" fmla="*/ 743578 h 1929283"/>
                    <a:gd name="connsiteX58" fmla="*/ 614973 w 950588"/>
                    <a:gd name="connsiteY58" fmla="*/ 749607 h 1929283"/>
                    <a:gd name="connsiteX59" fmla="*/ 606935 w 950588"/>
                    <a:gd name="connsiteY59" fmla="*/ 773723 h 1929283"/>
                    <a:gd name="connsiteX60" fmla="*/ 604925 w 950588"/>
                    <a:gd name="connsiteY60" fmla="*/ 779752 h 1929283"/>
                    <a:gd name="connsiteX61" fmla="*/ 602915 w 950588"/>
                    <a:gd name="connsiteY61" fmla="*/ 785781 h 1929283"/>
                    <a:gd name="connsiteX62" fmla="*/ 598896 w 950588"/>
                    <a:gd name="connsiteY62" fmla="*/ 799848 h 1929283"/>
                    <a:gd name="connsiteX63" fmla="*/ 594877 w 950588"/>
                    <a:gd name="connsiteY63" fmla="*/ 805877 h 1929283"/>
                    <a:gd name="connsiteX64" fmla="*/ 588848 w 950588"/>
                    <a:gd name="connsiteY64" fmla="*/ 815926 h 1929283"/>
                    <a:gd name="connsiteX65" fmla="*/ 584828 w 950588"/>
                    <a:gd name="connsiteY65" fmla="*/ 827984 h 1929283"/>
                    <a:gd name="connsiteX66" fmla="*/ 580809 w 950588"/>
                    <a:gd name="connsiteY66" fmla="*/ 834013 h 1929283"/>
                    <a:gd name="connsiteX67" fmla="*/ 576790 w 950588"/>
                    <a:gd name="connsiteY67" fmla="*/ 846071 h 1929283"/>
                    <a:gd name="connsiteX68" fmla="*/ 574780 w 950588"/>
                    <a:gd name="connsiteY68" fmla="*/ 852100 h 1929283"/>
                    <a:gd name="connsiteX69" fmla="*/ 570761 w 950588"/>
                    <a:gd name="connsiteY69" fmla="*/ 858129 h 1929283"/>
                    <a:gd name="connsiteX70" fmla="*/ 564732 w 950588"/>
                    <a:gd name="connsiteY70" fmla="*/ 876216 h 1929283"/>
                    <a:gd name="connsiteX71" fmla="*/ 562722 w 950588"/>
                    <a:gd name="connsiteY71" fmla="*/ 882245 h 1929283"/>
                    <a:gd name="connsiteX72" fmla="*/ 556693 w 950588"/>
                    <a:gd name="connsiteY72" fmla="*/ 888274 h 1929283"/>
                    <a:gd name="connsiteX73" fmla="*/ 548654 w 950588"/>
                    <a:gd name="connsiteY73" fmla="*/ 906361 h 1929283"/>
                    <a:gd name="connsiteX74" fmla="*/ 544635 w 950588"/>
                    <a:gd name="connsiteY74" fmla="*/ 918419 h 1929283"/>
                    <a:gd name="connsiteX75" fmla="*/ 540616 w 950588"/>
                    <a:gd name="connsiteY75" fmla="*/ 924448 h 1929283"/>
                    <a:gd name="connsiteX76" fmla="*/ 536596 w 950588"/>
                    <a:gd name="connsiteY76" fmla="*/ 936506 h 1929283"/>
                    <a:gd name="connsiteX77" fmla="*/ 530567 w 950588"/>
                    <a:gd name="connsiteY77" fmla="*/ 948564 h 1929283"/>
                    <a:gd name="connsiteX78" fmla="*/ 526548 w 950588"/>
                    <a:gd name="connsiteY78" fmla="*/ 954593 h 1929283"/>
                    <a:gd name="connsiteX79" fmla="*/ 522529 w 950588"/>
                    <a:gd name="connsiteY79" fmla="*/ 966651 h 1929283"/>
                    <a:gd name="connsiteX80" fmla="*/ 514490 w 950588"/>
                    <a:gd name="connsiteY80" fmla="*/ 990767 h 1929283"/>
                    <a:gd name="connsiteX81" fmla="*/ 512480 w 950588"/>
                    <a:gd name="connsiteY81" fmla="*/ 996796 h 1929283"/>
                    <a:gd name="connsiteX82" fmla="*/ 510471 w 950588"/>
                    <a:gd name="connsiteY82" fmla="*/ 1002825 h 1929283"/>
                    <a:gd name="connsiteX83" fmla="*/ 506451 w 950588"/>
                    <a:gd name="connsiteY83" fmla="*/ 1006844 h 1929283"/>
                    <a:gd name="connsiteX84" fmla="*/ 500422 w 950588"/>
                    <a:gd name="connsiteY84" fmla="*/ 1018902 h 1929283"/>
                    <a:gd name="connsiteX85" fmla="*/ 498412 w 950588"/>
                    <a:gd name="connsiteY85" fmla="*/ 1024931 h 1929283"/>
                    <a:gd name="connsiteX86" fmla="*/ 494393 w 950588"/>
                    <a:gd name="connsiteY86" fmla="*/ 1030960 h 1929283"/>
                    <a:gd name="connsiteX87" fmla="*/ 488364 w 950588"/>
                    <a:gd name="connsiteY87" fmla="*/ 1041009 h 1929283"/>
                    <a:gd name="connsiteX88" fmla="*/ 480325 w 950588"/>
                    <a:gd name="connsiteY88" fmla="*/ 1059096 h 1929283"/>
                    <a:gd name="connsiteX89" fmla="*/ 476306 w 950588"/>
                    <a:gd name="connsiteY89" fmla="*/ 1073163 h 1929283"/>
                    <a:gd name="connsiteX90" fmla="*/ 468267 w 950588"/>
                    <a:gd name="connsiteY90" fmla="*/ 1081202 h 1929283"/>
                    <a:gd name="connsiteX91" fmla="*/ 464248 w 950588"/>
                    <a:gd name="connsiteY91" fmla="*/ 1087231 h 1929283"/>
                    <a:gd name="connsiteX92" fmla="*/ 462238 w 950588"/>
                    <a:gd name="connsiteY92" fmla="*/ 1093260 h 1929283"/>
                    <a:gd name="connsiteX93" fmla="*/ 458219 w 950588"/>
                    <a:gd name="connsiteY93" fmla="*/ 1097280 h 1929283"/>
                    <a:gd name="connsiteX94" fmla="*/ 456209 w 950588"/>
                    <a:gd name="connsiteY94" fmla="*/ 1103309 h 1929283"/>
                    <a:gd name="connsiteX95" fmla="*/ 448171 w 950588"/>
                    <a:gd name="connsiteY95" fmla="*/ 1115367 h 1929283"/>
                    <a:gd name="connsiteX96" fmla="*/ 446161 w 950588"/>
                    <a:gd name="connsiteY96" fmla="*/ 1121396 h 1929283"/>
                    <a:gd name="connsiteX97" fmla="*/ 438122 w 950588"/>
                    <a:gd name="connsiteY97" fmla="*/ 1133454 h 1929283"/>
                    <a:gd name="connsiteX98" fmla="*/ 430084 w 950588"/>
                    <a:gd name="connsiteY98" fmla="*/ 1157570 h 1929283"/>
                    <a:gd name="connsiteX99" fmla="*/ 428074 w 950588"/>
                    <a:gd name="connsiteY99" fmla="*/ 1163599 h 1929283"/>
                    <a:gd name="connsiteX100" fmla="*/ 426064 w 950588"/>
                    <a:gd name="connsiteY100" fmla="*/ 1169628 h 1929283"/>
                    <a:gd name="connsiteX101" fmla="*/ 418026 w 950588"/>
                    <a:gd name="connsiteY101" fmla="*/ 1181686 h 1929283"/>
                    <a:gd name="connsiteX102" fmla="*/ 414006 w 950588"/>
                    <a:gd name="connsiteY102" fmla="*/ 1193744 h 1929283"/>
                    <a:gd name="connsiteX103" fmla="*/ 409987 w 950588"/>
                    <a:gd name="connsiteY103" fmla="*/ 1199773 h 1929283"/>
                    <a:gd name="connsiteX104" fmla="*/ 407977 w 950588"/>
                    <a:gd name="connsiteY104" fmla="*/ 1205802 h 1929283"/>
                    <a:gd name="connsiteX105" fmla="*/ 403958 w 950588"/>
                    <a:gd name="connsiteY105" fmla="*/ 1211831 h 1929283"/>
                    <a:gd name="connsiteX106" fmla="*/ 395919 w 950588"/>
                    <a:gd name="connsiteY106" fmla="*/ 1229918 h 1929283"/>
                    <a:gd name="connsiteX107" fmla="*/ 391900 w 950588"/>
                    <a:gd name="connsiteY107" fmla="*/ 1241976 h 1929283"/>
                    <a:gd name="connsiteX108" fmla="*/ 389890 w 950588"/>
                    <a:gd name="connsiteY108" fmla="*/ 1248005 h 1929283"/>
                    <a:gd name="connsiteX109" fmla="*/ 377832 w 950588"/>
                    <a:gd name="connsiteY109" fmla="*/ 1264082 h 1929283"/>
                    <a:gd name="connsiteX110" fmla="*/ 373813 w 950588"/>
                    <a:gd name="connsiteY110" fmla="*/ 1276140 h 1929283"/>
                    <a:gd name="connsiteX111" fmla="*/ 371803 w 950588"/>
                    <a:gd name="connsiteY111" fmla="*/ 1282169 h 1929283"/>
                    <a:gd name="connsiteX112" fmla="*/ 367784 w 950588"/>
                    <a:gd name="connsiteY112" fmla="*/ 1288198 h 1929283"/>
                    <a:gd name="connsiteX113" fmla="*/ 361755 w 950588"/>
                    <a:gd name="connsiteY113" fmla="*/ 1298247 h 1929283"/>
                    <a:gd name="connsiteX114" fmla="*/ 355726 w 950588"/>
                    <a:gd name="connsiteY114" fmla="*/ 1310305 h 1929283"/>
                    <a:gd name="connsiteX115" fmla="*/ 351707 w 950588"/>
                    <a:gd name="connsiteY115" fmla="*/ 1322363 h 1929283"/>
                    <a:gd name="connsiteX116" fmla="*/ 349697 w 950588"/>
                    <a:gd name="connsiteY116" fmla="*/ 1328392 h 1929283"/>
                    <a:gd name="connsiteX117" fmla="*/ 343668 w 950588"/>
                    <a:gd name="connsiteY117" fmla="*/ 1346479 h 1929283"/>
                    <a:gd name="connsiteX118" fmla="*/ 341658 w 950588"/>
                    <a:gd name="connsiteY118" fmla="*/ 1352508 h 1929283"/>
                    <a:gd name="connsiteX119" fmla="*/ 337639 w 950588"/>
                    <a:gd name="connsiteY119" fmla="*/ 1358537 h 1929283"/>
                    <a:gd name="connsiteX120" fmla="*/ 335629 w 950588"/>
                    <a:gd name="connsiteY120" fmla="*/ 1364566 h 1929283"/>
                    <a:gd name="connsiteX121" fmla="*/ 327591 w 950588"/>
                    <a:gd name="connsiteY121" fmla="*/ 1376624 h 1929283"/>
                    <a:gd name="connsiteX122" fmla="*/ 323571 w 950588"/>
                    <a:gd name="connsiteY122" fmla="*/ 1388682 h 1929283"/>
                    <a:gd name="connsiteX123" fmla="*/ 321561 w 950588"/>
                    <a:gd name="connsiteY123" fmla="*/ 1394711 h 1929283"/>
                    <a:gd name="connsiteX124" fmla="*/ 317542 w 950588"/>
                    <a:gd name="connsiteY124" fmla="*/ 1400740 h 1929283"/>
                    <a:gd name="connsiteX125" fmla="*/ 313523 w 950588"/>
                    <a:gd name="connsiteY125" fmla="*/ 1412798 h 1929283"/>
                    <a:gd name="connsiteX126" fmla="*/ 311513 w 950588"/>
                    <a:gd name="connsiteY126" fmla="*/ 1418827 h 1929283"/>
                    <a:gd name="connsiteX127" fmla="*/ 307494 w 950588"/>
                    <a:gd name="connsiteY127" fmla="*/ 1424856 h 1929283"/>
                    <a:gd name="connsiteX128" fmla="*/ 303474 w 950588"/>
                    <a:gd name="connsiteY128" fmla="*/ 1428875 h 1929283"/>
                    <a:gd name="connsiteX129" fmla="*/ 289407 w 950588"/>
                    <a:gd name="connsiteY129" fmla="*/ 1444952 h 1929283"/>
                    <a:gd name="connsiteX130" fmla="*/ 281368 w 950588"/>
                    <a:gd name="connsiteY130" fmla="*/ 1457011 h 1929283"/>
                    <a:gd name="connsiteX131" fmla="*/ 277349 w 950588"/>
                    <a:gd name="connsiteY131" fmla="*/ 1463040 h 1929283"/>
                    <a:gd name="connsiteX132" fmla="*/ 273329 w 950588"/>
                    <a:gd name="connsiteY132" fmla="*/ 1467059 h 1929283"/>
                    <a:gd name="connsiteX133" fmla="*/ 267300 w 950588"/>
                    <a:gd name="connsiteY133" fmla="*/ 1477107 h 1929283"/>
                    <a:gd name="connsiteX134" fmla="*/ 265291 w 950588"/>
                    <a:gd name="connsiteY134" fmla="*/ 1483136 h 1929283"/>
                    <a:gd name="connsiteX135" fmla="*/ 261271 w 950588"/>
                    <a:gd name="connsiteY135" fmla="*/ 1489165 h 1929283"/>
                    <a:gd name="connsiteX136" fmla="*/ 257252 w 950588"/>
                    <a:gd name="connsiteY136" fmla="*/ 1503233 h 1929283"/>
                    <a:gd name="connsiteX137" fmla="*/ 253233 w 950588"/>
                    <a:gd name="connsiteY137" fmla="*/ 1509262 h 1929283"/>
                    <a:gd name="connsiteX138" fmla="*/ 251223 w 950588"/>
                    <a:gd name="connsiteY138" fmla="*/ 1515291 h 1929283"/>
                    <a:gd name="connsiteX139" fmla="*/ 243184 w 950588"/>
                    <a:gd name="connsiteY139" fmla="*/ 1527349 h 1929283"/>
                    <a:gd name="connsiteX140" fmla="*/ 239165 w 950588"/>
                    <a:gd name="connsiteY140" fmla="*/ 1533378 h 1929283"/>
                    <a:gd name="connsiteX141" fmla="*/ 235146 w 950588"/>
                    <a:gd name="connsiteY141" fmla="*/ 1539407 h 1929283"/>
                    <a:gd name="connsiteX142" fmla="*/ 233136 w 950588"/>
                    <a:gd name="connsiteY142" fmla="*/ 1545436 h 1929283"/>
                    <a:gd name="connsiteX143" fmla="*/ 225097 w 950588"/>
                    <a:gd name="connsiteY143" fmla="*/ 1555484 h 1929283"/>
                    <a:gd name="connsiteX144" fmla="*/ 219068 w 950588"/>
                    <a:gd name="connsiteY144" fmla="*/ 1567542 h 1929283"/>
                    <a:gd name="connsiteX145" fmla="*/ 217059 w 950588"/>
                    <a:gd name="connsiteY145" fmla="*/ 1573571 h 1929283"/>
                    <a:gd name="connsiteX146" fmla="*/ 213039 w 950588"/>
                    <a:gd name="connsiteY146" fmla="*/ 1577591 h 1929283"/>
                    <a:gd name="connsiteX147" fmla="*/ 202991 w 950588"/>
                    <a:gd name="connsiteY147" fmla="*/ 1589649 h 1929283"/>
                    <a:gd name="connsiteX148" fmla="*/ 196962 w 950588"/>
                    <a:gd name="connsiteY148" fmla="*/ 1601707 h 1929283"/>
                    <a:gd name="connsiteX149" fmla="*/ 194952 w 950588"/>
                    <a:gd name="connsiteY149" fmla="*/ 1607736 h 1929283"/>
                    <a:gd name="connsiteX150" fmla="*/ 190933 w 950588"/>
                    <a:gd name="connsiteY150" fmla="*/ 1613765 h 1929283"/>
                    <a:gd name="connsiteX151" fmla="*/ 188923 w 950588"/>
                    <a:gd name="connsiteY151" fmla="*/ 1619794 h 1929283"/>
                    <a:gd name="connsiteX152" fmla="*/ 176865 w 950588"/>
                    <a:gd name="connsiteY152" fmla="*/ 1635871 h 1929283"/>
                    <a:gd name="connsiteX153" fmla="*/ 168827 w 950588"/>
                    <a:gd name="connsiteY153" fmla="*/ 1651949 h 1929283"/>
                    <a:gd name="connsiteX154" fmla="*/ 162798 w 950588"/>
                    <a:gd name="connsiteY154" fmla="*/ 1670036 h 1929283"/>
                    <a:gd name="connsiteX155" fmla="*/ 160788 w 950588"/>
                    <a:gd name="connsiteY155" fmla="*/ 1676065 h 1929283"/>
                    <a:gd name="connsiteX156" fmla="*/ 156769 w 950588"/>
                    <a:gd name="connsiteY156" fmla="*/ 1682094 h 1929283"/>
                    <a:gd name="connsiteX157" fmla="*/ 154759 w 950588"/>
                    <a:gd name="connsiteY157" fmla="*/ 1688123 h 1929283"/>
                    <a:gd name="connsiteX158" fmla="*/ 146720 w 950588"/>
                    <a:gd name="connsiteY158" fmla="*/ 1700181 h 1929283"/>
                    <a:gd name="connsiteX159" fmla="*/ 140691 w 950588"/>
                    <a:gd name="connsiteY159" fmla="*/ 1712239 h 1929283"/>
                    <a:gd name="connsiteX160" fmla="*/ 138681 w 950588"/>
                    <a:gd name="connsiteY160" fmla="*/ 1718268 h 1929283"/>
                    <a:gd name="connsiteX161" fmla="*/ 134662 w 950588"/>
                    <a:gd name="connsiteY161" fmla="*/ 1724297 h 1929283"/>
                    <a:gd name="connsiteX162" fmla="*/ 130643 w 950588"/>
                    <a:gd name="connsiteY162" fmla="*/ 1736355 h 1929283"/>
                    <a:gd name="connsiteX163" fmla="*/ 126623 w 950588"/>
                    <a:gd name="connsiteY163" fmla="*/ 1740374 h 1929283"/>
                    <a:gd name="connsiteX164" fmla="*/ 116575 w 950588"/>
                    <a:gd name="connsiteY164" fmla="*/ 1748413 h 1929283"/>
                    <a:gd name="connsiteX165" fmla="*/ 110546 w 950588"/>
                    <a:gd name="connsiteY165" fmla="*/ 1760471 h 1929283"/>
                    <a:gd name="connsiteX166" fmla="*/ 102507 w 950588"/>
                    <a:gd name="connsiteY166" fmla="*/ 1770519 h 1929283"/>
                    <a:gd name="connsiteX167" fmla="*/ 98488 w 950588"/>
                    <a:gd name="connsiteY167" fmla="*/ 1776548 h 1929283"/>
                    <a:gd name="connsiteX168" fmla="*/ 88440 w 950588"/>
                    <a:gd name="connsiteY168" fmla="*/ 1788606 h 1929283"/>
                    <a:gd name="connsiteX169" fmla="*/ 86430 w 950588"/>
                    <a:gd name="connsiteY169" fmla="*/ 1794635 h 1929283"/>
                    <a:gd name="connsiteX170" fmla="*/ 82411 w 950588"/>
                    <a:gd name="connsiteY170" fmla="*/ 1800664 h 1929283"/>
                    <a:gd name="connsiteX171" fmla="*/ 74372 w 950588"/>
                    <a:gd name="connsiteY171" fmla="*/ 1808703 h 1929283"/>
                    <a:gd name="connsiteX172" fmla="*/ 66333 w 950588"/>
                    <a:gd name="connsiteY172" fmla="*/ 1818751 h 1929283"/>
                    <a:gd name="connsiteX173" fmla="*/ 62314 w 950588"/>
                    <a:gd name="connsiteY173" fmla="*/ 1826790 h 1929283"/>
                    <a:gd name="connsiteX174" fmla="*/ 54275 w 950588"/>
                    <a:gd name="connsiteY174" fmla="*/ 1840858 h 1929283"/>
                    <a:gd name="connsiteX175" fmla="*/ 48246 w 950588"/>
                    <a:gd name="connsiteY175" fmla="*/ 1854925 h 1929283"/>
                    <a:gd name="connsiteX176" fmla="*/ 42217 w 950588"/>
                    <a:gd name="connsiteY176" fmla="*/ 1866983 h 1929283"/>
                    <a:gd name="connsiteX177" fmla="*/ 36188 w 950588"/>
                    <a:gd name="connsiteY177" fmla="*/ 1879041 h 1929283"/>
                    <a:gd name="connsiteX178" fmla="*/ 30159 w 950588"/>
                    <a:gd name="connsiteY178" fmla="*/ 1883061 h 1929283"/>
                    <a:gd name="connsiteX179" fmla="*/ 18101 w 950588"/>
                    <a:gd name="connsiteY179" fmla="*/ 1903157 h 1929283"/>
                    <a:gd name="connsiteX180" fmla="*/ 16092 w 950588"/>
                    <a:gd name="connsiteY180" fmla="*/ 1909186 h 1929283"/>
                    <a:gd name="connsiteX181" fmla="*/ 6043 w 950588"/>
                    <a:gd name="connsiteY181" fmla="*/ 1917225 h 1929283"/>
                    <a:gd name="connsiteX182" fmla="*/ 4034 w 950588"/>
                    <a:gd name="connsiteY182" fmla="*/ 1923254 h 1929283"/>
                    <a:gd name="connsiteX183" fmla="*/ 14 w 950588"/>
                    <a:gd name="connsiteY183" fmla="*/ 1929283 h 1929283"/>
                    <a:gd name="connsiteX0" fmla="*/ 961043 w 961043"/>
                    <a:gd name="connsiteY0" fmla="*/ 0 h 1969087"/>
                    <a:gd name="connsiteX1" fmla="*/ 918840 w 961043"/>
                    <a:gd name="connsiteY1" fmla="*/ 78377 h 1969087"/>
                    <a:gd name="connsiteX2" fmla="*/ 914821 w 961043"/>
                    <a:gd name="connsiteY2" fmla="*/ 84406 h 1969087"/>
                    <a:gd name="connsiteX3" fmla="*/ 876637 w 961043"/>
                    <a:gd name="connsiteY3" fmla="*/ 176851 h 1969087"/>
                    <a:gd name="connsiteX4" fmla="*/ 872618 w 961043"/>
                    <a:gd name="connsiteY4" fmla="*/ 188909 h 1969087"/>
                    <a:gd name="connsiteX5" fmla="*/ 870608 w 961043"/>
                    <a:gd name="connsiteY5" fmla="*/ 194938 h 1969087"/>
                    <a:gd name="connsiteX6" fmla="*/ 862569 w 961043"/>
                    <a:gd name="connsiteY6" fmla="*/ 213025 h 1969087"/>
                    <a:gd name="connsiteX7" fmla="*/ 858550 w 961043"/>
                    <a:gd name="connsiteY7" fmla="*/ 225083 h 1969087"/>
                    <a:gd name="connsiteX8" fmla="*/ 856540 w 961043"/>
                    <a:gd name="connsiteY8" fmla="*/ 231112 h 1969087"/>
                    <a:gd name="connsiteX9" fmla="*/ 852521 w 961043"/>
                    <a:gd name="connsiteY9" fmla="*/ 237141 h 1969087"/>
                    <a:gd name="connsiteX10" fmla="*/ 844482 w 961043"/>
                    <a:gd name="connsiteY10" fmla="*/ 253218 h 1969087"/>
                    <a:gd name="connsiteX11" fmla="*/ 838453 w 961043"/>
                    <a:gd name="connsiteY11" fmla="*/ 263266 h 1969087"/>
                    <a:gd name="connsiteX12" fmla="*/ 836444 w 961043"/>
                    <a:gd name="connsiteY12" fmla="*/ 269295 h 1969087"/>
                    <a:gd name="connsiteX13" fmla="*/ 828405 w 961043"/>
                    <a:gd name="connsiteY13" fmla="*/ 279344 h 1969087"/>
                    <a:gd name="connsiteX14" fmla="*/ 824386 w 961043"/>
                    <a:gd name="connsiteY14" fmla="*/ 291402 h 1969087"/>
                    <a:gd name="connsiteX15" fmla="*/ 820366 w 961043"/>
                    <a:gd name="connsiteY15" fmla="*/ 303460 h 1969087"/>
                    <a:gd name="connsiteX16" fmla="*/ 816347 w 961043"/>
                    <a:gd name="connsiteY16" fmla="*/ 315518 h 1969087"/>
                    <a:gd name="connsiteX17" fmla="*/ 808308 w 961043"/>
                    <a:gd name="connsiteY17" fmla="*/ 327576 h 1969087"/>
                    <a:gd name="connsiteX18" fmla="*/ 802279 w 961043"/>
                    <a:gd name="connsiteY18" fmla="*/ 339634 h 1969087"/>
                    <a:gd name="connsiteX19" fmla="*/ 796250 w 961043"/>
                    <a:gd name="connsiteY19" fmla="*/ 351692 h 1969087"/>
                    <a:gd name="connsiteX20" fmla="*/ 790221 w 961043"/>
                    <a:gd name="connsiteY20" fmla="*/ 369779 h 1969087"/>
                    <a:gd name="connsiteX21" fmla="*/ 788212 w 961043"/>
                    <a:gd name="connsiteY21" fmla="*/ 375808 h 1969087"/>
                    <a:gd name="connsiteX22" fmla="*/ 782183 w 961043"/>
                    <a:gd name="connsiteY22" fmla="*/ 397914 h 1969087"/>
                    <a:gd name="connsiteX23" fmla="*/ 778163 w 961043"/>
                    <a:gd name="connsiteY23" fmla="*/ 409972 h 1969087"/>
                    <a:gd name="connsiteX24" fmla="*/ 776154 w 961043"/>
                    <a:gd name="connsiteY24" fmla="*/ 416001 h 1969087"/>
                    <a:gd name="connsiteX25" fmla="*/ 772134 w 961043"/>
                    <a:gd name="connsiteY25" fmla="*/ 420021 h 1969087"/>
                    <a:gd name="connsiteX26" fmla="*/ 766105 w 961043"/>
                    <a:gd name="connsiteY26" fmla="*/ 438108 h 1969087"/>
                    <a:gd name="connsiteX27" fmla="*/ 764096 w 961043"/>
                    <a:gd name="connsiteY27" fmla="*/ 444137 h 1969087"/>
                    <a:gd name="connsiteX28" fmla="*/ 760076 w 961043"/>
                    <a:gd name="connsiteY28" fmla="*/ 450166 h 1969087"/>
                    <a:gd name="connsiteX29" fmla="*/ 756057 w 961043"/>
                    <a:gd name="connsiteY29" fmla="*/ 462224 h 1969087"/>
                    <a:gd name="connsiteX30" fmla="*/ 752038 w 961043"/>
                    <a:gd name="connsiteY30" fmla="*/ 476291 h 1969087"/>
                    <a:gd name="connsiteX31" fmla="*/ 748018 w 961043"/>
                    <a:gd name="connsiteY31" fmla="*/ 482320 h 1969087"/>
                    <a:gd name="connsiteX32" fmla="*/ 746009 w 961043"/>
                    <a:gd name="connsiteY32" fmla="*/ 488349 h 1969087"/>
                    <a:gd name="connsiteX33" fmla="*/ 741989 w 961043"/>
                    <a:gd name="connsiteY33" fmla="*/ 492369 h 1969087"/>
                    <a:gd name="connsiteX34" fmla="*/ 737970 w 961043"/>
                    <a:gd name="connsiteY34" fmla="*/ 504427 h 1969087"/>
                    <a:gd name="connsiteX35" fmla="*/ 729931 w 961043"/>
                    <a:gd name="connsiteY35" fmla="*/ 516485 h 1969087"/>
                    <a:gd name="connsiteX36" fmla="*/ 723902 w 961043"/>
                    <a:gd name="connsiteY36" fmla="*/ 526533 h 1969087"/>
                    <a:gd name="connsiteX37" fmla="*/ 721893 w 961043"/>
                    <a:gd name="connsiteY37" fmla="*/ 532562 h 1969087"/>
                    <a:gd name="connsiteX38" fmla="*/ 713854 w 961043"/>
                    <a:gd name="connsiteY38" fmla="*/ 544620 h 1969087"/>
                    <a:gd name="connsiteX39" fmla="*/ 705815 w 961043"/>
                    <a:gd name="connsiteY39" fmla="*/ 572756 h 1969087"/>
                    <a:gd name="connsiteX40" fmla="*/ 701796 w 961043"/>
                    <a:gd name="connsiteY40" fmla="*/ 578785 h 1969087"/>
                    <a:gd name="connsiteX41" fmla="*/ 697776 w 961043"/>
                    <a:gd name="connsiteY41" fmla="*/ 590843 h 1969087"/>
                    <a:gd name="connsiteX42" fmla="*/ 689738 w 961043"/>
                    <a:gd name="connsiteY42" fmla="*/ 602901 h 1969087"/>
                    <a:gd name="connsiteX43" fmla="*/ 685718 w 961043"/>
                    <a:gd name="connsiteY43" fmla="*/ 608930 h 1969087"/>
                    <a:gd name="connsiteX44" fmla="*/ 677680 w 961043"/>
                    <a:gd name="connsiteY44" fmla="*/ 627017 h 1969087"/>
                    <a:gd name="connsiteX45" fmla="*/ 675670 w 961043"/>
                    <a:gd name="connsiteY45" fmla="*/ 635055 h 1969087"/>
                    <a:gd name="connsiteX46" fmla="*/ 669641 w 961043"/>
                    <a:gd name="connsiteY46" fmla="*/ 653142 h 1969087"/>
                    <a:gd name="connsiteX47" fmla="*/ 667631 w 961043"/>
                    <a:gd name="connsiteY47" fmla="*/ 659171 h 1969087"/>
                    <a:gd name="connsiteX48" fmla="*/ 665622 w 961043"/>
                    <a:gd name="connsiteY48" fmla="*/ 665200 h 1969087"/>
                    <a:gd name="connsiteX49" fmla="*/ 661602 w 961043"/>
                    <a:gd name="connsiteY49" fmla="*/ 671229 h 1969087"/>
                    <a:gd name="connsiteX50" fmla="*/ 659593 w 961043"/>
                    <a:gd name="connsiteY50" fmla="*/ 677258 h 1969087"/>
                    <a:gd name="connsiteX51" fmla="*/ 655573 w 961043"/>
                    <a:gd name="connsiteY51" fmla="*/ 681278 h 1969087"/>
                    <a:gd name="connsiteX52" fmla="*/ 651554 w 961043"/>
                    <a:gd name="connsiteY52" fmla="*/ 687307 h 1969087"/>
                    <a:gd name="connsiteX53" fmla="*/ 649544 w 961043"/>
                    <a:gd name="connsiteY53" fmla="*/ 693336 h 1969087"/>
                    <a:gd name="connsiteX54" fmla="*/ 645525 w 961043"/>
                    <a:gd name="connsiteY54" fmla="*/ 699365 h 1969087"/>
                    <a:gd name="connsiteX55" fmla="*/ 637486 w 961043"/>
                    <a:gd name="connsiteY55" fmla="*/ 717452 h 1969087"/>
                    <a:gd name="connsiteX56" fmla="*/ 631457 w 961043"/>
                    <a:gd name="connsiteY56" fmla="*/ 737549 h 1969087"/>
                    <a:gd name="connsiteX57" fmla="*/ 629448 w 961043"/>
                    <a:gd name="connsiteY57" fmla="*/ 743578 h 1969087"/>
                    <a:gd name="connsiteX58" fmla="*/ 625428 w 961043"/>
                    <a:gd name="connsiteY58" fmla="*/ 749607 h 1969087"/>
                    <a:gd name="connsiteX59" fmla="*/ 617390 w 961043"/>
                    <a:gd name="connsiteY59" fmla="*/ 773723 h 1969087"/>
                    <a:gd name="connsiteX60" fmla="*/ 615380 w 961043"/>
                    <a:gd name="connsiteY60" fmla="*/ 779752 h 1969087"/>
                    <a:gd name="connsiteX61" fmla="*/ 613370 w 961043"/>
                    <a:gd name="connsiteY61" fmla="*/ 785781 h 1969087"/>
                    <a:gd name="connsiteX62" fmla="*/ 609351 w 961043"/>
                    <a:gd name="connsiteY62" fmla="*/ 799848 h 1969087"/>
                    <a:gd name="connsiteX63" fmla="*/ 605332 w 961043"/>
                    <a:gd name="connsiteY63" fmla="*/ 805877 h 1969087"/>
                    <a:gd name="connsiteX64" fmla="*/ 599303 w 961043"/>
                    <a:gd name="connsiteY64" fmla="*/ 815926 h 1969087"/>
                    <a:gd name="connsiteX65" fmla="*/ 595283 w 961043"/>
                    <a:gd name="connsiteY65" fmla="*/ 827984 h 1969087"/>
                    <a:gd name="connsiteX66" fmla="*/ 591264 w 961043"/>
                    <a:gd name="connsiteY66" fmla="*/ 834013 h 1969087"/>
                    <a:gd name="connsiteX67" fmla="*/ 587245 w 961043"/>
                    <a:gd name="connsiteY67" fmla="*/ 846071 h 1969087"/>
                    <a:gd name="connsiteX68" fmla="*/ 585235 w 961043"/>
                    <a:gd name="connsiteY68" fmla="*/ 852100 h 1969087"/>
                    <a:gd name="connsiteX69" fmla="*/ 581216 w 961043"/>
                    <a:gd name="connsiteY69" fmla="*/ 858129 h 1969087"/>
                    <a:gd name="connsiteX70" fmla="*/ 575187 w 961043"/>
                    <a:gd name="connsiteY70" fmla="*/ 876216 h 1969087"/>
                    <a:gd name="connsiteX71" fmla="*/ 573177 w 961043"/>
                    <a:gd name="connsiteY71" fmla="*/ 882245 h 1969087"/>
                    <a:gd name="connsiteX72" fmla="*/ 567148 w 961043"/>
                    <a:gd name="connsiteY72" fmla="*/ 888274 h 1969087"/>
                    <a:gd name="connsiteX73" fmla="*/ 559109 w 961043"/>
                    <a:gd name="connsiteY73" fmla="*/ 906361 h 1969087"/>
                    <a:gd name="connsiteX74" fmla="*/ 555090 w 961043"/>
                    <a:gd name="connsiteY74" fmla="*/ 918419 h 1969087"/>
                    <a:gd name="connsiteX75" fmla="*/ 551071 w 961043"/>
                    <a:gd name="connsiteY75" fmla="*/ 924448 h 1969087"/>
                    <a:gd name="connsiteX76" fmla="*/ 547051 w 961043"/>
                    <a:gd name="connsiteY76" fmla="*/ 936506 h 1969087"/>
                    <a:gd name="connsiteX77" fmla="*/ 541022 w 961043"/>
                    <a:gd name="connsiteY77" fmla="*/ 948564 h 1969087"/>
                    <a:gd name="connsiteX78" fmla="*/ 537003 w 961043"/>
                    <a:gd name="connsiteY78" fmla="*/ 954593 h 1969087"/>
                    <a:gd name="connsiteX79" fmla="*/ 532984 w 961043"/>
                    <a:gd name="connsiteY79" fmla="*/ 966651 h 1969087"/>
                    <a:gd name="connsiteX80" fmla="*/ 524945 w 961043"/>
                    <a:gd name="connsiteY80" fmla="*/ 990767 h 1969087"/>
                    <a:gd name="connsiteX81" fmla="*/ 522935 w 961043"/>
                    <a:gd name="connsiteY81" fmla="*/ 996796 h 1969087"/>
                    <a:gd name="connsiteX82" fmla="*/ 520926 w 961043"/>
                    <a:gd name="connsiteY82" fmla="*/ 1002825 h 1969087"/>
                    <a:gd name="connsiteX83" fmla="*/ 516906 w 961043"/>
                    <a:gd name="connsiteY83" fmla="*/ 1006844 h 1969087"/>
                    <a:gd name="connsiteX84" fmla="*/ 510877 w 961043"/>
                    <a:gd name="connsiteY84" fmla="*/ 1018902 h 1969087"/>
                    <a:gd name="connsiteX85" fmla="*/ 508867 w 961043"/>
                    <a:gd name="connsiteY85" fmla="*/ 1024931 h 1969087"/>
                    <a:gd name="connsiteX86" fmla="*/ 504848 w 961043"/>
                    <a:gd name="connsiteY86" fmla="*/ 1030960 h 1969087"/>
                    <a:gd name="connsiteX87" fmla="*/ 498819 w 961043"/>
                    <a:gd name="connsiteY87" fmla="*/ 1041009 h 1969087"/>
                    <a:gd name="connsiteX88" fmla="*/ 490780 w 961043"/>
                    <a:gd name="connsiteY88" fmla="*/ 1059096 h 1969087"/>
                    <a:gd name="connsiteX89" fmla="*/ 486761 w 961043"/>
                    <a:gd name="connsiteY89" fmla="*/ 1073163 h 1969087"/>
                    <a:gd name="connsiteX90" fmla="*/ 478722 w 961043"/>
                    <a:gd name="connsiteY90" fmla="*/ 1081202 h 1969087"/>
                    <a:gd name="connsiteX91" fmla="*/ 474703 w 961043"/>
                    <a:gd name="connsiteY91" fmla="*/ 1087231 h 1969087"/>
                    <a:gd name="connsiteX92" fmla="*/ 472693 w 961043"/>
                    <a:gd name="connsiteY92" fmla="*/ 1093260 h 1969087"/>
                    <a:gd name="connsiteX93" fmla="*/ 468674 w 961043"/>
                    <a:gd name="connsiteY93" fmla="*/ 1097280 h 1969087"/>
                    <a:gd name="connsiteX94" fmla="*/ 466664 w 961043"/>
                    <a:gd name="connsiteY94" fmla="*/ 1103309 h 1969087"/>
                    <a:gd name="connsiteX95" fmla="*/ 458626 w 961043"/>
                    <a:gd name="connsiteY95" fmla="*/ 1115367 h 1969087"/>
                    <a:gd name="connsiteX96" fmla="*/ 456616 w 961043"/>
                    <a:gd name="connsiteY96" fmla="*/ 1121396 h 1969087"/>
                    <a:gd name="connsiteX97" fmla="*/ 448577 w 961043"/>
                    <a:gd name="connsiteY97" fmla="*/ 1133454 h 1969087"/>
                    <a:gd name="connsiteX98" fmla="*/ 440539 w 961043"/>
                    <a:gd name="connsiteY98" fmla="*/ 1157570 h 1969087"/>
                    <a:gd name="connsiteX99" fmla="*/ 438529 w 961043"/>
                    <a:gd name="connsiteY99" fmla="*/ 1163599 h 1969087"/>
                    <a:gd name="connsiteX100" fmla="*/ 436519 w 961043"/>
                    <a:gd name="connsiteY100" fmla="*/ 1169628 h 1969087"/>
                    <a:gd name="connsiteX101" fmla="*/ 428481 w 961043"/>
                    <a:gd name="connsiteY101" fmla="*/ 1181686 h 1969087"/>
                    <a:gd name="connsiteX102" fmla="*/ 424461 w 961043"/>
                    <a:gd name="connsiteY102" fmla="*/ 1193744 h 1969087"/>
                    <a:gd name="connsiteX103" fmla="*/ 420442 w 961043"/>
                    <a:gd name="connsiteY103" fmla="*/ 1199773 h 1969087"/>
                    <a:gd name="connsiteX104" fmla="*/ 418432 w 961043"/>
                    <a:gd name="connsiteY104" fmla="*/ 1205802 h 1969087"/>
                    <a:gd name="connsiteX105" fmla="*/ 414413 w 961043"/>
                    <a:gd name="connsiteY105" fmla="*/ 1211831 h 1969087"/>
                    <a:gd name="connsiteX106" fmla="*/ 406374 w 961043"/>
                    <a:gd name="connsiteY106" fmla="*/ 1229918 h 1969087"/>
                    <a:gd name="connsiteX107" fmla="*/ 402355 w 961043"/>
                    <a:gd name="connsiteY107" fmla="*/ 1241976 h 1969087"/>
                    <a:gd name="connsiteX108" fmla="*/ 400345 w 961043"/>
                    <a:gd name="connsiteY108" fmla="*/ 1248005 h 1969087"/>
                    <a:gd name="connsiteX109" fmla="*/ 388287 w 961043"/>
                    <a:gd name="connsiteY109" fmla="*/ 1264082 h 1969087"/>
                    <a:gd name="connsiteX110" fmla="*/ 384268 w 961043"/>
                    <a:gd name="connsiteY110" fmla="*/ 1276140 h 1969087"/>
                    <a:gd name="connsiteX111" fmla="*/ 382258 w 961043"/>
                    <a:gd name="connsiteY111" fmla="*/ 1282169 h 1969087"/>
                    <a:gd name="connsiteX112" fmla="*/ 378239 w 961043"/>
                    <a:gd name="connsiteY112" fmla="*/ 1288198 h 1969087"/>
                    <a:gd name="connsiteX113" fmla="*/ 372210 w 961043"/>
                    <a:gd name="connsiteY113" fmla="*/ 1298247 h 1969087"/>
                    <a:gd name="connsiteX114" fmla="*/ 366181 w 961043"/>
                    <a:gd name="connsiteY114" fmla="*/ 1310305 h 1969087"/>
                    <a:gd name="connsiteX115" fmla="*/ 362162 w 961043"/>
                    <a:gd name="connsiteY115" fmla="*/ 1322363 h 1969087"/>
                    <a:gd name="connsiteX116" fmla="*/ 360152 w 961043"/>
                    <a:gd name="connsiteY116" fmla="*/ 1328392 h 1969087"/>
                    <a:gd name="connsiteX117" fmla="*/ 354123 w 961043"/>
                    <a:gd name="connsiteY117" fmla="*/ 1346479 h 1969087"/>
                    <a:gd name="connsiteX118" fmla="*/ 352113 w 961043"/>
                    <a:gd name="connsiteY118" fmla="*/ 1352508 h 1969087"/>
                    <a:gd name="connsiteX119" fmla="*/ 348094 w 961043"/>
                    <a:gd name="connsiteY119" fmla="*/ 1358537 h 1969087"/>
                    <a:gd name="connsiteX120" fmla="*/ 346084 w 961043"/>
                    <a:gd name="connsiteY120" fmla="*/ 1364566 h 1969087"/>
                    <a:gd name="connsiteX121" fmla="*/ 338046 w 961043"/>
                    <a:gd name="connsiteY121" fmla="*/ 1376624 h 1969087"/>
                    <a:gd name="connsiteX122" fmla="*/ 334026 w 961043"/>
                    <a:gd name="connsiteY122" fmla="*/ 1388682 h 1969087"/>
                    <a:gd name="connsiteX123" fmla="*/ 332016 w 961043"/>
                    <a:gd name="connsiteY123" fmla="*/ 1394711 h 1969087"/>
                    <a:gd name="connsiteX124" fmla="*/ 327997 w 961043"/>
                    <a:gd name="connsiteY124" fmla="*/ 1400740 h 1969087"/>
                    <a:gd name="connsiteX125" fmla="*/ 323978 w 961043"/>
                    <a:gd name="connsiteY125" fmla="*/ 1412798 h 1969087"/>
                    <a:gd name="connsiteX126" fmla="*/ 321968 w 961043"/>
                    <a:gd name="connsiteY126" fmla="*/ 1418827 h 1969087"/>
                    <a:gd name="connsiteX127" fmla="*/ 317949 w 961043"/>
                    <a:gd name="connsiteY127" fmla="*/ 1424856 h 1969087"/>
                    <a:gd name="connsiteX128" fmla="*/ 313929 w 961043"/>
                    <a:gd name="connsiteY128" fmla="*/ 1428875 h 1969087"/>
                    <a:gd name="connsiteX129" fmla="*/ 299862 w 961043"/>
                    <a:gd name="connsiteY129" fmla="*/ 1444952 h 1969087"/>
                    <a:gd name="connsiteX130" fmla="*/ 291823 w 961043"/>
                    <a:gd name="connsiteY130" fmla="*/ 1457011 h 1969087"/>
                    <a:gd name="connsiteX131" fmla="*/ 287804 w 961043"/>
                    <a:gd name="connsiteY131" fmla="*/ 1463040 h 1969087"/>
                    <a:gd name="connsiteX132" fmla="*/ 283784 w 961043"/>
                    <a:gd name="connsiteY132" fmla="*/ 1467059 h 1969087"/>
                    <a:gd name="connsiteX133" fmla="*/ 277755 w 961043"/>
                    <a:gd name="connsiteY133" fmla="*/ 1477107 h 1969087"/>
                    <a:gd name="connsiteX134" fmla="*/ 275746 w 961043"/>
                    <a:gd name="connsiteY134" fmla="*/ 1483136 h 1969087"/>
                    <a:gd name="connsiteX135" fmla="*/ 271726 w 961043"/>
                    <a:gd name="connsiteY135" fmla="*/ 1489165 h 1969087"/>
                    <a:gd name="connsiteX136" fmla="*/ 267707 w 961043"/>
                    <a:gd name="connsiteY136" fmla="*/ 1503233 h 1969087"/>
                    <a:gd name="connsiteX137" fmla="*/ 263688 w 961043"/>
                    <a:gd name="connsiteY137" fmla="*/ 1509262 h 1969087"/>
                    <a:gd name="connsiteX138" fmla="*/ 261678 w 961043"/>
                    <a:gd name="connsiteY138" fmla="*/ 1515291 h 1969087"/>
                    <a:gd name="connsiteX139" fmla="*/ 253639 w 961043"/>
                    <a:gd name="connsiteY139" fmla="*/ 1527349 h 1969087"/>
                    <a:gd name="connsiteX140" fmla="*/ 249620 w 961043"/>
                    <a:gd name="connsiteY140" fmla="*/ 1533378 h 1969087"/>
                    <a:gd name="connsiteX141" fmla="*/ 245601 w 961043"/>
                    <a:gd name="connsiteY141" fmla="*/ 1539407 h 1969087"/>
                    <a:gd name="connsiteX142" fmla="*/ 243591 w 961043"/>
                    <a:gd name="connsiteY142" fmla="*/ 1545436 h 1969087"/>
                    <a:gd name="connsiteX143" fmla="*/ 235552 w 961043"/>
                    <a:gd name="connsiteY143" fmla="*/ 1555484 h 1969087"/>
                    <a:gd name="connsiteX144" fmla="*/ 229523 w 961043"/>
                    <a:gd name="connsiteY144" fmla="*/ 1567542 h 1969087"/>
                    <a:gd name="connsiteX145" fmla="*/ 227514 w 961043"/>
                    <a:gd name="connsiteY145" fmla="*/ 1573571 h 1969087"/>
                    <a:gd name="connsiteX146" fmla="*/ 223494 w 961043"/>
                    <a:gd name="connsiteY146" fmla="*/ 1577591 h 1969087"/>
                    <a:gd name="connsiteX147" fmla="*/ 213446 w 961043"/>
                    <a:gd name="connsiteY147" fmla="*/ 1589649 h 1969087"/>
                    <a:gd name="connsiteX148" fmla="*/ 207417 w 961043"/>
                    <a:gd name="connsiteY148" fmla="*/ 1601707 h 1969087"/>
                    <a:gd name="connsiteX149" fmla="*/ 205407 w 961043"/>
                    <a:gd name="connsiteY149" fmla="*/ 1607736 h 1969087"/>
                    <a:gd name="connsiteX150" fmla="*/ 201388 w 961043"/>
                    <a:gd name="connsiteY150" fmla="*/ 1613765 h 1969087"/>
                    <a:gd name="connsiteX151" fmla="*/ 199378 w 961043"/>
                    <a:gd name="connsiteY151" fmla="*/ 1619794 h 1969087"/>
                    <a:gd name="connsiteX152" fmla="*/ 187320 w 961043"/>
                    <a:gd name="connsiteY152" fmla="*/ 1635871 h 1969087"/>
                    <a:gd name="connsiteX153" fmla="*/ 179282 w 961043"/>
                    <a:gd name="connsiteY153" fmla="*/ 1651949 h 1969087"/>
                    <a:gd name="connsiteX154" fmla="*/ 173253 w 961043"/>
                    <a:gd name="connsiteY154" fmla="*/ 1670036 h 1969087"/>
                    <a:gd name="connsiteX155" fmla="*/ 171243 w 961043"/>
                    <a:gd name="connsiteY155" fmla="*/ 1676065 h 1969087"/>
                    <a:gd name="connsiteX156" fmla="*/ 167224 w 961043"/>
                    <a:gd name="connsiteY156" fmla="*/ 1682094 h 1969087"/>
                    <a:gd name="connsiteX157" fmla="*/ 165214 w 961043"/>
                    <a:gd name="connsiteY157" fmla="*/ 1688123 h 1969087"/>
                    <a:gd name="connsiteX158" fmla="*/ 157175 w 961043"/>
                    <a:gd name="connsiteY158" fmla="*/ 1700181 h 1969087"/>
                    <a:gd name="connsiteX159" fmla="*/ 151146 w 961043"/>
                    <a:gd name="connsiteY159" fmla="*/ 1712239 h 1969087"/>
                    <a:gd name="connsiteX160" fmla="*/ 149136 w 961043"/>
                    <a:gd name="connsiteY160" fmla="*/ 1718268 h 1969087"/>
                    <a:gd name="connsiteX161" fmla="*/ 145117 w 961043"/>
                    <a:gd name="connsiteY161" fmla="*/ 1724297 h 1969087"/>
                    <a:gd name="connsiteX162" fmla="*/ 141098 w 961043"/>
                    <a:gd name="connsiteY162" fmla="*/ 1736355 h 1969087"/>
                    <a:gd name="connsiteX163" fmla="*/ 137078 w 961043"/>
                    <a:gd name="connsiteY163" fmla="*/ 1740374 h 1969087"/>
                    <a:gd name="connsiteX164" fmla="*/ 127030 w 961043"/>
                    <a:gd name="connsiteY164" fmla="*/ 1748413 h 1969087"/>
                    <a:gd name="connsiteX165" fmla="*/ 121001 w 961043"/>
                    <a:gd name="connsiteY165" fmla="*/ 1760471 h 1969087"/>
                    <a:gd name="connsiteX166" fmla="*/ 112962 w 961043"/>
                    <a:gd name="connsiteY166" fmla="*/ 1770519 h 1969087"/>
                    <a:gd name="connsiteX167" fmla="*/ 108943 w 961043"/>
                    <a:gd name="connsiteY167" fmla="*/ 1776548 h 1969087"/>
                    <a:gd name="connsiteX168" fmla="*/ 98895 w 961043"/>
                    <a:gd name="connsiteY168" fmla="*/ 1788606 h 1969087"/>
                    <a:gd name="connsiteX169" fmla="*/ 96885 w 961043"/>
                    <a:gd name="connsiteY169" fmla="*/ 1794635 h 1969087"/>
                    <a:gd name="connsiteX170" fmla="*/ 92866 w 961043"/>
                    <a:gd name="connsiteY170" fmla="*/ 1800664 h 1969087"/>
                    <a:gd name="connsiteX171" fmla="*/ 84827 w 961043"/>
                    <a:gd name="connsiteY171" fmla="*/ 1808703 h 1969087"/>
                    <a:gd name="connsiteX172" fmla="*/ 76788 w 961043"/>
                    <a:gd name="connsiteY172" fmla="*/ 1818751 h 1969087"/>
                    <a:gd name="connsiteX173" fmla="*/ 72769 w 961043"/>
                    <a:gd name="connsiteY173" fmla="*/ 1826790 h 1969087"/>
                    <a:gd name="connsiteX174" fmla="*/ 64730 w 961043"/>
                    <a:gd name="connsiteY174" fmla="*/ 1840858 h 1969087"/>
                    <a:gd name="connsiteX175" fmla="*/ 58701 w 961043"/>
                    <a:gd name="connsiteY175" fmla="*/ 1854925 h 1969087"/>
                    <a:gd name="connsiteX176" fmla="*/ 52672 w 961043"/>
                    <a:gd name="connsiteY176" fmla="*/ 1866983 h 1969087"/>
                    <a:gd name="connsiteX177" fmla="*/ 46643 w 961043"/>
                    <a:gd name="connsiteY177" fmla="*/ 1879041 h 1969087"/>
                    <a:gd name="connsiteX178" fmla="*/ 40614 w 961043"/>
                    <a:gd name="connsiteY178" fmla="*/ 1883061 h 1969087"/>
                    <a:gd name="connsiteX179" fmla="*/ 28556 w 961043"/>
                    <a:gd name="connsiteY179" fmla="*/ 1903157 h 1969087"/>
                    <a:gd name="connsiteX180" fmla="*/ 26547 w 961043"/>
                    <a:gd name="connsiteY180" fmla="*/ 1909186 h 1969087"/>
                    <a:gd name="connsiteX181" fmla="*/ 16498 w 961043"/>
                    <a:gd name="connsiteY181" fmla="*/ 1917225 h 1969087"/>
                    <a:gd name="connsiteX182" fmla="*/ 14489 w 961043"/>
                    <a:gd name="connsiteY182" fmla="*/ 1923254 h 1969087"/>
                    <a:gd name="connsiteX183" fmla="*/ 10469 w 961043"/>
                    <a:gd name="connsiteY183" fmla="*/ 1929283 h 1969087"/>
                    <a:gd name="connsiteX184" fmla="*/ 0 w 961043"/>
                    <a:gd name="connsiteY184" fmla="*/ 1969087 h 1969087"/>
                    <a:gd name="connsiteX0" fmla="*/ 950597 w 950597"/>
                    <a:gd name="connsiteY0" fmla="*/ 0 h 2950723"/>
                    <a:gd name="connsiteX1" fmla="*/ 908394 w 950597"/>
                    <a:gd name="connsiteY1" fmla="*/ 78377 h 2950723"/>
                    <a:gd name="connsiteX2" fmla="*/ 904375 w 950597"/>
                    <a:gd name="connsiteY2" fmla="*/ 84406 h 2950723"/>
                    <a:gd name="connsiteX3" fmla="*/ 866191 w 950597"/>
                    <a:gd name="connsiteY3" fmla="*/ 176851 h 2950723"/>
                    <a:gd name="connsiteX4" fmla="*/ 862172 w 950597"/>
                    <a:gd name="connsiteY4" fmla="*/ 188909 h 2950723"/>
                    <a:gd name="connsiteX5" fmla="*/ 860162 w 950597"/>
                    <a:gd name="connsiteY5" fmla="*/ 194938 h 2950723"/>
                    <a:gd name="connsiteX6" fmla="*/ 852123 w 950597"/>
                    <a:gd name="connsiteY6" fmla="*/ 213025 h 2950723"/>
                    <a:gd name="connsiteX7" fmla="*/ 848104 w 950597"/>
                    <a:gd name="connsiteY7" fmla="*/ 225083 h 2950723"/>
                    <a:gd name="connsiteX8" fmla="*/ 846094 w 950597"/>
                    <a:gd name="connsiteY8" fmla="*/ 231112 h 2950723"/>
                    <a:gd name="connsiteX9" fmla="*/ 842075 w 950597"/>
                    <a:gd name="connsiteY9" fmla="*/ 237141 h 2950723"/>
                    <a:gd name="connsiteX10" fmla="*/ 834036 w 950597"/>
                    <a:gd name="connsiteY10" fmla="*/ 253218 h 2950723"/>
                    <a:gd name="connsiteX11" fmla="*/ 828007 w 950597"/>
                    <a:gd name="connsiteY11" fmla="*/ 263266 h 2950723"/>
                    <a:gd name="connsiteX12" fmla="*/ 825998 w 950597"/>
                    <a:gd name="connsiteY12" fmla="*/ 269295 h 2950723"/>
                    <a:gd name="connsiteX13" fmla="*/ 817959 w 950597"/>
                    <a:gd name="connsiteY13" fmla="*/ 279344 h 2950723"/>
                    <a:gd name="connsiteX14" fmla="*/ 813940 w 950597"/>
                    <a:gd name="connsiteY14" fmla="*/ 291402 h 2950723"/>
                    <a:gd name="connsiteX15" fmla="*/ 809920 w 950597"/>
                    <a:gd name="connsiteY15" fmla="*/ 303460 h 2950723"/>
                    <a:gd name="connsiteX16" fmla="*/ 805901 w 950597"/>
                    <a:gd name="connsiteY16" fmla="*/ 315518 h 2950723"/>
                    <a:gd name="connsiteX17" fmla="*/ 797862 w 950597"/>
                    <a:gd name="connsiteY17" fmla="*/ 327576 h 2950723"/>
                    <a:gd name="connsiteX18" fmla="*/ 791833 w 950597"/>
                    <a:gd name="connsiteY18" fmla="*/ 339634 h 2950723"/>
                    <a:gd name="connsiteX19" fmla="*/ 785804 w 950597"/>
                    <a:gd name="connsiteY19" fmla="*/ 351692 h 2950723"/>
                    <a:gd name="connsiteX20" fmla="*/ 779775 w 950597"/>
                    <a:gd name="connsiteY20" fmla="*/ 369779 h 2950723"/>
                    <a:gd name="connsiteX21" fmla="*/ 777766 w 950597"/>
                    <a:gd name="connsiteY21" fmla="*/ 375808 h 2950723"/>
                    <a:gd name="connsiteX22" fmla="*/ 771737 w 950597"/>
                    <a:gd name="connsiteY22" fmla="*/ 397914 h 2950723"/>
                    <a:gd name="connsiteX23" fmla="*/ 767717 w 950597"/>
                    <a:gd name="connsiteY23" fmla="*/ 409972 h 2950723"/>
                    <a:gd name="connsiteX24" fmla="*/ 765708 w 950597"/>
                    <a:gd name="connsiteY24" fmla="*/ 416001 h 2950723"/>
                    <a:gd name="connsiteX25" fmla="*/ 761688 w 950597"/>
                    <a:gd name="connsiteY25" fmla="*/ 420021 h 2950723"/>
                    <a:gd name="connsiteX26" fmla="*/ 755659 w 950597"/>
                    <a:gd name="connsiteY26" fmla="*/ 438108 h 2950723"/>
                    <a:gd name="connsiteX27" fmla="*/ 753650 w 950597"/>
                    <a:gd name="connsiteY27" fmla="*/ 444137 h 2950723"/>
                    <a:gd name="connsiteX28" fmla="*/ 749630 w 950597"/>
                    <a:gd name="connsiteY28" fmla="*/ 450166 h 2950723"/>
                    <a:gd name="connsiteX29" fmla="*/ 745611 w 950597"/>
                    <a:gd name="connsiteY29" fmla="*/ 462224 h 2950723"/>
                    <a:gd name="connsiteX30" fmla="*/ 741592 w 950597"/>
                    <a:gd name="connsiteY30" fmla="*/ 476291 h 2950723"/>
                    <a:gd name="connsiteX31" fmla="*/ 737572 w 950597"/>
                    <a:gd name="connsiteY31" fmla="*/ 482320 h 2950723"/>
                    <a:gd name="connsiteX32" fmla="*/ 735563 w 950597"/>
                    <a:gd name="connsiteY32" fmla="*/ 488349 h 2950723"/>
                    <a:gd name="connsiteX33" fmla="*/ 731543 w 950597"/>
                    <a:gd name="connsiteY33" fmla="*/ 492369 h 2950723"/>
                    <a:gd name="connsiteX34" fmla="*/ 727524 w 950597"/>
                    <a:gd name="connsiteY34" fmla="*/ 504427 h 2950723"/>
                    <a:gd name="connsiteX35" fmla="*/ 719485 w 950597"/>
                    <a:gd name="connsiteY35" fmla="*/ 516485 h 2950723"/>
                    <a:gd name="connsiteX36" fmla="*/ 713456 w 950597"/>
                    <a:gd name="connsiteY36" fmla="*/ 526533 h 2950723"/>
                    <a:gd name="connsiteX37" fmla="*/ 711447 w 950597"/>
                    <a:gd name="connsiteY37" fmla="*/ 532562 h 2950723"/>
                    <a:gd name="connsiteX38" fmla="*/ 703408 w 950597"/>
                    <a:gd name="connsiteY38" fmla="*/ 544620 h 2950723"/>
                    <a:gd name="connsiteX39" fmla="*/ 695369 w 950597"/>
                    <a:gd name="connsiteY39" fmla="*/ 572756 h 2950723"/>
                    <a:gd name="connsiteX40" fmla="*/ 691350 w 950597"/>
                    <a:gd name="connsiteY40" fmla="*/ 578785 h 2950723"/>
                    <a:gd name="connsiteX41" fmla="*/ 687330 w 950597"/>
                    <a:gd name="connsiteY41" fmla="*/ 590843 h 2950723"/>
                    <a:gd name="connsiteX42" fmla="*/ 679292 w 950597"/>
                    <a:gd name="connsiteY42" fmla="*/ 602901 h 2950723"/>
                    <a:gd name="connsiteX43" fmla="*/ 675272 w 950597"/>
                    <a:gd name="connsiteY43" fmla="*/ 608930 h 2950723"/>
                    <a:gd name="connsiteX44" fmla="*/ 667234 w 950597"/>
                    <a:gd name="connsiteY44" fmla="*/ 627017 h 2950723"/>
                    <a:gd name="connsiteX45" fmla="*/ 665224 w 950597"/>
                    <a:gd name="connsiteY45" fmla="*/ 635055 h 2950723"/>
                    <a:gd name="connsiteX46" fmla="*/ 659195 w 950597"/>
                    <a:gd name="connsiteY46" fmla="*/ 653142 h 2950723"/>
                    <a:gd name="connsiteX47" fmla="*/ 657185 w 950597"/>
                    <a:gd name="connsiteY47" fmla="*/ 659171 h 2950723"/>
                    <a:gd name="connsiteX48" fmla="*/ 655176 w 950597"/>
                    <a:gd name="connsiteY48" fmla="*/ 665200 h 2950723"/>
                    <a:gd name="connsiteX49" fmla="*/ 651156 w 950597"/>
                    <a:gd name="connsiteY49" fmla="*/ 671229 h 2950723"/>
                    <a:gd name="connsiteX50" fmla="*/ 649147 w 950597"/>
                    <a:gd name="connsiteY50" fmla="*/ 677258 h 2950723"/>
                    <a:gd name="connsiteX51" fmla="*/ 645127 w 950597"/>
                    <a:gd name="connsiteY51" fmla="*/ 681278 h 2950723"/>
                    <a:gd name="connsiteX52" fmla="*/ 641108 w 950597"/>
                    <a:gd name="connsiteY52" fmla="*/ 687307 h 2950723"/>
                    <a:gd name="connsiteX53" fmla="*/ 639098 w 950597"/>
                    <a:gd name="connsiteY53" fmla="*/ 693336 h 2950723"/>
                    <a:gd name="connsiteX54" fmla="*/ 635079 w 950597"/>
                    <a:gd name="connsiteY54" fmla="*/ 699365 h 2950723"/>
                    <a:gd name="connsiteX55" fmla="*/ 627040 w 950597"/>
                    <a:gd name="connsiteY55" fmla="*/ 717452 h 2950723"/>
                    <a:gd name="connsiteX56" fmla="*/ 621011 w 950597"/>
                    <a:gd name="connsiteY56" fmla="*/ 737549 h 2950723"/>
                    <a:gd name="connsiteX57" fmla="*/ 619002 w 950597"/>
                    <a:gd name="connsiteY57" fmla="*/ 743578 h 2950723"/>
                    <a:gd name="connsiteX58" fmla="*/ 614982 w 950597"/>
                    <a:gd name="connsiteY58" fmla="*/ 749607 h 2950723"/>
                    <a:gd name="connsiteX59" fmla="*/ 606944 w 950597"/>
                    <a:gd name="connsiteY59" fmla="*/ 773723 h 2950723"/>
                    <a:gd name="connsiteX60" fmla="*/ 604934 w 950597"/>
                    <a:gd name="connsiteY60" fmla="*/ 779752 h 2950723"/>
                    <a:gd name="connsiteX61" fmla="*/ 602924 w 950597"/>
                    <a:gd name="connsiteY61" fmla="*/ 785781 h 2950723"/>
                    <a:gd name="connsiteX62" fmla="*/ 598905 w 950597"/>
                    <a:gd name="connsiteY62" fmla="*/ 799848 h 2950723"/>
                    <a:gd name="connsiteX63" fmla="*/ 594886 w 950597"/>
                    <a:gd name="connsiteY63" fmla="*/ 805877 h 2950723"/>
                    <a:gd name="connsiteX64" fmla="*/ 588857 w 950597"/>
                    <a:gd name="connsiteY64" fmla="*/ 815926 h 2950723"/>
                    <a:gd name="connsiteX65" fmla="*/ 584837 w 950597"/>
                    <a:gd name="connsiteY65" fmla="*/ 827984 h 2950723"/>
                    <a:gd name="connsiteX66" fmla="*/ 580818 w 950597"/>
                    <a:gd name="connsiteY66" fmla="*/ 834013 h 2950723"/>
                    <a:gd name="connsiteX67" fmla="*/ 576799 w 950597"/>
                    <a:gd name="connsiteY67" fmla="*/ 846071 h 2950723"/>
                    <a:gd name="connsiteX68" fmla="*/ 574789 w 950597"/>
                    <a:gd name="connsiteY68" fmla="*/ 852100 h 2950723"/>
                    <a:gd name="connsiteX69" fmla="*/ 570770 w 950597"/>
                    <a:gd name="connsiteY69" fmla="*/ 858129 h 2950723"/>
                    <a:gd name="connsiteX70" fmla="*/ 564741 w 950597"/>
                    <a:gd name="connsiteY70" fmla="*/ 876216 h 2950723"/>
                    <a:gd name="connsiteX71" fmla="*/ 562731 w 950597"/>
                    <a:gd name="connsiteY71" fmla="*/ 882245 h 2950723"/>
                    <a:gd name="connsiteX72" fmla="*/ 556702 w 950597"/>
                    <a:gd name="connsiteY72" fmla="*/ 888274 h 2950723"/>
                    <a:gd name="connsiteX73" fmla="*/ 548663 w 950597"/>
                    <a:gd name="connsiteY73" fmla="*/ 906361 h 2950723"/>
                    <a:gd name="connsiteX74" fmla="*/ 544644 w 950597"/>
                    <a:gd name="connsiteY74" fmla="*/ 918419 h 2950723"/>
                    <a:gd name="connsiteX75" fmla="*/ 540625 w 950597"/>
                    <a:gd name="connsiteY75" fmla="*/ 924448 h 2950723"/>
                    <a:gd name="connsiteX76" fmla="*/ 536605 w 950597"/>
                    <a:gd name="connsiteY76" fmla="*/ 936506 h 2950723"/>
                    <a:gd name="connsiteX77" fmla="*/ 530576 w 950597"/>
                    <a:gd name="connsiteY77" fmla="*/ 948564 h 2950723"/>
                    <a:gd name="connsiteX78" fmla="*/ 526557 w 950597"/>
                    <a:gd name="connsiteY78" fmla="*/ 954593 h 2950723"/>
                    <a:gd name="connsiteX79" fmla="*/ 522538 w 950597"/>
                    <a:gd name="connsiteY79" fmla="*/ 966651 h 2950723"/>
                    <a:gd name="connsiteX80" fmla="*/ 514499 w 950597"/>
                    <a:gd name="connsiteY80" fmla="*/ 990767 h 2950723"/>
                    <a:gd name="connsiteX81" fmla="*/ 512489 w 950597"/>
                    <a:gd name="connsiteY81" fmla="*/ 996796 h 2950723"/>
                    <a:gd name="connsiteX82" fmla="*/ 510480 w 950597"/>
                    <a:gd name="connsiteY82" fmla="*/ 1002825 h 2950723"/>
                    <a:gd name="connsiteX83" fmla="*/ 506460 w 950597"/>
                    <a:gd name="connsiteY83" fmla="*/ 1006844 h 2950723"/>
                    <a:gd name="connsiteX84" fmla="*/ 500431 w 950597"/>
                    <a:gd name="connsiteY84" fmla="*/ 1018902 h 2950723"/>
                    <a:gd name="connsiteX85" fmla="*/ 498421 w 950597"/>
                    <a:gd name="connsiteY85" fmla="*/ 1024931 h 2950723"/>
                    <a:gd name="connsiteX86" fmla="*/ 494402 w 950597"/>
                    <a:gd name="connsiteY86" fmla="*/ 1030960 h 2950723"/>
                    <a:gd name="connsiteX87" fmla="*/ 488373 w 950597"/>
                    <a:gd name="connsiteY87" fmla="*/ 1041009 h 2950723"/>
                    <a:gd name="connsiteX88" fmla="*/ 480334 w 950597"/>
                    <a:gd name="connsiteY88" fmla="*/ 1059096 h 2950723"/>
                    <a:gd name="connsiteX89" fmla="*/ 476315 w 950597"/>
                    <a:gd name="connsiteY89" fmla="*/ 1073163 h 2950723"/>
                    <a:gd name="connsiteX90" fmla="*/ 468276 w 950597"/>
                    <a:gd name="connsiteY90" fmla="*/ 1081202 h 2950723"/>
                    <a:gd name="connsiteX91" fmla="*/ 464257 w 950597"/>
                    <a:gd name="connsiteY91" fmla="*/ 1087231 h 2950723"/>
                    <a:gd name="connsiteX92" fmla="*/ 462247 w 950597"/>
                    <a:gd name="connsiteY92" fmla="*/ 1093260 h 2950723"/>
                    <a:gd name="connsiteX93" fmla="*/ 458228 w 950597"/>
                    <a:gd name="connsiteY93" fmla="*/ 1097280 h 2950723"/>
                    <a:gd name="connsiteX94" fmla="*/ 456218 w 950597"/>
                    <a:gd name="connsiteY94" fmla="*/ 1103309 h 2950723"/>
                    <a:gd name="connsiteX95" fmla="*/ 448180 w 950597"/>
                    <a:gd name="connsiteY95" fmla="*/ 1115367 h 2950723"/>
                    <a:gd name="connsiteX96" fmla="*/ 446170 w 950597"/>
                    <a:gd name="connsiteY96" fmla="*/ 1121396 h 2950723"/>
                    <a:gd name="connsiteX97" fmla="*/ 438131 w 950597"/>
                    <a:gd name="connsiteY97" fmla="*/ 1133454 h 2950723"/>
                    <a:gd name="connsiteX98" fmla="*/ 430093 w 950597"/>
                    <a:gd name="connsiteY98" fmla="*/ 1157570 h 2950723"/>
                    <a:gd name="connsiteX99" fmla="*/ 428083 w 950597"/>
                    <a:gd name="connsiteY99" fmla="*/ 1163599 h 2950723"/>
                    <a:gd name="connsiteX100" fmla="*/ 426073 w 950597"/>
                    <a:gd name="connsiteY100" fmla="*/ 1169628 h 2950723"/>
                    <a:gd name="connsiteX101" fmla="*/ 418035 w 950597"/>
                    <a:gd name="connsiteY101" fmla="*/ 1181686 h 2950723"/>
                    <a:gd name="connsiteX102" fmla="*/ 414015 w 950597"/>
                    <a:gd name="connsiteY102" fmla="*/ 1193744 h 2950723"/>
                    <a:gd name="connsiteX103" fmla="*/ 409996 w 950597"/>
                    <a:gd name="connsiteY103" fmla="*/ 1199773 h 2950723"/>
                    <a:gd name="connsiteX104" fmla="*/ 407986 w 950597"/>
                    <a:gd name="connsiteY104" fmla="*/ 1205802 h 2950723"/>
                    <a:gd name="connsiteX105" fmla="*/ 403967 w 950597"/>
                    <a:gd name="connsiteY105" fmla="*/ 1211831 h 2950723"/>
                    <a:gd name="connsiteX106" fmla="*/ 395928 w 950597"/>
                    <a:gd name="connsiteY106" fmla="*/ 1229918 h 2950723"/>
                    <a:gd name="connsiteX107" fmla="*/ 391909 w 950597"/>
                    <a:gd name="connsiteY107" fmla="*/ 1241976 h 2950723"/>
                    <a:gd name="connsiteX108" fmla="*/ 389899 w 950597"/>
                    <a:gd name="connsiteY108" fmla="*/ 1248005 h 2950723"/>
                    <a:gd name="connsiteX109" fmla="*/ 377841 w 950597"/>
                    <a:gd name="connsiteY109" fmla="*/ 1264082 h 2950723"/>
                    <a:gd name="connsiteX110" fmla="*/ 373822 w 950597"/>
                    <a:gd name="connsiteY110" fmla="*/ 1276140 h 2950723"/>
                    <a:gd name="connsiteX111" fmla="*/ 371812 w 950597"/>
                    <a:gd name="connsiteY111" fmla="*/ 1282169 h 2950723"/>
                    <a:gd name="connsiteX112" fmla="*/ 367793 w 950597"/>
                    <a:gd name="connsiteY112" fmla="*/ 1288198 h 2950723"/>
                    <a:gd name="connsiteX113" fmla="*/ 361764 w 950597"/>
                    <a:gd name="connsiteY113" fmla="*/ 1298247 h 2950723"/>
                    <a:gd name="connsiteX114" fmla="*/ 355735 w 950597"/>
                    <a:gd name="connsiteY114" fmla="*/ 1310305 h 2950723"/>
                    <a:gd name="connsiteX115" fmla="*/ 351716 w 950597"/>
                    <a:gd name="connsiteY115" fmla="*/ 1322363 h 2950723"/>
                    <a:gd name="connsiteX116" fmla="*/ 349706 w 950597"/>
                    <a:gd name="connsiteY116" fmla="*/ 1328392 h 2950723"/>
                    <a:gd name="connsiteX117" fmla="*/ 343677 w 950597"/>
                    <a:gd name="connsiteY117" fmla="*/ 1346479 h 2950723"/>
                    <a:gd name="connsiteX118" fmla="*/ 341667 w 950597"/>
                    <a:gd name="connsiteY118" fmla="*/ 1352508 h 2950723"/>
                    <a:gd name="connsiteX119" fmla="*/ 337648 w 950597"/>
                    <a:gd name="connsiteY119" fmla="*/ 1358537 h 2950723"/>
                    <a:gd name="connsiteX120" fmla="*/ 335638 w 950597"/>
                    <a:gd name="connsiteY120" fmla="*/ 1364566 h 2950723"/>
                    <a:gd name="connsiteX121" fmla="*/ 327600 w 950597"/>
                    <a:gd name="connsiteY121" fmla="*/ 1376624 h 2950723"/>
                    <a:gd name="connsiteX122" fmla="*/ 323580 w 950597"/>
                    <a:gd name="connsiteY122" fmla="*/ 1388682 h 2950723"/>
                    <a:gd name="connsiteX123" fmla="*/ 321570 w 950597"/>
                    <a:gd name="connsiteY123" fmla="*/ 1394711 h 2950723"/>
                    <a:gd name="connsiteX124" fmla="*/ 317551 w 950597"/>
                    <a:gd name="connsiteY124" fmla="*/ 1400740 h 2950723"/>
                    <a:gd name="connsiteX125" fmla="*/ 313532 w 950597"/>
                    <a:gd name="connsiteY125" fmla="*/ 1412798 h 2950723"/>
                    <a:gd name="connsiteX126" fmla="*/ 311522 w 950597"/>
                    <a:gd name="connsiteY126" fmla="*/ 1418827 h 2950723"/>
                    <a:gd name="connsiteX127" fmla="*/ 307503 w 950597"/>
                    <a:gd name="connsiteY127" fmla="*/ 1424856 h 2950723"/>
                    <a:gd name="connsiteX128" fmla="*/ 303483 w 950597"/>
                    <a:gd name="connsiteY128" fmla="*/ 1428875 h 2950723"/>
                    <a:gd name="connsiteX129" fmla="*/ 289416 w 950597"/>
                    <a:gd name="connsiteY129" fmla="*/ 1444952 h 2950723"/>
                    <a:gd name="connsiteX130" fmla="*/ 281377 w 950597"/>
                    <a:gd name="connsiteY130" fmla="*/ 1457011 h 2950723"/>
                    <a:gd name="connsiteX131" fmla="*/ 277358 w 950597"/>
                    <a:gd name="connsiteY131" fmla="*/ 1463040 h 2950723"/>
                    <a:gd name="connsiteX132" fmla="*/ 273338 w 950597"/>
                    <a:gd name="connsiteY132" fmla="*/ 1467059 h 2950723"/>
                    <a:gd name="connsiteX133" fmla="*/ 267309 w 950597"/>
                    <a:gd name="connsiteY133" fmla="*/ 1477107 h 2950723"/>
                    <a:gd name="connsiteX134" fmla="*/ 265300 w 950597"/>
                    <a:gd name="connsiteY134" fmla="*/ 1483136 h 2950723"/>
                    <a:gd name="connsiteX135" fmla="*/ 261280 w 950597"/>
                    <a:gd name="connsiteY135" fmla="*/ 1489165 h 2950723"/>
                    <a:gd name="connsiteX136" fmla="*/ 257261 w 950597"/>
                    <a:gd name="connsiteY136" fmla="*/ 1503233 h 2950723"/>
                    <a:gd name="connsiteX137" fmla="*/ 253242 w 950597"/>
                    <a:gd name="connsiteY137" fmla="*/ 1509262 h 2950723"/>
                    <a:gd name="connsiteX138" fmla="*/ 251232 w 950597"/>
                    <a:gd name="connsiteY138" fmla="*/ 1515291 h 2950723"/>
                    <a:gd name="connsiteX139" fmla="*/ 243193 w 950597"/>
                    <a:gd name="connsiteY139" fmla="*/ 1527349 h 2950723"/>
                    <a:gd name="connsiteX140" fmla="*/ 239174 w 950597"/>
                    <a:gd name="connsiteY140" fmla="*/ 1533378 h 2950723"/>
                    <a:gd name="connsiteX141" fmla="*/ 235155 w 950597"/>
                    <a:gd name="connsiteY141" fmla="*/ 1539407 h 2950723"/>
                    <a:gd name="connsiteX142" fmla="*/ 233145 w 950597"/>
                    <a:gd name="connsiteY142" fmla="*/ 1545436 h 2950723"/>
                    <a:gd name="connsiteX143" fmla="*/ 225106 w 950597"/>
                    <a:gd name="connsiteY143" fmla="*/ 1555484 h 2950723"/>
                    <a:gd name="connsiteX144" fmla="*/ 219077 w 950597"/>
                    <a:gd name="connsiteY144" fmla="*/ 1567542 h 2950723"/>
                    <a:gd name="connsiteX145" fmla="*/ 217068 w 950597"/>
                    <a:gd name="connsiteY145" fmla="*/ 1573571 h 2950723"/>
                    <a:gd name="connsiteX146" fmla="*/ 213048 w 950597"/>
                    <a:gd name="connsiteY146" fmla="*/ 1577591 h 2950723"/>
                    <a:gd name="connsiteX147" fmla="*/ 203000 w 950597"/>
                    <a:gd name="connsiteY147" fmla="*/ 1589649 h 2950723"/>
                    <a:gd name="connsiteX148" fmla="*/ 196971 w 950597"/>
                    <a:gd name="connsiteY148" fmla="*/ 1601707 h 2950723"/>
                    <a:gd name="connsiteX149" fmla="*/ 194961 w 950597"/>
                    <a:gd name="connsiteY149" fmla="*/ 1607736 h 2950723"/>
                    <a:gd name="connsiteX150" fmla="*/ 190942 w 950597"/>
                    <a:gd name="connsiteY150" fmla="*/ 1613765 h 2950723"/>
                    <a:gd name="connsiteX151" fmla="*/ 188932 w 950597"/>
                    <a:gd name="connsiteY151" fmla="*/ 1619794 h 2950723"/>
                    <a:gd name="connsiteX152" fmla="*/ 176874 w 950597"/>
                    <a:gd name="connsiteY152" fmla="*/ 1635871 h 2950723"/>
                    <a:gd name="connsiteX153" fmla="*/ 168836 w 950597"/>
                    <a:gd name="connsiteY153" fmla="*/ 1651949 h 2950723"/>
                    <a:gd name="connsiteX154" fmla="*/ 162807 w 950597"/>
                    <a:gd name="connsiteY154" fmla="*/ 1670036 h 2950723"/>
                    <a:gd name="connsiteX155" fmla="*/ 160797 w 950597"/>
                    <a:gd name="connsiteY155" fmla="*/ 1676065 h 2950723"/>
                    <a:gd name="connsiteX156" fmla="*/ 156778 w 950597"/>
                    <a:gd name="connsiteY156" fmla="*/ 1682094 h 2950723"/>
                    <a:gd name="connsiteX157" fmla="*/ 154768 w 950597"/>
                    <a:gd name="connsiteY157" fmla="*/ 1688123 h 2950723"/>
                    <a:gd name="connsiteX158" fmla="*/ 146729 w 950597"/>
                    <a:gd name="connsiteY158" fmla="*/ 1700181 h 2950723"/>
                    <a:gd name="connsiteX159" fmla="*/ 140700 w 950597"/>
                    <a:gd name="connsiteY159" fmla="*/ 1712239 h 2950723"/>
                    <a:gd name="connsiteX160" fmla="*/ 138690 w 950597"/>
                    <a:gd name="connsiteY160" fmla="*/ 1718268 h 2950723"/>
                    <a:gd name="connsiteX161" fmla="*/ 134671 w 950597"/>
                    <a:gd name="connsiteY161" fmla="*/ 1724297 h 2950723"/>
                    <a:gd name="connsiteX162" fmla="*/ 130652 w 950597"/>
                    <a:gd name="connsiteY162" fmla="*/ 1736355 h 2950723"/>
                    <a:gd name="connsiteX163" fmla="*/ 126632 w 950597"/>
                    <a:gd name="connsiteY163" fmla="*/ 1740374 h 2950723"/>
                    <a:gd name="connsiteX164" fmla="*/ 116584 w 950597"/>
                    <a:gd name="connsiteY164" fmla="*/ 1748413 h 2950723"/>
                    <a:gd name="connsiteX165" fmla="*/ 110555 w 950597"/>
                    <a:gd name="connsiteY165" fmla="*/ 1760471 h 2950723"/>
                    <a:gd name="connsiteX166" fmla="*/ 102516 w 950597"/>
                    <a:gd name="connsiteY166" fmla="*/ 1770519 h 2950723"/>
                    <a:gd name="connsiteX167" fmla="*/ 98497 w 950597"/>
                    <a:gd name="connsiteY167" fmla="*/ 1776548 h 2950723"/>
                    <a:gd name="connsiteX168" fmla="*/ 88449 w 950597"/>
                    <a:gd name="connsiteY168" fmla="*/ 1788606 h 2950723"/>
                    <a:gd name="connsiteX169" fmla="*/ 86439 w 950597"/>
                    <a:gd name="connsiteY169" fmla="*/ 1794635 h 2950723"/>
                    <a:gd name="connsiteX170" fmla="*/ 82420 w 950597"/>
                    <a:gd name="connsiteY170" fmla="*/ 1800664 h 2950723"/>
                    <a:gd name="connsiteX171" fmla="*/ 74381 w 950597"/>
                    <a:gd name="connsiteY171" fmla="*/ 1808703 h 2950723"/>
                    <a:gd name="connsiteX172" fmla="*/ 66342 w 950597"/>
                    <a:gd name="connsiteY172" fmla="*/ 1818751 h 2950723"/>
                    <a:gd name="connsiteX173" fmla="*/ 62323 w 950597"/>
                    <a:gd name="connsiteY173" fmla="*/ 1826790 h 2950723"/>
                    <a:gd name="connsiteX174" fmla="*/ 54284 w 950597"/>
                    <a:gd name="connsiteY174" fmla="*/ 1840858 h 2950723"/>
                    <a:gd name="connsiteX175" fmla="*/ 48255 w 950597"/>
                    <a:gd name="connsiteY175" fmla="*/ 1854925 h 2950723"/>
                    <a:gd name="connsiteX176" fmla="*/ 42226 w 950597"/>
                    <a:gd name="connsiteY176" fmla="*/ 1866983 h 2950723"/>
                    <a:gd name="connsiteX177" fmla="*/ 36197 w 950597"/>
                    <a:gd name="connsiteY177" fmla="*/ 1879041 h 2950723"/>
                    <a:gd name="connsiteX178" fmla="*/ 30168 w 950597"/>
                    <a:gd name="connsiteY178" fmla="*/ 1883061 h 2950723"/>
                    <a:gd name="connsiteX179" fmla="*/ 18110 w 950597"/>
                    <a:gd name="connsiteY179" fmla="*/ 1903157 h 2950723"/>
                    <a:gd name="connsiteX180" fmla="*/ 16101 w 950597"/>
                    <a:gd name="connsiteY180" fmla="*/ 1909186 h 2950723"/>
                    <a:gd name="connsiteX181" fmla="*/ 6052 w 950597"/>
                    <a:gd name="connsiteY181" fmla="*/ 1917225 h 2950723"/>
                    <a:gd name="connsiteX182" fmla="*/ 4043 w 950597"/>
                    <a:gd name="connsiteY182" fmla="*/ 1923254 h 2950723"/>
                    <a:gd name="connsiteX183" fmla="*/ 23 w 950597"/>
                    <a:gd name="connsiteY183" fmla="*/ 1929283 h 2950723"/>
                    <a:gd name="connsiteX184" fmla="*/ 184537 w 950597"/>
                    <a:gd name="connsiteY184" fmla="*/ 2950723 h 2950723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0" fmla="*/ 950767 w 950767"/>
                    <a:gd name="connsiteY0" fmla="*/ 0 h 3048049"/>
                    <a:gd name="connsiteX1" fmla="*/ 908564 w 950767"/>
                    <a:gd name="connsiteY1" fmla="*/ 78377 h 3048049"/>
                    <a:gd name="connsiteX2" fmla="*/ 904545 w 950767"/>
                    <a:gd name="connsiteY2" fmla="*/ 84406 h 3048049"/>
                    <a:gd name="connsiteX3" fmla="*/ 866361 w 950767"/>
                    <a:gd name="connsiteY3" fmla="*/ 176851 h 3048049"/>
                    <a:gd name="connsiteX4" fmla="*/ 862342 w 950767"/>
                    <a:gd name="connsiteY4" fmla="*/ 188909 h 3048049"/>
                    <a:gd name="connsiteX5" fmla="*/ 860332 w 950767"/>
                    <a:gd name="connsiteY5" fmla="*/ 194938 h 3048049"/>
                    <a:gd name="connsiteX6" fmla="*/ 852293 w 950767"/>
                    <a:gd name="connsiteY6" fmla="*/ 213025 h 3048049"/>
                    <a:gd name="connsiteX7" fmla="*/ 848274 w 950767"/>
                    <a:gd name="connsiteY7" fmla="*/ 225083 h 3048049"/>
                    <a:gd name="connsiteX8" fmla="*/ 846264 w 950767"/>
                    <a:gd name="connsiteY8" fmla="*/ 231112 h 3048049"/>
                    <a:gd name="connsiteX9" fmla="*/ 842245 w 950767"/>
                    <a:gd name="connsiteY9" fmla="*/ 237141 h 3048049"/>
                    <a:gd name="connsiteX10" fmla="*/ 834206 w 950767"/>
                    <a:gd name="connsiteY10" fmla="*/ 253218 h 3048049"/>
                    <a:gd name="connsiteX11" fmla="*/ 828177 w 950767"/>
                    <a:gd name="connsiteY11" fmla="*/ 263266 h 3048049"/>
                    <a:gd name="connsiteX12" fmla="*/ 826168 w 950767"/>
                    <a:gd name="connsiteY12" fmla="*/ 269295 h 3048049"/>
                    <a:gd name="connsiteX13" fmla="*/ 818129 w 950767"/>
                    <a:gd name="connsiteY13" fmla="*/ 279344 h 3048049"/>
                    <a:gd name="connsiteX14" fmla="*/ 814110 w 950767"/>
                    <a:gd name="connsiteY14" fmla="*/ 291402 h 3048049"/>
                    <a:gd name="connsiteX15" fmla="*/ 810090 w 950767"/>
                    <a:gd name="connsiteY15" fmla="*/ 303460 h 3048049"/>
                    <a:gd name="connsiteX16" fmla="*/ 806071 w 950767"/>
                    <a:gd name="connsiteY16" fmla="*/ 315518 h 3048049"/>
                    <a:gd name="connsiteX17" fmla="*/ 798032 w 950767"/>
                    <a:gd name="connsiteY17" fmla="*/ 327576 h 3048049"/>
                    <a:gd name="connsiteX18" fmla="*/ 792003 w 950767"/>
                    <a:gd name="connsiteY18" fmla="*/ 339634 h 3048049"/>
                    <a:gd name="connsiteX19" fmla="*/ 785974 w 950767"/>
                    <a:gd name="connsiteY19" fmla="*/ 351692 h 3048049"/>
                    <a:gd name="connsiteX20" fmla="*/ 779945 w 950767"/>
                    <a:gd name="connsiteY20" fmla="*/ 369779 h 3048049"/>
                    <a:gd name="connsiteX21" fmla="*/ 777936 w 950767"/>
                    <a:gd name="connsiteY21" fmla="*/ 375808 h 3048049"/>
                    <a:gd name="connsiteX22" fmla="*/ 771907 w 950767"/>
                    <a:gd name="connsiteY22" fmla="*/ 397914 h 3048049"/>
                    <a:gd name="connsiteX23" fmla="*/ 767887 w 950767"/>
                    <a:gd name="connsiteY23" fmla="*/ 409972 h 3048049"/>
                    <a:gd name="connsiteX24" fmla="*/ 765878 w 950767"/>
                    <a:gd name="connsiteY24" fmla="*/ 416001 h 3048049"/>
                    <a:gd name="connsiteX25" fmla="*/ 761858 w 950767"/>
                    <a:gd name="connsiteY25" fmla="*/ 420021 h 3048049"/>
                    <a:gd name="connsiteX26" fmla="*/ 755829 w 950767"/>
                    <a:gd name="connsiteY26" fmla="*/ 438108 h 3048049"/>
                    <a:gd name="connsiteX27" fmla="*/ 753820 w 950767"/>
                    <a:gd name="connsiteY27" fmla="*/ 444137 h 3048049"/>
                    <a:gd name="connsiteX28" fmla="*/ 749800 w 950767"/>
                    <a:gd name="connsiteY28" fmla="*/ 450166 h 3048049"/>
                    <a:gd name="connsiteX29" fmla="*/ 745781 w 950767"/>
                    <a:gd name="connsiteY29" fmla="*/ 462224 h 3048049"/>
                    <a:gd name="connsiteX30" fmla="*/ 741762 w 950767"/>
                    <a:gd name="connsiteY30" fmla="*/ 476291 h 3048049"/>
                    <a:gd name="connsiteX31" fmla="*/ 737742 w 950767"/>
                    <a:gd name="connsiteY31" fmla="*/ 482320 h 3048049"/>
                    <a:gd name="connsiteX32" fmla="*/ 735733 w 950767"/>
                    <a:gd name="connsiteY32" fmla="*/ 488349 h 3048049"/>
                    <a:gd name="connsiteX33" fmla="*/ 731713 w 950767"/>
                    <a:gd name="connsiteY33" fmla="*/ 492369 h 3048049"/>
                    <a:gd name="connsiteX34" fmla="*/ 727694 w 950767"/>
                    <a:gd name="connsiteY34" fmla="*/ 504427 h 3048049"/>
                    <a:gd name="connsiteX35" fmla="*/ 719655 w 950767"/>
                    <a:gd name="connsiteY35" fmla="*/ 516485 h 3048049"/>
                    <a:gd name="connsiteX36" fmla="*/ 713626 w 950767"/>
                    <a:gd name="connsiteY36" fmla="*/ 526533 h 3048049"/>
                    <a:gd name="connsiteX37" fmla="*/ 711617 w 950767"/>
                    <a:gd name="connsiteY37" fmla="*/ 532562 h 3048049"/>
                    <a:gd name="connsiteX38" fmla="*/ 703578 w 950767"/>
                    <a:gd name="connsiteY38" fmla="*/ 544620 h 3048049"/>
                    <a:gd name="connsiteX39" fmla="*/ 695539 w 950767"/>
                    <a:gd name="connsiteY39" fmla="*/ 572756 h 3048049"/>
                    <a:gd name="connsiteX40" fmla="*/ 691520 w 950767"/>
                    <a:gd name="connsiteY40" fmla="*/ 578785 h 3048049"/>
                    <a:gd name="connsiteX41" fmla="*/ 687500 w 950767"/>
                    <a:gd name="connsiteY41" fmla="*/ 590843 h 3048049"/>
                    <a:gd name="connsiteX42" fmla="*/ 679462 w 950767"/>
                    <a:gd name="connsiteY42" fmla="*/ 602901 h 3048049"/>
                    <a:gd name="connsiteX43" fmla="*/ 675442 w 950767"/>
                    <a:gd name="connsiteY43" fmla="*/ 608930 h 3048049"/>
                    <a:gd name="connsiteX44" fmla="*/ 667404 w 950767"/>
                    <a:gd name="connsiteY44" fmla="*/ 627017 h 3048049"/>
                    <a:gd name="connsiteX45" fmla="*/ 665394 w 950767"/>
                    <a:gd name="connsiteY45" fmla="*/ 635055 h 3048049"/>
                    <a:gd name="connsiteX46" fmla="*/ 659365 w 950767"/>
                    <a:gd name="connsiteY46" fmla="*/ 653142 h 3048049"/>
                    <a:gd name="connsiteX47" fmla="*/ 657355 w 950767"/>
                    <a:gd name="connsiteY47" fmla="*/ 659171 h 3048049"/>
                    <a:gd name="connsiteX48" fmla="*/ 655346 w 950767"/>
                    <a:gd name="connsiteY48" fmla="*/ 665200 h 3048049"/>
                    <a:gd name="connsiteX49" fmla="*/ 651326 w 950767"/>
                    <a:gd name="connsiteY49" fmla="*/ 671229 h 3048049"/>
                    <a:gd name="connsiteX50" fmla="*/ 649317 w 950767"/>
                    <a:gd name="connsiteY50" fmla="*/ 677258 h 3048049"/>
                    <a:gd name="connsiteX51" fmla="*/ 645297 w 950767"/>
                    <a:gd name="connsiteY51" fmla="*/ 681278 h 3048049"/>
                    <a:gd name="connsiteX52" fmla="*/ 641278 w 950767"/>
                    <a:gd name="connsiteY52" fmla="*/ 687307 h 3048049"/>
                    <a:gd name="connsiteX53" fmla="*/ 639268 w 950767"/>
                    <a:gd name="connsiteY53" fmla="*/ 693336 h 3048049"/>
                    <a:gd name="connsiteX54" fmla="*/ 635249 w 950767"/>
                    <a:gd name="connsiteY54" fmla="*/ 699365 h 3048049"/>
                    <a:gd name="connsiteX55" fmla="*/ 627210 w 950767"/>
                    <a:gd name="connsiteY55" fmla="*/ 717452 h 3048049"/>
                    <a:gd name="connsiteX56" fmla="*/ 621181 w 950767"/>
                    <a:gd name="connsiteY56" fmla="*/ 737549 h 3048049"/>
                    <a:gd name="connsiteX57" fmla="*/ 619172 w 950767"/>
                    <a:gd name="connsiteY57" fmla="*/ 743578 h 3048049"/>
                    <a:gd name="connsiteX58" fmla="*/ 615152 w 950767"/>
                    <a:gd name="connsiteY58" fmla="*/ 749607 h 3048049"/>
                    <a:gd name="connsiteX59" fmla="*/ 607114 w 950767"/>
                    <a:gd name="connsiteY59" fmla="*/ 773723 h 3048049"/>
                    <a:gd name="connsiteX60" fmla="*/ 605104 w 950767"/>
                    <a:gd name="connsiteY60" fmla="*/ 779752 h 3048049"/>
                    <a:gd name="connsiteX61" fmla="*/ 603094 w 950767"/>
                    <a:gd name="connsiteY61" fmla="*/ 785781 h 3048049"/>
                    <a:gd name="connsiteX62" fmla="*/ 599075 w 950767"/>
                    <a:gd name="connsiteY62" fmla="*/ 799848 h 3048049"/>
                    <a:gd name="connsiteX63" fmla="*/ 595056 w 950767"/>
                    <a:gd name="connsiteY63" fmla="*/ 805877 h 3048049"/>
                    <a:gd name="connsiteX64" fmla="*/ 589027 w 950767"/>
                    <a:gd name="connsiteY64" fmla="*/ 815926 h 3048049"/>
                    <a:gd name="connsiteX65" fmla="*/ 585007 w 950767"/>
                    <a:gd name="connsiteY65" fmla="*/ 827984 h 3048049"/>
                    <a:gd name="connsiteX66" fmla="*/ 580988 w 950767"/>
                    <a:gd name="connsiteY66" fmla="*/ 834013 h 3048049"/>
                    <a:gd name="connsiteX67" fmla="*/ 576969 w 950767"/>
                    <a:gd name="connsiteY67" fmla="*/ 846071 h 3048049"/>
                    <a:gd name="connsiteX68" fmla="*/ 574959 w 950767"/>
                    <a:gd name="connsiteY68" fmla="*/ 852100 h 3048049"/>
                    <a:gd name="connsiteX69" fmla="*/ 570940 w 950767"/>
                    <a:gd name="connsiteY69" fmla="*/ 858129 h 3048049"/>
                    <a:gd name="connsiteX70" fmla="*/ 564911 w 950767"/>
                    <a:gd name="connsiteY70" fmla="*/ 876216 h 3048049"/>
                    <a:gd name="connsiteX71" fmla="*/ 562901 w 950767"/>
                    <a:gd name="connsiteY71" fmla="*/ 882245 h 3048049"/>
                    <a:gd name="connsiteX72" fmla="*/ 556872 w 950767"/>
                    <a:gd name="connsiteY72" fmla="*/ 888274 h 3048049"/>
                    <a:gd name="connsiteX73" fmla="*/ 548833 w 950767"/>
                    <a:gd name="connsiteY73" fmla="*/ 906361 h 3048049"/>
                    <a:gd name="connsiteX74" fmla="*/ 544814 w 950767"/>
                    <a:gd name="connsiteY74" fmla="*/ 918419 h 3048049"/>
                    <a:gd name="connsiteX75" fmla="*/ 540795 w 950767"/>
                    <a:gd name="connsiteY75" fmla="*/ 924448 h 3048049"/>
                    <a:gd name="connsiteX76" fmla="*/ 536775 w 950767"/>
                    <a:gd name="connsiteY76" fmla="*/ 936506 h 3048049"/>
                    <a:gd name="connsiteX77" fmla="*/ 530746 w 950767"/>
                    <a:gd name="connsiteY77" fmla="*/ 948564 h 3048049"/>
                    <a:gd name="connsiteX78" fmla="*/ 526727 w 950767"/>
                    <a:gd name="connsiteY78" fmla="*/ 954593 h 3048049"/>
                    <a:gd name="connsiteX79" fmla="*/ 522708 w 950767"/>
                    <a:gd name="connsiteY79" fmla="*/ 966651 h 3048049"/>
                    <a:gd name="connsiteX80" fmla="*/ 514669 w 950767"/>
                    <a:gd name="connsiteY80" fmla="*/ 990767 h 3048049"/>
                    <a:gd name="connsiteX81" fmla="*/ 512659 w 950767"/>
                    <a:gd name="connsiteY81" fmla="*/ 996796 h 3048049"/>
                    <a:gd name="connsiteX82" fmla="*/ 510650 w 950767"/>
                    <a:gd name="connsiteY82" fmla="*/ 1002825 h 3048049"/>
                    <a:gd name="connsiteX83" fmla="*/ 506630 w 950767"/>
                    <a:gd name="connsiteY83" fmla="*/ 1006844 h 3048049"/>
                    <a:gd name="connsiteX84" fmla="*/ 500601 w 950767"/>
                    <a:gd name="connsiteY84" fmla="*/ 1018902 h 3048049"/>
                    <a:gd name="connsiteX85" fmla="*/ 498591 w 950767"/>
                    <a:gd name="connsiteY85" fmla="*/ 1024931 h 3048049"/>
                    <a:gd name="connsiteX86" fmla="*/ 494572 w 950767"/>
                    <a:gd name="connsiteY86" fmla="*/ 1030960 h 3048049"/>
                    <a:gd name="connsiteX87" fmla="*/ 488543 w 950767"/>
                    <a:gd name="connsiteY87" fmla="*/ 1041009 h 3048049"/>
                    <a:gd name="connsiteX88" fmla="*/ 480504 w 950767"/>
                    <a:gd name="connsiteY88" fmla="*/ 1059096 h 3048049"/>
                    <a:gd name="connsiteX89" fmla="*/ 476485 w 950767"/>
                    <a:gd name="connsiteY89" fmla="*/ 1073163 h 3048049"/>
                    <a:gd name="connsiteX90" fmla="*/ 468446 w 950767"/>
                    <a:gd name="connsiteY90" fmla="*/ 1081202 h 3048049"/>
                    <a:gd name="connsiteX91" fmla="*/ 464427 w 950767"/>
                    <a:gd name="connsiteY91" fmla="*/ 1087231 h 3048049"/>
                    <a:gd name="connsiteX92" fmla="*/ 462417 w 950767"/>
                    <a:gd name="connsiteY92" fmla="*/ 1093260 h 3048049"/>
                    <a:gd name="connsiteX93" fmla="*/ 458398 w 950767"/>
                    <a:gd name="connsiteY93" fmla="*/ 1097280 h 3048049"/>
                    <a:gd name="connsiteX94" fmla="*/ 456388 w 950767"/>
                    <a:gd name="connsiteY94" fmla="*/ 1103309 h 3048049"/>
                    <a:gd name="connsiteX95" fmla="*/ 448350 w 950767"/>
                    <a:gd name="connsiteY95" fmla="*/ 1115367 h 3048049"/>
                    <a:gd name="connsiteX96" fmla="*/ 446340 w 950767"/>
                    <a:gd name="connsiteY96" fmla="*/ 1121396 h 3048049"/>
                    <a:gd name="connsiteX97" fmla="*/ 438301 w 950767"/>
                    <a:gd name="connsiteY97" fmla="*/ 1133454 h 3048049"/>
                    <a:gd name="connsiteX98" fmla="*/ 430263 w 950767"/>
                    <a:gd name="connsiteY98" fmla="*/ 1157570 h 3048049"/>
                    <a:gd name="connsiteX99" fmla="*/ 428253 w 950767"/>
                    <a:gd name="connsiteY99" fmla="*/ 1163599 h 3048049"/>
                    <a:gd name="connsiteX100" fmla="*/ 426243 w 950767"/>
                    <a:gd name="connsiteY100" fmla="*/ 1169628 h 3048049"/>
                    <a:gd name="connsiteX101" fmla="*/ 418205 w 950767"/>
                    <a:gd name="connsiteY101" fmla="*/ 1181686 h 3048049"/>
                    <a:gd name="connsiteX102" fmla="*/ 414185 w 950767"/>
                    <a:gd name="connsiteY102" fmla="*/ 1193744 h 3048049"/>
                    <a:gd name="connsiteX103" fmla="*/ 410166 w 950767"/>
                    <a:gd name="connsiteY103" fmla="*/ 1199773 h 3048049"/>
                    <a:gd name="connsiteX104" fmla="*/ 408156 w 950767"/>
                    <a:gd name="connsiteY104" fmla="*/ 1205802 h 3048049"/>
                    <a:gd name="connsiteX105" fmla="*/ 404137 w 950767"/>
                    <a:gd name="connsiteY105" fmla="*/ 1211831 h 3048049"/>
                    <a:gd name="connsiteX106" fmla="*/ 396098 w 950767"/>
                    <a:gd name="connsiteY106" fmla="*/ 1229918 h 3048049"/>
                    <a:gd name="connsiteX107" fmla="*/ 392079 w 950767"/>
                    <a:gd name="connsiteY107" fmla="*/ 1241976 h 3048049"/>
                    <a:gd name="connsiteX108" fmla="*/ 390069 w 950767"/>
                    <a:gd name="connsiteY108" fmla="*/ 1248005 h 3048049"/>
                    <a:gd name="connsiteX109" fmla="*/ 378011 w 950767"/>
                    <a:gd name="connsiteY109" fmla="*/ 1264082 h 3048049"/>
                    <a:gd name="connsiteX110" fmla="*/ 373992 w 950767"/>
                    <a:gd name="connsiteY110" fmla="*/ 1276140 h 3048049"/>
                    <a:gd name="connsiteX111" fmla="*/ 371982 w 950767"/>
                    <a:gd name="connsiteY111" fmla="*/ 1282169 h 3048049"/>
                    <a:gd name="connsiteX112" fmla="*/ 367963 w 950767"/>
                    <a:gd name="connsiteY112" fmla="*/ 1288198 h 3048049"/>
                    <a:gd name="connsiteX113" fmla="*/ 361934 w 950767"/>
                    <a:gd name="connsiteY113" fmla="*/ 1298247 h 3048049"/>
                    <a:gd name="connsiteX114" fmla="*/ 355905 w 950767"/>
                    <a:gd name="connsiteY114" fmla="*/ 1310305 h 3048049"/>
                    <a:gd name="connsiteX115" fmla="*/ 351886 w 950767"/>
                    <a:gd name="connsiteY115" fmla="*/ 1322363 h 3048049"/>
                    <a:gd name="connsiteX116" fmla="*/ 349876 w 950767"/>
                    <a:gd name="connsiteY116" fmla="*/ 1328392 h 3048049"/>
                    <a:gd name="connsiteX117" fmla="*/ 343847 w 950767"/>
                    <a:gd name="connsiteY117" fmla="*/ 1346479 h 3048049"/>
                    <a:gd name="connsiteX118" fmla="*/ 341837 w 950767"/>
                    <a:gd name="connsiteY118" fmla="*/ 1352508 h 3048049"/>
                    <a:gd name="connsiteX119" fmla="*/ 337818 w 950767"/>
                    <a:gd name="connsiteY119" fmla="*/ 1358537 h 3048049"/>
                    <a:gd name="connsiteX120" fmla="*/ 335808 w 950767"/>
                    <a:gd name="connsiteY120" fmla="*/ 1364566 h 3048049"/>
                    <a:gd name="connsiteX121" fmla="*/ 327770 w 950767"/>
                    <a:gd name="connsiteY121" fmla="*/ 1376624 h 3048049"/>
                    <a:gd name="connsiteX122" fmla="*/ 323750 w 950767"/>
                    <a:gd name="connsiteY122" fmla="*/ 1388682 h 3048049"/>
                    <a:gd name="connsiteX123" fmla="*/ 321740 w 950767"/>
                    <a:gd name="connsiteY123" fmla="*/ 1394711 h 3048049"/>
                    <a:gd name="connsiteX124" fmla="*/ 317721 w 950767"/>
                    <a:gd name="connsiteY124" fmla="*/ 1400740 h 3048049"/>
                    <a:gd name="connsiteX125" fmla="*/ 313702 w 950767"/>
                    <a:gd name="connsiteY125" fmla="*/ 1412798 h 3048049"/>
                    <a:gd name="connsiteX126" fmla="*/ 311692 w 950767"/>
                    <a:gd name="connsiteY126" fmla="*/ 1418827 h 3048049"/>
                    <a:gd name="connsiteX127" fmla="*/ 307673 w 950767"/>
                    <a:gd name="connsiteY127" fmla="*/ 1424856 h 3048049"/>
                    <a:gd name="connsiteX128" fmla="*/ 303653 w 950767"/>
                    <a:gd name="connsiteY128" fmla="*/ 1428875 h 3048049"/>
                    <a:gd name="connsiteX129" fmla="*/ 289586 w 950767"/>
                    <a:gd name="connsiteY129" fmla="*/ 1444952 h 3048049"/>
                    <a:gd name="connsiteX130" fmla="*/ 281547 w 950767"/>
                    <a:gd name="connsiteY130" fmla="*/ 1457011 h 3048049"/>
                    <a:gd name="connsiteX131" fmla="*/ 277528 w 950767"/>
                    <a:gd name="connsiteY131" fmla="*/ 1463040 h 3048049"/>
                    <a:gd name="connsiteX132" fmla="*/ 273508 w 950767"/>
                    <a:gd name="connsiteY132" fmla="*/ 1467059 h 3048049"/>
                    <a:gd name="connsiteX133" fmla="*/ 267479 w 950767"/>
                    <a:gd name="connsiteY133" fmla="*/ 1477107 h 3048049"/>
                    <a:gd name="connsiteX134" fmla="*/ 265470 w 950767"/>
                    <a:gd name="connsiteY134" fmla="*/ 1483136 h 3048049"/>
                    <a:gd name="connsiteX135" fmla="*/ 261450 w 950767"/>
                    <a:gd name="connsiteY135" fmla="*/ 1489165 h 3048049"/>
                    <a:gd name="connsiteX136" fmla="*/ 257431 w 950767"/>
                    <a:gd name="connsiteY136" fmla="*/ 1503233 h 3048049"/>
                    <a:gd name="connsiteX137" fmla="*/ 253412 w 950767"/>
                    <a:gd name="connsiteY137" fmla="*/ 1509262 h 3048049"/>
                    <a:gd name="connsiteX138" fmla="*/ 251402 w 950767"/>
                    <a:gd name="connsiteY138" fmla="*/ 1515291 h 3048049"/>
                    <a:gd name="connsiteX139" fmla="*/ 243363 w 950767"/>
                    <a:gd name="connsiteY139" fmla="*/ 1527349 h 3048049"/>
                    <a:gd name="connsiteX140" fmla="*/ 239344 w 950767"/>
                    <a:gd name="connsiteY140" fmla="*/ 1533378 h 3048049"/>
                    <a:gd name="connsiteX141" fmla="*/ 235325 w 950767"/>
                    <a:gd name="connsiteY141" fmla="*/ 1539407 h 3048049"/>
                    <a:gd name="connsiteX142" fmla="*/ 233315 w 950767"/>
                    <a:gd name="connsiteY142" fmla="*/ 1545436 h 3048049"/>
                    <a:gd name="connsiteX143" fmla="*/ 225276 w 950767"/>
                    <a:gd name="connsiteY143" fmla="*/ 1555484 h 3048049"/>
                    <a:gd name="connsiteX144" fmla="*/ 219247 w 950767"/>
                    <a:gd name="connsiteY144" fmla="*/ 1567542 h 3048049"/>
                    <a:gd name="connsiteX145" fmla="*/ 217238 w 950767"/>
                    <a:gd name="connsiteY145" fmla="*/ 1573571 h 3048049"/>
                    <a:gd name="connsiteX146" fmla="*/ 213218 w 950767"/>
                    <a:gd name="connsiteY146" fmla="*/ 1577591 h 3048049"/>
                    <a:gd name="connsiteX147" fmla="*/ 203170 w 950767"/>
                    <a:gd name="connsiteY147" fmla="*/ 1589649 h 3048049"/>
                    <a:gd name="connsiteX148" fmla="*/ 197141 w 950767"/>
                    <a:gd name="connsiteY148" fmla="*/ 1601707 h 3048049"/>
                    <a:gd name="connsiteX149" fmla="*/ 195131 w 950767"/>
                    <a:gd name="connsiteY149" fmla="*/ 1607736 h 3048049"/>
                    <a:gd name="connsiteX150" fmla="*/ 191112 w 950767"/>
                    <a:gd name="connsiteY150" fmla="*/ 1613765 h 3048049"/>
                    <a:gd name="connsiteX151" fmla="*/ 189102 w 950767"/>
                    <a:gd name="connsiteY151" fmla="*/ 1619794 h 3048049"/>
                    <a:gd name="connsiteX152" fmla="*/ 177044 w 950767"/>
                    <a:gd name="connsiteY152" fmla="*/ 1635871 h 3048049"/>
                    <a:gd name="connsiteX153" fmla="*/ 169006 w 950767"/>
                    <a:gd name="connsiteY153" fmla="*/ 1651949 h 3048049"/>
                    <a:gd name="connsiteX154" fmla="*/ 162977 w 950767"/>
                    <a:gd name="connsiteY154" fmla="*/ 1670036 h 3048049"/>
                    <a:gd name="connsiteX155" fmla="*/ 160967 w 950767"/>
                    <a:gd name="connsiteY155" fmla="*/ 1676065 h 3048049"/>
                    <a:gd name="connsiteX156" fmla="*/ 156948 w 950767"/>
                    <a:gd name="connsiteY156" fmla="*/ 1682094 h 3048049"/>
                    <a:gd name="connsiteX157" fmla="*/ 154938 w 950767"/>
                    <a:gd name="connsiteY157" fmla="*/ 1688123 h 3048049"/>
                    <a:gd name="connsiteX158" fmla="*/ 146899 w 950767"/>
                    <a:gd name="connsiteY158" fmla="*/ 1700181 h 3048049"/>
                    <a:gd name="connsiteX159" fmla="*/ 140870 w 950767"/>
                    <a:gd name="connsiteY159" fmla="*/ 1712239 h 3048049"/>
                    <a:gd name="connsiteX160" fmla="*/ 138860 w 950767"/>
                    <a:gd name="connsiteY160" fmla="*/ 1718268 h 3048049"/>
                    <a:gd name="connsiteX161" fmla="*/ 134841 w 950767"/>
                    <a:gd name="connsiteY161" fmla="*/ 1724297 h 3048049"/>
                    <a:gd name="connsiteX162" fmla="*/ 130822 w 950767"/>
                    <a:gd name="connsiteY162" fmla="*/ 1736355 h 3048049"/>
                    <a:gd name="connsiteX163" fmla="*/ 126802 w 950767"/>
                    <a:gd name="connsiteY163" fmla="*/ 1740374 h 3048049"/>
                    <a:gd name="connsiteX164" fmla="*/ 116754 w 950767"/>
                    <a:gd name="connsiteY164" fmla="*/ 1748413 h 3048049"/>
                    <a:gd name="connsiteX165" fmla="*/ 110725 w 950767"/>
                    <a:gd name="connsiteY165" fmla="*/ 1760471 h 3048049"/>
                    <a:gd name="connsiteX166" fmla="*/ 102686 w 950767"/>
                    <a:gd name="connsiteY166" fmla="*/ 1770519 h 3048049"/>
                    <a:gd name="connsiteX167" fmla="*/ 98667 w 950767"/>
                    <a:gd name="connsiteY167" fmla="*/ 1776548 h 3048049"/>
                    <a:gd name="connsiteX168" fmla="*/ 88619 w 950767"/>
                    <a:gd name="connsiteY168" fmla="*/ 1788606 h 3048049"/>
                    <a:gd name="connsiteX169" fmla="*/ 86609 w 950767"/>
                    <a:gd name="connsiteY169" fmla="*/ 1794635 h 3048049"/>
                    <a:gd name="connsiteX170" fmla="*/ 82590 w 950767"/>
                    <a:gd name="connsiteY170" fmla="*/ 1800664 h 3048049"/>
                    <a:gd name="connsiteX171" fmla="*/ 74551 w 950767"/>
                    <a:gd name="connsiteY171" fmla="*/ 1808703 h 3048049"/>
                    <a:gd name="connsiteX172" fmla="*/ 66512 w 950767"/>
                    <a:gd name="connsiteY172" fmla="*/ 1818751 h 3048049"/>
                    <a:gd name="connsiteX173" fmla="*/ 62493 w 950767"/>
                    <a:gd name="connsiteY173" fmla="*/ 1826790 h 3048049"/>
                    <a:gd name="connsiteX174" fmla="*/ 54454 w 950767"/>
                    <a:gd name="connsiteY174" fmla="*/ 1840858 h 3048049"/>
                    <a:gd name="connsiteX175" fmla="*/ 48425 w 950767"/>
                    <a:gd name="connsiteY175" fmla="*/ 1854925 h 3048049"/>
                    <a:gd name="connsiteX176" fmla="*/ 42396 w 950767"/>
                    <a:gd name="connsiteY176" fmla="*/ 1866983 h 3048049"/>
                    <a:gd name="connsiteX177" fmla="*/ 36367 w 950767"/>
                    <a:gd name="connsiteY177" fmla="*/ 1879041 h 3048049"/>
                    <a:gd name="connsiteX178" fmla="*/ 30338 w 950767"/>
                    <a:gd name="connsiteY178" fmla="*/ 1883061 h 3048049"/>
                    <a:gd name="connsiteX179" fmla="*/ 18280 w 950767"/>
                    <a:gd name="connsiteY179" fmla="*/ 1903157 h 3048049"/>
                    <a:gd name="connsiteX180" fmla="*/ 16271 w 950767"/>
                    <a:gd name="connsiteY180" fmla="*/ 1909186 h 3048049"/>
                    <a:gd name="connsiteX181" fmla="*/ 6222 w 950767"/>
                    <a:gd name="connsiteY181" fmla="*/ 1917225 h 3048049"/>
                    <a:gd name="connsiteX182" fmla="*/ 4213 w 950767"/>
                    <a:gd name="connsiteY182" fmla="*/ 1923254 h 3048049"/>
                    <a:gd name="connsiteX183" fmla="*/ 193 w 950767"/>
                    <a:gd name="connsiteY183" fmla="*/ 1929283 h 3048049"/>
                    <a:gd name="connsiteX184" fmla="*/ 16619 w 950767"/>
                    <a:gd name="connsiteY184" fmla="*/ 2970894 h 3048049"/>
                    <a:gd name="connsiteX185" fmla="*/ 36790 w 950767"/>
                    <a:gd name="connsiteY185" fmla="*/ 2970892 h 3048049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3044711"/>
                    <a:gd name="connsiteX1" fmla="*/ 908564 w 950767"/>
                    <a:gd name="connsiteY1" fmla="*/ 78377 h 3044711"/>
                    <a:gd name="connsiteX2" fmla="*/ 904545 w 950767"/>
                    <a:gd name="connsiteY2" fmla="*/ 84406 h 3044711"/>
                    <a:gd name="connsiteX3" fmla="*/ 866361 w 950767"/>
                    <a:gd name="connsiteY3" fmla="*/ 176851 h 3044711"/>
                    <a:gd name="connsiteX4" fmla="*/ 862342 w 950767"/>
                    <a:gd name="connsiteY4" fmla="*/ 188909 h 3044711"/>
                    <a:gd name="connsiteX5" fmla="*/ 860332 w 950767"/>
                    <a:gd name="connsiteY5" fmla="*/ 194938 h 3044711"/>
                    <a:gd name="connsiteX6" fmla="*/ 852293 w 950767"/>
                    <a:gd name="connsiteY6" fmla="*/ 213025 h 3044711"/>
                    <a:gd name="connsiteX7" fmla="*/ 848274 w 950767"/>
                    <a:gd name="connsiteY7" fmla="*/ 225083 h 3044711"/>
                    <a:gd name="connsiteX8" fmla="*/ 846264 w 950767"/>
                    <a:gd name="connsiteY8" fmla="*/ 231112 h 3044711"/>
                    <a:gd name="connsiteX9" fmla="*/ 842245 w 950767"/>
                    <a:gd name="connsiteY9" fmla="*/ 237141 h 3044711"/>
                    <a:gd name="connsiteX10" fmla="*/ 834206 w 950767"/>
                    <a:gd name="connsiteY10" fmla="*/ 253218 h 3044711"/>
                    <a:gd name="connsiteX11" fmla="*/ 828177 w 950767"/>
                    <a:gd name="connsiteY11" fmla="*/ 263266 h 3044711"/>
                    <a:gd name="connsiteX12" fmla="*/ 826168 w 950767"/>
                    <a:gd name="connsiteY12" fmla="*/ 269295 h 3044711"/>
                    <a:gd name="connsiteX13" fmla="*/ 818129 w 950767"/>
                    <a:gd name="connsiteY13" fmla="*/ 279344 h 3044711"/>
                    <a:gd name="connsiteX14" fmla="*/ 814110 w 950767"/>
                    <a:gd name="connsiteY14" fmla="*/ 291402 h 3044711"/>
                    <a:gd name="connsiteX15" fmla="*/ 810090 w 950767"/>
                    <a:gd name="connsiteY15" fmla="*/ 303460 h 3044711"/>
                    <a:gd name="connsiteX16" fmla="*/ 806071 w 950767"/>
                    <a:gd name="connsiteY16" fmla="*/ 315518 h 3044711"/>
                    <a:gd name="connsiteX17" fmla="*/ 798032 w 950767"/>
                    <a:gd name="connsiteY17" fmla="*/ 327576 h 3044711"/>
                    <a:gd name="connsiteX18" fmla="*/ 792003 w 950767"/>
                    <a:gd name="connsiteY18" fmla="*/ 339634 h 3044711"/>
                    <a:gd name="connsiteX19" fmla="*/ 785974 w 950767"/>
                    <a:gd name="connsiteY19" fmla="*/ 351692 h 3044711"/>
                    <a:gd name="connsiteX20" fmla="*/ 779945 w 950767"/>
                    <a:gd name="connsiteY20" fmla="*/ 369779 h 3044711"/>
                    <a:gd name="connsiteX21" fmla="*/ 777936 w 950767"/>
                    <a:gd name="connsiteY21" fmla="*/ 375808 h 3044711"/>
                    <a:gd name="connsiteX22" fmla="*/ 771907 w 950767"/>
                    <a:gd name="connsiteY22" fmla="*/ 397914 h 3044711"/>
                    <a:gd name="connsiteX23" fmla="*/ 767887 w 950767"/>
                    <a:gd name="connsiteY23" fmla="*/ 409972 h 3044711"/>
                    <a:gd name="connsiteX24" fmla="*/ 765878 w 950767"/>
                    <a:gd name="connsiteY24" fmla="*/ 416001 h 3044711"/>
                    <a:gd name="connsiteX25" fmla="*/ 761858 w 950767"/>
                    <a:gd name="connsiteY25" fmla="*/ 420021 h 3044711"/>
                    <a:gd name="connsiteX26" fmla="*/ 755829 w 950767"/>
                    <a:gd name="connsiteY26" fmla="*/ 438108 h 3044711"/>
                    <a:gd name="connsiteX27" fmla="*/ 753820 w 950767"/>
                    <a:gd name="connsiteY27" fmla="*/ 444137 h 3044711"/>
                    <a:gd name="connsiteX28" fmla="*/ 749800 w 950767"/>
                    <a:gd name="connsiteY28" fmla="*/ 450166 h 3044711"/>
                    <a:gd name="connsiteX29" fmla="*/ 745781 w 950767"/>
                    <a:gd name="connsiteY29" fmla="*/ 462224 h 3044711"/>
                    <a:gd name="connsiteX30" fmla="*/ 741762 w 950767"/>
                    <a:gd name="connsiteY30" fmla="*/ 476291 h 3044711"/>
                    <a:gd name="connsiteX31" fmla="*/ 737742 w 950767"/>
                    <a:gd name="connsiteY31" fmla="*/ 482320 h 3044711"/>
                    <a:gd name="connsiteX32" fmla="*/ 735733 w 950767"/>
                    <a:gd name="connsiteY32" fmla="*/ 488349 h 3044711"/>
                    <a:gd name="connsiteX33" fmla="*/ 731713 w 950767"/>
                    <a:gd name="connsiteY33" fmla="*/ 492369 h 3044711"/>
                    <a:gd name="connsiteX34" fmla="*/ 727694 w 950767"/>
                    <a:gd name="connsiteY34" fmla="*/ 504427 h 3044711"/>
                    <a:gd name="connsiteX35" fmla="*/ 719655 w 950767"/>
                    <a:gd name="connsiteY35" fmla="*/ 516485 h 3044711"/>
                    <a:gd name="connsiteX36" fmla="*/ 713626 w 950767"/>
                    <a:gd name="connsiteY36" fmla="*/ 526533 h 3044711"/>
                    <a:gd name="connsiteX37" fmla="*/ 711617 w 950767"/>
                    <a:gd name="connsiteY37" fmla="*/ 532562 h 3044711"/>
                    <a:gd name="connsiteX38" fmla="*/ 703578 w 950767"/>
                    <a:gd name="connsiteY38" fmla="*/ 544620 h 3044711"/>
                    <a:gd name="connsiteX39" fmla="*/ 695539 w 950767"/>
                    <a:gd name="connsiteY39" fmla="*/ 572756 h 3044711"/>
                    <a:gd name="connsiteX40" fmla="*/ 691520 w 950767"/>
                    <a:gd name="connsiteY40" fmla="*/ 578785 h 3044711"/>
                    <a:gd name="connsiteX41" fmla="*/ 687500 w 950767"/>
                    <a:gd name="connsiteY41" fmla="*/ 590843 h 3044711"/>
                    <a:gd name="connsiteX42" fmla="*/ 679462 w 950767"/>
                    <a:gd name="connsiteY42" fmla="*/ 602901 h 3044711"/>
                    <a:gd name="connsiteX43" fmla="*/ 675442 w 950767"/>
                    <a:gd name="connsiteY43" fmla="*/ 608930 h 3044711"/>
                    <a:gd name="connsiteX44" fmla="*/ 667404 w 950767"/>
                    <a:gd name="connsiteY44" fmla="*/ 627017 h 3044711"/>
                    <a:gd name="connsiteX45" fmla="*/ 665394 w 950767"/>
                    <a:gd name="connsiteY45" fmla="*/ 635055 h 3044711"/>
                    <a:gd name="connsiteX46" fmla="*/ 659365 w 950767"/>
                    <a:gd name="connsiteY46" fmla="*/ 653142 h 3044711"/>
                    <a:gd name="connsiteX47" fmla="*/ 657355 w 950767"/>
                    <a:gd name="connsiteY47" fmla="*/ 659171 h 3044711"/>
                    <a:gd name="connsiteX48" fmla="*/ 655346 w 950767"/>
                    <a:gd name="connsiteY48" fmla="*/ 665200 h 3044711"/>
                    <a:gd name="connsiteX49" fmla="*/ 651326 w 950767"/>
                    <a:gd name="connsiteY49" fmla="*/ 671229 h 3044711"/>
                    <a:gd name="connsiteX50" fmla="*/ 649317 w 950767"/>
                    <a:gd name="connsiteY50" fmla="*/ 677258 h 3044711"/>
                    <a:gd name="connsiteX51" fmla="*/ 645297 w 950767"/>
                    <a:gd name="connsiteY51" fmla="*/ 681278 h 3044711"/>
                    <a:gd name="connsiteX52" fmla="*/ 641278 w 950767"/>
                    <a:gd name="connsiteY52" fmla="*/ 687307 h 3044711"/>
                    <a:gd name="connsiteX53" fmla="*/ 639268 w 950767"/>
                    <a:gd name="connsiteY53" fmla="*/ 693336 h 3044711"/>
                    <a:gd name="connsiteX54" fmla="*/ 635249 w 950767"/>
                    <a:gd name="connsiteY54" fmla="*/ 699365 h 3044711"/>
                    <a:gd name="connsiteX55" fmla="*/ 627210 w 950767"/>
                    <a:gd name="connsiteY55" fmla="*/ 717452 h 3044711"/>
                    <a:gd name="connsiteX56" fmla="*/ 621181 w 950767"/>
                    <a:gd name="connsiteY56" fmla="*/ 737549 h 3044711"/>
                    <a:gd name="connsiteX57" fmla="*/ 619172 w 950767"/>
                    <a:gd name="connsiteY57" fmla="*/ 743578 h 3044711"/>
                    <a:gd name="connsiteX58" fmla="*/ 615152 w 950767"/>
                    <a:gd name="connsiteY58" fmla="*/ 749607 h 3044711"/>
                    <a:gd name="connsiteX59" fmla="*/ 607114 w 950767"/>
                    <a:gd name="connsiteY59" fmla="*/ 773723 h 3044711"/>
                    <a:gd name="connsiteX60" fmla="*/ 605104 w 950767"/>
                    <a:gd name="connsiteY60" fmla="*/ 779752 h 3044711"/>
                    <a:gd name="connsiteX61" fmla="*/ 603094 w 950767"/>
                    <a:gd name="connsiteY61" fmla="*/ 785781 h 3044711"/>
                    <a:gd name="connsiteX62" fmla="*/ 599075 w 950767"/>
                    <a:gd name="connsiteY62" fmla="*/ 799848 h 3044711"/>
                    <a:gd name="connsiteX63" fmla="*/ 595056 w 950767"/>
                    <a:gd name="connsiteY63" fmla="*/ 805877 h 3044711"/>
                    <a:gd name="connsiteX64" fmla="*/ 589027 w 950767"/>
                    <a:gd name="connsiteY64" fmla="*/ 815926 h 3044711"/>
                    <a:gd name="connsiteX65" fmla="*/ 585007 w 950767"/>
                    <a:gd name="connsiteY65" fmla="*/ 827984 h 3044711"/>
                    <a:gd name="connsiteX66" fmla="*/ 580988 w 950767"/>
                    <a:gd name="connsiteY66" fmla="*/ 834013 h 3044711"/>
                    <a:gd name="connsiteX67" fmla="*/ 576969 w 950767"/>
                    <a:gd name="connsiteY67" fmla="*/ 846071 h 3044711"/>
                    <a:gd name="connsiteX68" fmla="*/ 574959 w 950767"/>
                    <a:gd name="connsiteY68" fmla="*/ 852100 h 3044711"/>
                    <a:gd name="connsiteX69" fmla="*/ 570940 w 950767"/>
                    <a:gd name="connsiteY69" fmla="*/ 858129 h 3044711"/>
                    <a:gd name="connsiteX70" fmla="*/ 564911 w 950767"/>
                    <a:gd name="connsiteY70" fmla="*/ 876216 h 3044711"/>
                    <a:gd name="connsiteX71" fmla="*/ 562901 w 950767"/>
                    <a:gd name="connsiteY71" fmla="*/ 882245 h 3044711"/>
                    <a:gd name="connsiteX72" fmla="*/ 556872 w 950767"/>
                    <a:gd name="connsiteY72" fmla="*/ 888274 h 3044711"/>
                    <a:gd name="connsiteX73" fmla="*/ 548833 w 950767"/>
                    <a:gd name="connsiteY73" fmla="*/ 906361 h 3044711"/>
                    <a:gd name="connsiteX74" fmla="*/ 544814 w 950767"/>
                    <a:gd name="connsiteY74" fmla="*/ 918419 h 3044711"/>
                    <a:gd name="connsiteX75" fmla="*/ 540795 w 950767"/>
                    <a:gd name="connsiteY75" fmla="*/ 924448 h 3044711"/>
                    <a:gd name="connsiteX76" fmla="*/ 536775 w 950767"/>
                    <a:gd name="connsiteY76" fmla="*/ 936506 h 3044711"/>
                    <a:gd name="connsiteX77" fmla="*/ 530746 w 950767"/>
                    <a:gd name="connsiteY77" fmla="*/ 948564 h 3044711"/>
                    <a:gd name="connsiteX78" fmla="*/ 526727 w 950767"/>
                    <a:gd name="connsiteY78" fmla="*/ 954593 h 3044711"/>
                    <a:gd name="connsiteX79" fmla="*/ 522708 w 950767"/>
                    <a:gd name="connsiteY79" fmla="*/ 966651 h 3044711"/>
                    <a:gd name="connsiteX80" fmla="*/ 514669 w 950767"/>
                    <a:gd name="connsiteY80" fmla="*/ 990767 h 3044711"/>
                    <a:gd name="connsiteX81" fmla="*/ 512659 w 950767"/>
                    <a:gd name="connsiteY81" fmla="*/ 996796 h 3044711"/>
                    <a:gd name="connsiteX82" fmla="*/ 510650 w 950767"/>
                    <a:gd name="connsiteY82" fmla="*/ 1002825 h 3044711"/>
                    <a:gd name="connsiteX83" fmla="*/ 506630 w 950767"/>
                    <a:gd name="connsiteY83" fmla="*/ 1006844 h 3044711"/>
                    <a:gd name="connsiteX84" fmla="*/ 500601 w 950767"/>
                    <a:gd name="connsiteY84" fmla="*/ 1018902 h 3044711"/>
                    <a:gd name="connsiteX85" fmla="*/ 498591 w 950767"/>
                    <a:gd name="connsiteY85" fmla="*/ 1024931 h 3044711"/>
                    <a:gd name="connsiteX86" fmla="*/ 494572 w 950767"/>
                    <a:gd name="connsiteY86" fmla="*/ 1030960 h 3044711"/>
                    <a:gd name="connsiteX87" fmla="*/ 488543 w 950767"/>
                    <a:gd name="connsiteY87" fmla="*/ 1041009 h 3044711"/>
                    <a:gd name="connsiteX88" fmla="*/ 480504 w 950767"/>
                    <a:gd name="connsiteY88" fmla="*/ 1059096 h 3044711"/>
                    <a:gd name="connsiteX89" fmla="*/ 476485 w 950767"/>
                    <a:gd name="connsiteY89" fmla="*/ 1073163 h 3044711"/>
                    <a:gd name="connsiteX90" fmla="*/ 468446 w 950767"/>
                    <a:gd name="connsiteY90" fmla="*/ 1081202 h 3044711"/>
                    <a:gd name="connsiteX91" fmla="*/ 464427 w 950767"/>
                    <a:gd name="connsiteY91" fmla="*/ 1087231 h 3044711"/>
                    <a:gd name="connsiteX92" fmla="*/ 462417 w 950767"/>
                    <a:gd name="connsiteY92" fmla="*/ 1093260 h 3044711"/>
                    <a:gd name="connsiteX93" fmla="*/ 458398 w 950767"/>
                    <a:gd name="connsiteY93" fmla="*/ 1097280 h 3044711"/>
                    <a:gd name="connsiteX94" fmla="*/ 456388 w 950767"/>
                    <a:gd name="connsiteY94" fmla="*/ 1103309 h 3044711"/>
                    <a:gd name="connsiteX95" fmla="*/ 448350 w 950767"/>
                    <a:gd name="connsiteY95" fmla="*/ 1115367 h 3044711"/>
                    <a:gd name="connsiteX96" fmla="*/ 446340 w 950767"/>
                    <a:gd name="connsiteY96" fmla="*/ 1121396 h 3044711"/>
                    <a:gd name="connsiteX97" fmla="*/ 438301 w 950767"/>
                    <a:gd name="connsiteY97" fmla="*/ 1133454 h 3044711"/>
                    <a:gd name="connsiteX98" fmla="*/ 430263 w 950767"/>
                    <a:gd name="connsiteY98" fmla="*/ 1157570 h 3044711"/>
                    <a:gd name="connsiteX99" fmla="*/ 428253 w 950767"/>
                    <a:gd name="connsiteY99" fmla="*/ 1163599 h 3044711"/>
                    <a:gd name="connsiteX100" fmla="*/ 426243 w 950767"/>
                    <a:gd name="connsiteY100" fmla="*/ 1169628 h 3044711"/>
                    <a:gd name="connsiteX101" fmla="*/ 418205 w 950767"/>
                    <a:gd name="connsiteY101" fmla="*/ 1181686 h 3044711"/>
                    <a:gd name="connsiteX102" fmla="*/ 414185 w 950767"/>
                    <a:gd name="connsiteY102" fmla="*/ 1193744 h 3044711"/>
                    <a:gd name="connsiteX103" fmla="*/ 410166 w 950767"/>
                    <a:gd name="connsiteY103" fmla="*/ 1199773 h 3044711"/>
                    <a:gd name="connsiteX104" fmla="*/ 408156 w 950767"/>
                    <a:gd name="connsiteY104" fmla="*/ 1205802 h 3044711"/>
                    <a:gd name="connsiteX105" fmla="*/ 404137 w 950767"/>
                    <a:gd name="connsiteY105" fmla="*/ 1211831 h 3044711"/>
                    <a:gd name="connsiteX106" fmla="*/ 396098 w 950767"/>
                    <a:gd name="connsiteY106" fmla="*/ 1229918 h 3044711"/>
                    <a:gd name="connsiteX107" fmla="*/ 392079 w 950767"/>
                    <a:gd name="connsiteY107" fmla="*/ 1241976 h 3044711"/>
                    <a:gd name="connsiteX108" fmla="*/ 390069 w 950767"/>
                    <a:gd name="connsiteY108" fmla="*/ 1248005 h 3044711"/>
                    <a:gd name="connsiteX109" fmla="*/ 378011 w 950767"/>
                    <a:gd name="connsiteY109" fmla="*/ 1264082 h 3044711"/>
                    <a:gd name="connsiteX110" fmla="*/ 373992 w 950767"/>
                    <a:gd name="connsiteY110" fmla="*/ 1276140 h 3044711"/>
                    <a:gd name="connsiteX111" fmla="*/ 371982 w 950767"/>
                    <a:gd name="connsiteY111" fmla="*/ 1282169 h 3044711"/>
                    <a:gd name="connsiteX112" fmla="*/ 367963 w 950767"/>
                    <a:gd name="connsiteY112" fmla="*/ 1288198 h 3044711"/>
                    <a:gd name="connsiteX113" fmla="*/ 361934 w 950767"/>
                    <a:gd name="connsiteY113" fmla="*/ 1298247 h 3044711"/>
                    <a:gd name="connsiteX114" fmla="*/ 355905 w 950767"/>
                    <a:gd name="connsiteY114" fmla="*/ 1310305 h 3044711"/>
                    <a:gd name="connsiteX115" fmla="*/ 351886 w 950767"/>
                    <a:gd name="connsiteY115" fmla="*/ 1322363 h 3044711"/>
                    <a:gd name="connsiteX116" fmla="*/ 349876 w 950767"/>
                    <a:gd name="connsiteY116" fmla="*/ 1328392 h 3044711"/>
                    <a:gd name="connsiteX117" fmla="*/ 343847 w 950767"/>
                    <a:gd name="connsiteY117" fmla="*/ 1346479 h 3044711"/>
                    <a:gd name="connsiteX118" fmla="*/ 341837 w 950767"/>
                    <a:gd name="connsiteY118" fmla="*/ 1352508 h 3044711"/>
                    <a:gd name="connsiteX119" fmla="*/ 337818 w 950767"/>
                    <a:gd name="connsiteY119" fmla="*/ 1358537 h 3044711"/>
                    <a:gd name="connsiteX120" fmla="*/ 335808 w 950767"/>
                    <a:gd name="connsiteY120" fmla="*/ 1364566 h 3044711"/>
                    <a:gd name="connsiteX121" fmla="*/ 327770 w 950767"/>
                    <a:gd name="connsiteY121" fmla="*/ 1376624 h 3044711"/>
                    <a:gd name="connsiteX122" fmla="*/ 323750 w 950767"/>
                    <a:gd name="connsiteY122" fmla="*/ 1388682 h 3044711"/>
                    <a:gd name="connsiteX123" fmla="*/ 321740 w 950767"/>
                    <a:gd name="connsiteY123" fmla="*/ 1394711 h 3044711"/>
                    <a:gd name="connsiteX124" fmla="*/ 317721 w 950767"/>
                    <a:gd name="connsiteY124" fmla="*/ 1400740 h 3044711"/>
                    <a:gd name="connsiteX125" fmla="*/ 313702 w 950767"/>
                    <a:gd name="connsiteY125" fmla="*/ 1412798 h 3044711"/>
                    <a:gd name="connsiteX126" fmla="*/ 311692 w 950767"/>
                    <a:gd name="connsiteY126" fmla="*/ 1418827 h 3044711"/>
                    <a:gd name="connsiteX127" fmla="*/ 307673 w 950767"/>
                    <a:gd name="connsiteY127" fmla="*/ 1424856 h 3044711"/>
                    <a:gd name="connsiteX128" fmla="*/ 303653 w 950767"/>
                    <a:gd name="connsiteY128" fmla="*/ 1428875 h 3044711"/>
                    <a:gd name="connsiteX129" fmla="*/ 289586 w 950767"/>
                    <a:gd name="connsiteY129" fmla="*/ 1444952 h 3044711"/>
                    <a:gd name="connsiteX130" fmla="*/ 281547 w 950767"/>
                    <a:gd name="connsiteY130" fmla="*/ 1457011 h 3044711"/>
                    <a:gd name="connsiteX131" fmla="*/ 277528 w 950767"/>
                    <a:gd name="connsiteY131" fmla="*/ 1463040 h 3044711"/>
                    <a:gd name="connsiteX132" fmla="*/ 273508 w 950767"/>
                    <a:gd name="connsiteY132" fmla="*/ 1467059 h 3044711"/>
                    <a:gd name="connsiteX133" fmla="*/ 267479 w 950767"/>
                    <a:gd name="connsiteY133" fmla="*/ 1477107 h 3044711"/>
                    <a:gd name="connsiteX134" fmla="*/ 265470 w 950767"/>
                    <a:gd name="connsiteY134" fmla="*/ 1483136 h 3044711"/>
                    <a:gd name="connsiteX135" fmla="*/ 261450 w 950767"/>
                    <a:gd name="connsiteY135" fmla="*/ 1489165 h 3044711"/>
                    <a:gd name="connsiteX136" fmla="*/ 257431 w 950767"/>
                    <a:gd name="connsiteY136" fmla="*/ 1503233 h 3044711"/>
                    <a:gd name="connsiteX137" fmla="*/ 253412 w 950767"/>
                    <a:gd name="connsiteY137" fmla="*/ 1509262 h 3044711"/>
                    <a:gd name="connsiteX138" fmla="*/ 251402 w 950767"/>
                    <a:gd name="connsiteY138" fmla="*/ 1515291 h 3044711"/>
                    <a:gd name="connsiteX139" fmla="*/ 243363 w 950767"/>
                    <a:gd name="connsiteY139" fmla="*/ 1527349 h 3044711"/>
                    <a:gd name="connsiteX140" fmla="*/ 239344 w 950767"/>
                    <a:gd name="connsiteY140" fmla="*/ 1533378 h 3044711"/>
                    <a:gd name="connsiteX141" fmla="*/ 235325 w 950767"/>
                    <a:gd name="connsiteY141" fmla="*/ 1539407 h 3044711"/>
                    <a:gd name="connsiteX142" fmla="*/ 233315 w 950767"/>
                    <a:gd name="connsiteY142" fmla="*/ 1545436 h 3044711"/>
                    <a:gd name="connsiteX143" fmla="*/ 225276 w 950767"/>
                    <a:gd name="connsiteY143" fmla="*/ 1555484 h 3044711"/>
                    <a:gd name="connsiteX144" fmla="*/ 219247 w 950767"/>
                    <a:gd name="connsiteY144" fmla="*/ 1567542 h 3044711"/>
                    <a:gd name="connsiteX145" fmla="*/ 217238 w 950767"/>
                    <a:gd name="connsiteY145" fmla="*/ 1573571 h 3044711"/>
                    <a:gd name="connsiteX146" fmla="*/ 213218 w 950767"/>
                    <a:gd name="connsiteY146" fmla="*/ 1577591 h 3044711"/>
                    <a:gd name="connsiteX147" fmla="*/ 203170 w 950767"/>
                    <a:gd name="connsiteY147" fmla="*/ 1589649 h 3044711"/>
                    <a:gd name="connsiteX148" fmla="*/ 197141 w 950767"/>
                    <a:gd name="connsiteY148" fmla="*/ 1601707 h 3044711"/>
                    <a:gd name="connsiteX149" fmla="*/ 195131 w 950767"/>
                    <a:gd name="connsiteY149" fmla="*/ 1607736 h 3044711"/>
                    <a:gd name="connsiteX150" fmla="*/ 191112 w 950767"/>
                    <a:gd name="connsiteY150" fmla="*/ 1613765 h 3044711"/>
                    <a:gd name="connsiteX151" fmla="*/ 189102 w 950767"/>
                    <a:gd name="connsiteY151" fmla="*/ 1619794 h 3044711"/>
                    <a:gd name="connsiteX152" fmla="*/ 177044 w 950767"/>
                    <a:gd name="connsiteY152" fmla="*/ 1635871 h 3044711"/>
                    <a:gd name="connsiteX153" fmla="*/ 169006 w 950767"/>
                    <a:gd name="connsiteY153" fmla="*/ 1651949 h 3044711"/>
                    <a:gd name="connsiteX154" fmla="*/ 162977 w 950767"/>
                    <a:gd name="connsiteY154" fmla="*/ 1670036 h 3044711"/>
                    <a:gd name="connsiteX155" fmla="*/ 160967 w 950767"/>
                    <a:gd name="connsiteY155" fmla="*/ 1676065 h 3044711"/>
                    <a:gd name="connsiteX156" fmla="*/ 156948 w 950767"/>
                    <a:gd name="connsiteY156" fmla="*/ 1682094 h 3044711"/>
                    <a:gd name="connsiteX157" fmla="*/ 154938 w 950767"/>
                    <a:gd name="connsiteY157" fmla="*/ 1688123 h 3044711"/>
                    <a:gd name="connsiteX158" fmla="*/ 146899 w 950767"/>
                    <a:gd name="connsiteY158" fmla="*/ 1700181 h 3044711"/>
                    <a:gd name="connsiteX159" fmla="*/ 140870 w 950767"/>
                    <a:gd name="connsiteY159" fmla="*/ 1712239 h 3044711"/>
                    <a:gd name="connsiteX160" fmla="*/ 138860 w 950767"/>
                    <a:gd name="connsiteY160" fmla="*/ 1718268 h 3044711"/>
                    <a:gd name="connsiteX161" fmla="*/ 134841 w 950767"/>
                    <a:gd name="connsiteY161" fmla="*/ 1724297 h 3044711"/>
                    <a:gd name="connsiteX162" fmla="*/ 130822 w 950767"/>
                    <a:gd name="connsiteY162" fmla="*/ 1736355 h 3044711"/>
                    <a:gd name="connsiteX163" fmla="*/ 126802 w 950767"/>
                    <a:gd name="connsiteY163" fmla="*/ 1740374 h 3044711"/>
                    <a:gd name="connsiteX164" fmla="*/ 116754 w 950767"/>
                    <a:gd name="connsiteY164" fmla="*/ 1748413 h 3044711"/>
                    <a:gd name="connsiteX165" fmla="*/ 110725 w 950767"/>
                    <a:gd name="connsiteY165" fmla="*/ 1760471 h 3044711"/>
                    <a:gd name="connsiteX166" fmla="*/ 102686 w 950767"/>
                    <a:gd name="connsiteY166" fmla="*/ 1770519 h 3044711"/>
                    <a:gd name="connsiteX167" fmla="*/ 98667 w 950767"/>
                    <a:gd name="connsiteY167" fmla="*/ 1776548 h 3044711"/>
                    <a:gd name="connsiteX168" fmla="*/ 88619 w 950767"/>
                    <a:gd name="connsiteY168" fmla="*/ 1788606 h 3044711"/>
                    <a:gd name="connsiteX169" fmla="*/ 86609 w 950767"/>
                    <a:gd name="connsiteY169" fmla="*/ 1794635 h 3044711"/>
                    <a:gd name="connsiteX170" fmla="*/ 82590 w 950767"/>
                    <a:gd name="connsiteY170" fmla="*/ 1800664 h 3044711"/>
                    <a:gd name="connsiteX171" fmla="*/ 74551 w 950767"/>
                    <a:gd name="connsiteY171" fmla="*/ 1808703 h 3044711"/>
                    <a:gd name="connsiteX172" fmla="*/ 66512 w 950767"/>
                    <a:gd name="connsiteY172" fmla="*/ 1818751 h 3044711"/>
                    <a:gd name="connsiteX173" fmla="*/ 62493 w 950767"/>
                    <a:gd name="connsiteY173" fmla="*/ 1826790 h 3044711"/>
                    <a:gd name="connsiteX174" fmla="*/ 54454 w 950767"/>
                    <a:gd name="connsiteY174" fmla="*/ 1840858 h 3044711"/>
                    <a:gd name="connsiteX175" fmla="*/ 48425 w 950767"/>
                    <a:gd name="connsiteY175" fmla="*/ 1854925 h 3044711"/>
                    <a:gd name="connsiteX176" fmla="*/ 42396 w 950767"/>
                    <a:gd name="connsiteY176" fmla="*/ 1866983 h 3044711"/>
                    <a:gd name="connsiteX177" fmla="*/ 36367 w 950767"/>
                    <a:gd name="connsiteY177" fmla="*/ 1879041 h 3044711"/>
                    <a:gd name="connsiteX178" fmla="*/ 30338 w 950767"/>
                    <a:gd name="connsiteY178" fmla="*/ 1883061 h 3044711"/>
                    <a:gd name="connsiteX179" fmla="*/ 18280 w 950767"/>
                    <a:gd name="connsiteY179" fmla="*/ 1903157 h 3044711"/>
                    <a:gd name="connsiteX180" fmla="*/ 16271 w 950767"/>
                    <a:gd name="connsiteY180" fmla="*/ 1909186 h 3044711"/>
                    <a:gd name="connsiteX181" fmla="*/ 6222 w 950767"/>
                    <a:gd name="connsiteY181" fmla="*/ 1917225 h 3044711"/>
                    <a:gd name="connsiteX182" fmla="*/ 4213 w 950767"/>
                    <a:gd name="connsiteY182" fmla="*/ 1923254 h 3044711"/>
                    <a:gd name="connsiteX183" fmla="*/ 193 w 950767"/>
                    <a:gd name="connsiteY183" fmla="*/ 1929283 h 3044711"/>
                    <a:gd name="connsiteX184" fmla="*/ 16619 w 950767"/>
                    <a:gd name="connsiteY184" fmla="*/ 2970894 h 3044711"/>
                    <a:gd name="connsiteX185" fmla="*/ 924296 w 950767"/>
                    <a:gd name="connsiteY185" fmla="*/ 2957445 h 3044711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24296 w 950767"/>
                    <a:gd name="connsiteY185" fmla="*/ 2957445 h 2970894"/>
                    <a:gd name="connsiteX186" fmla="*/ 950767 w 950767"/>
                    <a:gd name="connsiteY186" fmla="*/ 0 h 2970894"/>
                    <a:gd name="connsiteX0" fmla="*/ 950767 w 950767"/>
                    <a:gd name="connsiteY0" fmla="*/ 0 h 2970894"/>
                    <a:gd name="connsiteX1" fmla="*/ 908564 w 950767"/>
                    <a:gd name="connsiteY1" fmla="*/ 78377 h 2970894"/>
                    <a:gd name="connsiteX2" fmla="*/ 904545 w 950767"/>
                    <a:gd name="connsiteY2" fmla="*/ 84406 h 2970894"/>
                    <a:gd name="connsiteX3" fmla="*/ 866361 w 950767"/>
                    <a:gd name="connsiteY3" fmla="*/ 176851 h 2970894"/>
                    <a:gd name="connsiteX4" fmla="*/ 862342 w 950767"/>
                    <a:gd name="connsiteY4" fmla="*/ 188909 h 2970894"/>
                    <a:gd name="connsiteX5" fmla="*/ 860332 w 950767"/>
                    <a:gd name="connsiteY5" fmla="*/ 194938 h 2970894"/>
                    <a:gd name="connsiteX6" fmla="*/ 852293 w 950767"/>
                    <a:gd name="connsiteY6" fmla="*/ 213025 h 2970894"/>
                    <a:gd name="connsiteX7" fmla="*/ 848274 w 950767"/>
                    <a:gd name="connsiteY7" fmla="*/ 225083 h 2970894"/>
                    <a:gd name="connsiteX8" fmla="*/ 846264 w 950767"/>
                    <a:gd name="connsiteY8" fmla="*/ 231112 h 2970894"/>
                    <a:gd name="connsiteX9" fmla="*/ 842245 w 950767"/>
                    <a:gd name="connsiteY9" fmla="*/ 237141 h 2970894"/>
                    <a:gd name="connsiteX10" fmla="*/ 834206 w 950767"/>
                    <a:gd name="connsiteY10" fmla="*/ 253218 h 2970894"/>
                    <a:gd name="connsiteX11" fmla="*/ 828177 w 950767"/>
                    <a:gd name="connsiteY11" fmla="*/ 263266 h 2970894"/>
                    <a:gd name="connsiteX12" fmla="*/ 826168 w 950767"/>
                    <a:gd name="connsiteY12" fmla="*/ 269295 h 2970894"/>
                    <a:gd name="connsiteX13" fmla="*/ 818129 w 950767"/>
                    <a:gd name="connsiteY13" fmla="*/ 279344 h 2970894"/>
                    <a:gd name="connsiteX14" fmla="*/ 814110 w 950767"/>
                    <a:gd name="connsiteY14" fmla="*/ 291402 h 2970894"/>
                    <a:gd name="connsiteX15" fmla="*/ 810090 w 950767"/>
                    <a:gd name="connsiteY15" fmla="*/ 303460 h 2970894"/>
                    <a:gd name="connsiteX16" fmla="*/ 806071 w 950767"/>
                    <a:gd name="connsiteY16" fmla="*/ 315518 h 2970894"/>
                    <a:gd name="connsiteX17" fmla="*/ 798032 w 950767"/>
                    <a:gd name="connsiteY17" fmla="*/ 327576 h 2970894"/>
                    <a:gd name="connsiteX18" fmla="*/ 792003 w 950767"/>
                    <a:gd name="connsiteY18" fmla="*/ 339634 h 2970894"/>
                    <a:gd name="connsiteX19" fmla="*/ 785974 w 950767"/>
                    <a:gd name="connsiteY19" fmla="*/ 351692 h 2970894"/>
                    <a:gd name="connsiteX20" fmla="*/ 779945 w 950767"/>
                    <a:gd name="connsiteY20" fmla="*/ 369779 h 2970894"/>
                    <a:gd name="connsiteX21" fmla="*/ 777936 w 950767"/>
                    <a:gd name="connsiteY21" fmla="*/ 375808 h 2970894"/>
                    <a:gd name="connsiteX22" fmla="*/ 771907 w 950767"/>
                    <a:gd name="connsiteY22" fmla="*/ 397914 h 2970894"/>
                    <a:gd name="connsiteX23" fmla="*/ 767887 w 950767"/>
                    <a:gd name="connsiteY23" fmla="*/ 409972 h 2970894"/>
                    <a:gd name="connsiteX24" fmla="*/ 765878 w 950767"/>
                    <a:gd name="connsiteY24" fmla="*/ 416001 h 2970894"/>
                    <a:gd name="connsiteX25" fmla="*/ 761858 w 950767"/>
                    <a:gd name="connsiteY25" fmla="*/ 420021 h 2970894"/>
                    <a:gd name="connsiteX26" fmla="*/ 755829 w 950767"/>
                    <a:gd name="connsiteY26" fmla="*/ 438108 h 2970894"/>
                    <a:gd name="connsiteX27" fmla="*/ 753820 w 950767"/>
                    <a:gd name="connsiteY27" fmla="*/ 444137 h 2970894"/>
                    <a:gd name="connsiteX28" fmla="*/ 749800 w 950767"/>
                    <a:gd name="connsiteY28" fmla="*/ 450166 h 2970894"/>
                    <a:gd name="connsiteX29" fmla="*/ 745781 w 950767"/>
                    <a:gd name="connsiteY29" fmla="*/ 462224 h 2970894"/>
                    <a:gd name="connsiteX30" fmla="*/ 741762 w 950767"/>
                    <a:gd name="connsiteY30" fmla="*/ 476291 h 2970894"/>
                    <a:gd name="connsiteX31" fmla="*/ 737742 w 950767"/>
                    <a:gd name="connsiteY31" fmla="*/ 482320 h 2970894"/>
                    <a:gd name="connsiteX32" fmla="*/ 735733 w 950767"/>
                    <a:gd name="connsiteY32" fmla="*/ 488349 h 2970894"/>
                    <a:gd name="connsiteX33" fmla="*/ 731713 w 950767"/>
                    <a:gd name="connsiteY33" fmla="*/ 492369 h 2970894"/>
                    <a:gd name="connsiteX34" fmla="*/ 727694 w 950767"/>
                    <a:gd name="connsiteY34" fmla="*/ 504427 h 2970894"/>
                    <a:gd name="connsiteX35" fmla="*/ 719655 w 950767"/>
                    <a:gd name="connsiteY35" fmla="*/ 516485 h 2970894"/>
                    <a:gd name="connsiteX36" fmla="*/ 713626 w 950767"/>
                    <a:gd name="connsiteY36" fmla="*/ 526533 h 2970894"/>
                    <a:gd name="connsiteX37" fmla="*/ 711617 w 950767"/>
                    <a:gd name="connsiteY37" fmla="*/ 532562 h 2970894"/>
                    <a:gd name="connsiteX38" fmla="*/ 703578 w 950767"/>
                    <a:gd name="connsiteY38" fmla="*/ 544620 h 2970894"/>
                    <a:gd name="connsiteX39" fmla="*/ 695539 w 950767"/>
                    <a:gd name="connsiteY39" fmla="*/ 572756 h 2970894"/>
                    <a:gd name="connsiteX40" fmla="*/ 691520 w 950767"/>
                    <a:gd name="connsiteY40" fmla="*/ 578785 h 2970894"/>
                    <a:gd name="connsiteX41" fmla="*/ 687500 w 950767"/>
                    <a:gd name="connsiteY41" fmla="*/ 590843 h 2970894"/>
                    <a:gd name="connsiteX42" fmla="*/ 679462 w 950767"/>
                    <a:gd name="connsiteY42" fmla="*/ 602901 h 2970894"/>
                    <a:gd name="connsiteX43" fmla="*/ 675442 w 950767"/>
                    <a:gd name="connsiteY43" fmla="*/ 608930 h 2970894"/>
                    <a:gd name="connsiteX44" fmla="*/ 667404 w 950767"/>
                    <a:gd name="connsiteY44" fmla="*/ 627017 h 2970894"/>
                    <a:gd name="connsiteX45" fmla="*/ 665394 w 950767"/>
                    <a:gd name="connsiteY45" fmla="*/ 635055 h 2970894"/>
                    <a:gd name="connsiteX46" fmla="*/ 659365 w 950767"/>
                    <a:gd name="connsiteY46" fmla="*/ 653142 h 2970894"/>
                    <a:gd name="connsiteX47" fmla="*/ 657355 w 950767"/>
                    <a:gd name="connsiteY47" fmla="*/ 659171 h 2970894"/>
                    <a:gd name="connsiteX48" fmla="*/ 655346 w 950767"/>
                    <a:gd name="connsiteY48" fmla="*/ 665200 h 2970894"/>
                    <a:gd name="connsiteX49" fmla="*/ 651326 w 950767"/>
                    <a:gd name="connsiteY49" fmla="*/ 671229 h 2970894"/>
                    <a:gd name="connsiteX50" fmla="*/ 649317 w 950767"/>
                    <a:gd name="connsiteY50" fmla="*/ 677258 h 2970894"/>
                    <a:gd name="connsiteX51" fmla="*/ 645297 w 950767"/>
                    <a:gd name="connsiteY51" fmla="*/ 681278 h 2970894"/>
                    <a:gd name="connsiteX52" fmla="*/ 641278 w 950767"/>
                    <a:gd name="connsiteY52" fmla="*/ 687307 h 2970894"/>
                    <a:gd name="connsiteX53" fmla="*/ 639268 w 950767"/>
                    <a:gd name="connsiteY53" fmla="*/ 693336 h 2970894"/>
                    <a:gd name="connsiteX54" fmla="*/ 635249 w 950767"/>
                    <a:gd name="connsiteY54" fmla="*/ 699365 h 2970894"/>
                    <a:gd name="connsiteX55" fmla="*/ 627210 w 950767"/>
                    <a:gd name="connsiteY55" fmla="*/ 717452 h 2970894"/>
                    <a:gd name="connsiteX56" fmla="*/ 621181 w 950767"/>
                    <a:gd name="connsiteY56" fmla="*/ 737549 h 2970894"/>
                    <a:gd name="connsiteX57" fmla="*/ 619172 w 950767"/>
                    <a:gd name="connsiteY57" fmla="*/ 743578 h 2970894"/>
                    <a:gd name="connsiteX58" fmla="*/ 615152 w 950767"/>
                    <a:gd name="connsiteY58" fmla="*/ 749607 h 2970894"/>
                    <a:gd name="connsiteX59" fmla="*/ 607114 w 950767"/>
                    <a:gd name="connsiteY59" fmla="*/ 773723 h 2970894"/>
                    <a:gd name="connsiteX60" fmla="*/ 605104 w 950767"/>
                    <a:gd name="connsiteY60" fmla="*/ 779752 h 2970894"/>
                    <a:gd name="connsiteX61" fmla="*/ 603094 w 950767"/>
                    <a:gd name="connsiteY61" fmla="*/ 785781 h 2970894"/>
                    <a:gd name="connsiteX62" fmla="*/ 599075 w 950767"/>
                    <a:gd name="connsiteY62" fmla="*/ 799848 h 2970894"/>
                    <a:gd name="connsiteX63" fmla="*/ 595056 w 950767"/>
                    <a:gd name="connsiteY63" fmla="*/ 805877 h 2970894"/>
                    <a:gd name="connsiteX64" fmla="*/ 589027 w 950767"/>
                    <a:gd name="connsiteY64" fmla="*/ 815926 h 2970894"/>
                    <a:gd name="connsiteX65" fmla="*/ 585007 w 950767"/>
                    <a:gd name="connsiteY65" fmla="*/ 827984 h 2970894"/>
                    <a:gd name="connsiteX66" fmla="*/ 580988 w 950767"/>
                    <a:gd name="connsiteY66" fmla="*/ 834013 h 2970894"/>
                    <a:gd name="connsiteX67" fmla="*/ 576969 w 950767"/>
                    <a:gd name="connsiteY67" fmla="*/ 846071 h 2970894"/>
                    <a:gd name="connsiteX68" fmla="*/ 574959 w 950767"/>
                    <a:gd name="connsiteY68" fmla="*/ 852100 h 2970894"/>
                    <a:gd name="connsiteX69" fmla="*/ 570940 w 950767"/>
                    <a:gd name="connsiteY69" fmla="*/ 858129 h 2970894"/>
                    <a:gd name="connsiteX70" fmla="*/ 564911 w 950767"/>
                    <a:gd name="connsiteY70" fmla="*/ 876216 h 2970894"/>
                    <a:gd name="connsiteX71" fmla="*/ 562901 w 950767"/>
                    <a:gd name="connsiteY71" fmla="*/ 882245 h 2970894"/>
                    <a:gd name="connsiteX72" fmla="*/ 556872 w 950767"/>
                    <a:gd name="connsiteY72" fmla="*/ 888274 h 2970894"/>
                    <a:gd name="connsiteX73" fmla="*/ 548833 w 950767"/>
                    <a:gd name="connsiteY73" fmla="*/ 906361 h 2970894"/>
                    <a:gd name="connsiteX74" fmla="*/ 544814 w 950767"/>
                    <a:gd name="connsiteY74" fmla="*/ 918419 h 2970894"/>
                    <a:gd name="connsiteX75" fmla="*/ 540795 w 950767"/>
                    <a:gd name="connsiteY75" fmla="*/ 924448 h 2970894"/>
                    <a:gd name="connsiteX76" fmla="*/ 536775 w 950767"/>
                    <a:gd name="connsiteY76" fmla="*/ 936506 h 2970894"/>
                    <a:gd name="connsiteX77" fmla="*/ 530746 w 950767"/>
                    <a:gd name="connsiteY77" fmla="*/ 948564 h 2970894"/>
                    <a:gd name="connsiteX78" fmla="*/ 526727 w 950767"/>
                    <a:gd name="connsiteY78" fmla="*/ 954593 h 2970894"/>
                    <a:gd name="connsiteX79" fmla="*/ 522708 w 950767"/>
                    <a:gd name="connsiteY79" fmla="*/ 966651 h 2970894"/>
                    <a:gd name="connsiteX80" fmla="*/ 514669 w 950767"/>
                    <a:gd name="connsiteY80" fmla="*/ 990767 h 2970894"/>
                    <a:gd name="connsiteX81" fmla="*/ 512659 w 950767"/>
                    <a:gd name="connsiteY81" fmla="*/ 996796 h 2970894"/>
                    <a:gd name="connsiteX82" fmla="*/ 510650 w 950767"/>
                    <a:gd name="connsiteY82" fmla="*/ 1002825 h 2970894"/>
                    <a:gd name="connsiteX83" fmla="*/ 506630 w 950767"/>
                    <a:gd name="connsiteY83" fmla="*/ 1006844 h 2970894"/>
                    <a:gd name="connsiteX84" fmla="*/ 500601 w 950767"/>
                    <a:gd name="connsiteY84" fmla="*/ 1018902 h 2970894"/>
                    <a:gd name="connsiteX85" fmla="*/ 498591 w 950767"/>
                    <a:gd name="connsiteY85" fmla="*/ 1024931 h 2970894"/>
                    <a:gd name="connsiteX86" fmla="*/ 494572 w 950767"/>
                    <a:gd name="connsiteY86" fmla="*/ 1030960 h 2970894"/>
                    <a:gd name="connsiteX87" fmla="*/ 488543 w 950767"/>
                    <a:gd name="connsiteY87" fmla="*/ 1041009 h 2970894"/>
                    <a:gd name="connsiteX88" fmla="*/ 480504 w 950767"/>
                    <a:gd name="connsiteY88" fmla="*/ 1059096 h 2970894"/>
                    <a:gd name="connsiteX89" fmla="*/ 476485 w 950767"/>
                    <a:gd name="connsiteY89" fmla="*/ 1073163 h 2970894"/>
                    <a:gd name="connsiteX90" fmla="*/ 468446 w 950767"/>
                    <a:gd name="connsiteY90" fmla="*/ 1081202 h 2970894"/>
                    <a:gd name="connsiteX91" fmla="*/ 464427 w 950767"/>
                    <a:gd name="connsiteY91" fmla="*/ 1087231 h 2970894"/>
                    <a:gd name="connsiteX92" fmla="*/ 462417 w 950767"/>
                    <a:gd name="connsiteY92" fmla="*/ 1093260 h 2970894"/>
                    <a:gd name="connsiteX93" fmla="*/ 458398 w 950767"/>
                    <a:gd name="connsiteY93" fmla="*/ 1097280 h 2970894"/>
                    <a:gd name="connsiteX94" fmla="*/ 456388 w 950767"/>
                    <a:gd name="connsiteY94" fmla="*/ 1103309 h 2970894"/>
                    <a:gd name="connsiteX95" fmla="*/ 448350 w 950767"/>
                    <a:gd name="connsiteY95" fmla="*/ 1115367 h 2970894"/>
                    <a:gd name="connsiteX96" fmla="*/ 446340 w 950767"/>
                    <a:gd name="connsiteY96" fmla="*/ 1121396 h 2970894"/>
                    <a:gd name="connsiteX97" fmla="*/ 438301 w 950767"/>
                    <a:gd name="connsiteY97" fmla="*/ 1133454 h 2970894"/>
                    <a:gd name="connsiteX98" fmla="*/ 430263 w 950767"/>
                    <a:gd name="connsiteY98" fmla="*/ 1157570 h 2970894"/>
                    <a:gd name="connsiteX99" fmla="*/ 428253 w 950767"/>
                    <a:gd name="connsiteY99" fmla="*/ 1163599 h 2970894"/>
                    <a:gd name="connsiteX100" fmla="*/ 426243 w 950767"/>
                    <a:gd name="connsiteY100" fmla="*/ 1169628 h 2970894"/>
                    <a:gd name="connsiteX101" fmla="*/ 418205 w 950767"/>
                    <a:gd name="connsiteY101" fmla="*/ 1181686 h 2970894"/>
                    <a:gd name="connsiteX102" fmla="*/ 414185 w 950767"/>
                    <a:gd name="connsiteY102" fmla="*/ 1193744 h 2970894"/>
                    <a:gd name="connsiteX103" fmla="*/ 410166 w 950767"/>
                    <a:gd name="connsiteY103" fmla="*/ 1199773 h 2970894"/>
                    <a:gd name="connsiteX104" fmla="*/ 408156 w 950767"/>
                    <a:gd name="connsiteY104" fmla="*/ 1205802 h 2970894"/>
                    <a:gd name="connsiteX105" fmla="*/ 404137 w 950767"/>
                    <a:gd name="connsiteY105" fmla="*/ 1211831 h 2970894"/>
                    <a:gd name="connsiteX106" fmla="*/ 396098 w 950767"/>
                    <a:gd name="connsiteY106" fmla="*/ 1229918 h 2970894"/>
                    <a:gd name="connsiteX107" fmla="*/ 392079 w 950767"/>
                    <a:gd name="connsiteY107" fmla="*/ 1241976 h 2970894"/>
                    <a:gd name="connsiteX108" fmla="*/ 390069 w 950767"/>
                    <a:gd name="connsiteY108" fmla="*/ 1248005 h 2970894"/>
                    <a:gd name="connsiteX109" fmla="*/ 378011 w 950767"/>
                    <a:gd name="connsiteY109" fmla="*/ 1264082 h 2970894"/>
                    <a:gd name="connsiteX110" fmla="*/ 373992 w 950767"/>
                    <a:gd name="connsiteY110" fmla="*/ 1276140 h 2970894"/>
                    <a:gd name="connsiteX111" fmla="*/ 371982 w 950767"/>
                    <a:gd name="connsiteY111" fmla="*/ 1282169 h 2970894"/>
                    <a:gd name="connsiteX112" fmla="*/ 367963 w 950767"/>
                    <a:gd name="connsiteY112" fmla="*/ 1288198 h 2970894"/>
                    <a:gd name="connsiteX113" fmla="*/ 361934 w 950767"/>
                    <a:gd name="connsiteY113" fmla="*/ 1298247 h 2970894"/>
                    <a:gd name="connsiteX114" fmla="*/ 355905 w 950767"/>
                    <a:gd name="connsiteY114" fmla="*/ 1310305 h 2970894"/>
                    <a:gd name="connsiteX115" fmla="*/ 351886 w 950767"/>
                    <a:gd name="connsiteY115" fmla="*/ 1322363 h 2970894"/>
                    <a:gd name="connsiteX116" fmla="*/ 349876 w 950767"/>
                    <a:gd name="connsiteY116" fmla="*/ 1328392 h 2970894"/>
                    <a:gd name="connsiteX117" fmla="*/ 343847 w 950767"/>
                    <a:gd name="connsiteY117" fmla="*/ 1346479 h 2970894"/>
                    <a:gd name="connsiteX118" fmla="*/ 341837 w 950767"/>
                    <a:gd name="connsiteY118" fmla="*/ 1352508 h 2970894"/>
                    <a:gd name="connsiteX119" fmla="*/ 337818 w 950767"/>
                    <a:gd name="connsiteY119" fmla="*/ 1358537 h 2970894"/>
                    <a:gd name="connsiteX120" fmla="*/ 335808 w 950767"/>
                    <a:gd name="connsiteY120" fmla="*/ 1364566 h 2970894"/>
                    <a:gd name="connsiteX121" fmla="*/ 327770 w 950767"/>
                    <a:gd name="connsiteY121" fmla="*/ 1376624 h 2970894"/>
                    <a:gd name="connsiteX122" fmla="*/ 323750 w 950767"/>
                    <a:gd name="connsiteY122" fmla="*/ 1388682 h 2970894"/>
                    <a:gd name="connsiteX123" fmla="*/ 321740 w 950767"/>
                    <a:gd name="connsiteY123" fmla="*/ 1394711 h 2970894"/>
                    <a:gd name="connsiteX124" fmla="*/ 317721 w 950767"/>
                    <a:gd name="connsiteY124" fmla="*/ 1400740 h 2970894"/>
                    <a:gd name="connsiteX125" fmla="*/ 313702 w 950767"/>
                    <a:gd name="connsiteY125" fmla="*/ 1412798 h 2970894"/>
                    <a:gd name="connsiteX126" fmla="*/ 311692 w 950767"/>
                    <a:gd name="connsiteY126" fmla="*/ 1418827 h 2970894"/>
                    <a:gd name="connsiteX127" fmla="*/ 307673 w 950767"/>
                    <a:gd name="connsiteY127" fmla="*/ 1424856 h 2970894"/>
                    <a:gd name="connsiteX128" fmla="*/ 303653 w 950767"/>
                    <a:gd name="connsiteY128" fmla="*/ 1428875 h 2970894"/>
                    <a:gd name="connsiteX129" fmla="*/ 289586 w 950767"/>
                    <a:gd name="connsiteY129" fmla="*/ 1444952 h 2970894"/>
                    <a:gd name="connsiteX130" fmla="*/ 281547 w 950767"/>
                    <a:gd name="connsiteY130" fmla="*/ 1457011 h 2970894"/>
                    <a:gd name="connsiteX131" fmla="*/ 277528 w 950767"/>
                    <a:gd name="connsiteY131" fmla="*/ 1463040 h 2970894"/>
                    <a:gd name="connsiteX132" fmla="*/ 273508 w 950767"/>
                    <a:gd name="connsiteY132" fmla="*/ 1467059 h 2970894"/>
                    <a:gd name="connsiteX133" fmla="*/ 267479 w 950767"/>
                    <a:gd name="connsiteY133" fmla="*/ 1477107 h 2970894"/>
                    <a:gd name="connsiteX134" fmla="*/ 265470 w 950767"/>
                    <a:gd name="connsiteY134" fmla="*/ 1483136 h 2970894"/>
                    <a:gd name="connsiteX135" fmla="*/ 261450 w 950767"/>
                    <a:gd name="connsiteY135" fmla="*/ 1489165 h 2970894"/>
                    <a:gd name="connsiteX136" fmla="*/ 257431 w 950767"/>
                    <a:gd name="connsiteY136" fmla="*/ 1503233 h 2970894"/>
                    <a:gd name="connsiteX137" fmla="*/ 253412 w 950767"/>
                    <a:gd name="connsiteY137" fmla="*/ 1509262 h 2970894"/>
                    <a:gd name="connsiteX138" fmla="*/ 251402 w 950767"/>
                    <a:gd name="connsiteY138" fmla="*/ 1515291 h 2970894"/>
                    <a:gd name="connsiteX139" fmla="*/ 243363 w 950767"/>
                    <a:gd name="connsiteY139" fmla="*/ 1527349 h 2970894"/>
                    <a:gd name="connsiteX140" fmla="*/ 239344 w 950767"/>
                    <a:gd name="connsiteY140" fmla="*/ 1533378 h 2970894"/>
                    <a:gd name="connsiteX141" fmla="*/ 235325 w 950767"/>
                    <a:gd name="connsiteY141" fmla="*/ 1539407 h 2970894"/>
                    <a:gd name="connsiteX142" fmla="*/ 233315 w 950767"/>
                    <a:gd name="connsiteY142" fmla="*/ 1545436 h 2970894"/>
                    <a:gd name="connsiteX143" fmla="*/ 225276 w 950767"/>
                    <a:gd name="connsiteY143" fmla="*/ 1555484 h 2970894"/>
                    <a:gd name="connsiteX144" fmla="*/ 219247 w 950767"/>
                    <a:gd name="connsiteY144" fmla="*/ 1567542 h 2970894"/>
                    <a:gd name="connsiteX145" fmla="*/ 217238 w 950767"/>
                    <a:gd name="connsiteY145" fmla="*/ 1573571 h 2970894"/>
                    <a:gd name="connsiteX146" fmla="*/ 213218 w 950767"/>
                    <a:gd name="connsiteY146" fmla="*/ 1577591 h 2970894"/>
                    <a:gd name="connsiteX147" fmla="*/ 203170 w 950767"/>
                    <a:gd name="connsiteY147" fmla="*/ 1589649 h 2970894"/>
                    <a:gd name="connsiteX148" fmla="*/ 197141 w 950767"/>
                    <a:gd name="connsiteY148" fmla="*/ 1601707 h 2970894"/>
                    <a:gd name="connsiteX149" fmla="*/ 195131 w 950767"/>
                    <a:gd name="connsiteY149" fmla="*/ 1607736 h 2970894"/>
                    <a:gd name="connsiteX150" fmla="*/ 191112 w 950767"/>
                    <a:gd name="connsiteY150" fmla="*/ 1613765 h 2970894"/>
                    <a:gd name="connsiteX151" fmla="*/ 189102 w 950767"/>
                    <a:gd name="connsiteY151" fmla="*/ 1619794 h 2970894"/>
                    <a:gd name="connsiteX152" fmla="*/ 177044 w 950767"/>
                    <a:gd name="connsiteY152" fmla="*/ 1635871 h 2970894"/>
                    <a:gd name="connsiteX153" fmla="*/ 169006 w 950767"/>
                    <a:gd name="connsiteY153" fmla="*/ 1651949 h 2970894"/>
                    <a:gd name="connsiteX154" fmla="*/ 162977 w 950767"/>
                    <a:gd name="connsiteY154" fmla="*/ 1670036 h 2970894"/>
                    <a:gd name="connsiteX155" fmla="*/ 160967 w 950767"/>
                    <a:gd name="connsiteY155" fmla="*/ 1676065 h 2970894"/>
                    <a:gd name="connsiteX156" fmla="*/ 156948 w 950767"/>
                    <a:gd name="connsiteY156" fmla="*/ 1682094 h 2970894"/>
                    <a:gd name="connsiteX157" fmla="*/ 154938 w 950767"/>
                    <a:gd name="connsiteY157" fmla="*/ 1688123 h 2970894"/>
                    <a:gd name="connsiteX158" fmla="*/ 146899 w 950767"/>
                    <a:gd name="connsiteY158" fmla="*/ 1700181 h 2970894"/>
                    <a:gd name="connsiteX159" fmla="*/ 140870 w 950767"/>
                    <a:gd name="connsiteY159" fmla="*/ 1712239 h 2970894"/>
                    <a:gd name="connsiteX160" fmla="*/ 138860 w 950767"/>
                    <a:gd name="connsiteY160" fmla="*/ 1718268 h 2970894"/>
                    <a:gd name="connsiteX161" fmla="*/ 134841 w 950767"/>
                    <a:gd name="connsiteY161" fmla="*/ 1724297 h 2970894"/>
                    <a:gd name="connsiteX162" fmla="*/ 130822 w 950767"/>
                    <a:gd name="connsiteY162" fmla="*/ 1736355 h 2970894"/>
                    <a:gd name="connsiteX163" fmla="*/ 126802 w 950767"/>
                    <a:gd name="connsiteY163" fmla="*/ 1740374 h 2970894"/>
                    <a:gd name="connsiteX164" fmla="*/ 116754 w 950767"/>
                    <a:gd name="connsiteY164" fmla="*/ 1748413 h 2970894"/>
                    <a:gd name="connsiteX165" fmla="*/ 110725 w 950767"/>
                    <a:gd name="connsiteY165" fmla="*/ 1760471 h 2970894"/>
                    <a:gd name="connsiteX166" fmla="*/ 102686 w 950767"/>
                    <a:gd name="connsiteY166" fmla="*/ 1770519 h 2970894"/>
                    <a:gd name="connsiteX167" fmla="*/ 98667 w 950767"/>
                    <a:gd name="connsiteY167" fmla="*/ 1776548 h 2970894"/>
                    <a:gd name="connsiteX168" fmla="*/ 88619 w 950767"/>
                    <a:gd name="connsiteY168" fmla="*/ 1788606 h 2970894"/>
                    <a:gd name="connsiteX169" fmla="*/ 86609 w 950767"/>
                    <a:gd name="connsiteY169" fmla="*/ 1794635 h 2970894"/>
                    <a:gd name="connsiteX170" fmla="*/ 82590 w 950767"/>
                    <a:gd name="connsiteY170" fmla="*/ 1800664 h 2970894"/>
                    <a:gd name="connsiteX171" fmla="*/ 74551 w 950767"/>
                    <a:gd name="connsiteY171" fmla="*/ 1808703 h 2970894"/>
                    <a:gd name="connsiteX172" fmla="*/ 66512 w 950767"/>
                    <a:gd name="connsiteY172" fmla="*/ 1818751 h 2970894"/>
                    <a:gd name="connsiteX173" fmla="*/ 62493 w 950767"/>
                    <a:gd name="connsiteY173" fmla="*/ 1826790 h 2970894"/>
                    <a:gd name="connsiteX174" fmla="*/ 54454 w 950767"/>
                    <a:gd name="connsiteY174" fmla="*/ 1840858 h 2970894"/>
                    <a:gd name="connsiteX175" fmla="*/ 48425 w 950767"/>
                    <a:gd name="connsiteY175" fmla="*/ 1854925 h 2970894"/>
                    <a:gd name="connsiteX176" fmla="*/ 42396 w 950767"/>
                    <a:gd name="connsiteY176" fmla="*/ 1866983 h 2970894"/>
                    <a:gd name="connsiteX177" fmla="*/ 36367 w 950767"/>
                    <a:gd name="connsiteY177" fmla="*/ 1879041 h 2970894"/>
                    <a:gd name="connsiteX178" fmla="*/ 30338 w 950767"/>
                    <a:gd name="connsiteY178" fmla="*/ 1883061 h 2970894"/>
                    <a:gd name="connsiteX179" fmla="*/ 18280 w 950767"/>
                    <a:gd name="connsiteY179" fmla="*/ 1903157 h 2970894"/>
                    <a:gd name="connsiteX180" fmla="*/ 16271 w 950767"/>
                    <a:gd name="connsiteY180" fmla="*/ 1909186 h 2970894"/>
                    <a:gd name="connsiteX181" fmla="*/ 6222 w 950767"/>
                    <a:gd name="connsiteY181" fmla="*/ 1917225 h 2970894"/>
                    <a:gd name="connsiteX182" fmla="*/ 4213 w 950767"/>
                    <a:gd name="connsiteY182" fmla="*/ 1923254 h 2970894"/>
                    <a:gd name="connsiteX183" fmla="*/ 193 w 950767"/>
                    <a:gd name="connsiteY183" fmla="*/ 1929283 h 2970894"/>
                    <a:gd name="connsiteX184" fmla="*/ 16619 w 950767"/>
                    <a:gd name="connsiteY184" fmla="*/ 2970894 h 2970894"/>
                    <a:gd name="connsiteX185" fmla="*/ 944392 w 950767"/>
                    <a:gd name="connsiteY185" fmla="*/ 2916455 h 2970894"/>
                    <a:gd name="connsiteX186" fmla="*/ 950767 w 950767"/>
                    <a:gd name="connsiteY186" fmla="*/ 0 h 2970894"/>
                    <a:gd name="connsiteX0" fmla="*/ 950724 w 950724"/>
                    <a:gd name="connsiteY0" fmla="*/ 0 h 2916455"/>
                    <a:gd name="connsiteX1" fmla="*/ 908521 w 950724"/>
                    <a:gd name="connsiteY1" fmla="*/ 78377 h 2916455"/>
                    <a:gd name="connsiteX2" fmla="*/ 904502 w 950724"/>
                    <a:gd name="connsiteY2" fmla="*/ 84406 h 2916455"/>
                    <a:gd name="connsiteX3" fmla="*/ 866318 w 950724"/>
                    <a:gd name="connsiteY3" fmla="*/ 176851 h 2916455"/>
                    <a:gd name="connsiteX4" fmla="*/ 862299 w 950724"/>
                    <a:gd name="connsiteY4" fmla="*/ 188909 h 2916455"/>
                    <a:gd name="connsiteX5" fmla="*/ 860289 w 950724"/>
                    <a:gd name="connsiteY5" fmla="*/ 194938 h 2916455"/>
                    <a:gd name="connsiteX6" fmla="*/ 852250 w 950724"/>
                    <a:gd name="connsiteY6" fmla="*/ 213025 h 2916455"/>
                    <a:gd name="connsiteX7" fmla="*/ 848231 w 950724"/>
                    <a:gd name="connsiteY7" fmla="*/ 225083 h 2916455"/>
                    <a:gd name="connsiteX8" fmla="*/ 846221 w 950724"/>
                    <a:gd name="connsiteY8" fmla="*/ 231112 h 2916455"/>
                    <a:gd name="connsiteX9" fmla="*/ 842202 w 950724"/>
                    <a:gd name="connsiteY9" fmla="*/ 237141 h 2916455"/>
                    <a:gd name="connsiteX10" fmla="*/ 834163 w 950724"/>
                    <a:gd name="connsiteY10" fmla="*/ 253218 h 2916455"/>
                    <a:gd name="connsiteX11" fmla="*/ 828134 w 950724"/>
                    <a:gd name="connsiteY11" fmla="*/ 263266 h 2916455"/>
                    <a:gd name="connsiteX12" fmla="*/ 826125 w 950724"/>
                    <a:gd name="connsiteY12" fmla="*/ 269295 h 2916455"/>
                    <a:gd name="connsiteX13" fmla="*/ 818086 w 950724"/>
                    <a:gd name="connsiteY13" fmla="*/ 279344 h 2916455"/>
                    <a:gd name="connsiteX14" fmla="*/ 814067 w 950724"/>
                    <a:gd name="connsiteY14" fmla="*/ 291402 h 2916455"/>
                    <a:gd name="connsiteX15" fmla="*/ 810047 w 950724"/>
                    <a:gd name="connsiteY15" fmla="*/ 303460 h 2916455"/>
                    <a:gd name="connsiteX16" fmla="*/ 806028 w 950724"/>
                    <a:gd name="connsiteY16" fmla="*/ 315518 h 2916455"/>
                    <a:gd name="connsiteX17" fmla="*/ 797989 w 950724"/>
                    <a:gd name="connsiteY17" fmla="*/ 327576 h 2916455"/>
                    <a:gd name="connsiteX18" fmla="*/ 791960 w 950724"/>
                    <a:gd name="connsiteY18" fmla="*/ 339634 h 2916455"/>
                    <a:gd name="connsiteX19" fmla="*/ 785931 w 950724"/>
                    <a:gd name="connsiteY19" fmla="*/ 351692 h 2916455"/>
                    <a:gd name="connsiteX20" fmla="*/ 779902 w 950724"/>
                    <a:gd name="connsiteY20" fmla="*/ 369779 h 2916455"/>
                    <a:gd name="connsiteX21" fmla="*/ 777893 w 950724"/>
                    <a:gd name="connsiteY21" fmla="*/ 375808 h 2916455"/>
                    <a:gd name="connsiteX22" fmla="*/ 771864 w 950724"/>
                    <a:gd name="connsiteY22" fmla="*/ 397914 h 2916455"/>
                    <a:gd name="connsiteX23" fmla="*/ 767844 w 950724"/>
                    <a:gd name="connsiteY23" fmla="*/ 409972 h 2916455"/>
                    <a:gd name="connsiteX24" fmla="*/ 765835 w 950724"/>
                    <a:gd name="connsiteY24" fmla="*/ 416001 h 2916455"/>
                    <a:gd name="connsiteX25" fmla="*/ 761815 w 950724"/>
                    <a:gd name="connsiteY25" fmla="*/ 420021 h 2916455"/>
                    <a:gd name="connsiteX26" fmla="*/ 755786 w 950724"/>
                    <a:gd name="connsiteY26" fmla="*/ 438108 h 2916455"/>
                    <a:gd name="connsiteX27" fmla="*/ 753777 w 950724"/>
                    <a:gd name="connsiteY27" fmla="*/ 444137 h 2916455"/>
                    <a:gd name="connsiteX28" fmla="*/ 749757 w 950724"/>
                    <a:gd name="connsiteY28" fmla="*/ 450166 h 2916455"/>
                    <a:gd name="connsiteX29" fmla="*/ 745738 w 950724"/>
                    <a:gd name="connsiteY29" fmla="*/ 462224 h 2916455"/>
                    <a:gd name="connsiteX30" fmla="*/ 741719 w 950724"/>
                    <a:gd name="connsiteY30" fmla="*/ 476291 h 2916455"/>
                    <a:gd name="connsiteX31" fmla="*/ 737699 w 950724"/>
                    <a:gd name="connsiteY31" fmla="*/ 482320 h 2916455"/>
                    <a:gd name="connsiteX32" fmla="*/ 735690 w 950724"/>
                    <a:gd name="connsiteY32" fmla="*/ 488349 h 2916455"/>
                    <a:gd name="connsiteX33" fmla="*/ 731670 w 950724"/>
                    <a:gd name="connsiteY33" fmla="*/ 492369 h 2916455"/>
                    <a:gd name="connsiteX34" fmla="*/ 727651 w 950724"/>
                    <a:gd name="connsiteY34" fmla="*/ 504427 h 2916455"/>
                    <a:gd name="connsiteX35" fmla="*/ 719612 w 950724"/>
                    <a:gd name="connsiteY35" fmla="*/ 516485 h 2916455"/>
                    <a:gd name="connsiteX36" fmla="*/ 713583 w 950724"/>
                    <a:gd name="connsiteY36" fmla="*/ 526533 h 2916455"/>
                    <a:gd name="connsiteX37" fmla="*/ 711574 w 950724"/>
                    <a:gd name="connsiteY37" fmla="*/ 532562 h 2916455"/>
                    <a:gd name="connsiteX38" fmla="*/ 703535 w 950724"/>
                    <a:gd name="connsiteY38" fmla="*/ 544620 h 2916455"/>
                    <a:gd name="connsiteX39" fmla="*/ 695496 w 950724"/>
                    <a:gd name="connsiteY39" fmla="*/ 572756 h 2916455"/>
                    <a:gd name="connsiteX40" fmla="*/ 691477 w 950724"/>
                    <a:gd name="connsiteY40" fmla="*/ 578785 h 2916455"/>
                    <a:gd name="connsiteX41" fmla="*/ 687457 w 950724"/>
                    <a:gd name="connsiteY41" fmla="*/ 590843 h 2916455"/>
                    <a:gd name="connsiteX42" fmla="*/ 679419 w 950724"/>
                    <a:gd name="connsiteY42" fmla="*/ 602901 h 2916455"/>
                    <a:gd name="connsiteX43" fmla="*/ 675399 w 950724"/>
                    <a:gd name="connsiteY43" fmla="*/ 608930 h 2916455"/>
                    <a:gd name="connsiteX44" fmla="*/ 667361 w 950724"/>
                    <a:gd name="connsiteY44" fmla="*/ 627017 h 2916455"/>
                    <a:gd name="connsiteX45" fmla="*/ 665351 w 950724"/>
                    <a:gd name="connsiteY45" fmla="*/ 635055 h 2916455"/>
                    <a:gd name="connsiteX46" fmla="*/ 659322 w 950724"/>
                    <a:gd name="connsiteY46" fmla="*/ 653142 h 2916455"/>
                    <a:gd name="connsiteX47" fmla="*/ 657312 w 950724"/>
                    <a:gd name="connsiteY47" fmla="*/ 659171 h 2916455"/>
                    <a:gd name="connsiteX48" fmla="*/ 655303 w 950724"/>
                    <a:gd name="connsiteY48" fmla="*/ 665200 h 2916455"/>
                    <a:gd name="connsiteX49" fmla="*/ 651283 w 950724"/>
                    <a:gd name="connsiteY49" fmla="*/ 671229 h 2916455"/>
                    <a:gd name="connsiteX50" fmla="*/ 649274 w 950724"/>
                    <a:gd name="connsiteY50" fmla="*/ 677258 h 2916455"/>
                    <a:gd name="connsiteX51" fmla="*/ 645254 w 950724"/>
                    <a:gd name="connsiteY51" fmla="*/ 681278 h 2916455"/>
                    <a:gd name="connsiteX52" fmla="*/ 641235 w 950724"/>
                    <a:gd name="connsiteY52" fmla="*/ 687307 h 2916455"/>
                    <a:gd name="connsiteX53" fmla="*/ 639225 w 950724"/>
                    <a:gd name="connsiteY53" fmla="*/ 693336 h 2916455"/>
                    <a:gd name="connsiteX54" fmla="*/ 635206 w 950724"/>
                    <a:gd name="connsiteY54" fmla="*/ 699365 h 2916455"/>
                    <a:gd name="connsiteX55" fmla="*/ 627167 w 950724"/>
                    <a:gd name="connsiteY55" fmla="*/ 717452 h 2916455"/>
                    <a:gd name="connsiteX56" fmla="*/ 621138 w 950724"/>
                    <a:gd name="connsiteY56" fmla="*/ 737549 h 2916455"/>
                    <a:gd name="connsiteX57" fmla="*/ 619129 w 950724"/>
                    <a:gd name="connsiteY57" fmla="*/ 743578 h 2916455"/>
                    <a:gd name="connsiteX58" fmla="*/ 615109 w 950724"/>
                    <a:gd name="connsiteY58" fmla="*/ 749607 h 2916455"/>
                    <a:gd name="connsiteX59" fmla="*/ 607071 w 950724"/>
                    <a:gd name="connsiteY59" fmla="*/ 773723 h 2916455"/>
                    <a:gd name="connsiteX60" fmla="*/ 605061 w 950724"/>
                    <a:gd name="connsiteY60" fmla="*/ 779752 h 2916455"/>
                    <a:gd name="connsiteX61" fmla="*/ 603051 w 950724"/>
                    <a:gd name="connsiteY61" fmla="*/ 785781 h 2916455"/>
                    <a:gd name="connsiteX62" fmla="*/ 599032 w 950724"/>
                    <a:gd name="connsiteY62" fmla="*/ 799848 h 2916455"/>
                    <a:gd name="connsiteX63" fmla="*/ 595013 w 950724"/>
                    <a:gd name="connsiteY63" fmla="*/ 805877 h 2916455"/>
                    <a:gd name="connsiteX64" fmla="*/ 588984 w 950724"/>
                    <a:gd name="connsiteY64" fmla="*/ 815926 h 2916455"/>
                    <a:gd name="connsiteX65" fmla="*/ 584964 w 950724"/>
                    <a:gd name="connsiteY65" fmla="*/ 827984 h 2916455"/>
                    <a:gd name="connsiteX66" fmla="*/ 580945 w 950724"/>
                    <a:gd name="connsiteY66" fmla="*/ 834013 h 2916455"/>
                    <a:gd name="connsiteX67" fmla="*/ 576926 w 950724"/>
                    <a:gd name="connsiteY67" fmla="*/ 846071 h 2916455"/>
                    <a:gd name="connsiteX68" fmla="*/ 574916 w 950724"/>
                    <a:gd name="connsiteY68" fmla="*/ 852100 h 2916455"/>
                    <a:gd name="connsiteX69" fmla="*/ 570897 w 950724"/>
                    <a:gd name="connsiteY69" fmla="*/ 858129 h 2916455"/>
                    <a:gd name="connsiteX70" fmla="*/ 564868 w 950724"/>
                    <a:gd name="connsiteY70" fmla="*/ 876216 h 2916455"/>
                    <a:gd name="connsiteX71" fmla="*/ 562858 w 950724"/>
                    <a:gd name="connsiteY71" fmla="*/ 882245 h 2916455"/>
                    <a:gd name="connsiteX72" fmla="*/ 556829 w 950724"/>
                    <a:gd name="connsiteY72" fmla="*/ 888274 h 2916455"/>
                    <a:gd name="connsiteX73" fmla="*/ 548790 w 950724"/>
                    <a:gd name="connsiteY73" fmla="*/ 906361 h 2916455"/>
                    <a:gd name="connsiteX74" fmla="*/ 544771 w 950724"/>
                    <a:gd name="connsiteY74" fmla="*/ 918419 h 2916455"/>
                    <a:gd name="connsiteX75" fmla="*/ 540752 w 950724"/>
                    <a:gd name="connsiteY75" fmla="*/ 924448 h 2916455"/>
                    <a:gd name="connsiteX76" fmla="*/ 536732 w 950724"/>
                    <a:gd name="connsiteY76" fmla="*/ 936506 h 2916455"/>
                    <a:gd name="connsiteX77" fmla="*/ 530703 w 950724"/>
                    <a:gd name="connsiteY77" fmla="*/ 948564 h 2916455"/>
                    <a:gd name="connsiteX78" fmla="*/ 526684 w 950724"/>
                    <a:gd name="connsiteY78" fmla="*/ 954593 h 2916455"/>
                    <a:gd name="connsiteX79" fmla="*/ 522665 w 950724"/>
                    <a:gd name="connsiteY79" fmla="*/ 966651 h 2916455"/>
                    <a:gd name="connsiteX80" fmla="*/ 514626 w 950724"/>
                    <a:gd name="connsiteY80" fmla="*/ 990767 h 2916455"/>
                    <a:gd name="connsiteX81" fmla="*/ 512616 w 950724"/>
                    <a:gd name="connsiteY81" fmla="*/ 996796 h 2916455"/>
                    <a:gd name="connsiteX82" fmla="*/ 510607 w 950724"/>
                    <a:gd name="connsiteY82" fmla="*/ 1002825 h 2916455"/>
                    <a:gd name="connsiteX83" fmla="*/ 506587 w 950724"/>
                    <a:gd name="connsiteY83" fmla="*/ 1006844 h 2916455"/>
                    <a:gd name="connsiteX84" fmla="*/ 500558 w 950724"/>
                    <a:gd name="connsiteY84" fmla="*/ 1018902 h 2916455"/>
                    <a:gd name="connsiteX85" fmla="*/ 498548 w 950724"/>
                    <a:gd name="connsiteY85" fmla="*/ 1024931 h 2916455"/>
                    <a:gd name="connsiteX86" fmla="*/ 494529 w 950724"/>
                    <a:gd name="connsiteY86" fmla="*/ 1030960 h 2916455"/>
                    <a:gd name="connsiteX87" fmla="*/ 488500 w 950724"/>
                    <a:gd name="connsiteY87" fmla="*/ 1041009 h 2916455"/>
                    <a:gd name="connsiteX88" fmla="*/ 480461 w 950724"/>
                    <a:gd name="connsiteY88" fmla="*/ 1059096 h 2916455"/>
                    <a:gd name="connsiteX89" fmla="*/ 476442 w 950724"/>
                    <a:gd name="connsiteY89" fmla="*/ 1073163 h 2916455"/>
                    <a:gd name="connsiteX90" fmla="*/ 468403 w 950724"/>
                    <a:gd name="connsiteY90" fmla="*/ 1081202 h 2916455"/>
                    <a:gd name="connsiteX91" fmla="*/ 464384 w 950724"/>
                    <a:gd name="connsiteY91" fmla="*/ 1087231 h 2916455"/>
                    <a:gd name="connsiteX92" fmla="*/ 462374 w 950724"/>
                    <a:gd name="connsiteY92" fmla="*/ 1093260 h 2916455"/>
                    <a:gd name="connsiteX93" fmla="*/ 458355 w 950724"/>
                    <a:gd name="connsiteY93" fmla="*/ 1097280 h 2916455"/>
                    <a:gd name="connsiteX94" fmla="*/ 456345 w 950724"/>
                    <a:gd name="connsiteY94" fmla="*/ 1103309 h 2916455"/>
                    <a:gd name="connsiteX95" fmla="*/ 448307 w 950724"/>
                    <a:gd name="connsiteY95" fmla="*/ 1115367 h 2916455"/>
                    <a:gd name="connsiteX96" fmla="*/ 446297 w 950724"/>
                    <a:gd name="connsiteY96" fmla="*/ 1121396 h 2916455"/>
                    <a:gd name="connsiteX97" fmla="*/ 438258 w 950724"/>
                    <a:gd name="connsiteY97" fmla="*/ 1133454 h 2916455"/>
                    <a:gd name="connsiteX98" fmla="*/ 430220 w 950724"/>
                    <a:gd name="connsiteY98" fmla="*/ 1157570 h 2916455"/>
                    <a:gd name="connsiteX99" fmla="*/ 428210 w 950724"/>
                    <a:gd name="connsiteY99" fmla="*/ 1163599 h 2916455"/>
                    <a:gd name="connsiteX100" fmla="*/ 426200 w 950724"/>
                    <a:gd name="connsiteY100" fmla="*/ 1169628 h 2916455"/>
                    <a:gd name="connsiteX101" fmla="*/ 418162 w 950724"/>
                    <a:gd name="connsiteY101" fmla="*/ 1181686 h 2916455"/>
                    <a:gd name="connsiteX102" fmla="*/ 414142 w 950724"/>
                    <a:gd name="connsiteY102" fmla="*/ 1193744 h 2916455"/>
                    <a:gd name="connsiteX103" fmla="*/ 410123 w 950724"/>
                    <a:gd name="connsiteY103" fmla="*/ 1199773 h 2916455"/>
                    <a:gd name="connsiteX104" fmla="*/ 408113 w 950724"/>
                    <a:gd name="connsiteY104" fmla="*/ 1205802 h 2916455"/>
                    <a:gd name="connsiteX105" fmla="*/ 404094 w 950724"/>
                    <a:gd name="connsiteY105" fmla="*/ 1211831 h 2916455"/>
                    <a:gd name="connsiteX106" fmla="*/ 396055 w 950724"/>
                    <a:gd name="connsiteY106" fmla="*/ 1229918 h 2916455"/>
                    <a:gd name="connsiteX107" fmla="*/ 392036 w 950724"/>
                    <a:gd name="connsiteY107" fmla="*/ 1241976 h 2916455"/>
                    <a:gd name="connsiteX108" fmla="*/ 390026 w 950724"/>
                    <a:gd name="connsiteY108" fmla="*/ 1248005 h 2916455"/>
                    <a:gd name="connsiteX109" fmla="*/ 377968 w 950724"/>
                    <a:gd name="connsiteY109" fmla="*/ 1264082 h 2916455"/>
                    <a:gd name="connsiteX110" fmla="*/ 373949 w 950724"/>
                    <a:gd name="connsiteY110" fmla="*/ 1276140 h 2916455"/>
                    <a:gd name="connsiteX111" fmla="*/ 371939 w 950724"/>
                    <a:gd name="connsiteY111" fmla="*/ 1282169 h 2916455"/>
                    <a:gd name="connsiteX112" fmla="*/ 367920 w 950724"/>
                    <a:gd name="connsiteY112" fmla="*/ 1288198 h 2916455"/>
                    <a:gd name="connsiteX113" fmla="*/ 361891 w 950724"/>
                    <a:gd name="connsiteY113" fmla="*/ 1298247 h 2916455"/>
                    <a:gd name="connsiteX114" fmla="*/ 355862 w 950724"/>
                    <a:gd name="connsiteY114" fmla="*/ 1310305 h 2916455"/>
                    <a:gd name="connsiteX115" fmla="*/ 351843 w 950724"/>
                    <a:gd name="connsiteY115" fmla="*/ 1322363 h 2916455"/>
                    <a:gd name="connsiteX116" fmla="*/ 349833 w 950724"/>
                    <a:gd name="connsiteY116" fmla="*/ 1328392 h 2916455"/>
                    <a:gd name="connsiteX117" fmla="*/ 343804 w 950724"/>
                    <a:gd name="connsiteY117" fmla="*/ 1346479 h 2916455"/>
                    <a:gd name="connsiteX118" fmla="*/ 341794 w 950724"/>
                    <a:gd name="connsiteY118" fmla="*/ 1352508 h 2916455"/>
                    <a:gd name="connsiteX119" fmla="*/ 337775 w 950724"/>
                    <a:gd name="connsiteY119" fmla="*/ 1358537 h 2916455"/>
                    <a:gd name="connsiteX120" fmla="*/ 335765 w 950724"/>
                    <a:gd name="connsiteY120" fmla="*/ 1364566 h 2916455"/>
                    <a:gd name="connsiteX121" fmla="*/ 327727 w 950724"/>
                    <a:gd name="connsiteY121" fmla="*/ 1376624 h 2916455"/>
                    <a:gd name="connsiteX122" fmla="*/ 323707 w 950724"/>
                    <a:gd name="connsiteY122" fmla="*/ 1388682 h 2916455"/>
                    <a:gd name="connsiteX123" fmla="*/ 321697 w 950724"/>
                    <a:gd name="connsiteY123" fmla="*/ 1394711 h 2916455"/>
                    <a:gd name="connsiteX124" fmla="*/ 317678 w 950724"/>
                    <a:gd name="connsiteY124" fmla="*/ 1400740 h 2916455"/>
                    <a:gd name="connsiteX125" fmla="*/ 313659 w 950724"/>
                    <a:gd name="connsiteY125" fmla="*/ 1412798 h 2916455"/>
                    <a:gd name="connsiteX126" fmla="*/ 311649 w 950724"/>
                    <a:gd name="connsiteY126" fmla="*/ 1418827 h 2916455"/>
                    <a:gd name="connsiteX127" fmla="*/ 307630 w 950724"/>
                    <a:gd name="connsiteY127" fmla="*/ 1424856 h 2916455"/>
                    <a:gd name="connsiteX128" fmla="*/ 303610 w 950724"/>
                    <a:gd name="connsiteY128" fmla="*/ 1428875 h 2916455"/>
                    <a:gd name="connsiteX129" fmla="*/ 289543 w 950724"/>
                    <a:gd name="connsiteY129" fmla="*/ 1444952 h 2916455"/>
                    <a:gd name="connsiteX130" fmla="*/ 281504 w 950724"/>
                    <a:gd name="connsiteY130" fmla="*/ 1457011 h 2916455"/>
                    <a:gd name="connsiteX131" fmla="*/ 277485 w 950724"/>
                    <a:gd name="connsiteY131" fmla="*/ 1463040 h 2916455"/>
                    <a:gd name="connsiteX132" fmla="*/ 273465 w 950724"/>
                    <a:gd name="connsiteY132" fmla="*/ 1467059 h 2916455"/>
                    <a:gd name="connsiteX133" fmla="*/ 267436 w 950724"/>
                    <a:gd name="connsiteY133" fmla="*/ 1477107 h 2916455"/>
                    <a:gd name="connsiteX134" fmla="*/ 265427 w 950724"/>
                    <a:gd name="connsiteY134" fmla="*/ 1483136 h 2916455"/>
                    <a:gd name="connsiteX135" fmla="*/ 261407 w 950724"/>
                    <a:gd name="connsiteY135" fmla="*/ 1489165 h 2916455"/>
                    <a:gd name="connsiteX136" fmla="*/ 257388 w 950724"/>
                    <a:gd name="connsiteY136" fmla="*/ 1503233 h 2916455"/>
                    <a:gd name="connsiteX137" fmla="*/ 253369 w 950724"/>
                    <a:gd name="connsiteY137" fmla="*/ 1509262 h 2916455"/>
                    <a:gd name="connsiteX138" fmla="*/ 251359 w 950724"/>
                    <a:gd name="connsiteY138" fmla="*/ 1515291 h 2916455"/>
                    <a:gd name="connsiteX139" fmla="*/ 243320 w 950724"/>
                    <a:gd name="connsiteY139" fmla="*/ 1527349 h 2916455"/>
                    <a:gd name="connsiteX140" fmla="*/ 239301 w 950724"/>
                    <a:gd name="connsiteY140" fmla="*/ 1533378 h 2916455"/>
                    <a:gd name="connsiteX141" fmla="*/ 235282 w 950724"/>
                    <a:gd name="connsiteY141" fmla="*/ 1539407 h 2916455"/>
                    <a:gd name="connsiteX142" fmla="*/ 233272 w 950724"/>
                    <a:gd name="connsiteY142" fmla="*/ 1545436 h 2916455"/>
                    <a:gd name="connsiteX143" fmla="*/ 225233 w 950724"/>
                    <a:gd name="connsiteY143" fmla="*/ 1555484 h 2916455"/>
                    <a:gd name="connsiteX144" fmla="*/ 219204 w 950724"/>
                    <a:gd name="connsiteY144" fmla="*/ 1567542 h 2916455"/>
                    <a:gd name="connsiteX145" fmla="*/ 217195 w 950724"/>
                    <a:gd name="connsiteY145" fmla="*/ 1573571 h 2916455"/>
                    <a:gd name="connsiteX146" fmla="*/ 213175 w 950724"/>
                    <a:gd name="connsiteY146" fmla="*/ 1577591 h 2916455"/>
                    <a:gd name="connsiteX147" fmla="*/ 203127 w 950724"/>
                    <a:gd name="connsiteY147" fmla="*/ 1589649 h 2916455"/>
                    <a:gd name="connsiteX148" fmla="*/ 197098 w 950724"/>
                    <a:gd name="connsiteY148" fmla="*/ 1601707 h 2916455"/>
                    <a:gd name="connsiteX149" fmla="*/ 195088 w 950724"/>
                    <a:gd name="connsiteY149" fmla="*/ 1607736 h 2916455"/>
                    <a:gd name="connsiteX150" fmla="*/ 191069 w 950724"/>
                    <a:gd name="connsiteY150" fmla="*/ 1613765 h 2916455"/>
                    <a:gd name="connsiteX151" fmla="*/ 189059 w 950724"/>
                    <a:gd name="connsiteY151" fmla="*/ 1619794 h 2916455"/>
                    <a:gd name="connsiteX152" fmla="*/ 177001 w 950724"/>
                    <a:gd name="connsiteY152" fmla="*/ 1635871 h 2916455"/>
                    <a:gd name="connsiteX153" fmla="*/ 168963 w 950724"/>
                    <a:gd name="connsiteY153" fmla="*/ 1651949 h 2916455"/>
                    <a:gd name="connsiteX154" fmla="*/ 162934 w 950724"/>
                    <a:gd name="connsiteY154" fmla="*/ 1670036 h 2916455"/>
                    <a:gd name="connsiteX155" fmla="*/ 160924 w 950724"/>
                    <a:gd name="connsiteY155" fmla="*/ 1676065 h 2916455"/>
                    <a:gd name="connsiteX156" fmla="*/ 156905 w 950724"/>
                    <a:gd name="connsiteY156" fmla="*/ 1682094 h 2916455"/>
                    <a:gd name="connsiteX157" fmla="*/ 154895 w 950724"/>
                    <a:gd name="connsiteY157" fmla="*/ 1688123 h 2916455"/>
                    <a:gd name="connsiteX158" fmla="*/ 146856 w 950724"/>
                    <a:gd name="connsiteY158" fmla="*/ 1700181 h 2916455"/>
                    <a:gd name="connsiteX159" fmla="*/ 140827 w 950724"/>
                    <a:gd name="connsiteY159" fmla="*/ 1712239 h 2916455"/>
                    <a:gd name="connsiteX160" fmla="*/ 138817 w 950724"/>
                    <a:gd name="connsiteY160" fmla="*/ 1718268 h 2916455"/>
                    <a:gd name="connsiteX161" fmla="*/ 134798 w 950724"/>
                    <a:gd name="connsiteY161" fmla="*/ 1724297 h 2916455"/>
                    <a:gd name="connsiteX162" fmla="*/ 130779 w 950724"/>
                    <a:gd name="connsiteY162" fmla="*/ 1736355 h 2916455"/>
                    <a:gd name="connsiteX163" fmla="*/ 126759 w 950724"/>
                    <a:gd name="connsiteY163" fmla="*/ 1740374 h 2916455"/>
                    <a:gd name="connsiteX164" fmla="*/ 116711 w 950724"/>
                    <a:gd name="connsiteY164" fmla="*/ 1748413 h 2916455"/>
                    <a:gd name="connsiteX165" fmla="*/ 110682 w 950724"/>
                    <a:gd name="connsiteY165" fmla="*/ 1760471 h 2916455"/>
                    <a:gd name="connsiteX166" fmla="*/ 102643 w 950724"/>
                    <a:gd name="connsiteY166" fmla="*/ 1770519 h 2916455"/>
                    <a:gd name="connsiteX167" fmla="*/ 98624 w 950724"/>
                    <a:gd name="connsiteY167" fmla="*/ 1776548 h 2916455"/>
                    <a:gd name="connsiteX168" fmla="*/ 88576 w 950724"/>
                    <a:gd name="connsiteY168" fmla="*/ 1788606 h 2916455"/>
                    <a:gd name="connsiteX169" fmla="*/ 86566 w 950724"/>
                    <a:gd name="connsiteY169" fmla="*/ 1794635 h 2916455"/>
                    <a:gd name="connsiteX170" fmla="*/ 82547 w 950724"/>
                    <a:gd name="connsiteY170" fmla="*/ 1800664 h 2916455"/>
                    <a:gd name="connsiteX171" fmla="*/ 74508 w 950724"/>
                    <a:gd name="connsiteY171" fmla="*/ 1808703 h 2916455"/>
                    <a:gd name="connsiteX172" fmla="*/ 66469 w 950724"/>
                    <a:gd name="connsiteY172" fmla="*/ 1818751 h 2916455"/>
                    <a:gd name="connsiteX173" fmla="*/ 62450 w 950724"/>
                    <a:gd name="connsiteY173" fmla="*/ 1826790 h 2916455"/>
                    <a:gd name="connsiteX174" fmla="*/ 54411 w 950724"/>
                    <a:gd name="connsiteY174" fmla="*/ 1840858 h 2916455"/>
                    <a:gd name="connsiteX175" fmla="*/ 48382 w 950724"/>
                    <a:gd name="connsiteY175" fmla="*/ 1854925 h 2916455"/>
                    <a:gd name="connsiteX176" fmla="*/ 42353 w 950724"/>
                    <a:gd name="connsiteY176" fmla="*/ 1866983 h 2916455"/>
                    <a:gd name="connsiteX177" fmla="*/ 36324 w 950724"/>
                    <a:gd name="connsiteY177" fmla="*/ 1879041 h 2916455"/>
                    <a:gd name="connsiteX178" fmla="*/ 30295 w 950724"/>
                    <a:gd name="connsiteY178" fmla="*/ 1883061 h 2916455"/>
                    <a:gd name="connsiteX179" fmla="*/ 18237 w 950724"/>
                    <a:gd name="connsiteY179" fmla="*/ 1903157 h 2916455"/>
                    <a:gd name="connsiteX180" fmla="*/ 16228 w 950724"/>
                    <a:gd name="connsiteY180" fmla="*/ 1909186 h 2916455"/>
                    <a:gd name="connsiteX181" fmla="*/ 6179 w 950724"/>
                    <a:gd name="connsiteY181" fmla="*/ 1917225 h 2916455"/>
                    <a:gd name="connsiteX182" fmla="*/ 4170 w 950724"/>
                    <a:gd name="connsiteY182" fmla="*/ 1923254 h 2916455"/>
                    <a:gd name="connsiteX183" fmla="*/ 150 w 950724"/>
                    <a:gd name="connsiteY183" fmla="*/ 1929283 h 2916455"/>
                    <a:gd name="connsiteX184" fmla="*/ 23275 w 950724"/>
                    <a:gd name="connsiteY184" fmla="*/ 2902577 h 2916455"/>
                    <a:gd name="connsiteX185" fmla="*/ 944349 w 950724"/>
                    <a:gd name="connsiteY185" fmla="*/ 2916455 h 2916455"/>
                    <a:gd name="connsiteX186" fmla="*/ 950724 w 950724"/>
                    <a:gd name="connsiteY186" fmla="*/ 0 h 2916455"/>
                    <a:gd name="connsiteX0" fmla="*/ 950724 w 965436"/>
                    <a:gd name="connsiteY0" fmla="*/ 0 h 2902577"/>
                    <a:gd name="connsiteX1" fmla="*/ 908521 w 965436"/>
                    <a:gd name="connsiteY1" fmla="*/ 78377 h 2902577"/>
                    <a:gd name="connsiteX2" fmla="*/ 904502 w 965436"/>
                    <a:gd name="connsiteY2" fmla="*/ 84406 h 2902577"/>
                    <a:gd name="connsiteX3" fmla="*/ 866318 w 965436"/>
                    <a:gd name="connsiteY3" fmla="*/ 176851 h 2902577"/>
                    <a:gd name="connsiteX4" fmla="*/ 862299 w 965436"/>
                    <a:gd name="connsiteY4" fmla="*/ 188909 h 2902577"/>
                    <a:gd name="connsiteX5" fmla="*/ 860289 w 965436"/>
                    <a:gd name="connsiteY5" fmla="*/ 194938 h 2902577"/>
                    <a:gd name="connsiteX6" fmla="*/ 852250 w 965436"/>
                    <a:gd name="connsiteY6" fmla="*/ 213025 h 2902577"/>
                    <a:gd name="connsiteX7" fmla="*/ 848231 w 965436"/>
                    <a:gd name="connsiteY7" fmla="*/ 225083 h 2902577"/>
                    <a:gd name="connsiteX8" fmla="*/ 846221 w 965436"/>
                    <a:gd name="connsiteY8" fmla="*/ 231112 h 2902577"/>
                    <a:gd name="connsiteX9" fmla="*/ 842202 w 965436"/>
                    <a:gd name="connsiteY9" fmla="*/ 237141 h 2902577"/>
                    <a:gd name="connsiteX10" fmla="*/ 834163 w 965436"/>
                    <a:gd name="connsiteY10" fmla="*/ 253218 h 2902577"/>
                    <a:gd name="connsiteX11" fmla="*/ 828134 w 965436"/>
                    <a:gd name="connsiteY11" fmla="*/ 263266 h 2902577"/>
                    <a:gd name="connsiteX12" fmla="*/ 826125 w 965436"/>
                    <a:gd name="connsiteY12" fmla="*/ 269295 h 2902577"/>
                    <a:gd name="connsiteX13" fmla="*/ 818086 w 965436"/>
                    <a:gd name="connsiteY13" fmla="*/ 279344 h 2902577"/>
                    <a:gd name="connsiteX14" fmla="*/ 814067 w 965436"/>
                    <a:gd name="connsiteY14" fmla="*/ 291402 h 2902577"/>
                    <a:gd name="connsiteX15" fmla="*/ 810047 w 965436"/>
                    <a:gd name="connsiteY15" fmla="*/ 303460 h 2902577"/>
                    <a:gd name="connsiteX16" fmla="*/ 806028 w 965436"/>
                    <a:gd name="connsiteY16" fmla="*/ 315518 h 2902577"/>
                    <a:gd name="connsiteX17" fmla="*/ 797989 w 965436"/>
                    <a:gd name="connsiteY17" fmla="*/ 327576 h 2902577"/>
                    <a:gd name="connsiteX18" fmla="*/ 791960 w 965436"/>
                    <a:gd name="connsiteY18" fmla="*/ 339634 h 2902577"/>
                    <a:gd name="connsiteX19" fmla="*/ 785931 w 965436"/>
                    <a:gd name="connsiteY19" fmla="*/ 351692 h 2902577"/>
                    <a:gd name="connsiteX20" fmla="*/ 779902 w 965436"/>
                    <a:gd name="connsiteY20" fmla="*/ 369779 h 2902577"/>
                    <a:gd name="connsiteX21" fmla="*/ 777893 w 965436"/>
                    <a:gd name="connsiteY21" fmla="*/ 375808 h 2902577"/>
                    <a:gd name="connsiteX22" fmla="*/ 771864 w 965436"/>
                    <a:gd name="connsiteY22" fmla="*/ 397914 h 2902577"/>
                    <a:gd name="connsiteX23" fmla="*/ 767844 w 965436"/>
                    <a:gd name="connsiteY23" fmla="*/ 409972 h 2902577"/>
                    <a:gd name="connsiteX24" fmla="*/ 765835 w 965436"/>
                    <a:gd name="connsiteY24" fmla="*/ 416001 h 2902577"/>
                    <a:gd name="connsiteX25" fmla="*/ 761815 w 965436"/>
                    <a:gd name="connsiteY25" fmla="*/ 420021 h 2902577"/>
                    <a:gd name="connsiteX26" fmla="*/ 755786 w 965436"/>
                    <a:gd name="connsiteY26" fmla="*/ 438108 h 2902577"/>
                    <a:gd name="connsiteX27" fmla="*/ 753777 w 965436"/>
                    <a:gd name="connsiteY27" fmla="*/ 444137 h 2902577"/>
                    <a:gd name="connsiteX28" fmla="*/ 749757 w 965436"/>
                    <a:gd name="connsiteY28" fmla="*/ 450166 h 2902577"/>
                    <a:gd name="connsiteX29" fmla="*/ 745738 w 965436"/>
                    <a:gd name="connsiteY29" fmla="*/ 462224 h 2902577"/>
                    <a:gd name="connsiteX30" fmla="*/ 741719 w 965436"/>
                    <a:gd name="connsiteY30" fmla="*/ 476291 h 2902577"/>
                    <a:gd name="connsiteX31" fmla="*/ 737699 w 965436"/>
                    <a:gd name="connsiteY31" fmla="*/ 482320 h 2902577"/>
                    <a:gd name="connsiteX32" fmla="*/ 735690 w 965436"/>
                    <a:gd name="connsiteY32" fmla="*/ 488349 h 2902577"/>
                    <a:gd name="connsiteX33" fmla="*/ 731670 w 965436"/>
                    <a:gd name="connsiteY33" fmla="*/ 492369 h 2902577"/>
                    <a:gd name="connsiteX34" fmla="*/ 727651 w 965436"/>
                    <a:gd name="connsiteY34" fmla="*/ 504427 h 2902577"/>
                    <a:gd name="connsiteX35" fmla="*/ 719612 w 965436"/>
                    <a:gd name="connsiteY35" fmla="*/ 516485 h 2902577"/>
                    <a:gd name="connsiteX36" fmla="*/ 713583 w 965436"/>
                    <a:gd name="connsiteY36" fmla="*/ 526533 h 2902577"/>
                    <a:gd name="connsiteX37" fmla="*/ 711574 w 965436"/>
                    <a:gd name="connsiteY37" fmla="*/ 532562 h 2902577"/>
                    <a:gd name="connsiteX38" fmla="*/ 703535 w 965436"/>
                    <a:gd name="connsiteY38" fmla="*/ 544620 h 2902577"/>
                    <a:gd name="connsiteX39" fmla="*/ 695496 w 965436"/>
                    <a:gd name="connsiteY39" fmla="*/ 572756 h 2902577"/>
                    <a:gd name="connsiteX40" fmla="*/ 691477 w 965436"/>
                    <a:gd name="connsiteY40" fmla="*/ 578785 h 2902577"/>
                    <a:gd name="connsiteX41" fmla="*/ 687457 w 965436"/>
                    <a:gd name="connsiteY41" fmla="*/ 590843 h 2902577"/>
                    <a:gd name="connsiteX42" fmla="*/ 679419 w 965436"/>
                    <a:gd name="connsiteY42" fmla="*/ 602901 h 2902577"/>
                    <a:gd name="connsiteX43" fmla="*/ 675399 w 965436"/>
                    <a:gd name="connsiteY43" fmla="*/ 608930 h 2902577"/>
                    <a:gd name="connsiteX44" fmla="*/ 667361 w 965436"/>
                    <a:gd name="connsiteY44" fmla="*/ 627017 h 2902577"/>
                    <a:gd name="connsiteX45" fmla="*/ 665351 w 965436"/>
                    <a:gd name="connsiteY45" fmla="*/ 635055 h 2902577"/>
                    <a:gd name="connsiteX46" fmla="*/ 659322 w 965436"/>
                    <a:gd name="connsiteY46" fmla="*/ 653142 h 2902577"/>
                    <a:gd name="connsiteX47" fmla="*/ 657312 w 965436"/>
                    <a:gd name="connsiteY47" fmla="*/ 659171 h 2902577"/>
                    <a:gd name="connsiteX48" fmla="*/ 655303 w 965436"/>
                    <a:gd name="connsiteY48" fmla="*/ 665200 h 2902577"/>
                    <a:gd name="connsiteX49" fmla="*/ 651283 w 965436"/>
                    <a:gd name="connsiteY49" fmla="*/ 671229 h 2902577"/>
                    <a:gd name="connsiteX50" fmla="*/ 649274 w 965436"/>
                    <a:gd name="connsiteY50" fmla="*/ 677258 h 2902577"/>
                    <a:gd name="connsiteX51" fmla="*/ 645254 w 965436"/>
                    <a:gd name="connsiteY51" fmla="*/ 681278 h 2902577"/>
                    <a:gd name="connsiteX52" fmla="*/ 641235 w 965436"/>
                    <a:gd name="connsiteY52" fmla="*/ 687307 h 2902577"/>
                    <a:gd name="connsiteX53" fmla="*/ 639225 w 965436"/>
                    <a:gd name="connsiteY53" fmla="*/ 693336 h 2902577"/>
                    <a:gd name="connsiteX54" fmla="*/ 635206 w 965436"/>
                    <a:gd name="connsiteY54" fmla="*/ 699365 h 2902577"/>
                    <a:gd name="connsiteX55" fmla="*/ 627167 w 965436"/>
                    <a:gd name="connsiteY55" fmla="*/ 717452 h 2902577"/>
                    <a:gd name="connsiteX56" fmla="*/ 621138 w 965436"/>
                    <a:gd name="connsiteY56" fmla="*/ 737549 h 2902577"/>
                    <a:gd name="connsiteX57" fmla="*/ 619129 w 965436"/>
                    <a:gd name="connsiteY57" fmla="*/ 743578 h 2902577"/>
                    <a:gd name="connsiteX58" fmla="*/ 615109 w 965436"/>
                    <a:gd name="connsiteY58" fmla="*/ 749607 h 2902577"/>
                    <a:gd name="connsiteX59" fmla="*/ 607071 w 965436"/>
                    <a:gd name="connsiteY59" fmla="*/ 773723 h 2902577"/>
                    <a:gd name="connsiteX60" fmla="*/ 605061 w 965436"/>
                    <a:gd name="connsiteY60" fmla="*/ 779752 h 2902577"/>
                    <a:gd name="connsiteX61" fmla="*/ 603051 w 965436"/>
                    <a:gd name="connsiteY61" fmla="*/ 785781 h 2902577"/>
                    <a:gd name="connsiteX62" fmla="*/ 599032 w 965436"/>
                    <a:gd name="connsiteY62" fmla="*/ 799848 h 2902577"/>
                    <a:gd name="connsiteX63" fmla="*/ 595013 w 965436"/>
                    <a:gd name="connsiteY63" fmla="*/ 805877 h 2902577"/>
                    <a:gd name="connsiteX64" fmla="*/ 588984 w 965436"/>
                    <a:gd name="connsiteY64" fmla="*/ 815926 h 2902577"/>
                    <a:gd name="connsiteX65" fmla="*/ 584964 w 965436"/>
                    <a:gd name="connsiteY65" fmla="*/ 827984 h 2902577"/>
                    <a:gd name="connsiteX66" fmla="*/ 580945 w 965436"/>
                    <a:gd name="connsiteY66" fmla="*/ 834013 h 2902577"/>
                    <a:gd name="connsiteX67" fmla="*/ 576926 w 965436"/>
                    <a:gd name="connsiteY67" fmla="*/ 846071 h 2902577"/>
                    <a:gd name="connsiteX68" fmla="*/ 574916 w 965436"/>
                    <a:gd name="connsiteY68" fmla="*/ 852100 h 2902577"/>
                    <a:gd name="connsiteX69" fmla="*/ 570897 w 965436"/>
                    <a:gd name="connsiteY69" fmla="*/ 858129 h 2902577"/>
                    <a:gd name="connsiteX70" fmla="*/ 564868 w 965436"/>
                    <a:gd name="connsiteY70" fmla="*/ 876216 h 2902577"/>
                    <a:gd name="connsiteX71" fmla="*/ 562858 w 965436"/>
                    <a:gd name="connsiteY71" fmla="*/ 882245 h 2902577"/>
                    <a:gd name="connsiteX72" fmla="*/ 556829 w 965436"/>
                    <a:gd name="connsiteY72" fmla="*/ 888274 h 2902577"/>
                    <a:gd name="connsiteX73" fmla="*/ 548790 w 965436"/>
                    <a:gd name="connsiteY73" fmla="*/ 906361 h 2902577"/>
                    <a:gd name="connsiteX74" fmla="*/ 544771 w 965436"/>
                    <a:gd name="connsiteY74" fmla="*/ 918419 h 2902577"/>
                    <a:gd name="connsiteX75" fmla="*/ 540752 w 965436"/>
                    <a:gd name="connsiteY75" fmla="*/ 924448 h 2902577"/>
                    <a:gd name="connsiteX76" fmla="*/ 536732 w 965436"/>
                    <a:gd name="connsiteY76" fmla="*/ 936506 h 2902577"/>
                    <a:gd name="connsiteX77" fmla="*/ 530703 w 965436"/>
                    <a:gd name="connsiteY77" fmla="*/ 948564 h 2902577"/>
                    <a:gd name="connsiteX78" fmla="*/ 526684 w 965436"/>
                    <a:gd name="connsiteY78" fmla="*/ 954593 h 2902577"/>
                    <a:gd name="connsiteX79" fmla="*/ 522665 w 965436"/>
                    <a:gd name="connsiteY79" fmla="*/ 966651 h 2902577"/>
                    <a:gd name="connsiteX80" fmla="*/ 514626 w 965436"/>
                    <a:gd name="connsiteY80" fmla="*/ 990767 h 2902577"/>
                    <a:gd name="connsiteX81" fmla="*/ 512616 w 965436"/>
                    <a:gd name="connsiteY81" fmla="*/ 996796 h 2902577"/>
                    <a:gd name="connsiteX82" fmla="*/ 510607 w 965436"/>
                    <a:gd name="connsiteY82" fmla="*/ 1002825 h 2902577"/>
                    <a:gd name="connsiteX83" fmla="*/ 506587 w 965436"/>
                    <a:gd name="connsiteY83" fmla="*/ 1006844 h 2902577"/>
                    <a:gd name="connsiteX84" fmla="*/ 500558 w 965436"/>
                    <a:gd name="connsiteY84" fmla="*/ 1018902 h 2902577"/>
                    <a:gd name="connsiteX85" fmla="*/ 498548 w 965436"/>
                    <a:gd name="connsiteY85" fmla="*/ 1024931 h 2902577"/>
                    <a:gd name="connsiteX86" fmla="*/ 494529 w 965436"/>
                    <a:gd name="connsiteY86" fmla="*/ 1030960 h 2902577"/>
                    <a:gd name="connsiteX87" fmla="*/ 488500 w 965436"/>
                    <a:gd name="connsiteY87" fmla="*/ 1041009 h 2902577"/>
                    <a:gd name="connsiteX88" fmla="*/ 480461 w 965436"/>
                    <a:gd name="connsiteY88" fmla="*/ 1059096 h 2902577"/>
                    <a:gd name="connsiteX89" fmla="*/ 476442 w 965436"/>
                    <a:gd name="connsiteY89" fmla="*/ 1073163 h 2902577"/>
                    <a:gd name="connsiteX90" fmla="*/ 468403 w 965436"/>
                    <a:gd name="connsiteY90" fmla="*/ 1081202 h 2902577"/>
                    <a:gd name="connsiteX91" fmla="*/ 464384 w 965436"/>
                    <a:gd name="connsiteY91" fmla="*/ 1087231 h 2902577"/>
                    <a:gd name="connsiteX92" fmla="*/ 462374 w 965436"/>
                    <a:gd name="connsiteY92" fmla="*/ 1093260 h 2902577"/>
                    <a:gd name="connsiteX93" fmla="*/ 458355 w 965436"/>
                    <a:gd name="connsiteY93" fmla="*/ 1097280 h 2902577"/>
                    <a:gd name="connsiteX94" fmla="*/ 456345 w 965436"/>
                    <a:gd name="connsiteY94" fmla="*/ 1103309 h 2902577"/>
                    <a:gd name="connsiteX95" fmla="*/ 448307 w 965436"/>
                    <a:gd name="connsiteY95" fmla="*/ 1115367 h 2902577"/>
                    <a:gd name="connsiteX96" fmla="*/ 446297 w 965436"/>
                    <a:gd name="connsiteY96" fmla="*/ 1121396 h 2902577"/>
                    <a:gd name="connsiteX97" fmla="*/ 438258 w 965436"/>
                    <a:gd name="connsiteY97" fmla="*/ 1133454 h 2902577"/>
                    <a:gd name="connsiteX98" fmla="*/ 430220 w 965436"/>
                    <a:gd name="connsiteY98" fmla="*/ 1157570 h 2902577"/>
                    <a:gd name="connsiteX99" fmla="*/ 428210 w 965436"/>
                    <a:gd name="connsiteY99" fmla="*/ 1163599 h 2902577"/>
                    <a:gd name="connsiteX100" fmla="*/ 426200 w 965436"/>
                    <a:gd name="connsiteY100" fmla="*/ 1169628 h 2902577"/>
                    <a:gd name="connsiteX101" fmla="*/ 418162 w 965436"/>
                    <a:gd name="connsiteY101" fmla="*/ 1181686 h 2902577"/>
                    <a:gd name="connsiteX102" fmla="*/ 414142 w 965436"/>
                    <a:gd name="connsiteY102" fmla="*/ 1193744 h 2902577"/>
                    <a:gd name="connsiteX103" fmla="*/ 410123 w 965436"/>
                    <a:gd name="connsiteY103" fmla="*/ 1199773 h 2902577"/>
                    <a:gd name="connsiteX104" fmla="*/ 408113 w 965436"/>
                    <a:gd name="connsiteY104" fmla="*/ 1205802 h 2902577"/>
                    <a:gd name="connsiteX105" fmla="*/ 404094 w 965436"/>
                    <a:gd name="connsiteY105" fmla="*/ 1211831 h 2902577"/>
                    <a:gd name="connsiteX106" fmla="*/ 396055 w 965436"/>
                    <a:gd name="connsiteY106" fmla="*/ 1229918 h 2902577"/>
                    <a:gd name="connsiteX107" fmla="*/ 392036 w 965436"/>
                    <a:gd name="connsiteY107" fmla="*/ 1241976 h 2902577"/>
                    <a:gd name="connsiteX108" fmla="*/ 390026 w 965436"/>
                    <a:gd name="connsiteY108" fmla="*/ 1248005 h 2902577"/>
                    <a:gd name="connsiteX109" fmla="*/ 377968 w 965436"/>
                    <a:gd name="connsiteY109" fmla="*/ 1264082 h 2902577"/>
                    <a:gd name="connsiteX110" fmla="*/ 373949 w 965436"/>
                    <a:gd name="connsiteY110" fmla="*/ 1276140 h 2902577"/>
                    <a:gd name="connsiteX111" fmla="*/ 371939 w 965436"/>
                    <a:gd name="connsiteY111" fmla="*/ 1282169 h 2902577"/>
                    <a:gd name="connsiteX112" fmla="*/ 367920 w 965436"/>
                    <a:gd name="connsiteY112" fmla="*/ 1288198 h 2902577"/>
                    <a:gd name="connsiteX113" fmla="*/ 361891 w 965436"/>
                    <a:gd name="connsiteY113" fmla="*/ 1298247 h 2902577"/>
                    <a:gd name="connsiteX114" fmla="*/ 355862 w 965436"/>
                    <a:gd name="connsiteY114" fmla="*/ 1310305 h 2902577"/>
                    <a:gd name="connsiteX115" fmla="*/ 351843 w 965436"/>
                    <a:gd name="connsiteY115" fmla="*/ 1322363 h 2902577"/>
                    <a:gd name="connsiteX116" fmla="*/ 349833 w 965436"/>
                    <a:gd name="connsiteY116" fmla="*/ 1328392 h 2902577"/>
                    <a:gd name="connsiteX117" fmla="*/ 343804 w 965436"/>
                    <a:gd name="connsiteY117" fmla="*/ 1346479 h 2902577"/>
                    <a:gd name="connsiteX118" fmla="*/ 341794 w 965436"/>
                    <a:gd name="connsiteY118" fmla="*/ 1352508 h 2902577"/>
                    <a:gd name="connsiteX119" fmla="*/ 337775 w 965436"/>
                    <a:gd name="connsiteY119" fmla="*/ 1358537 h 2902577"/>
                    <a:gd name="connsiteX120" fmla="*/ 335765 w 965436"/>
                    <a:gd name="connsiteY120" fmla="*/ 1364566 h 2902577"/>
                    <a:gd name="connsiteX121" fmla="*/ 327727 w 965436"/>
                    <a:gd name="connsiteY121" fmla="*/ 1376624 h 2902577"/>
                    <a:gd name="connsiteX122" fmla="*/ 323707 w 965436"/>
                    <a:gd name="connsiteY122" fmla="*/ 1388682 h 2902577"/>
                    <a:gd name="connsiteX123" fmla="*/ 321697 w 965436"/>
                    <a:gd name="connsiteY123" fmla="*/ 1394711 h 2902577"/>
                    <a:gd name="connsiteX124" fmla="*/ 317678 w 965436"/>
                    <a:gd name="connsiteY124" fmla="*/ 1400740 h 2902577"/>
                    <a:gd name="connsiteX125" fmla="*/ 313659 w 965436"/>
                    <a:gd name="connsiteY125" fmla="*/ 1412798 h 2902577"/>
                    <a:gd name="connsiteX126" fmla="*/ 311649 w 965436"/>
                    <a:gd name="connsiteY126" fmla="*/ 1418827 h 2902577"/>
                    <a:gd name="connsiteX127" fmla="*/ 307630 w 965436"/>
                    <a:gd name="connsiteY127" fmla="*/ 1424856 h 2902577"/>
                    <a:gd name="connsiteX128" fmla="*/ 303610 w 965436"/>
                    <a:gd name="connsiteY128" fmla="*/ 1428875 h 2902577"/>
                    <a:gd name="connsiteX129" fmla="*/ 289543 w 965436"/>
                    <a:gd name="connsiteY129" fmla="*/ 1444952 h 2902577"/>
                    <a:gd name="connsiteX130" fmla="*/ 281504 w 965436"/>
                    <a:gd name="connsiteY130" fmla="*/ 1457011 h 2902577"/>
                    <a:gd name="connsiteX131" fmla="*/ 277485 w 965436"/>
                    <a:gd name="connsiteY131" fmla="*/ 1463040 h 2902577"/>
                    <a:gd name="connsiteX132" fmla="*/ 273465 w 965436"/>
                    <a:gd name="connsiteY132" fmla="*/ 1467059 h 2902577"/>
                    <a:gd name="connsiteX133" fmla="*/ 267436 w 965436"/>
                    <a:gd name="connsiteY133" fmla="*/ 1477107 h 2902577"/>
                    <a:gd name="connsiteX134" fmla="*/ 265427 w 965436"/>
                    <a:gd name="connsiteY134" fmla="*/ 1483136 h 2902577"/>
                    <a:gd name="connsiteX135" fmla="*/ 261407 w 965436"/>
                    <a:gd name="connsiteY135" fmla="*/ 1489165 h 2902577"/>
                    <a:gd name="connsiteX136" fmla="*/ 257388 w 965436"/>
                    <a:gd name="connsiteY136" fmla="*/ 1503233 h 2902577"/>
                    <a:gd name="connsiteX137" fmla="*/ 253369 w 965436"/>
                    <a:gd name="connsiteY137" fmla="*/ 1509262 h 2902577"/>
                    <a:gd name="connsiteX138" fmla="*/ 251359 w 965436"/>
                    <a:gd name="connsiteY138" fmla="*/ 1515291 h 2902577"/>
                    <a:gd name="connsiteX139" fmla="*/ 243320 w 965436"/>
                    <a:gd name="connsiteY139" fmla="*/ 1527349 h 2902577"/>
                    <a:gd name="connsiteX140" fmla="*/ 239301 w 965436"/>
                    <a:gd name="connsiteY140" fmla="*/ 1533378 h 2902577"/>
                    <a:gd name="connsiteX141" fmla="*/ 235282 w 965436"/>
                    <a:gd name="connsiteY141" fmla="*/ 1539407 h 2902577"/>
                    <a:gd name="connsiteX142" fmla="*/ 233272 w 965436"/>
                    <a:gd name="connsiteY142" fmla="*/ 1545436 h 2902577"/>
                    <a:gd name="connsiteX143" fmla="*/ 225233 w 965436"/>
                    <a:gd name="connsiteY143" fmla="*/ 1555484 h 2902577"/>
                    <a:gd name="connsiteX144" fmla="*/ 219204 w 965436"/>
                    <a:gd name="connsiteY144" fmla="*/ 1567542 h 2902577"/>
                    <a:gd name="connsiteX145" fmla="*/ 217195 w 965436"/>
                    <a:gd name="connsiteY145" fmla="*/ 1573571 h 2902577"/>
                    <a:gd name="connsiteX146" fmla="*/ 213175 w 965436"/>
                    <a:gd name="connsiteY146" fmla="*/ 1577591 h 2902577"/>
                    <a:gd name="connsiteX147" fmla="*/ 203127 w 965436"/>
                    <a:gd name="connsiteY147" fmla="*/ 1589649 h 2902577"/>
                    <a:gd name="connsiteX148" fmla="*/ 197098 w 965436"/>
                    <a:gd name="connsiteY148" fmla="*/ 1601707 h 2902577"/>
                    <a:gd name="connsiteX149" fmla="*/ 195088 w 965436"/>
                    <a:gd name="connsiteY149" fmla="*/ 1607736 h 2902577"/>
                    <a:gd name="connsiteX150" fmla="*/ 191069 w 965436"/>
                    <a:gd name="connsiteY150" fmla="*/ 1613765 h 2902577"/>
                    <a:gd name="connsiteX151" fmla="*/ 189059 w 965436"/>
                    <a:gd name="connsiteY151" fmla="*/ 1619794 h 2902577"/>
                    <a:gd name="connsiteX152" fmla="*/ 177001 w 965436"/>
                    <a:gd name="connsiteY152" fmla="*/ 1635871 h 2902577"/>
                    <a:gd name="connsiteX153" fmla="*/ 168963 w 965436"/>
                    <a:gd name="connsiteY153" fmla="*/ 1651949 h 2902577"/>
                    <a:gd name="connsiteX154" fmla="*/ 162934 w 965436"/>
                    <a:gd name="connsiteY154" fmla="*/ 1670036 h 2902577"/>
                    <a:gd name="connsiteX155" fmla="*/ 160924 w 965436"/>
                    <a:gd name="connsiteY155" fmla="*/ 1676065 h 2902577"/>
                    <a:gd name="connsiteX156" fmla="*/ 156905 w 965436"/>
                    <a:gd name="connsiteY156" fmla="*/ 1682094 h 2902577"/>
                    <a:gd name="connsiteX157" fmla="*/ 154895 w 965436"/>
                    <a:gd name="connsiteY157" fmla="*/ 1688123 h 2902577"/>
                    <a:gd name="connsiteX158" fmla="*/ 146856 w 965436"/>
                    <a:gd name="connsiteY158" fmla="*/ 1700181 h 2902577"/>
                    <a:gd name="connsiteX159" fmla="*/ 140827 w 965436"/>
                    <a:gd name="connsiteY159" fmla="*/ 1712239 h 2902577"/>
                    <a:gd name="connsiteX160" fmla="*/ 138817 w 965436"/>
                    <a:gd name="connsiteY160" fmla="*/ 1718268 h 2902577"/>
                    <a:gd name="connsiteX161" fmla="*/ 134798 w 965436"/>
                    <a:gd name="connsiteY161" fmla="*/ 1724297 h 2902577"/>
                    <a:gd name="connsiteX162" fmla="*/ 130779 w 965436"/>
                    <a:gd name="connsiteY162" fmla="*/ 1736355 h 2902577"/>
                    <a:gd name="connsiteX163" fmla="*/ 126759 w 965436"/>
                    <a:gd name="connsiteY163" fmla="*/ 1740374 h 2902577"/>
                    <a:gd name="connsiteX164" fmla="*/ 116711 w 965436"/>
                    <a:gd name="connsiteY164" fmla="*/ 1748413 h 2902577"/>
                    <a:gd name="connsiteX165" fmla="*/ 110682 w 965436"/>
                    <a:gd name="connsiteY165" fmla="*/ 1760471 h 2902577"/>
                    <a:gd name="connsiteX166" fmla="*/ 102643 w 965436"/>
                    <a:gd name="connsiteY166" fmla="*/ 1770519 h 2902577"/>
                    <a:gd name="connsiteX167" fmla="*/ 98624 w 965436"/>
                    <a:gd name="connsiteY167" fmla="*/ 1776548 h 2902577"/>
                    <a:gd name="connsiteX168" fmla="*/ 88576 w 965436"/>
                    <a:gd name="connsiteY168" fmla="*/ 1788606 h 2902577"/>
                    <a:gd name="connsiteX169" fmla="*/ 86566 w 965436"/>
                    <a:gd name="connsiteY169" fmla="*/ 1794635 h 2902577"/>
                    <a:gd name="connsiteX170" fmla="*/ 82547 w 965436"/>
                    <a:gd name="connsiteY170" fmla="*/ 1800664 h 2902577"/>
                    <a:gd name="connsiteX171" fmla="*/ 74508 w 965436"/>
                    <a:gd name="connsiteY171" fmla="*/ 1808703 h 2902577"/>
                    <a:gd name="connsiteX172" fmla="*/ 66469 w 965436"/>
                    <a:gd name="connsiteY172" fmla="*/ 1818751 h 2902577"/>
                    <a:gd name="connsiteX173" fmla="*/ 62450 w 965436"/>
                    <a:gd name="connsiteY173" fmla="*/ 1826790 h 2902577"/>
                    <a:gd name="connsiteX174" fmla="*/ 54411 w 965436"/>
                    <a:gd name="connsiteY174" fmla="*/ 1840858 h 2902577"/>
                    <a:gd name="connsiteX175" fmla="*/ 48382 w 965436"/>
                    <a:gd name="connsiteY175" fmla="*/ 1854925 h 2902577"/>
                    <a:gd name="connsiteX176" fmla="*/ 42353 w 965436"/>
                    <a:gd name="connsiteY176" fmla="*/ 1866983 h 2902577"/>
                    <a:gd name="connsiteX177" fmla="*/ 36324 w 965436"/>
                    <a:gd name="connsiteY177" fmla="*/ 1879041 h 2902577"/>
                    <a:gd name="connsiteX178" fmla="*/ 30295 w 965436"/>
                    <a:gd name="connsiteY178" fmla="*/ 1883061 h 2902577"/>
                    <a:gd name="connsiteX179" fmla="*/ 18237 w 965436"/>
                    <a:gd name="connsiteY179" fmla="*/ 1903157 h 2902577"/>
                    <a:gd name="connsiteX180" fmla="*/ 16228 w 965436"/>
                    <a:gd name="connsiteY180" fmla="*/ 1909186 h 2902577"/>
                    <a:gd name="connsiteX181" fmla="*/ 6179 w 965436"/>
                    <a:gd name="connsiteY181" fmla="*/ 1917225 h 2902577"/>
                    <a:gd name="connsiteX182" fmla="*/ 4170 w 965436"/>
                    <a:gd name="connsiteY182" fmla="*/ 1923254 h 2902577"/>
                    <a:gd name="connsiteX183" fmla="*/ 150 w 965436"/>
                    <a:gd name="connsiteY183" fmla="*/ 1929283 h 2902577"/>
                    <a:gd name="connsiteX184" fmla="*/ 23275 w 965436"/>
                    <a:gd name="connsiteY184" fmla="*/ 2902577 h 2902577"/>
                    <a:gd name="connsiteX185" fmla="*/ 965436 w 965436"/>
                    <a:gd name="connsiteY185" fmla="*/ 2770206 h 2902577"/>
                    <a:gd name="connsiteX186" fmla="*/ 950724 w 965436"/>
                    <a:gd name="connsiteY186" fmla="*/ 0 h 2902577"/>
                    <a:gd name="connsiteX0" fmla="*/ 950724 w 961219"/>
                    <a:gd name="connsiteY0" fmla="*/ 0 h 2902577"/>
                    <a:gd name="connsiteX1" fmla="*/ 908521 w 961219"/>
                    <a:gd name="connsiteY1" fmla="*/ 78377 h 2902577"/>
                    <a:gd name="connsiteX2" fmla="*/ 904502 w 961219"/>
                    <a:gd name="connsiteY2" fmla="*/ 84406 h 2902577"/>
                    <a:gd name="connsiteX3" fmla="*/ 866318 w 961219"/>
                    <a:gd name="connsiteY3" fmla="*/ 176851 h 2902577"/>
                    <a:gd name="connsiteX4" fmla="*/ 862299 w 961219"/>
                    <a:gd name="connsiteY4" fmla="*/ 188909 h 2902577"/>
                    <a:gd name="connsiteX5" fmla="*/ 860289 w 961219"/>
                    <a:gd name="connsiteY5" fmla="*/ 194938 h 2902577"/>
                    <a:gd name="connsiteX6" fmla="*/ 852250 w 961219"/>
                    <a:gd name="connsiteY6" fmla="*/ 213025 h 2902577"/>
                    <a:gd name="connsiteX7" fmla="*/ 848231 w 961219"/>
                    <a:gd name="connsiteY7" fmla="*/ 225083 h 2902577"/>
                    <a:gd name="connsiteX8" fmla="*/ 846221 w 961219"/>
                    <a:gd name="connsiteY8" fmla="*/ 231112 h 2902577"/>
                    <a:gd name="connsiteX9" fmla="*/ 842202 w 961219"/>
                    <a:gd name="connsiteY9" fmla="*/ 237141 h 2902577"/>
                    <a:gd name="connsiteX10" fmla="*/ 834163 w 961219"/>
                    <a:gd name="connsiteY10" fmla="*/ 253218 h 2902577"/>
                    <a:gd name="connsiteX11" fmla="*/ 828134 w 961219"/>
                    <a:gd name="connsiteY11" fmla="*/ 263266 h 2902577"/>
                    <a:gd name="connsiteX12" fmla="*/ 826125 w 961219"/>
                    <a:gd name="connsiteY12" fmla="*/ 269295 h 2902577"/>
                    <a:gd name="connsiteX13" fmla="*/ 818086 w 961219"/>
                    <a:gd name="connsiteY13" fmla="*/ 279344 h 2902577"/>
                    <a:gd name="connsiteX14" fmla="*/ 814067 w 961219"/>
                    <a:gd name="connsiteY14" fmla="*/ 291402 h 2902577"/>
                    <a:gd name="connsiteX15" fmla="*/ 810047 w 961219"/>
                    <a:gd name="connsiteY15" fmla="*/ 303460 h 2902577"/>
                    <a:gd name="connsiteX16" fmla="*/ 806028 w 961219"/>
                    <a:gd name="connsiteY16" fmla="*/ 315518 h 2902577"/>
                    <a:gd name="connsiteX17" fmla="*/ 797989 w 961219"/>
                    <a:gd name="connsiteY17" fmla="*/ 327576 h 2902577"/>
                    <a:gd name="connsiteX18" fmla="*/ 791960 w 961219"/>
                    <a:gd name="connsiteY18" fmla="*/ 339634 h 2902577"/>
                    <a:gd name="connsiteX19" fmla="*/ 785931 w 961219"/>
                    <a:gd name="connsiteY19" fmla="*/ 351692 h 2902577"/>
                    <a:gd name="connsiteX20" fmla="*/ 779902 w 961219"/>
                    <a:gd name="connsiteY20" fmla="*/ 369779 h 2902577"/>
                    <a:gd name="connsiteX21" fmla="*/ 777893 w 961219"/>
                    <a:gd name="connsiteY21" fmla="*/ 375808 h 2902577"/>
                    <a:gd name="connsiteX22" fmla="*/ 771864 w 961219"/>
                    <a:gd name="connsiteY22" fmla="*/ 397914 h 2902577"/>
                    <a:gd name="connsiteX23" fmla="*/ 767844 w 961219"/>
                    <a:gd name="connsiteY23" fmla="*/ 409972 h 2902577"/>
                    <a:gd name="connsiteX24" fmla="*/ 765835 w 961219"/>
                    <a:gd name="connsiteY24" fmla="*/ 416001 h 2902577"/>
                    <a:gd name="connsiteX25" fmla="*/ 761815 w 961219"/>
                    <a:gd name="connsiteY25" fmla="*/ 420021 h 2902577"/>
                    <a:gd name="connsiteX26" fmla="*/ 755786 w 961219"/>
                    <a:gd name="connsiteY26" fmla="*/ 438108 h 2902577"/>
                    <a:gd name="connsiteX27" fmla="*/ 753777 w 961219"/>
                    <a:gd name="connsiteY27" fmla="*/ 444137 h 2902577"/>
                    <a:gd name="connsiteX28" fmla="*/ 749757 w 961219"/>
                    <a:gd name="connsiteY28" fmla="*/ 450166 h 2902577"/>
                    <a:gd name="connsiteX29" fmla="*/ 745738 w 961219"/>
                    <a:gd name="connsiteY29" fmla="*/ 462224 h 2902577"/>
                    <a:gd name="connsiteX30" fmla="*/ 741719 w 961219"/>
                    <a:gd name="connsiteY30" fmla="*/ 476291 h 2902577"/>
                    <a:gd name="connsiteX31" fmla="*/ 737699 w 961219"/>
                    <a:gd name="connsiteY31" fmla="*/ 482320 h 2902577"/>
                    <a:gd name="connsiteX32" fmla="*/ 735690 w 961219"/>
                    <a:gd name="connsiteY32" fmla="*/ 488349 h 2902577"/>
                    <a:gd name="connsiteX33" fmla="*/ 731670 w 961219"/>
                    <a:gd name="connsiteY33" fmla="*/ 492369 h 2902577"/>
                    <a:gd name="connsiteX34" fmla="*/ 727651 w 961219"/>
                    <a:gd name="connsiteY34" fmla="*/ 504427 h 2902577"/>
                    <a:gd name="connsiteX35" fmla="*/ 719612 w 961219"/>
                    <a:gd name="connsiteY35" fmla="*/ 516485 h 2902577"/>
                    <a:gd name="connsiteX36" fmla="*/ 713583 w 961219"/>
                    <a:gd name="connsiteY36" fmla="*/ 526533 h 2902577"/>
                    <a:gd name="connsiteX37" fmla="*/ 711574 w 961219"/>
                    <a:gd name="connsiteY37" fmla="*/ 532562 h 2902577"/>
                    <a:gd name="connsiteX38" fmla="*/ 703535 w 961219"/>
                    <a:gd name="connsiteY38" fmla="*/ 544620 h 2902577"/>
                    <a:gd name="connsiteX39" fmla="*/ 695496 w 961219"/>
                    <a:gd name="connsiteY39" fmla="*/ 572756 h 2902577"/>
                    <a:gd name="connsiteX40" fmla="*/ 691477 w 961219"/>
                    <a:gd name="connsiteY40" fmla="*/ 578785 h 2902577"/>
                    <a:gd name="connsiteX41" fmla="*/ 687457 w 961219"/>
                    <a:gd name="connsiteY41" fmla="*/ 590843 h 2902577"/>
                    <a:gd name="connsiteX42" fmla="*/ 679419 w 961219"/>
                    <a:gd name="connsiteY42" fmla="*/ 602901 h 2902577"/>
                    <a:gd name="connsiteX43" fmla="*/ 675399 w 961219"/>
                    <a:gd name="connsiteY43" fmla="*/ 608930 h 2902577"/>
                    <a:gd name="connsiteX44" fmla="*/ 667361 w 961219"/>
                    <a:gd name="connsiteY44" fmla="*/ 627017 h 2902577"/>
                    <a:gd name="connsiteX45" fmla="*/ 665351 w 961219"/>
                    <a:gd name="connsiteY45" fmla="*/ 635055 h 2902577"/>
                    <a:gd name="connsiteX46" fmla="*/ 659322 w 961219"/>
                    <a:gd name="connsiteY46" fmla="*/ 653142 h 2902577"/>
                    <a:gd name="connsiteX47" fmla="*/ 657312 w 961219"/>
                    <a:gd name="connsiteY47" fmla="*/ 659171 h 2902577"/>
                    <a:gd name="connsiteX48" fmla="*/ 655303 w 961219"/>
                    <a:gd name="connsiteY48" fmla="*/ 665200 h 2902577"/>
                    <a:gd name="connsiteX49" fmla="*/ 651283 w 961219"/>
                    <a:gd name="connsiteY49" fmla="*/ 671229 h 2902577"/>
                    <a:gd name="connsiteX50" fmla="*/ 649274 w 961219"/>
                    <a:gd name="connsiteY50" fmla="*/ 677258 h 2902577"/>
                    <a:gd name="connsiteX51" fmla="*/ 645254 w 961219"/>
                    <a:gd name="connsiteY51" fmla="*/ 681278 h 2902577"/>
                    <a:gd name="connsiteX52" fmla="*/ 641235 w 961219"/>
                    <a:gd name="connsiteY52" fmla="*/ 687307 h 2902577"/>
                    <a:gd name="connsiteX53" fmla="*/ 639225 w 961219"/>
                    <a:gd name="connsiteY53" fmla="*/ 693336 h 2902577"/>
                    <a:gd name="connsiteX54" fmla="*/ 635206 w 961219"/>
                    <a:gd name="connsiteY54" fmla="*/ 699365 h 2902577"/>
                    <a:gd name="connsiteX55" fmla="*/ 627167 w 961219"/>
                    <a:gd name="connsiteY55" fmla="*/ 717452 h 2902577"/>
                    <a:gd name="connsiteX56" fmla="*/ 621138 w 961219"/>
                    <a:gd name="connsiteY56" fmla="*/ 737549 h 2902577"/>
                    <a:gd name="connsiteX57" fmla="*/ 619129 w 961219"/>
                    <a:gd name="connsiteY57" fmla="*/ 743578 h 2902577"/>
                    <a:gd name="connsiteX58" fmla="*/ 615109 w 961219"/>
                    <a:gd name="connsiteY58" fmla="*/ 749607 h 2902577"/>
                    <a:gd name="connsiteX59" fmla="*/ 607071 w 961219"/>
                    <a:gd name="connsiteY59" fmla="*/ 773723 h 2902577"/>
                    <a:gd name="connsiteX60" fmla="*/ 605061 w 961219"/>
                    <a:gd name="connsiteY60" fmla="*/ 779752 h 2902577"/>
                    <a:gd name="connsiteX61" fmla="*/ 603051 w 961219"/>
                    <a:gd name="connsiteY61" fmla="*/ 785781 h 2902577"/>
                    <a:gd name="connsiteX62" fmla="*/ 599032 w 961219"/>
                    <a:gd name="connsiteY62" fmla="*/ 799848 h 2902577"/>
                    <a:gd name="connsiteX63" fmla="*/ 595013 w 961219"/>
                    <a:gd name="connsiteY63" fmla="*/ 805877 h 2902577"/>
                    <a:gd name="connsiteX64" fmla="*/ 588984 w 961219"/>
                    <a:gd name="connsiteY64" fmla="*/ 815926 h 2902577"/>
                    <a:gd name="connsiteX65" fmla="*/ 584964 w 961219"/>
                    <a:gd name="connsiteY65" fmla="*/ 827984 h 2902577"/>
                    <a:gd name="connsiteX66" fmla="*/ 580945 w 961219"/>
                    <a:gd name="connsiteY66" fmla="*/ 834013 h 2902577"/>
                    <a:gd name="connsiteX67" fmla="*/ 576926 w 961219"/>
                    <a:gd name="connsiteY67" fmla="*/ 846071 h 2902577"/>
                    <a:gd name="connsiteX68" fmla="*/ 574916 w 961219"/>
                    <a:gd name="connsiteY68" fmla="*/ 852100 h 2902577"/>
                    <a:gd name="connsiteX69" fmla="*/ 570897 w 961219"/>
                    <a:gd name="connsiteY69" fmla="*/ 858129 h 2902577"/>
                    <a:gd name="connsiteX70" fmla="*/ 564868 w 961219"/>
                    <a:gd name="connsiteY70" fmla="*/ 876216 h 2902577"/>
                    <a:gd name="connsiteX71" fmla="*/ 562858 w 961219"/>
                    <a:gd name="connsiteY71" fmla="*/ 882245 h 2902577"/>
                    <a:gd name="connsiteX72" fmla="*/ 556829 w 961219"/>
                    <a:gd name="connsiteY72" fmla="*/ 888274 h 2902577"/>
                    <a:gd name="connsiteX73" fmla="*/ 548790 w 961219"/>
                    <a:gd name="connsiteY73" fmla="*/ 906361 h 2902577"/>
                    <a:gd name="connsiteX74" fmla="*/ 544771 w 961219"/>
                    <a:gd name="connsiteY74" fmla="*/ 918419 h 2902577"/>
                    <a:gd name="connsiteX75" fmla="*/ 540752 w 961219"/>
                    <a:gd name="connsiteY75" fmla="*/ 924448 h 2902577"/>
                    <a:gd name="connsiteX76" fmla="*/ 536732 w 961219"/>
                    <a:gd name="connsiteY76" fmla="*/ 936506 h 2902577"/>
                    <a:gd name="connsiteX77" fmla="*/ 530703 w 961219"/>
                    <a:gd name="connsiteY77" fmla="*/ 948564 h 2902577"/>
                    <a:gd name="connsiteX78" fmla="*/ 526684 w 961219"/>
                    <a:gd name="connsiteY78" fmla="*/ 954593 h 2902577"/>
                    <a:gd name="connsiteX79" fmla="*/ 522665 w 961219"/>
                    <a:gd name="connsiteY79" fmla="*/ 966651 h 2902577"/>
                    <a:gd name="connsiteX80" fmla="*/ 514626 w 961219"/>
                    <a:gd name="connsiteY80" fmla="*/ 990767 h 2902577"/>
                    <a:gd name="connsiteX81" fmla="*/ 512616 w 961219"/>
                    <a:gd name="connsiteY81" fmla="*/ 996796 h 2902577"/>
                    <a:gd name="connsiteX82" fmla="*/ 510607 w 961219"/>
                    <a:gd name="connsiteY82" fmla="*/ 1002825 h 2902577"/>
                    <a:gd name="connsiteX83" fmla="*/ 506587 w 961219"/>
                    <a:gd name="connsiteY83" fmla="*/ 1006844 h 2902577"/>
                    <a:gd name="connsiteX84" fmla="*/ 500558 w 961219"/>
                    <a:gd name="connsiteY84" fmla="*/ 1018902 h 2902577"/>
                    <a:gd name="connsiteX85" fmla="*/ 498548 w 961219"/>
                    <a:gd name="connsiteY85" fmla="*/ 1024931 h 2902577"/>
                    <a:gd name="connsiteX86" fmla="*/ 494529 w 961219"/>
                    <a:gd name="connsiteY86" fmla="*/ 1030960 h 2902577"/>
                    <a:gd name="connsiteX87" fmla="*/ 488500 w 961219"/>
                    <a:gd name="connsiteY87" fmla="*/ 1041009 h 2902577"/>
                    <a:gd name="connsiteX88" fmla="*/ 480461 w 961219"/>
                    <a:gd name="connsiteY88" fmla="*/ 1059096 h 2902577"/>
                    <a:gd name="connsiteX89" fmla="*/ 476442 w 961219"/>
                    <a:gd name="connsiteY89" fmla="*/ 1073163 h 2902577"/>
                    <a:gd name="connsiteX90" fmla="*/ 468403 w 961219"/>
                    <a:gd name="connsiteY90" fmla="*/ 1081202 h 2902577"/>
                    <a:gd name="connsiteX91" fmla="*/ 464384 w 961219"/>
                    <a:gd name="connsiteY91" fmla="*/ 1087231 h 2902577"/>
                    <a:gd name="connsiteX92" fmla="*/ 462374 w 961219"/>
                    <a:gd name="connsiteY92" fmla="*/ 1093260 h 2902577"/>
                    <a:gd name="connsiteX93" fmla="*/ 458355 w 961219"/>
                    <a:gd name="connsiteY93" fmla="*/ 1097280 h 2902577"/>
                    <a:gd name="connsiteX94" fmla="*/ 456345 w 961219"/>
                    <a:gd name="connsiteY94" fmla="*/ 1103309 h 2902577"/>
                    <a:gd name="connsiteX95" fmla="*/ 448307 w 961219"/>
                    <a:gd name="connsiteY95" fmla="*/ 1115367 h 2902577"/>
                    <a:gd name="connsiteX96" fmla="*/ 446297 w 961219"/>
                    <a:gd name="connsiteY96" fmla="*/ 1121396 h 2902577"/>
                    <a:gd name="connsiteX97" fmla="*/ 438258 w 961219"/>
                    <a:gd name="connsiteY97" fmla="*/ 1133454 h 2902577"/>
                    <a:gd name="connsiteX98" fmla="*/ 430220 w 961219"/>
                    <a:gd name="connsiteY98" fmla="*/ 1157570 h 2902577"/>
                    <a:gd name="connsiteX99" fmla="*/ 428210 w 961219"/>
                    <a:gd name="connsiteY99" fmla="*/ 1163599 h 2902577"/>
                    <a:gd name="connsiteX100" fmla="*/ 426200 w 961219"/>
                    <a:gd name="connsiteY100" fmla="*/ 1169628 h 2902577"/>
                    <a:gd name="connsiteX101" fmla="*/ 418162 w 961219"/>
                    <a:gd name="connsiteY101" fmla="*/ 1181686 h 2902577"/>
                    <a:gd name="connsiteX102" fmla="*/ 414142 w 961219"/>
                    <a:gd name="connsiteY102" fmla="*/ 1193744 h 2902577"/>
                    <a:gd name="connsiteX103" fmla="*/ 410123 w 961219"/>
                    <a:gd name="connsiteY103" fmla="*/ 1199773 h 2902577"/>
                    <a:gd name="connsiteX104" fmla="*/ 408113 w 961219"/>
                    <a:gd name="connsiteY104" fmla="*/ 1205802 h 2902577"/>
                    <a:gd name="connsiteX105" fmla="*/ 404094 w 961219"/>
                    <a:gd name="connsiteY105" fmla="*/ 1211831 h 2902577"/>
                    <a:gd name="connsiteX106" fmla="*/ 396055 w 961219"/>
                    <a:gd name="connsiteY106" fmla="*/ 1229918 h 2902577"/>
                    <a:gd name="connsiteX107" fmla="*/ 392036 w 961219"/>
                    <a:gd name="connsiteY107" fmla="*/ 1241976 h 2902577"/>
                    <a:gd name="connsiteX108" fmla="*/ 390026 w 961219"/>
                    <a:gd name="connsiteY108" fmla="*/ 1248005 h 2902577"/>
                    <a:gd name="connsiteX109" fmla="*/ 377968 w 961219"/>
                    <a:gd name="connsiteY109" fmla="*/ 1264082 h 2902577"/>
                    <a:gd name="connsiteX110" fmla="*/ 373949 w 961219"/>
                    <a:gd name="connsiteY110" fmla="*/ 1276140 h 2902577"/>
                    <a:gd name="connsiteX111" fmla="*/ 371939 w 961219"/>
                    <a:gd name="connsiteY111" fmla="*/ 1282169 h 2902577"/>
                    <a:gd name="connsiteX112" fmla="*/ 367920 w 961219"/>
                    <a:gd name="connsiteY112" fmla="*/ 1288198 h 2902577"/>
                    <a:gd name="connsiteX113" fmla="*/ 361891 w 961219"/>
                    <a:gd name="connsiteY113" fmla="*/ 1298247 h 2902577"/>
                    <a:gd name="connsiteX114" fmla="*/ 355862 w 961219"/>
                    <a:gd name="connsiteY114" fmla="*/ 1310305 h 2902577"/>
                    <a:gd name="connsiteX115" fmla="*/ 351843 w 961219"/>
                    <a:gd name="connsiteY115" fmla="*/ 1322363 h 2902577"/>
                    <a:gd name="connsiteX116" fmla="*/ 349833 w 961219"/>
                    <a:gd name="connsiteY116" fmla="*/ 1328392 h 2902577"/>
                    <a:gd name="connsiteX117" fmla="*/ 343804 w 961219"/>
                    <a:gd name="connsiteY117" fmla="*/ 1346479 h 2902577"/>
                    <a:gd name="connsiteX118" fmla="*/ 341794 w 961219"/>
                    <a:gd name="connsiteY118" fmla="*/ 1352508 h 2902577"/>
                    <a:gd name="connsiteX119" fmla="*/ 337775 w 961219"/>
                    <a:gd name="connsiteY119" fmla="*/ 1358537 h 2902577"/>
                    <a:gd name="connsiteX120" fmla="*/ 335765 w 961219"/>
                    <a:gd name="connsiteY120" fmla="*/ 1364566 h 2902577"/>
                    <a:gd name="connsiteX121" fmla="*/ 327727 w 961219"/>
                    <a:gd name="connsiteY121" fmla="*/ 1376624 h 2902577"/>
                    <a:gd name="connsiteX122" fmla="*/ 323707 w 961219"/>
                    <a:gd name="connsiteY122" fmla="*/ 1388682 h 2902577"/>
                    <a:gd name="connsiteX123" fmla="*/ 321697 w 961219"/>
                    <a:gd name="connsiteY123" fmla="*/ 1394711 h 2902577"/>
                    <a:gd name="connsiteX124" fmla="*/ 317678 w 961219"/>
                    <a:gd name="connsiteY124" fmla="*/ 1400740 h 2902577"/>
                    <a:gd name="connsiteX125" fmla="*/ 313659 w 961219"/>
                    <a:gd name="connsiteY125" fmla="*/ 1412798 h 2902577"/>
                    <a:gd name="connsiteX126" fmla="*/ 311649 w 961219"/>
                    <a:gd name="connsiteY126" fmla="*/ 1418827 h 2902577"/>
                    <a:gd name="connsiteX127" fmla="*/ 307630 w 961219"/>
                    <a:gd name="connsiteY127" fmla="*/ 1424856 h 2902577"/>
                    <a:gd name="connsiteX128" fmla="*/ 303610 w 961219"/>
                    <a:gd name="connsiteY128" fmla="*/ 1428875 h 2902577"/>
                    <a:gd name="connsiteX129" fmla="*/ 289543 w 961219"/>
                    <a:gd name="connsiteY129" fmla="*/ 1444952 h 2902577"/>
                    <a:gd name="connsiteX130" fmla="*/ 281504 w 961219"/>
                    <a:gd name="connsiteY130" fmla="*/ 1457011 h 2902577"/>
                    <a:gd name="connsiteX131" fmla="*/ 277485 w 961219"/>
                    <a:gd name="connsiteY131" fmla="*/ 1463040 h 2902577"/>
                    <a:gd name="connsiteX132" fmla="*/ 273465 w 961219"/>
                    <a:gd name="connsiteY132" fmla="*/ 1467059 h 2902577"/>
                    <a:gd name="connsiteX133" fmla="*/ 267436 w 961219"/>
                    <a:gd name="connsiteY133" fmla="*/ 1477107 h 2902577"/>
                    <a:gd name="connsiteX134" fmla="*/ 265427 w 961219"/>
                    <a:gd name="connsiteY134" fmla="*/ 1483136 h 2902577"/>
                    <a:gd name="connsiteX135" fmla="*/ 261407 w 961219"/>
                    <a:gd name="connsiteY135" fmla="*/ 1489165 h 2902577"/>
                    <a:gd name="connsiteX136" fmla="*/ 257388 w 961219"/>
                    <a:gd name="connsiteY136" fmla="*/ 1503233 h 2902577"/>
                    <a:gd name="connsiteX137" fmla="*/ 253369 w 961219"/>
                    <a:gd name="connsiteY137" fmla="*/ 1509262 h 2902577"/>
                    <a:gd name="connsiteX138" fmla="*/ 251359 w 961219"/>
                    <a:gd name="connsiteY138" fmla="*/ 1515291 h 2902577"/>
                    <a:gd name="connsiteX139" fmla="*/ 243320 w 961219"/>
                    <a:gd name="connsiteY139" fmla="*/ 1527349 h 2902577"/>
                    <a:gd name="connsiteX140" fmla="*/ 239301 w 961219"/>
                    <a:gd name="connsiteY140" fmla="*/ 1533378 h 2902577"/>
                    <a:gd name="connsiteX141" fmla="*/ 235282 w 961219"/>
                    <a:gd name="connsiteY141" fmla="*/ 1539407 h 2902577"/>
                    <a:gd name="connsiteX142" fmla="*/ 233272 w 961219"/>
                    <a:gd name="connsiteY142" fmla="*/ 1545436 h 2902577"/>
                    <a:gd name="connsiteX143" fmla="*/ 225233 w 961219"/>
                    <a:gd name="connsiteY143" fmla="*/ 1555484 h 2902577"/>
                    <a:gd name="connsiteX144" fmla="*/ 219204 w 961219"/>
                    <a:gd name="connsiteY144" fmla="*/ 1567542 h 2902577"/>
                    <a:gd name="connsiteX145" fmla="*/ 217195 w 961219"/>
                    <a:gd name="connsiteY145" fmla="*/ 1573571 h 2902577"/>
                    <a:gd name="connsiteX146" fmla="*/ 213175 w 961219"/>
                    <a:gd name="connsiteY146" fmla="*/ 1577591 h 2902577"/>
                    <a:gd name="connsiteX147" fmla="*/ 203127 w 961219"/>
                    <a:gd name="connsiteY147" fmla="*/ 1589649 h 2902577"/>
                    <a:gd name="connsiteX148" fmla="*/ 197098 w 961219"/>
                    <a:gd name="connsiteY148" fmla="*/ 1601707 h 2902577"/>
                    <a:gd name="connsiteX149" fmla="*/ 195088 w 961219"/>
                    <a:gd name="connsiteY149" fmla="*/ 1607736 h 2902577"/>
                    <a:gd name="connsiteX150" fmla="*/ 191069 w 961219"/>
                    <a:gd name="connsiteY150" fmla="*/ 1613765 h 2902577"/>
                    <a:gd name="connsiteX151" fmla="*/ 189059 w 961219"/>
                    <a:gd name="connsiteY151" fmla="*/ 1619794 h 2902577"/>
                    <a:gd name="connsiteX152" fmla="*/ 177001 w 961219"/>
                    <a:gd name="connsiteY152" fmla="*/ 1635871 h 2902577"/>
                    <a:gd name="connsiteX153" fmla="*/ 168963 w 961219"/>
                    <a:gd name="connsiteY153" fmla="*/ 1651949 h 2902577"/>
                    <a:gd name="connsiteX154" fmla="*/ 162934 w 961219"/>
                    <a:gd name="connsiteY154" fmla="*/ 1670036 h 2902577"/>
                    <a:gd name="connsiteX155" fmla="*/ 160924 w 961219"/>
                    <a:gd name="connsiteY155" fmla="*/ 1676065 h 2902577"/>
                    <a:gd name="connsiteX156" fmla="*/ 156905 w 961219"/>
                    <a:gd name="connsiteY156" fmla="*/ 1682094 h 2902577"/>
                    <a:gd name="connsiteX157" fmla="*/ 154895 w 961219"/>
                    <a:gd name="connsiteY157" fmla="*/ 1688123 h 2902577"/>
                    <a:gd name="connsiteX158" fmla="*/ 146856 w 961219"/>
                    <a:gd name="connsiteY158" fmla="*/ 1700181 h 2902577"/>
                    <a:gd name="connsiteX159" fmla="*/ 140827 w 961219"/>
                    <a:gd name="connsiteY159" fmla="*/ 1712239 h 2902577"/>
                    <a:gd name="connsiteX160" fmla="*/ 138817 w 961219"/>
                    <a:gd name="connsiteY160" fmla="*/ 1718268 h 2902577"/>
                    <a:gd name="connsiteX161" fmla="*/ 134798 w 961219"/>
                    <a:gd name="connsiteY161" fmla="*/ 1724297 h 2902577"/>
                    <a:gd name="connsiteX162" fmla="*/ 130779 w 961219"/>
                    <a:gd name="connsiteY162" fmla="*/ 1736355 h 2902577"/>
                    <a:gd name="connsiteX163" fmla="*/ 126759 w 961219"/>
                    <a:gd name="connsiteY163" fmla="*/ 1740374 h 2902577"/>
                    <a:gd name="connsiteX164" fmla="*/ 116711 w 961219"/>
                    <a:gd name="connsiteY164" fmla="*/ 1748413 h 2902577"/>
                    <a:gd name="connsiteX165" fmla="*/ 110682 w 961219"/>
                    <a:gd name="connsiteY165" fmla="*/ 1760471 h 2902577"/>
                    <a:gd name="connsiteX166" fmla="*/ 102643 w 961219"/>
                    <a:gd name="connsiteY166" fmla="*/ 1770519 h 2902577"/>
                    <a:gd name="connsiteX167" fmla="*/ 98624 w 961219"/>
                    <a:gd name="connsiteY167" fmla="*/ 1776548 h 2902577"/>
                    <a:gd name="connsiteX168" fmla="*/ 88576 w 961219"/>
                    <a:gd name="connsiteY168" fmla="*/ 1788606 h 2902577"/>
                    <a:gd name="connsiteX169" fmla="*/ 86566 w 961219"/>
                    <a:gd name="connsiteY169" fmla="*/ 1794635 h 2902577"/>
                    <a:gd name="connsiteX170" fmla="*/ 82547 w 961219"/>
                    <a:gd name="connsiteY170" fmla="*/ 1800664 h 2902577"/>
                    <a:gd name="connsiteX171" fmla="*/ 74508 w 961219"/>
                    <a:gd name="connsiteY171" fmla="*/ 1808703 h 2902577"/>
                    <a:gd name="connsiteX172" fmla="*/ 66469 w 961219"/>
                    <a:gd name="connsiteY172" fmla="*/ 1818751 h 2902577"/>
                    <a:gd name="connsiteX173" fmla="*/ 62450 w 961219"/>
                    <a:gd name="connsiteY173" fmla="*/ 1826790 h 2902577"/>
                    <a:gd name="connsiteX174" fmla="*/ 54411 w 961219"/>
                    <a:gd name="connsiteY174" fmla="*/ 1840858 h 2902577"/>
                    <a:gd name="connsiteX175" fmla="*/ 48382 w 961219"/>
                    <a:gd name="connsiteY175" fmla="*/ 1854925 h 2902577"/>
                    <a:gd name="connsiteX176" fmla="*/ 42353 w 961219"/>
                    <a:gd name="connsiteY176" fmla="*/ 1866983 h 2902577"/>
                    <a:gd name="connsiteX177" fmla="*/ 36324 w 961219"/>
                    <a:gd name="connsiteY177" fmla="*/ 1879041 h 2902577"/>
                    <a:gd name="connsiteX178" fmla="*/ 30295 w 961219"/>
                    <a:gd name="connsiteY178" fmla="*/ 1883061 h 2902577"/>
                    <a:gd name="connsiteX179" fmla="*/ 18237 w 961219"/>
                    <a:gd name="connsiteY179" fmla="*/ 1903157 h 2902577"/>
                    <a:gd name="connsiteX180" fmla="*/ 16228 w 961219"/>
                    <a:gd name="connsiteY180" fmla="*/ 1909186 h 2902577"/>
                    <a:gd name="connsiteX181" fmla="*/ 6179 w 961219"/>
                    <a:gd name="connsiteY181" fmla="*/ 1917225 h 2902577"/>
                    <a:gd name="connsiteX182" fmla="*/ 4170 w 961219"/>
                    <a:gd name="connsiteY182" fmla="*/ 1923254 h 2902577"/>
                    <a:gd name="connsiteX183" fmla="*/ 150 w 961219"/>
                    <a:gd name="connsiteY183" fmla="*/ 1929283 h 2902577"/>
                    <a:gd name="connsiteX184" fmla="*/ 23275 w 961219"/>
                    <a:gd name="connsiteY184" fmla="*/ 2902577 h 2902577"/>
                    <a:gd name="connsiteX185" fmla="*/ 961219 w 961219"/>
                    <a:gd name="connsiteY185" fmla="*/ 2770206 h 2902577"/>
                    <a:gd name="connsiteX186" fmla="*/ 950724 w 961219"/>
                    <a:gd name="connsiteY186" fmla="*/ 0 h 2902577"/>
                    <a:gd name="connsiteX0" fmla="*/ 950724 w 969654"/>
                    <a:gd name="connsiteY0" fmla="*/ 0 h 2902577"/>
                    <a:gd name="connsiteX1" fmla="*/ 908521 w 969654"/>
                    <a:gd name="connsiteY1" fmla="*/ 78377 h 2902577"/>
                    <a:gd name="connsiteX2" fmla="*/ 904502 w 969654"/>
                    <a:gd name="connsiteY2" fmla="*/ 84406 h 2902577"/>
                    <a:gd name="connsiteX3" fmla="*/ 866318 w 969654"/>
                    <a:gd name="connsiteY3" fmla="*/ 176851 h 2902577"/>
                    <a:gd name="connsiteX4" fmla="*/ 862299 w 969654"/>
                    <a:gd name="connsiteY4" fmla="*/ 188909 h 2902577"/>
                    <a:gd name="connsiteX5" fmla="*/ 860289 w 969654"/>
                    <a:gd name="connsiteY5" fmla="*/ 194938 h 2902577"/>
                    <a:gd name="connsiteX6" fmla="*/ 852250 w 969654"/>
                    <a:gd name="connsiteY6" fmla="*/ 213025 h 2902577"/>
                    <a:gd name="connsiteX7" fmla="*/ 848231 w 969654"/>
                    <a:gd name="connsiteY7" fmla="*/ 225083 h 2902577"/>
                    <a:gd name="connsiteX8" fmla="*/ 846221 w 969654"/>
                    <a:gd name="connsiteY8" fmla="*/ 231112 h 2902577"/>
                    <a:gd name="connsiteX9" fmla="*/ 842202 w 969654"/>
                    <a:gd name="connsiteY9" fmla="*/ 237141 h 2902577"/>
                    <a:gd name="connsiteX10" fmla="*/ 834163 w 969654"/>
                    <a:gd name="connsiteY10" fmla="*/ 253218 h 2902577"/>
                    <a:gd name="connsiteX11" fmla="*/ 828134 w 969654"/>
                    <a:gd name="connsiteY11" fmla="*/ 263266 h 2902577"/>
                    <a:gd name="connsiteX12" fmla="*/ 826125 w 969654"/>
                    <a:gd name="connsiteY12" fmla="*/ 269295 h 2902577"/>
                    <a:gd name="connsiteX13" fmla="*/ 818086 w 969654"/>
                    <a:gd name="connsiteY13" fmla="*/ 279344 h 2902577"/>
                    <a:gd name="connsiteX14" fmla="*/ 814067 w 969654"/>
                    <a:gd name="connsiteY14" fmla="*/ 291402 h 2902577"/>
                    <a:gd name="connsiteX15" fmla="*/ 810047 w 969654"/>
                    <a:gd name="connsiteY15" fmla="*/ 303460 h 2902577"/>
                    <a:gd name="connsiteX16" fmla="*/ 806028 w 969654"/>
                    <a:gd name="connsiteY16" fmla="*/ 315518 h 2902577"/>
                    <a:gd name="connsiteX17" fmla="*/ 797989 w 969654"/>
                    <a:gd name="connsiteY17" fmla="*/ 327576 h 2902577"/>
                    <a:gd name="connsiteX18" fmla="*/ 791960 w 969654"/>
                    <a:gd name="connsiteY18" fmla="*/ 339634 h 2902577"/>
                    <a:gd name="connsiteX19" fmla="*/ 785931 w 969654"/>
                    <a:gd name="connsiteY19" fmla="*/ 351692 h 2902577"/>
                    <a:gd name="connsiteX20" fmla="*/ 779902 w 969654"/>
                    <a:gd name="connsiteY20" fmla="*/ 369779 h 2902577"/>
                    <a:gd name="connsiteX21" fmla="*/ 777893 w 969654"/>
                    <a:gd name="connsiteY21" fmla="*/ 375808 h 2902577"/>
                    <a:gd name="connsiteX22" fmla="*/ 771864 w 969654"/>
                    <a:gd name="connsiteY22" fmla="*/ 397914 h 2902577"/>
                    <a:gd name="connsiteX23" fmla="*/ 767844 w 969654"/>
                    <a:gd name="connsiteY23" fmla="*/ 409972 h 2902577"/>
                    <a:gd name="connsiteX24" fmla="*/ 765835 w 969654"/>
                    <a:gd name="connsiteY24" fmla="*/ 416001 h 2902577"/>
                    <a:gd name="connsiteX25" fmla="*/ 761815 w 969654"/>
                    <a:gd name="connsiteY25" fmla="*/ 420021 h 2902577"/>
                    <a:gd name="connsiteX26" fmla="*/ 755786 w 969654"/>
                    <a:gd name="connsiteY26" fmla="*/ 438108 h 2902577"/>
                    <a:gd name="connsiteX27" fmla="*/ 753777 w 969654"/>
                    <a:gd name="connsiteY27" fmla="*/ 444137 h 2902577"/>
                    <a:gd name="connsiteX28" fmla="*/ 749757 w 969654"/>
                    <a:gd name="connsiteY28" fmla="*/ 450166 h 2902577"/>
                    <a:gd name="connsiteX29" fmla="*/ 745738 w 969654"/>
                    <a:gd name="connsiteY29" fmla="*/ 462224 h 2902577"/>
                    <a:gd name="connsiteX30" fmla="*/ 741719 w 969654"/>
                    <a:gd name="connsiteY30" fmla="*/ 476291 h 2902577"/>
                    <a:gd name="connsiteX31" fmla="*/ 737699 w 969654"/>
                    <a:gd name="connsiteY31" fmla="*/ 482320 h 2902577"/>
                    <a:gd name="connsiteX32" fmla="*/ 735690 w 969654"/>
                    <a:gd name="connsiteY32" fmla="*/ 488349 h 2902577"/>
                    <a:gd name="connsiteX33" fmla="*/ 731670 w 969654"/>
                    <a:gd name="connsiteY33" fmla="*/ 492369 h 2902577"/>
                    <a:gd name="connsiteX34" fmla="*/ 727651 w 969654"/>
                    <a:gd name="connsiteY34" fmla="*/ 504427 h 2902577"/>
                    <a:gd name="connsiteX35" fmla="*/ 719612 w 969654"/>
                    <a:gd name="connsiteY35" fmla="*/ 516485 h 2902577"/>
                    <a:gd name="connsiteX36" fmla="*/ 713583 w 969654"/>
                    <a:gd name="connsiteY36" fmla="*/ 526533 h 2902577"/>
                    <a:gd name="connsiteX37" fmla="*/ 711574 w 969654"/>
                    <a:gd name="connsiteY37" fmla="*/ 532562 h 2902577"/>
                    <a:gd name="connsiteX38" fmla="*/ 703535 w 969654"/>
                    <a:gd name="connsiteY38" fmla="*/ 544620 h 2902577"/>
                    <a:gd name="connsiteX39" fmla="*/ 695496 w 969654"/>
                    <a:gd name="connsiteY39" fmla="*/ 572756 h 2902577"/>
                    <a:gd name="connsiteX40" fmla="*/ 691477 w 969654"/>
                    <a:gd name="connsiteY40" fmla="*/ 578785 h 2902577"/>
                    <a:gd name="connsiteX41" fmla="*/ 687457 w 969654"/>
                    <a:gd name="connsiteY41" fmla="*/ 590843 h 2902577"/>
                    <a:gd name="connsiteX42" fmla="*/ 679419 w 969654"/>
                    <a:gd name="connsiteY42" fmla="*/ 602901 h 2902577"/>
                    <a:gd name="connsiteX43" fmla="*/ 675399 w 969654"/>
                    <a:gd name="connsiteY43" fmla="*/ 608930 h 2902577"/>
                    <a:gd name="connsiteX44" fmla="*/ 667361 w 969654"/>
                    <a:gd name="connsiteY44" fmla="*/ 627017 h 2902577"/>
                    <a:gd name="connsiteX45" fmla="*/ 665351 w 969654"/>
                    <a:gd name="connsiteY45" fmla="*/ 635055 h 2902577"/>
                    <a:gd name="connsiteX46" fmla="*/ 659322 w 969654"/>
                    <a:gd name="connsiteY46" fmla="*/ 653142 h 2902577"/>
                    <a:gd name="connsiteX47" fmla="*/ 657312 w 969654"/>
                    <a:gd name="connsiteY47" fmla="*/ 659171 h 2902577"/>
                    <a:gd name="connsiteX48" fmla="*/ 655303 w 969654"/>
                    <a:gd name="connsiteY48" fmla="*/ 665200 h 2902577"/>
                    <a:gd name="connsiteX49" fmla="*/ 651283 w 969654"/>
                    <a:gd name="connsiteY49" fmla="*/ 671229 h 2902577"/>
                    <a:gd name="connsiteX50" fmla="*/ 649274 w 969654"/>
                    <a:gd name="connsiteY50" fmla="*/ 677258 h 2902577"/>
                    <a:gd name="connsiteX51" fmla="*/ 645254 w 969654"/>
                    <a:gd name="connsiteY51" fmla="*/ 681278 h 2902577"/>
                    <a:gd name="connsiteX52" fmla="*/ 641235 w 969654"/>
                    <a:gd name="connsiteY52" fmla="*/ 687307 h 2902577"/>
                    <a:gd name="connsiteX53" fmla="*/ 639225 w 969654"/>
                    <a:gd name="connsiteY53" fmla="*/ 693336 h 2902577"/>
                    <a:gd name="connsiteX54" fmla="*/ 635206 w 969654"/>
                    <a:gd name="connsiteY54" fmla="*/ 699365 h 2902577"/>
                    <a:gd name="connsiteX55" fmla="*/ 627167 w 969654"/>
                    <a:gd name="connsiteY55" fmla="*/ 717452 h 2902577"/>
                    <a:gd name="connsiteX56" fmla="*/ 621138 w 969654"/>
                    <a:gd name="connsiteY56" fmla="*/ 737549 h 2902577"/>
                    <a:gd name="connsiteX57" fmla="*/ 619129 w 969654"/>
                    <a:gd name="connsiteY57" fmla="*/ 743578 h 2902577"/>
                    <a:gd name="connsiteX58" fmla="*/ 615109 w 969654"/>
                    <a:gd name="connsiteY58" fmla="*/ 749607 h 2902577"/>
                    <a:gd name="connsiteX59" fmla="*/ 607071 w 969654"/>
                    <a:gd name="connsiteY59" fmla="*/ 773723 h 2902577"/>
                    <a:gd name="connsiteX60" fmla="*/ 605061 w 969654"/>
                    <a:gd name="connsiteY60" fmla="*/ 779752 h 2902577"/>
                    <a:gd name="connsiteX61" fmla="*/ 603051 w 969654"/>
                    <a:gd name="connsiteY61" fmla="*/ 785781 h 2902577"/>
                    <a:gd name="connsiteX62" fmla="*/ 599032 w 969654"/>
                    <a:gd name="connsiteY62" fmla="*/ 799848 h 2902577"/>
                    <a:gd name="connsiteX63" fmla="*/ 595013 w 969654"/>
                    <a:gd name="connsiteY63" fmla="*/ 805877 h 2902577"/>
                    <a:gd name="connsiteX64" fmla="*/ 588984 w 969654"/>
                    <a:gd name="connsiteY64" fmla="*/ 815926 h 2902577"/>
                    <a:gd name="connsiteX65" fmla="*/ 584964 w 969654"/>
                    <a:gd name="connsiteY65" fmla="*/ 827984 h 2902577"/>
                    <a:gd name="connsiteX66" fmla="*/ 580945 w 969654"/>
                    <a:gd name="connsiteY66" fmla="*/ 834013 h 2902577"/>
                    <a:gd name="connsiteX67" fmla="*/ 576926 w 969654"/>
                    <a:gd name="connsiteY67" fmla="*/ 846071 h 2902577"/>
                    <a:gd name="connsiteX68" fmla="*/ 574916 w 969654"/>
                    <a:gd name="connsiteY68" fmla="*/ 852100 h 2902577"/>
                    <a:gd name="connsiteX69" fmla="*/ 570897 w 969654"/>
                    <a:gd name="connsiteY69" fmla="*/ 858129 h 2902577"/>
                    <a:gd name="connsiteX70" fmla="*/ 564868 w 969654"/>
                    <a:gd name="connsiteY70" fmla="*/ 876216 h 2902577"/>
                    <a:gd name="connsiteX71" fmla="*/ 562858 w 969654"/>
                    <a:gd name="connsiteY71" fmla="*/ 882245 h 2902577"/>
                    <a:gd name="connsiteX72" fmla="*/ 556829 w 969654"/>
                    <a:gd name="connsiteY72" fmla="*/ 888274 h 2902577"/>
                    <a:gd name="connsiteX73" fmla="*/ 548790 w 969654"/>
                    <a:gd name="connsiteY73" fmla="*/ 906361 h 2902577"/>
                    <a:gd name="connsiteX74" fmla="*/ 544771 w 969654"/>
                    <a:gd name="connsiteY74" fmla="*/ 918419 h 2902577"/>
                    <a:gd name="connsiteX75" fmla="*/ 540752 w 969654"/>
                    <a:gd name="connsiteY75" fmla="*/ 924448 h 2902577"/>
                    <a:gd name="connsiteX76" fmla="*/ 536732 w 969654"/>
                    <a:gd name="connsiteY76" fmla="*/ 936506 h 2902577"/>
                    <a:gd name="connsiteX77" fmla="*/ 530703 w 969654"/>
                    <a:gd name="connsiteY77" fmla="*/ 948564 h 2902577"/>
                    <a:gd name="connsiteX78" fmla="*/ 526684 w 969654"/>
                    <a:gd name="connsiteY78" fmla="*/ 954593 h 2902577"/>
                    <a:gd name="connsiteX79" fmla="*/ 522665 w 969654"/>
                    <a:gd name="connsiteY79" fmla="*/ 966651 h 2902577"/>
                    <a:gd name="connsiteX80" fmla="*/ 514626 w 969654"/>
                    <a:gd name="connsiteY80" fmla="*/ 990767 h 2902577"/>
                    <a:gd name="connsiteX81" fmla="*/ 512616 w 969654"/>
                    <a:gd name="connsiteY81" fmla="*/ 996796 h 2902577"/>
                    <a:gd name="connsiteX82" fmla="*/ 510607 w 969654"/>
                    <a:gd name="connsiteY82" fmla="*/ 1002825 h 2902577"/>
                    <a:gd name="connsiteX83" fmla="*/ 506587 w 969654"/>
                    <a:gd name="connsiteY83" fmla="*/ 1006844 h 2902577"/>
                    <a:gd name="connsiteX84" fmla="*/ 500558 w 969654"/>
                    <a:gd name="connsiteY84" fmla="*/ 1018902 h 2902577"/>
                    <a:gd name="connsiteX85" fmla="*/ 498548 w 969654"/>
                    <a:gd name="connsiteY85" fmla="*/ 1024931 h 2902577"/>
                    <a:gd name="connsiteX86" fmla="*/ 494529 w 969654"/>
                    <a:gd name="connsiteY86" fmla="*/ 1030960 h 2902577"/>
                    <a:gd name="connsiteX87" fmla="*/ 488500 w 969654"/>
                    <a:gd name="connsiteY87" fmla="*/ 1041009 h 2902577"/>
                    <a:gd name="connsiteX88" fmla="*/ 480461 w 969654"/>
                    <a:gd name="connsiteY88" fmla="*/ 1059096 h 2902577"/>
                    <a:gd name="connsiteX89" fmla="*/ 476442 w 969654"/>
                    <a:gd name="connsiteY89" fmla="*/ 1073163 h 2902577"/>
                    <a:gd name="connsiteX90" fmla="*/ 468403 w 969654"/>
                    <a:gd name="connsiteY90" fmla="*/ 1081202 h 2902577"/>
                    <a:gd name="connsiteX91" fmla="*/ 464384 w 969654"/>
                    <a:gd name="connsiteY91" fmla="*/ 1087231 h 2902577"/>
                    <a:gd name="connsiteX92" fmla="*/ 462374 w 969654"/>
                    <a:gd name="connsiteY92" fmla="*/ 1093260 h 2902577"/>
                    <a:gd name="connsiteX93" fmla="*/ 458355 w 969654"/>
                    <a:gd name="connsiteY93" fmla="*/ 1097280 h 2902577"/>
                    <a:gd name="connsiteX94" fmla="*/ 456345 w 969654"/>
                    <a:gd name="connsiteY94" fmla="*/ 1103309 h 2902577"/>
                    <a:gd name="connsiteX95" fmla="*/ 448307 w 969654"/>
                    <a:gd name="connsiteY95" fmla="*/ 1115367 h 2902577"/>
                    <a:gd name="connsiteX96" fmla="*/ 446297 w 969654"/>
                    <a:gd name="connsiteY96" fmla="*/ 1121396 h 2902577"/>
                    <a:gd name="connsiteX97" fmla="*/ 438258 w 969654"/>
                    <a:gd name="connsiteY97" fmla="*/ 1133454 h 2902577"/>
                    <a:gd name="connsiteX98" fmla="*/ 430220 w 969654"/>
                    <a:gd name="connsiteY98" fmla="*/ 1157570 h 2902577"/>
                    <a:gd name="connsiteX99" fmla="*/ 428210 w 969654"/>
                    <a:gd name="connsiteY99" fmla="*/ 1163599 h 2902577"/>
                    <a:gd name="connsiteX100" fmla="*/ 426200 w 969654"/>
                    <a:gd name="connsiteY100" fmla="*/ 1169628 h 2902577"/>
                    <a:gd name="connsiteX101" fmla="*/ 418162 w 969654"/>
                    <a:gd name="connsiteY101" fmla="*/ 1181686 h 2902577"/>
                    <a:gd name="connsiteX102" fmla="*/ 414142 w 969654"/>
                    <a:gd name="connsiteY102" fmla="*/ 1193744 h 2902577"/>
                    <a:gd name="connsiteX103" fmla="*/ 410123 w 969654"/>
                    <a:gd name="connsiteY103" fmla="*/ 1199773 h 2902577"/>
                    <a:gd name="connsiteX104" fmla="*/ 408113 w 969654"/>
                    <a:gd name="connsiteY104" fmla="*/ 1205802 h 2902577"/>
                    <a:gd name="connsiteX105" fmla="*/ 404094 w 969654"/>
                    <a:gd name="connsiteY105" fmla="*/ 1211831 h 2902577"/>
                    <a:gd name="connsiteX106" fmla="*/ 396055 w 969654"/>
                    <a:gd name="connsiteY106" fmla="*/ 1229918 h 2902577"/>
                    <a:gd name="connsiteX107" fmla="*/ 392036 w 969654"/>
                    <a:gd name="connsiteY107" fmla="*/ 1241976 h 2902577"/>
                    <a:gd name="connsiteX108" fmla="*/ 390026 w 969654"/>
                    <a:gd name="connsiteY108" fmla="*/ 1248005 h 2902577"/>
                    <a:gd name="connsiteX109" fmla="*/ 377968 w 969654"/>
                    <a:gd name="connsiteY109" fmla="*/ 1264082 h 2902577"/>
                    <a:gd name="connsiteX110" fmla="*/ 373949 w 969654"/>
                    <a:gd name="connsiteY110" fmla="*/ 1276140 h 2902577"/>
                    <a:gd name="connsiteX111" fmla="*/ 371939 w 969654"/>
                    <a:gd name="connsiteY111" fmla="*/ 1282169 h 2902577"/>
                    <a:gd name="connsiteX112" fmla="*/ 367920 w 969654"/>
                    <a:gd name="connsiteY112" fmla="*/ 1288198 h 2902577"/>
                    <a:gd name="connsiteX113" fmla="*/ 361891 w 969654"/>
                    <a:gd name="connsiteY113" fmla="*/ 1298247 h 2902577"/>
                    <a:gd name="connsiteX114" fmla="*/ 355862 w 969654"/>
                    <a:gd name="connsiteY114" fmla="*/ 1310305 h 2902577"/>
                    <a:gd name="connsiteX115" fmla="*/ 351843 w 969654"/>
                    <a:gd name="connsiteY115" fmla="*/ 1322363 h 2902577"/>
                    <a:gd name="connsiteX116" fmla="*/ 349833 w 969654"/>
                    <a:gd name="connsiteY116" fmla="*/ 1328392 h 2902577"/>
                    <a:gd name="connsiteX117" fmla="*/ 343804 w 969654"/>
                    <a:gd name="connsiteY117" fmla="*/ 1346479 h 2902577"/>
                    <a:gd name="connsiteX118" fmla="*/ 341794 w 969654"/>
                    <a:gd name="connsiteY118" fmla="*/ 1352508 h 2902577"/>
                    <a:gd name="connsiteX119" fmla="*/ 337775 w 969654"/>
                    <a:gd name="connsiteY119" fmla="*/ 1358537 h 2902577"/>
                    <a:gd name="connsiteX120" fmla="*/ 335765 w 969654"/>
                    <a:gd name="connsiteY120" fmla="*/ 1364566 h 2902577"/>
                    <a:gd name="connsiteX121" fmla="*/ 327727 w 969654"/>
                    <a:gd name="connsiteY121" fmla="*/ 1376624 h 2902577"/>
                    <a:gd name="connsiteX122" fmla="*/ 323707 w 969654"/>
                    <a:gd name="connsiteY122" fmla="*/ 1388682 h 2902577"/>
                    <a:gd name="connsiteX123" fmla="*/ 321697 w 969654"/>
                    <a:gd name="connsiteY123" fmla="*/ 1394711 h 2902577"/>
                    <a:gd name="connsiteX124" fmla="*/ 317678 w 969654"/>
                    <a:gd name="connsiteY124" fmla="*/ 1400740 h 2902577"/>
                    <a:gd name="connsiteX125" fmla="*/ 313659 w 969654"/>
                    <a:gd name="connsiteY125" fmla="*/ 1412798 h 2902577"/>
                    <a:gd name="connsiteX126" fmla="*/ 311649 w 969654"/>
                    <a:gd name="connsiteY126" fmla="*/ 1418827 h 2902577"/>
                    <a:gd name="connsiteX127" fmla="*/ 307630 w 969654"/>
                    <a:gd name="connsiteY127" fmla="*/ 1424856 h 2902577"/>
                    <a:gd name="connsiteX128" fmla="*/ 303610 w 969654"/>
                    <a:gd name="connsiteY128" fmla="*/ 1428875 h 2902577"/>
                    <a:gd name="connsiteX129" fmla="*/ 289543 w 969654"/>
                    <a:gd name="connsiteY129" fmla="*/ 1444952 h 2902577"/>
                    <a:gd name="connsiteX130" fmla="*/ 281504 w 969654"/>
                    <a:gd name="connsiteY130" fmla="*/ 1457011 h 2902577"/>
                    <a:gd name="connsiteX131" fmla="*/ 277485 w 969654"/>
                    <a:gd name="connsiteY131" fmla="*/ 1463040 h 2902577"/>
                    <a:gd name="connsiteX132" fmla="*/ 273465 w 969654"/>
                    <a:gd name="connsiteY132" fmla="*/ 1467059 h 2902577"/>
                    <a:gd name="connsiteX133" fmla="*/ 267436 w 969654"/>
                    <a:gd name="connsiteY133" fmla="*/ 1477107 h 2902577"/>
                    <a:gd name="connsiteX134" fmla="*/ 265427 w 969654"/>
                    <a:gd name="connsiteY134" fmla="*/ 1483136 h 2902577"/>
                    <a:gd name="connsiteX135" fmla="*/ 261407 w 969654"/>
                    <a:gd name="connsiteY135" fmla="*/ 1489165 h 2902577"/>
                    <a:gd name="connsiteX136" fmla="*/ 257388 w 969654"/>
                    <a:gd name="connsiteY136" fmla="*/ 1503233 h 2902577"/>
                    <a:gd name="connsiteX137" fmla="*/ 253369 w 969654"/>
                    <a:gd name="connsiteY137" fmla="*/ 1509262 h 2902577"/>
                    <a:gd name="connsiteX138" fmla="*/ 251359 w 969654"/>
                    <a:gd name="connsiteY138" fmla="*/ 1515291 h 2902577"/>
                    <a:gd name="connsiteX139" fmla="*/ 243320 w 969654"/>
                    <a:gd name="connsiteY139" fmla="*/ 1527349 h 2902577"/>
                    <a:gd name="connsiteX140" fmla="*/ 239301 w 969654"/>
                    <a:gd name="connsiteY140" fmla="*/ 1533378 h 2902577"/>
                    <a:gd name="connsiteX141" fmla="*/ 235282 w 969654"/>
                    <a:gd name="connsiteY141" fmla="*/ 1539407 h 2902577"/>
                    <a:gd name="connsiteX142" fmla="*/ 233272 w 969654"/>
                    <a:gd name="connsiteY142" fmla="*/ 1545436 h 2902577"/>
                    <a:gd name="connsiteX143" fmla="*/ 225233 w 969654"/>
                    <a:gd name="connsiteY143" fmla="*/ 1555484 h 2902577"/>
                    <a:gd name="connsiteX144" fmla="*/ 219204 w 969654"/>
                    <a:gd name="connsiteY144" fmla="*/ 1567542 h 2902577"/>
                    <a:gd name="connsiteX145" fmla="*/ 217195 w 969654"/>
                    <a:gd name="connsiteY145" fmla="*/ 1573571 h 2902577"/>
                    <a:gd name="connsiteX146" fmla="*/ 213175 w 969654"/>
                    <a:gd name="connsiteY146" fmla="*/ 1577591 h 2902577"/>
                    <a:gd name="connsiteX147" fmla="*/ 203127 w 969654"/>
                    <a:gd name="connsiteY147" fmla="*/ 1589649 h 2902577"/>
                    <a:gd name="connsiteX148" fmla="*/ 197098 w 969654"/>
                    <a:gd name="connsiteY148" fmla="*/ 1601707 h 2902577"/>
                    <a:gd name="connsiteX149" fmla="*/ 195088 w 969654"/>
                    <a:gd name="connsiteY149" fmla="*/ 1607736 h 2902577"/>
                    <a:gd name="connsiteX150" fmla="*/ 191069 w 969654"/>
                    <a:gd name="connsiteY150" fmla="*/ 1613765 h 2902577"/>
                    <a:gd name="connsiteX151" fmla="*/ 189059 w 969654"/>
                    <a:gd name="connsiteY151" fmla="*/ 1619794 h 2902577"/>
                    <a:gd name="connsiteX152" fmla="*/ 177001 w 969654"/>
                    <a:gd name="connsiteY152" fmla="*/ 1635871 h 2902577"/>
                    <a:gd name="connsiteX153" fmla="*/ 168963 w 969654"/>
                    <a:gd name="connsiteY153" fmla="*/ 1651949 h 2902577"/>
                    <a:gd name="connsiteX154" fmla="*/ 162934 w 969654"/>
                    <a:gd name="connsiteY154" fmla="*/ 1670036 h 2902577"/>
                    <a:gd name="connsiteX155" fmla="*/ 160924 w 969654"/>
                    <a:gd name="connsiteY155" fmla="*/ 1676065 h 2902577"/>
                    <a:gd name="connsiteX156" fmla="*/ 156905 w 969654"/>
                    <a:gd name="connsiteY156" fmla="*/ 1682094 h 2902577"/>
                    <a:gd name="connsiteX157" fmla="*/ 154895 w 969654"/>
                    <a:gd name="connsiteY157" fmla="*/ 1688123 h 2902577"/>
                    <a:gd name="connsiteX158" fmla="*/ 146856 w 969654"/>
                    <a:gd name="connsiteY158" fmla="*/ 1700181 h 2902577"/>
                    <a:gd name="connsiteX159" fmla="*/ 140827 w 969654"/>
                    <a:gd name="connsiteY159" fmla="*/ 1712239 h 2902577"/>
                    <a:gd name="connsiteX160" fmla="*/ 138817 w 969654"/>
                    <a:gd name="connsiteY160" fmla="*/ 1718268 h 2902577"/>
                    <a:gd name="connsiteX161" fmla="*/ 134798 w 969654"/>
                    <a:gd name="connsiteY161" fmla="*/ 1724297 h 2902577"/>
                    <a:gd name="connsiteX162" fmla="*/ 130779 w 969654"/>
                    <a:gd name="connsiteY162" fmla="*/ 1736355 h 2902577"/>
                    <a:gd name="connsiteX163" fmla="*/ 126759 w 969654"/>
                    <a:gd name="connsiteY163" fmla="*/ 1740374 h 2902577"/>
                    <a:gd name="connsiteX164" fmla="*/ 116711 w 969654"/>
                    <a:gd name="connsiteY164" fmla="*/ 1748413 h 2902577"/>
                    <a:gd name="connsiteX165" fmla="*/ 110682 w 969654"/>
                    <a:gd name="connsiteY165" fmla="*/ 1760471 h 2902577"/>
                    <a:gd name="connsiteX166" fmla="*/ 102643 w 969654"/>
                    <a:gd name="connsiteY166" fmla="*/ 1770519 h 2902577"/>
                    <a:gd name="connsiteX167" fmla="*/ 98624 w 969654"/>
                    <a:gd name="connsiteY167" fmla="*/ 1776548 h 2902577"/>
                    <a:gd name="connsiteX168" fmla="*/ 88576 w 969654"/>
                    <a:gd name="connsiteY168" fmla="*/ 1788606 h 2902577"/>
                    <a:gd name="connsiteX169" fmla="*/ 86566 w 969654"/>
                    <a:gd name="connsiteY169" fmla="*/ 1794635 h 2902577"/>
                    <a:gd name="connsiteX170" fmla="*/ 82547 w 969654"/>
                    <a:gd name="connsiteY170" fmla="*/ 1800664 h 2902577"/>
                    <a:gd name="connsiteX171" fmla="*/ 74508 w 969654"/>
                    <a:gd name="connsiteY171" fmla="*/ 1808703 h 2902577"/>
                    <a:gd name="connsiteX172" fmla="*/ 66469 w 969654"/>
                    <a:gd name="connsiteY172" fmla="*/ 1818751 h 2902577"/>
                    <a:gd name="connsiteX173" fmla="*/ 62450 w 969654"/>
                    <a:gd name="connsiteY173" fmla="*/ 1826790 h 2902577"/>
                    <a:gd name="connsiteX174" fmla="*/ 54411 w 969654"/>
                    <a:gd name="connsiteY174" fmla="*/ 1840858 h 2902577"/>
                    <a:gd name="connsiteX175" fmla="*/ 48382 w 969654"/>
                    <a:gd name="connsiteY175" fmla="*/ 1854925 h 2902577"/>
                    <a:gd name="connsiteX176" fmla="*/ 42353 w 969654"/>
                    <a:gd name="connsiteY176" fmla="*/ 1866983 h 2902577"/>
                    <a:gd name="connsiteX177" fmla="*/ 36324 w 969654"/>
                    <a:gd name="connsiteY177" fmla="*/ 1879041 h 2902577"/>
                    <a:gd name="connsiteX178" fmla="*/ 30295 w 969654"/>
                    <a:gd name="connsiteY178" fmla="*/ 1883061 h 2902577"/>
                    <a:gd name="connsiteX179" fmla="*/ 18237 w 969654"/>
                    <a:gd name="connsiteY179" fmla="*/ 1903157 h 2902577"/>
                    <a:gd name="connsiteX180" fmla="*/ 16228 w 969654"/>
                    <a:gd name="connsiteY180" fmla="*/ 1909186 h 2902577"/>
                    <a:gd name="connsiteX181" fmla="*/ 6179 w 969654"/>
                    <a:gd name="connsiteY181" fmla="*/ 1917225 h 2902577"/>
                    <a:gd name="connsiteX182" fmla="*/ 4170 w 969654"/>
                    <a:gd name="connsiteY182" fmla="*/ 1923254 h 2902577"/>
                    <a:gd name="connsiteX183" fmla="*/ 150 w 969654"/>
                    <a:gd name="connsiteY183" fmla="*/ 1929283 h 2902577"/>
                    <a:gd name="connsiteX184" fmla="*/ 23275 w 969654"/>
                    <a:gd name="connsiteY184" fmla="*/ 2902577 h 2902577"/>
                    <a:gd name="connsiteX185" fmla="*/ 969654 w 969654"/>
                    <a:gd name="connsiteY185" fmla="*/ 2800316 h 2902577"/>
                    <a:gd name="connsiteX186" fmla="*/ 950724 w 969654"/>
                    <a:gd name="connsiteY186" fmla="*/ 0 h 2902577"/>
                    <a:gd name="connsiteX0" fmla="*/ 950705 w 969635"/>
                    <a:gd name="connsiteY0" fmla="*/ 0 h 2803644"/>
                    <a:gd name="connsiteX1" fmla="*/ 908502 w 969635"/>
                    <a:gd name="connsiteY1" fmla="*/ 78377 h 2803644"/>
                    <a:gd name="connsiteX2" fmla="*/ 904483 w 969635"/>
                    <a:gd name="connsiteY2" fmla="*/ 84406 h 2803644"/>
                    <a:gd name="connsiteX3" fmla="*/ 866299 w 969635"/>
                    <a:gd name="connsiteY3" fmla="*/ 176851 h 2803644"/>
                    <a:gd name="connsiteX4" fmla="*/ 862280 w 969635"/>
                    <a:gd name="connsiteY4" fmla="*/ 188909 h 2803644"/>
                    <a:gd name="connsiteX5" fmla="*/ 860270 w 969635"/>
                    <a:gd name="connsiteY5" fmla="*/ 194938 h 2803644"/>
                    <a:gd name="connsiteX6" fmla="*/ 852231 w 969635"/>
                    <a:gd name="connsiteY6" fmla="*/ 213025 h 2803644"/>
                    <a:gd name="connsiteX7" fmla="*/ 848212 w 969635"/>
                    <a:gd name="connsiteY7" fmla="*/ 225083 h 2803644"/>
                    <a:gd name="connsiteX8" fmla="*/ 846202 w 969635"/>
                    <a:gd name="connsiteY8" fmla="*/ 231112 h 2803644"/>
                    <a:gd name="connsiteX9" fmla="*/ 842183 w 969635"/>
                    <a:gd name="connsiteY9" fmla="*/ 237141 h 2803644"/>
                    <a:gd name="connsiteX10" fmla="*/ 834144 w 969635"/>
                    <a:gd name="connsiteY10" fmla="*/ 253218 h 2803644"/>
                    <a:gd name="connsiteX11" fmla="*/ 828115 w 969635"/>
                    <a:gd name="connsiteY11" fmla="*/ 263266 h 2803644"/>
                    <a:gd name="connsiteX12" fmla="*/ 826106 w 969635"/>
                    <a:gd name="connsiteY12" fmla="*/ 269295 h 2803644"/>
                    <a:gd name="connsiteX13" fmla="*/ 818067 w 969635"/>
                    <a:gd name="connsiteY13" fmla="*/ 279344 h 2803644"/>
                    <a:gd name="connsiteX14" fmla="*/ 814048 w 969635"/>
                    <a:gd name="connsiteY14" fmla="*/ 291402 h 2803644"/>
                    <a:gd name="connsiteX15" fmla="*/ 810028 w 969635"/>
                    <a:gd name="connsiteY15" fmla="*/ 303460 h 2803644"/>
                    <a:gd name="connsiteX16" fmla="*/ 806009 w 969635"/>
                    <a:gd name="connsiteY16" fmla="*/ 315518 h 2803644"/>
                    <a:gd name="connsiteX17" fmla="*/ 797970 w 969635"/>
                    <a:gd name="connsiteY17" fmla="*/ 327576 h 2803644"/>
                    <a:gd name="connsiteX18" fmla="*/ 791941 w 969635"/>
                    <a:gd name="connsiteY18" fmla="*/ 339634 h 2803644"/>
                    <a:gd name="connsiteX19" fmla="*/ 785912 w 969635"/>
                    <a:gd name="connsiteY19" fmla="*/ 351692 h 2803644"/>
                    <a:gd name="connsiteX20" fmla="*/ 779883 w 969635"/>
                    <a:gd name="connsiteY20" fmla="*/ 369779 h 2803644"/>
                    <a:gd name="connsiteX21" fmla="*/ 777874 w 969635"/>
                    <a:gd name="connsiteY21" fmla="*/ 375808 h 2803644"/>
                    <a:gd name="connsiteX22" fmla="*/ 771845 w 969635"/>
                    <a:gd name="connsiteY22" fmla="*/ 397914 h 2803644"/>
                    <a:gd name="connsiteX23" fmla="*/ 767825 w 969635"/>
                    <a:gd name="connsiteY23" fmla="*/ 409972 h 2803644"/>
                    <a:gd name="connsiteX24" fmla="*/ 765816 w 969635"/>
                    <a:gd name="connsiteY24" fmla="*/ 416001 h 2803644"/>
                    <a:gd name="connsiteX25" fmla="*/ 761796 w 969635"/>
                    <a:gd name="connsiteY25" fmla="*/ 420021 h 2803644"/>
                    <a:gd name="connsiteX26" fmla="*/ 755767 w 969635"/>
                    <a:gd name="connsiteY26" fmla="*/ 438108 h 2803644"/>
                    <a:gd name="connsiteX27" fmla="*/ 753758 w 969635"/>
                    <a:gd name="connsiteY27" fmla="*/ 444137 h 2803644"/>
                    <a:gd name="connsiteX28" fmla="*/ 749738 w 969635"/>
                    <a:gd name="connsiteY28" fmla="*/ 450166 h 2803644"/>
                    <a:gd name="connsiteX29" fmla="*/ 745719 w 969635"/>
                    <a:gd name="connsiteY29" fmla="*/ 462224 h 2803644"/>
                    <a:gd name="connsiteX30" fmla="*/ 741700 w 969635"/>
                    <a:gd name="connsiteY30" fmla="*/ 476291 h 2803644"/>
                    <a:gd name="connsiteX31" fmla="*/ 737680 w 969635"/>
                    <a:gd name="connsiteY31" fmla="*/ 482320 h 2803644"/>
                    <a:gd name="connsiteX32" fmla="*/ 735671 w 969635"/>
                    <a:gd name="connsiteY32" fmla="*/ 488349 h 2803644"/>
                    <a:gd name="connsiteX33" fmla="*/ 731651 w 969635"/>
                    <a:gd name="connsiteY33" fmla="*/ 492369 h 2803644"/>
                    <a:gd name="connsiteX34" fmla="*/ 727632 w 969635"/>
                    <a:gd name="connsiteY34" fmla="*/ 504427 h 2803644"/>
                    <a:gd name="connsiteX35" fmla="*/ 719593 w 969635"/>
                    <a:gd name="connsiteY35" fmla="*/ 516485 h 2803644"/>
                    <a:gd name="connsiteX36" fmla="*/ 713564 w 969635"/>
                    <a:gd name="connsiteY36" fmla="*/ 526533 h 2803644"/>
                    <a:gd name="connsiteX37" fmla="*/ 711555 w 969635"/>
                    <a:gd name="connsiteY37" fmla="*/ 532562 h 2803644"/>
                    <a:gd name="connsiteX38" fmla="*/ 703516 w 969635"/>
                    <a:gd name="connsiteY38" fmla="*/ 544620 h 2803644"/>
                    <a:gd name="connsiteX39" fmla="*/ 695477 w 969635"/>
                    <a:gd name="connsiteY39" fmla="*/ 572756 h 2803644"/>
                    <a:gd name="connsiteX40" fmla="*/ 691458 w 969635"/>
                    <a:gd name="connsiteY40" fmla="*/ 578785 h 2803644"/>
                    <a:gd name="connsiteX41" fmla="*/ 687438 w 969635"/>
                    <a:gd name="connsiteY41" fmla="*/ 590843 h 2803644"/>
                    <a:gd name="connsiteX42" fmla="*/ 679400 w 969635"/>
                    <a:gd name="connsiteY42" fmla="*/ 602901 h 2803644"/>
                    <a:gd name="connsiteX43" fmla="*/ 675380 w 969635"/>
                    <a:gd name="connsiteY43" fmla="*/ 608930 h 2803644"/>
                    <a:gd name="connsiteX44" fmla="*/ 667342 w 969635"/>
                    <a:gd name="connsiteY44" fmla="*/ 627017 h 2803644"/>
                    <a:gd name="connsiteX45" fmla="*/ 665332 w 969635"/>
                    <a:gd name="connsiteY45" fmla="*/ 635055 h 2803644"/>
                    <a:gd name="connsiteX46" fmla="*/ 659303 w 969635"/>
                    <a:gd name="connsiteY46" fmla="*/ 653142 h 2803644"/>
                    <a:gd name="connsiteX47" fmla="*/ 657293 w 969635"/>
                    <a:gd name="connsiteY47" fmla="*/ 659171 h 2803644"/>
                    <a:gd name="connsiteX48" fmla="*/ 655284 w 969635"/>
                    <a:gd name="connsiteY48" fmla="*/ 665200 h 2803644"/>
                    <a:gd name="connsiteX49" fmla="*/ 651264 w 969635"/>
                    <a:gd name="connsiteY49" fmla="*/ 671229 h 2803644"/>
                    <a:gd name="connsiteX50" fmla="*/ 649255 w 969635"/>
                    <a:gd name="connsiteY50" fmla="*/ 677258 h 2803644"/>
                    <a:gd name="connsiteX51" fmla="*/ 645235 w 969635"/>
                    <a:gd name="connsiteY51" fmla="*/ 681278 h 2803644"/>
                    <a:gd name="connsiteX52" fmla="*/ 641216 w 969635"/>
                    <a:gd name="connsiteY52" fmla="*/ 687307 h 2803644"/>
                    <a:gd name="connsiteX53" fmla="*/ 639206 w 969635"/>
                    <a:gd name="connsiteY53" fmla="*/ 693336 h 2803644"/>
                    <a:gd name="connsiteX54" fmla="*/ 635187 w 969635"/>
                    <a:gd name="connsiteY54" fmla="*/ 699365 h 2803644"/>
                    <a:gd name="connsiteX55" fmla="*/ 627148 w 969635"/>
                    <a:gd name="connsiteY55" fmla="*/ 717452 h 2803644"/>
                    <a:gd name="connsiteX56" fmla="*/ 621119 w 969635"/>
                    <a:gd name="connsiteY56" fmla="*/ 737549 h 2803644"/>
                    <a:gd name="connsiteX57" fmla="*/ 619110 w 969635"/>
                    <a:gd name="connsiteY57" fmla="*/ 743578 h 2803644"/>
                    <a:gd name="connsiteX58" fmla="*/ 615090 w 969635"/>
                    <a:gd name="connsiteY58" fmla="*/ 749607 h 2803644"/>
                    <a:gd name="connsiteX59" fmla="*/ 607052 w 969635"/>
                    <a:gd name="connsiteY59" fmla="*/ 773723 h 2803644"/>
                    <a:gd name="connsiteX60" fmla="*/ 605042 w 969635"/>
                    <a:gd name="connsiteY60" fmla="*/ 779752 h 2803644"/>
                    <a:gd name="connsiteX61" fmla="*/ 603032 w 969635"/>
                    <a:gd name="connsiteY61" fmla="*/ 785781 h 2803644"/>
                    <a:gd name="connsiteX62" fmla="*/ 599013 w 969635"/>
                    <a:gd name="connsiteY62" fmla="*/ 799848 h 2803644"/>
                    <a:gd name="connsiteX63" fmla="*/ 594994 w 969635"/>
                    <a:gd name="connsiteY63" fmla="*/ 805877 h 2803644"/>
                    <a:gd name="connsiteX64" fmla="*/ 588965 w 969635"/>
                    <a:gd name="connsiteY64" fmla="*/ 815926 h 2803644"/>
                    <a:gd name="connsiteX65" fmla="*/ 584945 w 969635"/>
                    <a:gd name="connsiteY65" fmla="*/ 827984 h 2803644"/>
                    <a:gd name="connsiteX66" fmla="*/ 580926 w 969635"/>
                    <a:gd name="connsiteY66" fmla="*/ 834013 h 2803644"/>
                    <a:gd name="connsiteX67" fmla="*/ 576907 w 969635"/>
                    <a:gd name="connsiteY67" fmla="*/ 846071 h 2803644"/>
                    <a:gd name="connsiteX68" fmla="*/ 574897 w 969635"/>
                    <a:gd name="connsiteY68" fmla="*/ 852100 h 2803644"/>
                    <a:gd name="connsiteX69" fmla="*/ 570878 w 969635"/>
                    <a:gd name="connsiteY69" fmla="*/ 858129 h 2803644"/>
                    <a:gd name="connsiteX70" fmla="*/ 564849 w 969635"/>
                    <a:gd name="connsiteY70" fmla="*/ 876216 h 2803644"/>
                    <a:gd name="connsiteX71" fmla="*/ 562839 w 969635"/>
                    <a:gd name="connsiteY71" fmla="*/ 882245 h 2803644"/>
                    <a:gd name="connsiteX72" fmla="*/ 556810 w 969635"/>
                    <a:gd name="connsiteY72" fmla="*/ 888274 h 2803644"/>
                    <a:gd name="connsiteX73" fmla="*/ 548771 w 969635"/>
                    <a:gd name="connsiteY73" fmla="*/ 906361 h 2803644"/>
                    <a:gd name="connsiteX74" fmla="*/ 544752 w 969635"/>
                    <a:gd name="connsiteY74" fmla="*/ 918419 h 2803644"/>
                    <a:gd name="connsiteX75" fmla="*/ 540733 w 969635"/>
                    <a:gd name="connsiteY75" fmla="*/ 924448 h 2803644"/>
                    <a:gd name="connsiteX76" fmla="*/ 536713 w 969635"/>
                    <a:gd name="connsiteY76" fmla="*/ 936506 h 2803644"/>
                    <a:gd name="connsiteX77" fmla="*/ 530684 w 969635"/>
                    <a:gd name="connsiteY77" fmla="*/ 948564 h 2803644"/>
                    <a:gd name="connsiteX78" fmla="*/ 526665 w 969635"/>
                    <a:gd name="connsiteY78" fmla="*/ 954593 h 2803644"/>
                    <a:gd name="connsiteX79" fmla="*/ 522646 w 969635"/>
                    <a:gd name="connsiteY79" fmla="*/ 966651 h 2803644"/>
                    <a:gd name="connsiteX80" fmla="*/ 514607 w 969635"/>
                    <a:gd name="connsiteY80" fmla="*/ 990767 h 2803644"/>
                    <a:gd name="connsiteX81" fmla="*/ 512597 w 969635"/>
                    <a:gd name="connsiteY81" fmla="*/ 996796 h 2803644"/>
                    <a:gd name="connsiteX82" fmla="*/ 510588 w 969635"/>
                    <a:gd name="connsiteY82" fmla="*/ 1002825 h 2803644"/>
                    <a:gd name="connsiteX83" fmla="*/ 506568 w 969635"/>
                    <a:gd name="connsiteY83" fmla="*/ 1006844 h 2803644"/>
                    <a:gd name="connsiteX84" fmla="*/ 500539 w 969635"/>
                    <a:gd name="connsiteY84" fmla="*/ 1018902 h 2803644"/>
                    <a:gd name="connsiteX85" fmla="*/ 498529 w 969635"/>
                    <a:gd name="connsiteY85" fmla="*/ 1024931 h 2803644"/>
                    <a:gd name="connsiteX86" fmla="*/ 494510 w 969635"/>
                    <a:gd name="connsiteY86" fmla="*/ 1030960 h 2803644"/>
                    <a:gd name="connsiteX87" fmla="*/ 488481 w 969635"/>
                    <a:gd name="connsiteY87" fmla="*/ 1041009 h 2803644"/>
                    <a:gd name="connsiteX88" fmla="*/ 480442 w 969635"/>
                    <a:gd name="connsiteY88" fmla="*/ 1059096 h 2803644"/>
                    <a:gd name="connsiteX89" fmla="*/ 476423 w 969635"/>
                    <a:gd name="connsiteY89" fmla="*/ 1073163 h 2803644"/>
                    <a:gd name="connsiteX90" fmla="*/ 468384 w 969635"/>
                    <a:gd name="connsiteY90" fmla="*/ 1081202 h 2803644"/>
                    <a:gd name="connsiteX91" fmla="*/ 464365 w 969635"/>
                    <a:gd name="connsiteY91" fmla="*/ 1087231 h 2803644"/>
                    <a:gd name="connsiteX92" fmla="*/ 462355 w 969635"/>
                    <a:gd name="connsiteY92" fmla="*/ 1093260 h 2803644"/>
                    <a:gd name="connsiteX93" fmla="*/ 458336 w 969635"/>
                    <a:gd name="connsiteY93" fmla="*/ 1097280 h 2803644"/>
                    <a:gd name="connsiteX94" fmla="*/ 456326 w 969635"/>
                    <a:gd name="connsiteY94" fmla="*/ 1103309 h 2803644"/>
                    <a:gd name="connsiteX95" fmla="*/ 448288 w 969635"/>
                    <a:gd name="connsiteY95" fmla="*/ 1115367 h 2803644"/>
                    <a:gd name="connsiteX96" fmla="*/ 446278 w 969635"/>
                    <a:gd name="connsiteY96" fmla="*/ 1121396 h 2803644"/>
                    <a:gd name="connsiteX97" fmla="*/ 438239 w 969635"/>
                    <a:gd name="connsiteY97" fmla="*/ 1133454 h 2803644"/>
                    <a:gd name="connsiteX98" fmla="*/ 430201 w 969635"/>
                    <a:gd name="connsiteY98" fmla="*/ 1157570 h 2803644"/>
                    <a:gd name="connsiteX99" fmla="*/ 428191 w 969635"/>
                    <a:gd name="connsiteY99" fmla="*/ 1163599 h 2803644"/>
                    <a:gd name="connsiteX100" fmla="*/ 426181 w 969635"/>
                    <a:gd name="connsiteY100" fmla="*/ 1169628 h 2803644"/>
                    <a:gd name="connsiteX101" fmla="*/ 418143 w 969635"/>
                    <a:gd name="connsiteY101" fmla="*/ 1181686 h 2803644"/>
                    <a:gd name="connsiteX102" fmla="*/ 414123 w 969635"/>
                    <a:gd name="connsiteY102" fmla="*/ 1193744 h 2803644"/>
                    <a:gd name="connsiteX103" fmla="*/ 410104 w 969635"/>
                    <a:gd name="connsiteY103" fmla="*/ 1199773 h 2803644"/>
                    <a:gd name="connsiteX104" fmla="*/ 408094 w 969635"/>
                    <a:gd name="connsiteY104" fmla="*/ 1205802 h 2803644"/>
                    <a:gd name="connsiteX105" fmla="*/ 404075 w 969635"/>
                    <a:gd name="connsiteY105" fmla="*/ 1211831 h 2803644"/>
                    <a:gd name="connsiteX106" fmla="*/ 396036 w 969635"/>
                    <a:gd name="connsiteY106" fmla="*/ 1229918 h 2803644"/>
                    <a:gd name="connsiteX107" fmla="*/ 392017 w 969635"/>
                    <a:gd name="connsiteY107" fmla="*/ 1241976 h 2803644"/>
                    <a:gd name="connsiteX108" fmla="*/ 390007 w 969635"/>
                    <a:gd name="connsiteY108" fmla="*/ 1248005 h 2803644"/>
                    <a:gd name="connsiteX109" fmla="*/ 377949 w 969635"/>
                    <a:gd name="connsiteY109" fmla="*/ 1264082 h 2803644"/>
                    <a:gd name="connsiteX110" fmla="*/ 373930 w 969635"/>
                    <a:gd name="connsiteY110" fmla="*/ 1276140 h 2803644"/>
                    <a:gd name="connsiteX111" fmla="*/ 371920 w 969635"/>
                    <a:gd name="connsiteY111" fmla="*/ 1282169 h 2803644"/>
                    <a:gd name="connsiteX112" fmla="*/ 367901 w 969635"/>
                    <a:gd name="connsiteY112" fmla="*/ 1288198 h 2803644"/>
                    <a:gd name="connsiteX113" fmla="*/ 361872 w 969635"/>
                    <a:gd name="connsiteY113" fmla="*/ 1298247 h 2803644"/>
                    <a:gd name="connsiteX114" fmla="*/ 355843 w 969635"/>
                    <a:gd name="connsiteY114" fmla="*/ 1310305 h 2803644"/>
                    <a:gd name="connsiteX115" fmla="*/ 351824 w 969635"/>
                    <a:gd name="connsiteY115" fmla="*/ 1322363 h 2803644"/>
                    <a:gd name="connsiteX116" fmla="*/ 349814 w 969635"/>
                    <a:gd name="connsiteY116" fmla="*/ 1328392 h 2803644"/>
                    <a:gd name="connsiteX117" fmla="*/ 343785 w 969635"/>
                    <a:gd name="connsiteY117" fmla="*/ 1346479 h 2803644"/>
                    <a:gd name="connsiteX118" fmla="*/ 341775 w 969635"/>
                    <a:gd name="connsiteY118" fmla="*/ 1352508 h 2803644"/>
                    <a:gd name="connsiteX119" fmla="*/ 337756 w 969635"/>
                    <a:gd name="connsiteY119" fmla="*/ 1358537 h 2803644"/>
                    <a:gd name="connsiteX120" fmla="*/ 335746 w 969635"/>
                    <a:gd name="connsiteY120" fmla="*/ 1364566 h 2803644"/>
                    <a:gd name="connsiteX121" fmla="*/ 327708 w 969635"/>
                    <a:gd name="connsiteY121" fmla="*/ 1376624 h 2803644"/>
                    <a:gd name="connsiteX122" fmla="*/ 323688 w 969635"/>
                    <a:gd name="connsiteY122" fmla="*/ 1388682 h 2803644"/>
                    <a:gd name="connsiteX123" fmla="*/ 321678 w 969635"/>
                    <a:gd name="connsiteY123" fmla="*/ 1394711 h 2803644"/>
                    <a:gd name="connsiteX124" fmla="*/ 317659 w 969635"/>
                    <a:gd name="connsiteY124" fmla="*/ 1400740 h 2803644"/>
                    <a:gd name="connsiteX125" fmla="*/ 313640 w 969635"/>
                    <a:gd name="connsiteY125" fmla="*/ 1412798 h 2803644"/>
                    <a:gd name="connsiteX126" fmla="*/ 311630 w 969635"/>
                    <a:gd name="connsiteY126" fmla="*/ 1418827 h 2803644"/>
                    <a:gd name="connsiteX127" fmla="*/ 307611 w 969635"/>
                    <a:gd name="connsiteY127" fmla="*/ 1424856 h 2803644"/>
                    <a:gd name="connsiteX128" fmla="*/ 303591 w 969635"/>
                    <a:gd name="connsiteY128" fmla="*/ 1428875 h 2803644"/>
                    <a:gd name="connsiteX129" fmla="*/ 289524 w 969635"/>
                    <a:gd name="connsiteY129" fmla="*/ 1444952 h 2803644"/>
                    <a:gd name="connsiteX130" fmla="*/ 281485 w 969635"/>
                    <a:gd name="connsiteY130" fmla="*/ 1457011 h 2803644"/>
                    <a:gd name="connsiteX131" fmla="*/ 277466 w 969635"/>
                    <a:gd name="connsiteY131" fmla="*/ 1463040 h 2803644"/>
                    <a:gd name="connsiteX132" fmla="*/ 273446 w 969635"/>
                    <a:gd name="connsiteY132" fmla="*/ 1467059 h 2803644"/>
                    <a:gd name="connsiteX133" fmla="*/ 267417 w 969635"/>
                    <a:gd name="connsiteY133" fmla="*/ 1477107 h 2803644"/>
                    <a:gd name="connsiteX134" fmla="*/ 265408 w 969635"/>
                    <a:gd name="connsiteY134" fmla="*/ 1483136 h 2803644"/>
                    <a:gd name="connsiteX135" fmla="*/ 261388 w 969635"/>
                    <a:gd name="connsiteY135" fmla="*/ 1489165 h 2803644"/>
                    <a:gd name="connsiteX136" fmla="*/ 257369 w 969635"/>
                    <a:gd name="connsiteY136" fmla="*/ 1503233 h 2803644"/>
                    <a:gd name="connsiteX137" fmla="*/ 253350 w 969635"/>
                    <a:gd name="connsiteY137" fmla="*/ 1509262 h 2803644"/>
                    <a:gd name="connsiteX138" fmla="*/ 251340 w 969635"/>
                    <a:gd name="connsiteY138" fmla="*/ 1515291 h 2803644"/>
                    <a:gd name="connsiteX139" fmla="*/ 243301 w 969635"/>
                    <a:gd name="connsiteY139" fmla="*/ 1527349 h 2803644"/>
                    <a:gd name="connsiteX140" fmla="*/ 239282 w 969635"/>
                    <a:gd name="connsiteY140" fmla="*/ 1533378 h 2803644"/>
                    <a:gd name="connsiteX141" fmla="*/ 235263 w 969635"/>
                    <a:gd name="connsiteY141" fmla="*/ 1539407 h 2803644"/>
                    <a:gd name="connsiteX142" fmla="*/ 233253 w 969635"/>
                    <a:gd name="connsiteY142" fmla="*/ 1545436 h 2803644"/>
                    <a:gd name="connsiteX143" fmla="*/ 225214 w 969635"/>
                    <a:gd name="connsiteY143" fmla="*/ 1555484 h 2803644"/>
                    <a:gd name="connsiteX144" fmla="*/ 219185 w 969635"/>
                    <a:gd name="connsiteY144" fmla="*/ 1567542 h 2803644"/>
                    <a:gd name="connsiteX145" fmla="*/ 217176 w 969635"/>
                    <a:gd name="connsiteY145" fmla="*/ 1573571 h 2803644"/>
                    <a:gd name="connsiteX146" fmla="*/ 213156 w 969635"/>
                    <a:gd name="connsiteY146" fmla="*/ 1577591 h 2803644"/>
                    <a:gd name="connsiteX147" fmla="*/ 203108 w 969635"/>
                    <a:gd name="connsiteY147" fmla="*/ 1589649 h 2803644"/>
                    <a:gd name="connsiteX148" fmla="*/ 197079 w 969635"/>
                    <a:gd name="connsiteY148" fmla="*/ 1601707 h 2803644"/>
                    <a:gd name="connsiteX149" fmla="*/ 195069 w 969635"/>
                    <a:gd name="connsiteY149" fmla="*/ 1607736 h 2803644"/>
                    <a:gd name="connsiteX150" fmla="*/ 191050 w 969635"/>
                    <a:gd name="connsiteY150" fmla="*/ 1613765 h 2803644"/>
                    <a:gd name="connsiteX151" fmla="*/ 189040 w 969635"/>
                    <a:gd name="connsiteY151" fmla="*/ 1619794 h 2803644"/>
                    <a:gd name="connsiteX152" fmla="*/ 176982 w 969635"/>
                    <a:gd name="connsiteY152" fmla="*/ 1635871 h 2803644"/>
                    <a:gd name="connsiteX153" fmla="*/ 168944 w 969635"/>
                    <a:gd name="connsiteY153" fmla="*/ 1651949 h 2803644"/>
                    <a:gd name="connsiteX154" fmla="*/ 162915 w 969635"/>
                    <a:gd name="connsiteY154" fmla="*/ 1670036 h 2803644"/>
                    <a:gd name="connsiteX155" fmla="*/ 160905 w 969635"/>
                    <a:gd name="connsiteY155" fmla="*/ 1676065 h 2803644"/>
                    <a:gd name="connsiteX156" fmla="*/ 156886 w 969635"/>
                    <a:gd name="connsiteY156" fmla="*/ 1682094 h 2803644"/>
                    <a:gd name="connsiteX157" fmla="*/ 154876 w 969635"/>
                    <a:gd name="connsiteY157" fmla="*/ 1688123 h 2803644"/>
                    <a:gd name="connsiteX158" fmla="*/ 146837 w 969635"/>
                    <a:gd name="connsiteY158" fmla="*/ 1700181 h 2803644"/>
                    <a:gd name="connsiteX159" fmla="*/ 140808 w 969635"/>
                    <a:gd name="connsiteY159" fmla="*/ 1712239 h 2803644"/>
                    <a:gd name="connsiteX160" fmla="*/ 138798 w 969635"/>
                    <a:gd name="connsiteY160" fmla="*/ 1718268 h 2803644"/>
                    <a:gd name="connsiteX161" fmla="*/ 134779 w 969635"/>
                    <a:gd name="connsiteY161" fmla="*/ 1724297 h 2803644"/>
                    <a:gd name="connsiteX162" fmla="*/ 130760 w 969635"/>
                    <a:gd name="connsiteY162" fmla="*/ 1736355 h 2803644"/>
                    <a:gd name="connsiteX163" fmla="*/ 126740 w 969635"/>
                    <a:gd name="connsiteY163" fmla="*/ 1740374 h 2803644"/>
                    <a:gd name="connsiteX164" fmla="*/ 116692 w 969635"/>
                    <a:gd name="connsiteY164" fmla="*/ 1748413 h 2803644"/>
                    <a:gd name="connsiteX165" fmla="*/ 110663 w 969635"/>
                    <a:gd name="connsiteY165" fmla="*/ 1760471 h 2803644"/>
                    <a:gd name="connsiteX166" fmla="*/ 102624 w 969635"/>
                    <a:gd name="connsiteY166" fmla="*/ 1770519 h 2803644"/>
                    <a:gd name="connsiteX167" fmla="*/ 98605 w 969635"/>
                    <a:gd name="connsiteY167" fmla="*/ 1776548 h 2803644"/>
                    <a:gd name="connsiteX168" fmla="*/ 88557 w 969635"/>
                    <a:gd name="connsiteY168" fmla="*/ 1788606 h 2803644"/>
                    <a:gd name="connsiteX169" fmla="*/ 86547 w 969635"/>
                    <a:gd name="connsiteY169" fmla="*/ 1794635 h 2803644"/>
                    <a:gd name="connsiteX170" fmla="*/ 82528 w 969635"/>
                    <a:gd name="connsiteY170" fmla="*/ 1800664 h 2803644"/>
                    <a:gd name="connsiteX171" fmla="*/ 74489 w 969635"/>
                    <a:gd name="connsiteY171" fmla="*/ 1808703 h 2803644"/>
                    <a:gd name="connsiteX172" fmla="*/ 66450 w 969635"/>
                    <a:gd name="connsiteY172" fmla="*/ 1818751 h 2803644"/>
                    <a:gd name="connsiteX173" fmla="*/ 62431 w 969635"/>
                    <a:gd name="connsiteY173" fmla="*/ 1826790 h 2803644"/>
                    <a:gd name="connsiteX174" fmla="*/ 54392 w 969635"/>
                    <a:gd name="connsiteY174" fmla="*/ 1840858 h 2803644"/>
                    <a:gd name="connsiteX175" fmla="*/ 48363 w 969635"/>
                    <a:gd name="connsiteY175" fmla="*/ 1854925 h 2803644"/>
                    <a:gd name="connsiteX176" fmla="*/ 42334 w 969635"/>
                    <a:gd name="connsiteY176" fmla="*/ 1866983 h 2803644"/>
                    <a:gd name="connsiteX177" fmla="*/ 36305 w 969635"/>
                    <a:gd name="connsiteY177" fmla="*/ 1879041 h 2803644"/>
                    <a:gd name="connsiteX178" fmla="*/ 30276 w 969635"/>
                    <a:gd name="connsiteY178" fmla="*/ 1883061 h 2803644"/>
                    <a:gd name="connsiteX179" fmla="*/ 18218 w 969635"/>
                    <a:gd name="connsiteY179" fmla="*/ 1903157 h 2803644"/>
                    <a:gd name="connsiteX180" fmla="*/ 16209 w 969635"/>
                    <a:gd name="connsiteY180" fmla="*/ 1909186 h 2803644"/>
                    <a:gd name="connsiteX181" fmla="*/ 6160 w 969635"/>
                    <a:gd name="connsiteY181" fmla="*/ 1917225 h 2803644"/>
                    <a:gd name="connsiteX182" fmla="*/ 4151 w 969635"/>
                    <a:gd name="connsiteY182" fmla="*/ 1923254 h 2803644"/>
                    <a:gd name="connsiteX183" fmla="*/ 131 w 969635"/>
                    <a:gd name="connsiteY183" fmla="*/ 1929283 h 2803644"/>
                    <a:gd name="connsiteX184" fmla="*/ 27474 w 969635"/>
                    <a:gd name="connsiteY184" fmla="*/ 2803644 h 2803644"/>
                    <a:gd name="connsiteX185" fmla="*/ 969635 w 969635"/>
                    <a:gd name="connsiteY185" fmla="*/ 2800316 h 2803644"/>
                    <a:gd name="connsiteX186" fmla="*/ 950705 w 969635"/>
                    <a:gd name="connsiteY186" fmla="*/ 0 h 280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</a:cxnLst>
                  <a:rect l="l" t="t" r="r" b="b"/>
                  <a:pathLst>
                    <a:path w="969635" h="2803644">
                      <a:moveTo>
                        <a:pt x="950705" y="0"/>
                      </a:moveTo>
                      <a:cubicBezTo>
                        <a:pt x="936637" y="26126"/>
                        <a:pt x="922754" y="52351"/>
                        <a:pt x="908502" y="78377"/>
                      </a:cubicBezTo>
                      <a:cubicBezTo>
                        <a:pt x="907342" y="80495"/>
                        <a:pt x="905434" y="82186"/>
                        <a:pt x="904483" y="84406"/>
                      </a:cubicBezTo>
                      <a:cubicBezTo>
                        <a:pt x="891350" y="115050"/>
                        <a:pt x="878784" y="145937"/>
                        <a:pt x="866299" y="176851"/>
                      </a:cubicBezTo>
                      <a:cubicBezTo>
                        <a:pt x="864713" y="180779"/>
                        <a:pt x="863620" y="184890"/>
                        <a:pt x="862280" y="188909"/>
                      </a:cubicBezTo>
                      <a:cubicBezTo>
                        <a:pt x="861610" y="190919"/>
                        <a:pt x="861445" y="193175"/>
                        <a:pt x="860270" y="194938"/>
                      </a:cubicBezTo>
                      <a:cubicBezTo>
                        <a:pt x="853902" y="204491"/>
                        <a:pt x="857013" y="198678"/>
                        <a:pt x="852231" y="213025"/>
                      </a:cubicBezTo>
                      <a:lnTo>
                        <a:pt x="848212" y="225083"/>
                      </a:lnTo>
                      <a:cubicBezTo>
                        <a:pt x="847542" y="227093"/>
                        <a:pt x="847377" y="229349"/>
                        <a:pt x="846202" y="231112"/>
                      </a:cubicBezTo>
                      <a:cubicBezTo>
                        <a:pt x="844862" y="233122"/>
                        <a:pt x="843164" y="234934"/>
                        <a:pt x="842183" y="237141"/>
                      </a:cubicBezTo>
                      <a:cubicBezTo>
                        <a:pt x="834795" y="253766"/>
                        <a:pt x="842399" y="244965"/>
                        <a:pt x="834144" y="253218"/>
                      </a:cubicBezTo>
                      <a:cubicBezTo>
                        <a:pt x="828453" y="270296"/>
                        <a:pt x="836391" y="249474"/>
                        <a:pt x="828115" y="263266"/>
                      </a:cubicBezTo>
                      <a:cubicBezTo>
                        <a:pt x="827025" y="265082"/>
                        <a:pt x="827196" y="267479"/>
                        <a:pt x="826106" y="269295"/>
                      </a:cubicBezTo>
                      <a:cubicBezTo>
                        <a:pt x="818946" y="281229"/>
                        <a:pt x="824962" y="263829"/>
                        <a:pt x="818067" y="279344"/>
                      </a:cubicBezTo>
                      <a:cubicBezTo>
                        <a:pt x="816346" y="283216"/>
                        <a:pt x="815388" y="287383"/>
                        <a:pt x="814048" y="291402"/>
                      </a:cubicBezTo>
                      <a:lnTo>
                        <a:pt x="810028" y="303460"/>
                      </a:lnTo>
                      <a:cubicBezTo>
                        <a:pt x="810026" y="303465"/>
                        <a:pt x="806012" y="315514"/>
                        <a:pt x="806009" y="315518"/>
                      </a:cubicBezTo>
                      <a:lnTo>
                        <a:pt x="797970" y="327576"/>
                      </a:lnTo>
                      <a:cubicBezTo>
                        <a:pt x="792920" y="342730"/>
                        <a:pt x="799732" y="324051"/>
                        <a:pt x="791941" y="339634"/>
                      </a:cubicBezTo>
                      <a:cubicBezTo>
                        <a:pt x="783620" y="356275"/>
                        <a:pt x="797433" y="334413"/>
                        <a:pt x="785912" y="351692"/>
                      </a:cubicBezTo>
                      <a:lnTo>
                        <a:pt x="779883" y="369779"/>
                      </a:lnTo>
                      <a:cubicBezTo>
                        <a:pt x="779213" y="371789"/>
                        <a:pt x="778290" y="373731"/>
                        <a:pt x="777874" y="375808"/>
                      </a:cubicBezTo>
                      <a:cubicBezTo>
                        <a:pt x="775033" y="390008"/>
                        <a:pt x="776943" y="382619"/>
                        <a:pt x="771845" y="397914"/>
                      </a:cubicBezTo>
                      <a:lnTo>
                        <a:pt x="767825" y="409972"/>
                      </a:lnTo>
                      <a:cubicBezTo>
                        <a:pt x="767155" y="411982"/>
                        <a:pt x="767314" y="414503"/>
                        <a:pt x="765816" y="416001"/>
                      </a:cubicBezTo>
                      <a:lnTo>
                        <a:pt x="761796" y="420021"/>
                      </a:lnTo>
                      <a:lnTo>
                        <a:pt x="755767" y="438108"/>
                      </a:lnTo>
                      <a:cubicBezTo>
                        <a:pt x="755097" y="440118"/>
                        <a:pt x="754933" y="442375"/>
                        <a:pt x="753758" y="444137"/>
                      </a:cubicBezTo>
                      <a:lnTo>
                        <a:pt x="749738" y="450166"/>
                      </a:lnTo>
                      <a:cubicBezTo>
                        <a:pt x="748398" y="454185"/>
                        <a:pt x="746747" y="458114"/>
                        <a:pt x="745719" y="462224"/>
                      </a:cubicBezTo>
                      <a:cubicBezTo>
                        <a:pt x="745077" y="464792"/>
                        <a:pt x="743139" y="473413"/>
                        <a:pt x="741700" y="476291"/>
                      </a:cubicBezTo>
                      <a:cubicBezTo>
                        <a:pt x="740620" y="478451"/>
                        <a:pt x="739020" y="480310"/>
                        <a:pt x="737680" y="482320"/>
                      </a:cubicBezTo>
                      <a:cubicBezTo>
                        <a:pt x="737010" y="484330"/>
                        <a:pt x="736761" y="486533"/>
                        <a:pt x="735671" y="488349"/>
                      </a:cubicBezTo>
                      <a:cubicBezTo>
                        <a:pt x="734696" y="489974"/>
                        <a:pt x="732498" y="490674"/>
                        <a:pt x="731651" y="492369"/>
                      </a:cubicBezTo>
                      <a:cubicBezTo>
                        <a:pt x="729756" y="496158"/>
                        <a:pt x="729982" y="500902"/>
                        <a:pt x="727632" y="504427"/>
                      </a:cubicBezTo>
                      <a:lnTo>
                        <a:pt x="719593" y="516485"/>
                      </a:lnTo>
                      <a:cubicBezTo>
                        <a:pt x="713902" y="533563"/>
                        <a:pt x="721840" y="512741"/>
                        <a:pt x="713564" y="526533"/>
                      </a:cubicBezTo>
                      <a:cubicBezTo>
                        <a:pt x="712474" y="528349"/>
                        <a:pt x="712584" y="530710"/>
                        <a:pt x="711555" y="532562"/>
                      </a:cubicBezTo>
                      <a:cubicBezTo>
                        <a:pt x="709209" y="536785"/>
                        <a:pt x="703516" y="544620"/>
                        <a:pt x="703516" y="544620"/>
                      </a:cubicBezTo>
                      <a:cubicBezTo>
                        <a:pt x="702979" y="546769"/>
                        <a:pt x="697786" y="569292"/>
                        <a:pt x="695477" y="572756"/>
                      </a:cubicBezTo>
                      <a:cubicBezTo>
                        <a:pt x="694137" y="574766"/>
                        <a:pt x="692439" y="576578"/>
                        <a:pt x="691458" y="578785"/>
                      </a:cubicBezTo>
                      <a:cubicBezTo>
                        <a:pt x="689737" y="582657"/>
                        <a:pt x="689788" y="587318"/>
                        <a:pt x="687438" y="590843"/>
                      </a:cubicBezTo>
                      <a:lnTo>
                        <a:pt x="679400" y="602901"/>
                      </a:lnTo>
                      <a:lnTo>
                        <a:pt x="675380" y="608930"/>
                      </a:lnTo>
                      <a:cubicBezTo>
                        <a:pt x="670597" y="623279"/>
                        <a:pt x="673711" y="617463"/>
                        <a:pt x="667342" y="627017"/>
                      </a:cubicBezTo>
                      <a:cubicBezTo>
                        <a:pt x="666672" y="629696"/>
                        <a:pt x="666126" y="632410"/>
                        <a:pt x="665332" y="635055"/>
                      </a:cubicBezTo>
                      <a:cubicBezTo>
                        <a:pt x="665322" y="635090"/>
                        <a:pt x="660314" y="650110"/>
                        <a:pt x="659303" y="653142"/>
                      </a:cubicBezTo>
                      <a:lnTo>
                        <a:pt x="657293" y="659171"/>
                      </a:lnTo>
                      <a:cubicBezTo>
                        <a:pt x="656623" y="661181"/>
                        <a:pt x="656459" y="663438"/>
                        <a:pt x="655284" y="665200"/>
                      </a:cubicBezTo>
                      <a:lnTo>
                        <a:pt x="651264" y="671229"/>
                      </a:lnTo>
                      <a:cubicBezTo>
                        <a:pt x="650594" y="673239"/>
                        <a:pt x="650345" y="675442"/>
                        <a:pt x="649255" y="677258"/>
                      </a:cubicBezTo>
                      <a:cubicBezTo>
                        <a:pt x="648280" y="678883"/>
                        <a:pt x="646419" y="679798"/>
                        <a:pt x="645235" y="681278"/>
                      </a:cubicBezTo>
                      <a:cubicBezTo>
                        <a:pt x="643726" y="683164"/>
                        <a:pt x="642296" y="685147"/>
                        <a:pt x="641216" y="687307"/>
                      </a:cubicBezTo>
                      <a:cubicBezTo>
                        <a:pt x="640269" y="689202"/>
                        <a:pt x="640153" y="691441"/>
                        <a:pt x="639206" y="693336"/>
                      </a:cubicBezTo>
                      <a:cubicBezTo>
                        <a:pt x="638126" y="695496"/>
                        <a:pt x="636168" y="697158"/>
                        <a:pt x="635187" y="699365"/>
                      </a:cubicBezTo>
                      <a:cubicBezTo>
                        <a:pt x="625624" y="720884"/>
                        <a:pt x="636244" y="703811"/>
                        <a:pt x="627148" y="717452"/>
                      </a:cubicBezTo>
                      <a:cubicBezTo>
                        <a:pt x="624110" y="729608"/>
                        <a:pt x="626015" y="722861"/>
                        <a:pt x="621119" y="737549"/>
                      </a:cubicBezTo>
                      <a:cubicBezTo>
                        <a:pt x="620449" y="739559"/>
                        <a:pt x="620285" y="741816"/>
                        <a:pt x="619110" y="743578"/>
                      </a:cubicBezTo>
                      <a:lnTo>
                        <a:pt x="615090" y="749607"/>
                      </a:lnTo>
                      <a:lnTo>
                        <a:pt x="607052" y="773723"/>
                      </a:lnTo>
                      <a:lnTo>
                        <a:pt x="605042" y="779752"/>
                      </a:lnTo>
                      <a:cubicBezTo>
                        <a:pt x="604372" y="781762"/>
                        <a:pt x="603546" y="783726"/>
                        <a:pt x="603032" y="785781"/>
                      </a:cubicBezTo>
                      <a:cubicBezTo>
                        <a:pt x="602387" y="788361"/>
                        <a:pt x="600456" y="796962"/>
                        <a:pt x="599013" y="799848"/>
                      </a:cubicBezTo>
                      <a:cubicBezTo>
                        <a:pt x="597933" y="802008"/>
                        <a:pt x="596074" y="803717"/>
                        <a:pt x="594994" y="805877"/>
                      </a:cubicBezTo>
                      <a:cubicBezTo>
                        <a:pt x="589776" y="816313"/>
                        <a:pt x="596815" y="808074"/>
                        <a:pt x="588965" y="815926"/>
                      </a:cubicBezTo>
                      <a:cubicBezTo>
                        <a:pt x="587625" y="819945"/>
                        <a:pt x="587295" y="824459"/>
                        <a:pt x="584945" y="827984"/>
                      </a:cubicBezTo>
                      <a:cubicBezTo>
                        <a:pt x="583605" y="829994"/>
                        <a:pt x="581907" y="831806"/>
                        <a:pt x="580926" y="834013"/>
                      </a:cubicBezTo>
                      <a:cubicBezTo>
                        <a:pt x="579205" y="837885"/>
                        <a:pt x="578247" y="842052"/>
                        <a:pt x="576907" y="846071"/>
                      </a:cubicBezTo>
                      <a:cubicBezTo>
                        <a:pt x="576237" y="848081"/>
                        <a:pt x="576072" y="850337"/>
                        <a:pt x="574897" y="852100"/>
                      </a:cubicBezTo>
                      <a:cubicBezTo>
                        <a:pt x="573557" y="854110"/>
                        <a:pt x="571859" y="855922"/>
                        <a:pt x="570878" y="858129"/>
                      </a:cubicBezTo>
                      <a:cubicBezTo>
                        <a:pt x="570867" y="858154"/>
                        <a:pt x="565858" y="873188"/>
                        <a:pt x="564849" y="876216"/>
                      </a:cubicBezTo>
                      <a:cubicBezTo>
                        <a:pt x="564179" y="878226"/>
                        <a:pt x="564337" y="880747"/>
                        <a:pt x="562839" y="882245"/>
                      </a:cubicBezTo>
                      <a:lnTo>
                        <a:pt x="556810" y="888274"/>
                      </a:lnTo>
                      <a:cubicBezTo>
                        <a:pt x="552027" y="902624"/>
                        <a:pt x="555141" y="896807"/>
                        <a:pt x="548771" y="906361"/>
                      </a:cubicBezTo>
                      <a:cubicBezTo>
                        <a:pt x="547431" y="910380"/>
                        <a:pt x="547102" y="914894"/>
                        <a:pt x="544752" y="918419"/>
                      </a:cubicBezTo>
                      <a:cubicBezTo>
                        <a:pt x="543412" y="920429"/>
                        <a:pt x="541714" y="922241"/>
                        <a:pt x="540733" y="924448"/>
                      </a:cubicBezTo>
                      <a:cubicBezTo>
                        <a:pt x="539012" y="928320"/>
                        <a:pt x="539063" y="932981"/>
                        <a:pt x="536713" y="936506"/>
                      </a:cubicBezTo>
                      <a:cubicBezTo>
                        <a:pt x="525195" y="953784"/>
                        <a:pt x="539004" y="931923"/>
                        <a:pt x="530684" y="948564"/>
                      </a:cubicBezTo>
                      <a:cubicBezTo>
                        <a:pt x="529604" y="950724"/>
                        <a:pt x="527646" y="952386"/>
                        <a:pt x="526665" y="954593"/>
                      </a:cubicBezTo>
                      <a:cubicBezTo>
                        <a:pt x="524944" y="958465"/>
                        <a:pt x="523986" y="962632"/>
                        <a:pt x="522646" y="966651"/>
                      </a:cubicBezTo>
                      <a:lnTo>
                        <a:pt x="514607" y="990767"/>
                      </a:lnTo>
                      <a:lnTo>
                        <a:pt x="512597" y="996796"/>
                      </a:lnTo>
                      <a:cubicBezTo>
                        <a:pt x="511927" y="998806"/>
                        <a:pt x="512086" y="1001327"/>
                        <a:pt x="510588" y="1002825"/>
                      </a:cubicBezTo>
                      <a:lnTo>
                        <a:pt x="506568" y="1006844"/>
                      </a:lnTo>
                      <a:cubicBezTo>
                        <a:pt x="501516" y="1021998"/>
                        <a:pt x="508331" y="1003319"/>
                        <a:pt x="500539" y="1018902"/>
                      </a:cubicBezTo>
                      <a:cubicBezTo>
                        <a:pt x="499592" y="1020797"/>
                        <a:pt x="499476" y="1023036"/>
                        <a:pt x="498529" y="1024931"/>
                      </a:cubicBezTo>
                      <a:cubicBezTo>
                        <a:pt x="497449" y="1027091"/>
                        <a:pt x="495590" y="1028800"/>
                        <a:pt x="494510" y="1030960"/>
                      </a:cubicBezTo>
                      <a:cubicBezTo>
                        <a:pt x="489292" y="1041396"/>
                        <a:pt x="496331" y="1033157"/>
                        <a:pt x="488481" y="1041009"/>
                      </a:cubicBezTo>
                      <a:cubicBezTo>
                        <a:pt x="483698" y="1055359"/>
                        <a:pt x="486812" y="1049542"/>
                        <a:pt x="480442" y="1059096"/>
                      </a:cubicBezTo>
                      <a:cubicBezTo>
                        <a:pt x="480231" y="1059940"/>
                        <a:pt x="477533" y="1071609"/>
                        <a:pt x="476423" y="1073163"/>
                      </a:cubicBezTo>
                      <a:cubicBezTo>
                        <a:pt x="474220" y="1076247"/>
                        <a:pt x="470486" y="1078049"/>
                        <a:pt x="468384" y="1081202"/>
                      </a:cubicBezTo>
                      <a:cubicBezTo>
                        <a:pt x="467044" y="1083212"/>
                        <a:pt x="465445" y="1085071"/>
                        <a:pt x="464365" y="1087231"/>
                      </a:cubicBezTo>
                      <a:cubicBezTo>
                        <a:pt x="463418" y="1089126"/>
                        <a:pt x="463445" y="1091443"/>
                        <a:pt x="462355" y="1093260"/>
                      </a:cubicBezTo>
                      <a:cubicBezTo>
                        <a:pt x="461380" y="1094885"/>
                        <a:pt x="459676" y="1095940"/>
                        <a:pt x="458336" y="1097280"/>
                      </a:cubicBezTo>
                      <a:cubicBezTo>
                        <a:pt x="457666" y="1099290"/>
                        <a:pt x="457355" y="1101457"/>
                        <a:pt x="456326" y="1103309"/>
                      </a:cubicBezTo>
                      <a:cubicBezTo>
                        <a:pt x="453980" y="1107532"/>
                        <a:pt x="449816" y="1110784"/>
                        <a:pt x="448288" y="1115367"/>
                      </a:cubicBezTo>
                      <a:cubicBezTo>
                        <a:pt x="447618" y="1117377"/>
                        <a:pt x="447307" y="1119544"/>
                        <a:pt x="446278" y="1121396"/>
                      </a:cubicBezTo>
                      <a:cubicBezTo>
                        <a:pt x="443932" y="1125619"/>
                        <a:pt x="438239" y="1133454"/>
                        <a:pt x="438239" y="1133454"/>
                      </a:cubicBezTo>
                      <a:lnTo>
                        <a:pt x="430201" y="1157570"/>
                      </a:lnTo>
                      <a:lnTo>
                        <a:pt x="428191" y="1163599"/>
                      </a:lnTo>
                      <a:cubicBezTo>
                        <a:pt x="427521" y="1165609"/>
                        <a:pt x="427356" y="1167865"/>
                        <a:pt x="426181" y="1169628"/>
                      </a:cubicBezTo>
                      <a:cubicBezTo>
                        <a:pt x="423502" y="1173647"/>
                        <a:pt x="419671" y="1177103"/>
                        <a:pt x="418143" y="1181686"/>
                      </a:cubicBezTo>
                      <a:cubicBezTo>
                        <a:pt x="416803" y="1185705"/>
                        <a:pt x="416473" y="1190219"/>
                        <a:pt x="414123" y="1193744"/>
                      </a:cubicBezTo>
                      <a:cubicBezTo>
                        <a:pt x="412783" y="1195754"/>
                        <a:pt x="411184" y="1197613"/>
                        <a:pt x="410104" y="1199773"/>
                      </a:cubicBezTo>
                      <a:cubicBezTo>
                        <a:pt x="409157" y="1201668"/>
                        <a:pt x="409041" y="1203907"/>
                        <a:pt x="408094" y="1205802"/>
                      </a:cubicBezTo>
                      <a:cubicBezTo>
                        <a:pt x="407014" y="1207962"/>
                        <a:pt x="405056" y="1209624"/>
                        <a:pt x="404075" y="1211831"/>
                      </a:cubicBezTo>
                      <a:cubicBezTo>
                        <a:pt x="394512" y="1233350"/>
                        <a:pt x="405132" y="1216277"/>
                        <a:pt x="396036" y="1229918"/>
                      </a:cubicBezTo>
                      <a:lnTo>
                        <a:pt x="392017" y="1241976"/>
                      </a:lnTo>
                      <a:cubicBezTo>
                        <a:pt x="391347" y="1243986"/>
                        <a:pt x="391182" y="1246242"/>
                        <a:pt x="390007" y="1248005"/>
                      </a:cubicBezTo>
                      <a:cubicBezTo>
                        <a:pt x="380918" y="1261640"/>
                        <a:pt x="385385" y="1256648"/>
                        <a:pt x="377949" y="1264082"/>
                      </a:cubicBezTo>
                      <a:lnTo>
                        <a:pt x="373930" y="1276140"/>
                      </a:lnTo>
                      <a:cubicBezTo>
                        <a:pt x="373260" y="1278150"/>
                        <a:pt x="373095" y="1280406"/>
                        <a:pt x="371920" y="1282169"/>
                      </a:cubicBezTo>
                      <a:cubicBezTo>
                        <a:pt x="370580" y="1284179"/>
                        <a:pt x="368981" y="1286038"/>
                        <a:pt x="367901" y="1288198"/>
                      </a:cubicBezTo>
                      <a:cubicBezTo>
                        <a:pt x="362683" y="1298634"/>
                        <a:pt x="369722" y="1290395"/>
                        <a:pt x="361872" y="1298247"/>
                      </a:cubicBezTo>
                      <a:cubicBezTo>
                        <a:pt x="354538" y="1320246"/>
                        <a:pt x="366236" y="1286918"/>
                        <a:pt x="355843" y="1310305"/>
                      </a:cubicBezTo>
                      <a:cubicBezTo>
                        <a:pt x="354122" y="1314177"/>
                        <a:pt x="353164" y="1318344"/>
                        <a:pt x="351824" y="1322363"/>
                      </a:cubicBezTo>
                      <a:lnTo>
                        <a:pt x="349814" y="1328392"/>
                      </a:lnTo>
                      <a:lnTo>
                        <a:pt x="343785" y="1346479"/>
                      </a:lnTo>
                      <a:cubicBezTo>
                        <a:pt x="343115" y="1348489"/>
                        <a:pt x="342950" y="1350745"/>
                        <a:pt x="341775" y="1352508"/>
                      </a:cubicBezTo>
                      <a:cubicBezTo>
                        <a:pt x="340435" y="1354518"/>
                        <a:pt x="338836" y="1356377"/>
                        <a:pt x="337756" y="1358537"/>
                      </a:cubicBezTo>
                      <a:cubicBezTo>
                        <a:pt x="336809" y="1360432"/>
                        <a:pt x="336775" y="1362714"/>
                        <a:pt x="335746" y="1364566"/>
                      </a:cubicBezTo>
                      <a:cubicBezTo>
                        <a:pt x="333400" y="1368789"/>
                        <a:pt x="329236" y="1372041"/>
                        <a:pt x="327708" y="1376624"/>
                      </a:cubicBezTo>
                      <a:lnTo>
                        <a:pt x="323688" y="1388682"/>
                      </a:lnTo>
                      <a:cubicBezTo>
                        <a:pt x="323018" y="1390692"/>
                        <a:pt x="322853" y="1392948"/>
                        <a:pt x="321678" y="1394711"/>
                      </a:cubicBezTo>
                      <a:cubicBezTo>
                        <a:pt x="320338" y="1396721"/>
                        <a:pt x="318640" y="1398533"/>
                        <a:pt x="317659" y="1400740"/>
                      </a:cubicBezTo>
                      <a:cubicBezTo>
                        <a:pt x="315938" y="1404612"/>
                        <a:pt x="314980" y="1408779"/>
                        <a:pt x="313640" y="1412798"/>
                      </a:cubicBezTo>
                      <a:cubicBezTo>
                        <a:pt x="312970" y="1414808"/>
                        <a:pt x="312805" y="1417064"/>
                        <a:pt x="311630" y="1418827"/>
                      </a:cubicBezTo>
                      <a:cubicBezTo>
                        <a:pt x="310290" y="1420837"/>
                        <a:pt x="309120" y="1422970"/>
                        <a:pt x="307611" y="1424856"/>
                      </a:cubicBezTo>
                      <a:cubicBezTo>
                        <a:pt x="306427" y="1426336"/>
                        <a:pt x="304728" y="1427359"/>
                        <a:pt x="303591" y="1428875"/>
                      </a:cubicBezTo>
                      <a:cubicBezTo>
                        <a:pt x="291867" y="1444507"/>
                        <a:pt x="300746" y="1437472"/>
                        <a:pt x="289524" y="1444952"/>
                      </a:cubicBezTo>
                      <a:lnTo>
                        <a:pt x="281485" y="1457011"/>
                      </a:lnTo>
                      <a:cubicBezTo>
                        <a:pt x="280145" y="1459021"/>
                        <a:pt x="279174" y="1461332"/>
                        <a:pt x="277466" y="1463040"/>
                      </a:cubicBezTo>
                      <a:lnTo>
                        <a:pt x="273446" y="1467059"/>
                      </a:lnTo>
                      <a:cubicBezTo>
                        <a:pt x="267755" y="1484137"/>
                        <a:pt x="275693" y="1463315"/>
                        <a:pt x="267417" y="1477107"/>
                      </a:cubicBezTo>
                      <a:cubicBezTo>
                        <a:pt x="266327" y="1478923"/>
                        <a:pt x="266355" y="1481241"/>
                        <a:pt x="265408" y="1483136"/>
                      </a:cubicBezTo>
                      <a:cubicBezTo>
                        <a:pt x="264328" y="1485296"/>
                        <a:pt x="262728" y="1487155"/>
                        <a:pt x="261388" y="1489165"/>
                      </a:cubicBezTo>
                      <a:cubicBezTo>
                        <a:pt x="260743" y="1491746"/>
                        <a:pt x="258813" y="1500346"/>
                        <a:pt x="257369" y="1503233"/>
                      </a:cubicBezTo>
                      <a:cubicBezTo>
                        <a:pt x="256289" y="1505393"/>
                        <a:pt x="254430" y="1507102"/>
                        <a:pt x="253350" y="1509262"/>
                      </a:cubicBezTo>
                      <a:cubicBezTo>
                        <a:pt x="252403" y="1511157"/>
                        <a:pt x="252369" y="1513439"/>
                        <a:pt x="251340" y="1515291"/>
                      </a:cubicBezTo>
                      <a:cubicBezTo>
                        <a:pt x="248994" y="1519514"/>
                        <a:pt x="245981" y="1523330"/>
                        <a:pt x="243301" y="1527349"/>
                      </a:cubicBezTo>
                      <a:lnTo>
                        <a:pt x="239282" y="1533378"/>
                      </a:lnTo>
                      <a:cubicBezTo>
                        <a:pt x="237942" y="1535388"/>
                        <a:pt x="236027" y="1537116"/>
                        <a:pt x="235263" y="1539407"/>
                      </a:cubicBezTo>
                      <a:cubicBezTo>
                        <a:pt x="234593" y="1541417"/>
                        <a:pt x="234200" y="1543541"/>
                        <a:pt x="233253" y="1545436"/>
                      </a:cubicBezTo>
                      <a:cubicBezTo>
                        <a:pt x="230717" y="1550509"/>
                        <a:pt x="228954" y="1551745"/>
                        <a:pt x="225214" y="1555484"/>
                      </a:cubicBezTo>
                      <a:cubicBezTo>
                        <a:pt x="220164" y="1570638"/>
                        <a:pt x="226976" y="1551959"/>
                        <a:pt x="219185" y="1567542"/>
                      </a:cubicBezTo>
                      <a:cubicBezTo>
                        <a:pt x="218238" y="1569437"/>
                        <a:pt x="218266" y="1571755"/>
                        <a:pt x="217176" y="1573571"/>
                      </a:cubicBezTo>
                      <a:cubicBezTo>
                        <a:pt x="216201" y="1575196"/>
                        <a:pt x="214369" y="1576135"/>
                        <a:pt x="213156" y="1577591"/>
                      </a:cubicBezTo>
                      <a:cubicBezTo>
                        <a:pt x="201206" y="1591930"/>
                        <a:pt x="212202" y="1580553"/>
                        <a:pt x="203108" y="1589649"/>
                      </a:cubicBezTo>
                      <a:cubicBezTo>
                        <a:pt x="198056" y="1604803"/>
                        <a:pt x="204871" y="1586124"/>
                        <a:pt x="197079" y="1601707"/>
                      </a:cubicBezTo>
                      <a:cubicBezTo>
                        <a:pt x="196132" y="1603602"/>
                        <a:pt x="196016" y="1605841"/>
                        <a:pt x="195069" y="1607736"/>
                      </a:cubicBezTo>
                      <a:cubicBezTo>
                        <a:pt x="193989" y="1609896"/>
                        <a:pt x="192130" y="1611605"/>
                        <a:pt x="191050" y="1613765"/>
                      </a:cubicBezTo>
                      <a:cubicBezTo>
                        <a:pt x="190103" y="1615660"/>
                        <a:pt x="190069" y="1617942"/>
                        <a:pt x="189040" y="1619794"/>
                      </a:cubicBezTo>
                      <a:cubicBezTo>
                        <a:pt x="183357" y="1630023"/>
                        <a:pt x="183082" y="1629773"/>
                        <a:pt x="176982" y="1635871"/>
                      </a:cubicBezTo>
                      <a:cubicBezTo>
                        <a:pt x="172364" y="1649727"/>
                        <a:pt x="175958" y="1644933"/>
                        <a:pt x="168944" y="1651949"/>
                      </a:cubicBezTo>
                      <a:lnTo>
                        <a:pt x="162915" y="1670036"/>
                      </a:lnTo>
                      <a:cubicBezTo>
                        <a:pt x="162245" y="1672046"/>
                        <a:pt x="162080" y="1674302"/>
                        <a:pt x="160905" y="1676065"/>
                      </a:cubicBezTo>
                      <a:cubicBezTo>
                        <a:pt x="159565" y="1678075"/>
                        <a:pt x="157966" y="1679934"/>
                        <a:pt x="156886" y="1682094"/>
                      </a:cubicBezTo>
                      <a:cubicBezTo>
                        <a:pt x="155939" y="1683989"/>
                        <a:pt x="155905" y="1686271"/>
                        <a:pt x="154876" y="1688123"/>
                      </a:cubicBezTo>
                      <a:cubicBezTo>
                        <a:pt x="152530" y="1692346"/>
                        <a:pt x="146837" y="1700181"/>
                        <a:pt x="146837" y="1700181"/>
                      </a:cubicBezTo>
                      <a:cubicBezTo>
                        <a:pt x="141790" y="1715328"/>
                        <a:pt x="148597" y="1696664"/>
                        <a:pt x="140808" y="1712239"/>
                      </a:cubicBezTo>
                      <a:cubicBezTo>
                        <a:pt x="139860" y="1714134"/>
                        <a:pt x="139745" y="1716373"/>
                        <a:pt x="138798" y="1718268"/>
                      </a:cubicBezTo>
                      <a:cubicBezTo>
                        <a:pt x="137718" y="1720428"/>
                        <a:pt x="135760" y="1722090"/>
                        <a:pt x="134779" y="1724297"/>
                      </a:cubicBezTo>
                      <a:cubicBezTo>
                        <a:pt x="133058" y="1728169"/>
                        <a:pt x="133756" y="1733360"/>
                        <a:pt x="130760" y="1736355"/>
                      </a:cubicBezTo>
                      <a:cubicBezTo>
                        <a:pt x="129420" y="1737695"/>
                        <a:pt x="128220" y="1739190"/>
                        <a:pt x="126740" y="1740374"/>
                      </a:cubicBezTo>
                      <a:cubicBezTo>
                        <a:pt x="120935" y="1745017"/>
                        <a:pt x="121006" y="1743020"/>
                        <a:pt x="116692" y="1748413"/>
                      </a:cubicBezTo>
                      <a:cubicBezTo>
                        <a:pt x="109014" y="1758012"/>
                        <a:pt x="115616" y="1750565"/>
                        <a:pt x="110663" y="1760471"/>
                      </a:cubicBezTo>
                      <a:cubicBezTo>
                        <a:pt x="106537" y="1768724"/>
                        <a:pt x="107612" y="1764285"/>
                        <a:pt x="102624" y="1770519"/>
                      </a:cubicBezTo>
                      <a:cubicBezTo>
                        <a:pt x="101115" y="1772405"/>
                        <a:pt x="100151" y="1774693"/>
                        <a:pt x="98605" y="1776548"/>
                      </a:cubicBezTo>
                      <a:cubicBezTo>
                        <a:pt x="93048" y="1783217"/>
                        <a:pt x="92300" y="1781120"/>
                        <a:pt x="88557" y="1788606"/>
                      </a:cubicBezTo>
                      <a:cubicBezTo>
                        <a:pt x="87610" y="1790501"/>
                        <a:pt x="87494" y="1792740"/>
                        <a:pt x="86547" y="1794635"/>
                      </a:cubicBezTo>
                      <a:cubicBezTo>
                        <a:pt x="85467" y="1796795"/>
                        <a:pt x="84100" y="1798830"/>
                        <a:pt x="82528" y="1800664"/>
                      </a:cubicBezTo>
                      <a:cubicBezTo>
                        <a:pt x="80062" y="1803541"/>
                        <a:pt x="74489" y="1808703"/>
                        <a:pt x="74489" y="1808703"/>
                      </a:cubicBezTo>
                      <a:cubicBezTo>
                        <a:pt x="69689" y="1823100"/>
                        <a:pt x="76551" y="1806629"/>
                        <a:pt x="66450" y="1818751"/>
                      </a:cubicBezTo>
                      <a:cubicBezTo>
                        <a:pt x="64532" y="1821053"/>
                        <a:pt x="63917" y="1824189"/>
                        <a:pt x="62431" y="1826790"/>
                      </a:cubicBezTo>
                      <a:cubicBezTo>
                        <a:pt x="51058" y="1846695"/>
                        <a:pt x="66553" y="1816539"/>
                        <a:pt x="54392" y="1840858"/>
                      </a:cubicBezTo>
                      <a:cubicBezTo>
                        <a:pt x="50210" y="1857589"/>
                        <a:pt x="55303" y="1841045"/>
                        <a:pt x="48363" y="1854925"/>
                      </a:cubicBezTo>
                      <a:cubicBezTo>
                        <a:pt x="40042" y="1871566"/>
                        <a:pt x="53855" y="1849704"/>
                        <a:pt x="42334" y="1866983"/>
                      </a:cubicBezTo>
                      <a:cubicBezTo>
                        <a:pt x="40699" y="1871889"/>
                        <a:pt x="40203" y="1875143"/>
                        <a:pt x="36305" y="1879041"/>
                      </a:cubicBezTo>
                      <a:cubicBezTo>
                        <a:pt x="34597" y="1880749"/>
                        <a:pt x="32286" y="1881721"/>
                        <a:pt x="30276" y="1883061"/>
                      </a:cubicBezTo>
                      <a:cubicBezTo>
                        <a:pt x="24569" y="1891623"/>
                        <a:pt x="21923" y="1894513"/>
                        <a:pt x="18218" y="1903157"/>
                      </a:cubicBezTo>
                      <a:cubicBezTo>
                        <a:pt x="17384" y="1905104"/>
                        <a:pt x="17299" y="1907370"/>
                        <a:pt x="16209" y="1909186"/>
                      </a:cubicBezTo>
                      <a:cubicBezTo>
                        <a:pt x="14300" y="1912368"/>
                        <a:pt x="8899" y="1915399"/>
                        <a:pt x="6160" y="1917225"/>
                      </a:cubicBezTo>
                      <a:cubicBezTo>
                        <a:pt x="5490" y="1919235"/>
                        <a:pt x="5241" y="1921438"/>
                        <a:pt x="4151" y="1923254"/>
                      </a:cubicBezTo>
                      <a:cubicBezTo>
                        <a:pt x="-343" y="1930743"/>
                        <a:pt x="131" y="1924319"/>
                        <a:pt x="131" y="1929283"/>
                      </a:cubicBezTo>
                      <a:cubicBezTo>
                        <a:pt x="-2284" y="1936922"/>
                        <a:pt x="29655" y="2795352"/>
                        <a:pt x="27474" y="2803644"/>
                      </a:cubicBezTo>
                      <a:lnTo>
                        <a:pt x="969635" y="2800316"/>
                      </a:lnTo>
                      <a:cubicBezTo>
                        <a:pt x="966137" y="1876914"/>
                        <a:pt x="954203" y="923402"/>
                        <a:pt x="9507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000918" y="5759394"/>
                  <a:ext cx="0" cy="17498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Freeform 74"/>
                <p:cNvSpPr/>
                <p:nvPr/>
              </p:nvSpPr>
              <p:spPr>
                <a:xfrm flipH="1">
                  <a:off x="8571271" y="4976268"/>
                  <a:ext cx="863788" cy="969532"/>
                </a:xfrm>
                <a:custGeom>
                  <a:avLst/>
                  <a:gdLst>
                    <a:gd name="connsiteX0" fmla="*/ 868177 w 868177"/>
                    <a:gd name="connsiteY0" fmla="*/ 0 h 775738"/>
                    <a:gd name="connsiteX1" fmla="*/ 785781 w 868177"/>
                    <a:gd name="connsiteY1" fmla="*/ 122590 h 775738"/>
                    <a:gd name="connsiteX2" fmla="*/ 781761 w 868177"/>
                    <a:gd name="connsiteY2" fmla="*/ 134648 h 775738"/>
                    <a:gd name="connsiteX3" fmla="*/ 769703 w 868177"/>
                    <a:gd name="connsiteY3" fmla="*/ 150726 h 775738"/>
                    <a:gd name="connsiteX4" fmla="*/ 765684 w 868177"/>
                    <a:gd name="connsiteY4" fmla="*/ 156755 h 775738"/>
                    <a:gd name="connsiteX5" fmla="*/ 759655 w 868177"/>
                    <a:gd name="connsiteY5" fmla="*/ 160774 h 775738"/>
                    <a:gd name="connsiteX6" fmla="*/ 747597 w 868177"/>
                    <a:gd name="connsiteY6" fmla="*/ 172832 h 775738"/>
                    <a:gd name="connsiteX7" fmla="*/ 741568 w 868177"/>
                    <a:gd name="connsiteY7" fmla="*/ 176851 h 775738"/>
                    <a:gd name="connsiteX8" fmla="*/ 737549 w 868177"/>
                    <a:gd name="connsiteY8" fmla="*/ 182880 h 775738"/>
                    <a:gd name="connsiteX9" fmla="*/ 727500 w 868177"/>
                    <a:gd name="connsiteY9" fmla="*/ 192929 h 775738"/>
                    <a:gd name="connsiteX10" fmla="*/ 717452 w 868177"/>
                    <a:gd name="connsiteY10" fmla="*/ 204987 h 775738"/>
                    <a:gd name="connsiteX11" fmla="*/ 709413 w 868177"/>
                    <a:gd name="connsiteY11" fmla="*/ 217045 h 775738"/>
                    <a:gd name="connsiteX12" fmla="*/ 701375 w 868177"/>
                    <a:gd name="connsiteY12" fmla="*/ 229103 h 775738"/>
                    <a:gd name="connsiteX13" fmla="*/ 695346 w 868177"/>
                    <a:gd name="connsiteY13" fmla="*/ 233122 h 775738"/>
                    <a:gd name="connsiteX14" fmla="*/ 687307 w 868177"/>
                    <a:gd name="connsiteY14" fmla="*/ 241161 h 775738"/>
                    <a:gd name="connsiteX15" fmla="*/ 681278 w 868177"/>
                    <a:gd name="connsiteY15" fmla="*/ 253219 h 775738"/>
                    <a:gd name="connsiteX16" fmla="*/ 673239 w 868177"/>
                    <a:gd name="connsiteY16" fmla="*/ 257238 h 775738"/>
                    <a:gd name="connsiteX17" fmla="*/ 667210 w 868177"/>
                    <a:gd name="connsiteY17" fmla="*/ 261258 h 775738"/>
                    <a:gd name="connsiteX18" fmla="*/ 659172 w 868177"/>
                    <a:gd name="connsiteY18" fmla="*/ 273316 h 775738"/>
                    <a:gd name="connsiteX19" fmla="*/ 655152 w 868177"/>
                    <a:gd name="connsiteY19" fmla="*/ 277335 h 775738"/>
                    <a:gd name="connsiteX20" fmla="*/ 647114 w 868177"/>
                    <a:gd name="connsiteY20" fmla="*/ 289393 h 775738"/>
                    <a:gd name="connsiteX21" fmla="*/ 639075 w 868177"/>
                    <a:gd name="connsiteY21" fmla="*/ 299441 h 775738"/>
                    <a:gd name="connsiteX22" fmla="*/ 631036 w 868177"/>
                    <a:gd name="connsiteY22" fmla="*/ 315519 h 775738"/>
                    <a:gd name="connsiteX23" fmla="*/ 625007 w 868177"/>
                    <a:gd name="connsiteY23" fmla="*/ 327577 h 775738"/>
                    <a:gd name="connsiteX24" fmla="*/ 618978 w 868177"/>
                    <a:gd name="connsiteY24" fmla="*/ 333606 h 775738"/>
                    <a:gd name="connsiteX25" fmla="*/ 610939 w 868177"/>
                    <a:gd name="connsiteY25" fmla="*/ 343654 h 775738"/>
                    <a:gd name="connsiteX26" fmla="*/ 604910 w 868177"/>
                    <a:gd name="connsiteY26" fmla="*/ 347673 h 775738"/>
                    <a:gd name="connsiteX27" fmla="*/ 594862 w 868177"/>
                    <a:gd name="connsiteY27" fmla="*/ 357722 h 775738"/>
                    <a:gd name="connsiteX28" fmla="*/ 582804 w 868177"/>
                    <a:gd name="connsiteY28" fmla="*/ 365760 h 775738"/>
                    <a:gd name="connsiteX29" fmla="*/ 574765 w 868177"/>
                    <a:gd name="connsiteY29" fmla="*/ 373799 h 775738"/>
                    <a:gd name="connsiteX30" fmla="*/ 568736 w 868177"/>
                    <a:gd name="connsiteY30" fmla="*/ 377818 h 775738"/>
                    <a:gd name="connsiteX31" fmla="*/ 560698 w 868177"/>
                    <a:gd name="connsiteY31" fmla="*/ 387867 h 775738"/>
                    <a:gd name="connsiteX32" fmla="*/ 556678 w 868177"/>
                    <a:gd name="connsiteY32" fmla="*/ 391886 h 775738"/>
                    <a:gd name="connsiteX33" fmla="*/ 548640 w 868177"/>
                    <a:gd name="connsiteY33" fmla="*/ 403944 h 775738"/>
                    <a:gd name="connsiteX34" fmla="*/ 540601 w 868177"/>
                    <a:gd name="connsiteY34" fmla="*/ 411983 h 775738"/>
                    <a:gd name="connsiteX35" fmla="*/ 538591 w 868177"/>
                    <a:gd name="connsiteY35" fmla="*/ 418012 h 775738"/>
                    <a:gd name="connsiteX36" fmla="*/ 532562 w 868177"/>
                    <a:gd name="connsiteY36" fmla="*/ 422031 h 775738"/>
                    <a:gd name="connsiteX37" fmla="*/ 522514 w 868177"/>
                    <a:gd name="connsiteY37" fmla="*/ 432080 h 775738"/>
                    <a:gd name="connsiteX38" fmla="*/ 512466 w 868177"/>
                    <a:gd name="connsiteY38" fmla="*/ 444138 h 775738"/>
                    <a:gd name="connsiteX39" fmla="*/ 508446 w 868177"/>
                    <a:gd name="connsiteY39" fmla="*/ 448157 h 775738"/>
                    <a:gd name="connsiteX40" fmla="*/ 504427 w 868177"/>
                    <a:gd name="connsiteY40" fmla="*/ 454186 h 775738"/>
                    <a:gd name="connsiteX41" fmla="*/ 492369 w 868177"/>
                    <a:gd name="connsiteY41" fmla="*/ 460215 h 775738"/>
                    <a:gd name="connsiteX42" fmla="*/ 486340 w 868177"/>
                    <a:gd name="connsiteY42" fmla="*/ 464234 h 775738"/>
                    <a:gd name="connsiteX43" fmla="*/ 478301 w 868177"/>
                    <a:gd name="connsiteY43" fmla="*/ 474283 h 775738"/>
                    <a:gd name="connsiteX44" fmla="*/ 474282 w 868177"/>
                    <a:gd name="connsiteY44" fmla="*/ 480312 h 775738"/>
                    <a:gd name="connsiteX45" fmla="*/ 468253 w 868177"/>
                    <a:gd name="connsiteY45" fmla="*/ 482321 h 775738"/>
                    <a:gd name="connsiteX46" fmla="*/ 454185 w 868177"/>
                    <a:gd name="connsiteY46" fmla="*/ 494379 h 775738"/>
                    <a:gd name="connsiteX47" fmla="*/ 450166 w 868177"/>
                    <a:gd name="connsiteY47" fmla="*/ 498399 h 775738"/>
                    <a:gd name="connsiteX48" fmla="*/ 438108 w 868177"/>
                    <a:gd name="connsiteY48" fmla="*/ 506437 h 775738"/>
                    <a:gd name="connsiteX49" fmla="*/ 434088 w 868177"/>
                    <a:gd name="connsiteY49" fmla="*/ 510457 h 775738"/>
                    <a:gd name="connsiteX50" fmla="*/ 422030 w 868177"/>
                    <a:gd name="connsiteY50" fmla="*/ 518495 h 775738"/>
                    <a:gd name="connsiteX51" fmla="*/ 418011 w 868177"/>
                    <a:gd name="connsiteY51" fmla="*/ 522515 h 775738"/>
                    <a:gd name="connsiteX52" fmla="*/ 405953 w 868177"/>
                    <a:gd name="connsiteY52" fmla="*/ 530553 h 775738"/>
                    <a:gd name="connsiteX53" fmla="*/ 401934 w 868177"/>
                    <a:gd name="connsiteY53" fmla="*/ 534573 h 775738"/>
                    <a:gd name="connsiteX54" fmla="*/ 389876 w 868177"/>
                    <a:gd name="connsiteY54" fmla="*/ 542611 h 775738"/>
                    <a:gd name="connsiteX55" fmla="*/ 379827 w 868177"/>
                    <a:gd name="connsiteY55" fmla="*/ 548640 h 775738"/>
                    <a:gd name="connsiteX56" fmla="*/ 371789 w 868177"/>
                    <a:gd name="connsiteY56" fmla="*/ 558689 h 775738"/>
                    <a:gd name="connsiteX57" fmla="*/ 369779 w 868177"/>
                    <a:gd name="connsiteY57" fmla="*/ 564718 h 775738"/>
                    <a:gd name="connsiteX58" fmla="*/ 351692 w 868177"/>
                    <a:gd name="connsiteY58" fmla="*/ 578785 h 775738"/>
                    <a:gd name="connsiteX59" fmla="*/ 341644 w 868177"/>
                    <a:gd name="connsiteY59" fmla="*/ 584814 h 775738"/>
                    <a:gd name="connsiteX60" fmla="*/ 325566 w 868177"/>
                    <a:gd name="connsiteY60" fmla="*/ 596872 h 775738"/>
                    <a:gd name="connsiteX61" fmla="*/ 319537 w 868177"/>
                    <a:gd name="connsiteY61" fmla="*/ 598882 h 775738"/>
                    <a:gd name="connsiteX62" fmla="*/ 313508 w 868177"/>
                    <a:gd name="connsiteY62" fmla="*/ 602901 h 775738"/>
                    <a:gd name="connsiteX63" fmla="*/ 301450 w 868177"/>
                    <a:gd name="connsiteY63" fmla="*/ 606921 h 775738"/>
                    <a:gd name="connsiteX64" fmla="*/ 289392 w 868177"/>
                    <a:gd name="connsiteY64" fmla="*/ 614960 h 775738"/>
                    <a:gd name="connsiteX65" fmla="*/ 283363 w 868177"/>
                    <a:gd name="connsiteY65" fmla="*/ 618979 h 775738"/>
                    <a:gd name="connsiteX66" fmla="*/ 279344 w 868177"/>
                    <a:gd name="connsiteY66" fmla="*/ 625008 h 775738"/>
                    <a:gd name="connsiteX67" fmla="*/ 267286 w 868177"/>
                    <a:gd name="connsiteY67" fmla="*/ 631037 h 775738"/>
                    <a:gd name="connsiteX68" fmla="*/ 257237 w 868177"/>
                    <a:gd name="connsiteY68" fmla="*/ 639076 h 775738"/>
                    <a:gd name="connsiteX69" fmla="*/ 251208 w 868177"/>
                    <a:gd name="connsiteY69" fmla="*/ 641085 h 775738"/>
                    <a:gd name="connsiteX70" fmla="*/ 241160 w 868177"/>
                    <a:gd name="connsiteY70" fmla="*/ 649124 h 775738"/>
                    <a:gd name="connsiteX71" fmla="*/ 235131 w 868177"/>
                    <a:gd name="connsiteY71" fmla="*/ 651134 h 775738"/>
                    <a:gd name="connsiteX72" fmla="*/ 229102 w 868177"/>
                    <a:gd name="connsiteY72" fmla="*/ 655153 h 775738"/>
                    <a:gd name="connsiteX73" fmla="*/ 217044 w 868177"/>
                    <a:gd name="connsiteY73" fmla="*/ 659172 h 775738"/>
                    <a:gd name="connsiteX74" fmla="*/ 204986 w 868177"/>
                    <a:gd name="connsiteY74" fmla="*/ 665201 h 775738"/>
                    <a:gd name="connsiteX75" fmla="*/ 196947 w 868177"/>
                    <a:gd name="connsiteY75" fmla="*/ 673240 h 775738"/>
                    <a:gd name="connsiteX76" fmla="*/ 190918 w 868177"/>
                    <a:gd name="connsiteY76" fmla="*/ 677259 h 775738"/>
                    <a:gd name="connsiteX77" fmla="*/ 186899 w 868177"/>
                    <a:gd name="connsiteY77" fmla="*/ 681279 h 775738"/>
                    <a:gd name="connsiteX78" fmla="*/ 174841 w 868177"/>
                    <a:gd name="connsiteY78" fmla="*/ 685298 h 775738"/>
                    <a:gd name="connsiteX79" fmla="*/ 168812 w 868177"/>
                    <a:gd name="connsiteY79" fmla="*/ 689317 h 775738"/>
                    <a:gd name="connsiteX80" fmla="*/ 162783 w 868177"/>
                    <a:gd name="connsiteY80" fmla="*/ 691327 h 775738"/>
                    <a:gd name="connsiteX81" fmla="*/ 150725 w 868177"/>
                    <a:gd name="connsiteY81" fmla="*/ 699366 h 775738"/>
                    <a:gd name="connsiteX82" fmla="*/ 138667 w 868177"/>
                    <a:gd name="connsiteY82" fmla="*/ 703385 h 775738"/>
                    <a:gd name="connsiteX83" fmla="*/ 120580 w 868177"/>
                    <a:gd name="connsiteY83" fmla="*/ 713433 h 775738"/>
                    <a:gd name="connsiteX84" fmla="*/ 102493 w 868177"/>
                    <a:gd name="connsiteY84" fmla="*/ 725491 h 775738"/>
                    <a:gd name="connsiteX85" fmla="*/ 96464 w 868177"/>
                    <a:gd name="connsiteY85" fmla="*/ 729511 h 775738"/>
                    <a:gd name="connsiteX86" fmla="*/ 86415 w 868177"/>
                    <a:gd name="connsiteY86" fmla="*/ 737549 h 775738"/>
                    <a:gd name="connsiteX87" fmla="*/ 82396 w 868177"/>
                    <a:gd name="connsiteY87" fmla="*/ 741569 h 775738"/>
                    <a:gd name="connsiteX88" fmla="*/ 76367 w 868177"/>
                    <a:gd name="connsiteY88" fmla="*/ 743578 h 775738"/>
                    <a:gd name="connsiteX89" fmla="*/ 58280 w 868177"/>
                    <a:gd name="connsiteY89" fmla="*/ 751617 h 775738"/>
                    <a:gd name="connsiteX90" fmla="*/ 42203 w 868177"/>
                    <a:gd name="connsiteY90" fmla="*/ 755636 h 775738"/>
                    <a:gd name="connsiteX91" fmla="*/ 36174 w 868177"/>
                    <a:gd name="connsiteY91" fmla="*/ 759656 h 775738"/>
                    <a:gd name="connsiteX92" fmla="*/ 30145 w 868177"/>
                    <a:gd name="connsiteY92" fmla="*/ 761665 h 775738"/>
                    <a:gd name="connsiteX93" fmla="*/ 26125 w 868177"/>
                    <a:gd name="connsiteY93" fmla="*/ 765685 h 775738"/>
                    <a:gd name="connsiteX94" fmla="*/ 8038 w 868177"/>
                    <a:gd name="connsiteY94" fmla="*/ 773723 h 775738"/>
                    <a:gd name="connsiteX95" fmla="*/ 0 w 868177"/>
                    <a:gd name="connsiteY95" fmla="*/ 775733 h 775738"/>
                    <a:gd name="connsiteX0" fmla="*/ 871420 w 871420"/>
                    <a:gd name="connsiteY0" fmla="*/ 0 h 775738"/>
                    <a:gd name="connsiteX1" fmla="*/ 789024 w 871420"/>
                    <a:gd name="connsiteY1" fmla="*/ 122590 h 775738"/>
                    <a:gd name="connsiteX2" fmla="*/ 785004 w 871420"/>
                    <a:gd name="connsiteY2" fmla="*/ 134648 h 775738"/>
                    <a:gd name="connsiteX3" fmla="*/ 772946 w 871420"/>
                    <a:gd name="connsiteY3" fmla="*/ 150726 h 775738"/>
                    <a:gd name="connsiteX4" fmla="*/ 768927 w 871420"/>
                    <a:gd name="connsiteY4" fmla="*/ 156755 h 775738"/>
                    <a:gd name="connsiteX5" fmla="*/ 762898 w 871420"/>
                    <a:gd name="connsiteY5" fmla="*/ 160774 h 775738"/>
                    <a:gd name="connsiteX6" fmla="*/ 750840 w 871420"/>
                    <a:gd name="connsiteY6" fmla="*/ 172832 h 775738"/>
                    <a:gd name="connsiteX7" fmla="*/ 744811 w 871420"/>
                    <a:gd name="connsiteY7" fmla="*/ 176851 h 775738"/>
                    <a:gd name="connsiteX8" fmla="*/ 740792 w 871420"/>
                    <a:gd name="connsiteY8" fmla="*/ 182880 h 775738"/>
                    <a:gd name="connsiteX9" fmla="*/ 730743 w 871420"/>
                    <a:gd name="connsiteY9" fmla="*/ 192929 h 775738"/>
                    <a:gd name="connsiteX10" fmla="*/ 720695 w 871420"/>
                    <a:gd name="connsiteY10" fmla="*/ 204987 h 775738"/>
                    <a:gd name="connsiteX11" fmla="*/ 712656 w 871420"/>
                    <a:gd name="connsiteY11" fmla="*/ 217045 h 775738"/>
                    <a:gd name="connsiteX12" fmla="*/ 704618 w 871420"/>
                    <a:gd name="connsiteY12" fmla="*/ 229103 h 775738"/>
                    <a:gd name="connsiteX13" fmla="*/ 698589 w 871420"/>
                    <a:gd name="connsiteY13" fmla="*/ 233122 h 775738"/>
                    <a:gd name="connsiteX14" fmla="*/ 690550 w 871420"/>
                    <a:gd name="connsiteY14" fmla="*/ 241161 h 775738"/>
                    <a:gd name="connsiteX15" fmla="*/ 684521 w 871420"/>
                    <a:gd name="connsiteY15" fmla="*/ 253219 h 775738"/>
                    <a:gd name="connsiteX16" fmla="*/ 676482 w 871420"/>
                    <a:gd name="connsiteY16" fmla="*/ 257238 h 775738"/>
                    <a:gd name="connsiteX17" fmla="*/ 670453 w 871420"/>
                    <a:gd name="connsiteY17" fmla="*/ 261258 h 775738"/>
                    <a:gd name="connsiteX18" fmla="*/ 662415 w 871420"/>
                    <a:gd name="connsiteY18" fmla="*/ 273316 h 775738"/>
                    <a:gd name="connsiteX19" fmla="*/ 658395 w 871420"/>
                    <a:gd name="connsiteY19" fmla="*/ 277335 h 775738"/>
                    <a:gd name="connsiteX20" fmla="*/ 650357 w 871420"/>
                    <a:gd name="connsiteY20" fmla="*/ 289393 h 775738"/>
                    <a:gd name="connsiteX21" fmla="*/ 642318 w 871420"/>
                    <a:gd name="connsiteY21" fmla="*/ 299441 h 775738"/>
                    <a:gd name="connsiteX22" fmla="*/ 634279 w 871420"/>
                    <a:gd name="connsiteY22" fmla="*/ 315519 h 775738"/>
                    <a:gd name="connsiteX23" fmla="*/ 628250 w 871420"/>
                    <a:gd name="connsiteY23" fmla="*/ 327577 h 775738"/>
                    <a:gd name="connsiteX24" fmla="*/ 622221 w 871420"/>
                    <a:gd name="connsiteY24" fmla="*/ 333606 h 775738"/>
                    <a:gd name="connsiteX25" fmla="*/ 614182 w 871420"/>
                    <a:gd name="connsiteY25" fmla="*/ 343654 h 775738"/>
                    <a:gd name="connsiteX26" fmla="*/ 608153 w 871420"/>
                    <a:gd name="connsiteY26" fmla="*/ 347673 h 775738"/>
                    <a:gd name="connsiteX27" fmla="*/ 598105 w 871420"/>
                    <a:gd name="connsiteY27" fmla="*/ 357722 h 775738"/>
                    <a:gd name="connsiteX28" fmla="*/ 586047 w 871420"/>
                    <a:gd name="connsiteY28" fmla="*/ 365760 h 775738"/>
                    <a:gd name="connsiteX29" fmla="*/ 578008 w 871420"/>
                    <a:gd name="connsiteY29" fmla="*/ 373799 h 775738"/>
                    <a:gd name="connsiteX30" fmla="*/ 571979 w 871420"/>
                    <a:gd name="connsiteY30" fmla="*/ 377818 h 775738"/>
                    <a:gd name="connsiteX31" fmla="*/ 563941 w 871420"/>
                    <a:gd name="connsiteY31" fmla="*/ 387867 h 775738"/>
                    <a:gd name="connsiteX32" fmla="*/ 559921 w 871420"/>
                    <a:gd name="connsiteY32" fmla="*/ 391886 h 775738"/>
                    <a:gd name="connsiteX33" fmla="*/ 551883 w 871420"/>
                    <a:gd name="connsiteY33" fmla="*/ 403944 h 775738"/>
                    <a:gd name="connsiteX34" fmla="*/ 543844 w 871420"/>
                    <a:gd name="connsiteY34" fmla="*/ 411983 h 775738"/>
                    <a:gd name="connsiteX35" fmla="*/ 541834 w 871420"/>
                    <a:gd name="connsiteY35" fmla="*/ 418012 h 775738"/>
                    <a:gd name="connsiteX36" fmla="*/ 535805 w 871420"/>
                    <a:gd name="connsiteY36" fmla="*/ 422031 h 775738"/>
                    <a:gd name="connsiteX37" fmla="*/ 525757 w 871420"/>
                    <a:gd name="connsiteY37" fmla="*/ 432080 h 775738"/>
                    <a:gd name="connsiteX38" fmla="*/ 515709 w 871420"/>
                    <a:gd name="connsiteY38" fmla="*/ 444138 h 775738"/>
                    <a:gd name="connsiteX39" fmla="*/ 511689 w 871420"/>
                    <a:gd name="connsiteY39" fmla="*/ 448157 h 775738"/>
                    <a:gd name="connsiteX40" fmla="*/ 507670 w 871420"/>
                    <a:gd name="connsiteY40" fmla="*/ 454186 h 775738"/>
                    <a:gd name="connsiteX41" fmla="*/ 495612 w 871420"/>
                    <a:gd name="connsiteY41" fmla="*/ 460215 h 775738"/>
                    <a:gd name="connsiteX42" fmla="*/ 489583 w 871420"/>
                    <a:gd name="connsiteY42" fmla="*/ 464234 h 775738"/>
                    <a:gd name="connsiteX43" fmla="*/ 481544 w 871420"/>
                    <a:gd name="connsiteY43" fmla="*/ 474283 h 775738"/>
                    <a:gd name="connsiteX44" fmla="*/ 477525 w 871420"/>
                    <a:gd name="connsiteY44" fmla="*/ 480312 h 775738"/>
                    <a:gd name="connsiteX45" fmla="*/ 471496 w 871420"/>
                    <a:gd name="connsiteY45" fmla="*/ 482321 h 775738"/>
                    <a:gd name="connsiteX46" fmla="*/ 457428 w 871420"/>
                    <a:gd name="connsiteY46" fmla="*/ 494379 h 775738"/>
                    <a:gd name="connsiteX47" fmla="*/ 453409 w 871420"/>
                    <a:gd name="connsiteY47" fmla="*/ 498399 h 775738"/>
                    <a:gd name="connsiteX48" fmla="*/ 441351 w 871420"/>
                    <a:gd name="connsiteY48" fmla="*/ 506437 h 775738"/>
                    <a:gd name="connsiteX49" fmla="*/ 437331 w 871420"/>
                    <a:gd name="connsiteY49" fmla="*/ 510457 h 775738"/>
                    <a:gd name="connsiteX50" fmla="*/ 425273 w 871420"/>
                    <a:gd name="connsiteY50" fmla="*/ 518495 h 775738"/>
                    <a:gd name="connsiteX51" fmla="*/ 421254 w 871420"/>
                    <a:gd name="connsiteY51" fmla="*/ 522515 h 775738"/>
                    <a:gd name="connsiteX52" fmla="*/ 409196 w 871420"/>
                    <a:gd name="connsiteY52" fmla="*/ 530553 h 775738"/>
                    <a:gd name="connsiteX53" fmla="*/ 405177 w 871420"/>
                    <a:gd name="connsiteY53" fmla="*/ 534573 h 775738"/>
                    <a:gd name="connsiteX54" fmla="*/ 393119 w 871420"/>
                    <a:gd name="connsiteY54" fmla="*/ 542611 h 775738"/>
                    <a:gd name="connsiteX55" fmla="*/ 383070 w 871420"/>
                    <a:gd name="connsiteY55" fmla="*/ 548640 h 775738"/>
                    <a:gd name="connsiteX56" fmla="*/ 375032 w 871420"/>
                    <a:gd name="connsiteY56" fmla="*/ 558689 h 775738"/>
                    <a:gd name="connsiteX57" fmla="*/ 373022 w 871420"/>
                    <a:gd name="connsiteY57" fmla="*/ 564718 h 775738"/>
                    <a:gd name="connsiteX58" fmla="*/ 354935 w 871420"/>
                    <a:gd name="connsiteY58" fmla="*/ 578785 h 775738"/>
                    <a:gd name="connsiteX59" fmla="*/ 344887 w 871420"/>
                    <a:gd name="connsiteY59" fmla="*/ 584814 h 775738"/>
                    <a:gd name="connsiteX60" fmla="*/ 328809 w 871420"/>
                    <a:gd name="connsiteY60" fmla="*/ 596872 h 775738"/>
                    <a:gd name="connsiteX61" fmla="*/ 322780 w 871420"/>
                    <a:gd name="connsiteY61" fmla="*/ 598882 h 775738"/>
                    <a:gd name="connsiteX62" fmla="*/ 316751 w 871420"/>
                    <a:gd name="connsiteY62" fmla="*/ 602901 h 775738"/>
                    <a:gd name="connsiteX63" fmla="*/ 304693 w 871420"/>
                    <a:gd name="connsiteY63" fmla="*/ 606921 h 775738"/>
                    <a:gd name="connsiteX64" fmla="*/ 292635 w 871420"/>
                    <a:gd name="connsiteY64" fmla="*/ 614960 h 775738"/>
                    <a:gd name="connsiteX65" fmla="*/ 286606 w 871420"/>
                    <a:gd name="connsiteY65" fmla="*/ 618979 h 775738"/>
                    <a:gd name="connsiteX66" fmla="*/ 282587 w 871420"/>
                    <a:gd name="connsiteY66" fmla="*/ 625008 h 775738"/>
                    <a:gd name="connsiteX67" fmla="*/ 270529 w 871420"/>
                    <a:gd name="connsiteY67" fmla="*/ 631037 h 775738"/>
                    <a:gd name="connsiteX68" fmla="*/ 260480 w 871420"/>
                    <a:gd name="connsiteY68" fmla="*/ 639076 h 775738"/>
                    <a:gd name="connsiteX69" fmla="*/ 254451 w 871420"/>
                    <a:gd name="connsiteY69" fmla="*/ 641085 h 775738"/>
                    <a:gd name="connsiteX70" fmla="*/ 244403 w 871420"/>
                    <a:gd name="connsiteY70" fmla="*/ 649124 h 775738"/>
                    <a:gd name="connsiteX71" fmla="*/ 238374 w 871420"/>
                    <a:gd name="connsiteY71" fmla="*/ 651134 h 775738"/>
                    <a:gd name="connsiteX72" fmla="*/ 232345 w 871420"/>
                    <a:gd name="connsiteY72" fmla="*/ 655153 h 775738"/>
                    <a:gd name="connsiteX73" fmla="*/ 220287 w 871420"/>
                    <a:gd name="connsiteY73" fmla="*/ 659172 h 775738"/>
                    <a:gd name="connsiteX74" fmla="*/ 208229 w 871420"/>
                    <a:gd name="connsiteY74" fmla="*/ 665201 h 775738"/>
                    <a:gd name="connsiteX75" fmla="*/ 200190 w 871420"/>
                    <a:gd name="connsiteY75" fmla="*/ 673240 h 775738"/>
                    <a:gd name="connsiteX76" fmla="*/ 194161 w 871420"/>
                    <a:gd name="connsiteY76" fmla="*/ 677259 h 775738"/>
                    <a:gd name="connsiteX77" fmla="*/ 190142 w 871420"/>
                    <a:gd name="connsiteY77" fmla="*/ 681279 h 775738"/>
                    <a:gd name="connsiteX78" fmla="*/ 178084 w 871420"/>
                    <a:gd name="connsiteY78" fmla="*/ 685298 h 775738"/>
                    <a:gd name="connsiteX79" fmla="*/ 172055 w 871420"/>
                    <a:gd name="connsiteY79" fmla="*/ 689317 h 775738"/>
                    <a:gd name="connsiteX80" fmla="*/ 166026 w 871420"/>
                    <a:gd name="connsiteY80" fmla="*/ 691327 h 775738"/>
                    <a:gd name="connsiteX81" fmla="*/ 153968 w 871420"/>
                    <a:gd name="connsiteY81" fmla="*/ 699366 h 775738"/>
                    <a:gd name="connsiteX82" fmla="*/ 141910 w 871420"/>
                    <a:gd name="connsiteY82" fmla="*/ 703385 h 775738"/>
                    <a:gd name="connsiteX83" fmla="*/ 123823 w 871420"/>
                    <a:gd name="connsiteY83" fmla="*/ 713433 h 775738"/>
                    <a:gd name="connsiteX84" fmla="*/ 105736 w 871420"/>
                    <a:gd name="connsiteY84" fmla="*/ 725491 h 775738"/>
                    <a:gd name="connsiteX85" fmla="*/ 99707 w 871420"/>
                    <a:gd name="connsiteY85" fmla="*/ 729511 h 775738"/>
                    <a:gd name="connsiteX86" fmla="*/ 89658 w 871420"/>
                    <a:gd name="connsiteY86" fmla="*/ 737549 h 775738"/>
                    <a:gd name="connsiteX87" fmla="*/ 85639 w 871420"/>
                    <a:gd name="connsiteY87" fmla="*/ 741569 h 775738"/>
                    <a:gd name="connsiteX88" fmla="*/ 79610 w 871420"/>
                    <a:gd name="connsiteY88" fmla="*/ 743578 h 775738"/>
                    <a:gd name="connsiteX89" fmla="*/ 61523 w 871420"/>
                    <a:gd name="connsiteY89" fmla="*/ 751617 h 775738"/>
                    <a:gd name="connsiteX90" fmla="*/ 45446 w 871420"/>
                    <a:gd name="connsiteY90" fmla="*/ 755636 h 775738"/>
                    <a:gd name="connsiteX91" fmla="*/ 39417 w 871420"/>
                    <a:gd name="connsiteY91" fmla="*/ 759656 h 775738"/>
                    <a:gd name="connsiteX92" fmla="*/ 33388 w 871420"/>
                    <a:gd name="connsiteY92" fmla="*/ 761665 h 775738"/>
                    <a:gd name="connsiteX93" fmla="*/ 29368 w 871420"/>
                    <a:gd name="connsiteY93" fmla="*/ 765685 h 775738"/>
                    <a:gd name="connsiteX94" fmla="*/ 11281 w 871420"/>
                    <a:gd name="connsiteY94" fmla="*/ 773723 h 775738"/>
                    <a:gd name="connsiteX95" fmla="*/ 3243 w 871420"/>
                    <a:gd name="connsiteY95" fmla="*/ 775733 h 775738"/>
                    <a:gd name="connsiteX96" fmla="*/ 0 w 871420"/>
                    <a:gd name="connsiteY96" fmla="*/ 772398 h 775738"/>
                    <a:gd name="connsiteX0" fmla="*/ 868586 w 868586"/>
                    <a:gd name="connsiteY0" fmla="*/ 0 h 971635"/>
                    <a:gd name="connsiteX1" fmla="*/ 786190 w 868586"/>
                    <a:gd name="connsiteY1" fmla="*/ 122590 h 971635"/>
                    <a:gd name="connsiteX2" fmla="*/ 782170 w 868586"/>
                    <a:gd name="connsiteY2" fmla="*/ 134648 h 971635"/>
                    <a:gd name="connsiteX3" fmla="*/ 770112 w 868586"/>
                    <a:gd name="connsiteY3" fmla="*/ 150726 h 971635"/>
                    <a:gd name="connsiteX4" fmla="*/ 766093 w 868586"/>
                    <a:gd name="connsiteY4" fmla="*/ 156755 h 971635"/>
                    <a:gd name="connsiteX5" fmla="*/ 760064 w 868586"/>
                    <a:gd name="connsiteY5" fmla="*/ 160774 h 971635"/>
                    <a:gd name="connsiteX6" fmla="*/ 748006 w 868586"/>
                    <a:gd name="connsiteY6" fmla="*/ 172832 h 971635"/>
                    <a:gd name="connsiteX7" fmla="*/ 741977 w 868586"/>
                    <a:gd name="connsiteY7" fmla="*/ 176851 h 971635"/>
                    <a:gd name="connsiteX8" fmla="*/ 737958 w 868586"/>
                    <a:gd name="connsiteY8" fmla="*/ 182880 h 971635"/>
                    <a:gd name="connsiteX9" fmla="*/ 727909 w 868586"/>
                    <a:gd name="connsiteY9" fmla="*/ 192929 h 971635"/>
                    <a:gd name="connsiteX10" fmla="*/ 717861 w 868586"/>
                    <a:gd name="connsiteY10" fmla="*/ 204987 h 971635"/>
                    <a:gd name="connsiteX11" fmla="*/ 709822 w 868586"/>
                    <a:gd name="connsiteY11" fmla="*/ 217045 h 971635"/>
                    <a:gd name="connsiteX12" fmla="*/ 701784 w 868586"/>
                    <a:gd name="connsiteY12" fmla="*/ 229103 h 971635"/>
                    <a:gd name="connsiteX13" fmla="*/ 695755 w 868586"/>
                    <a:gd name="connsiteY13" fmla="*/ 233122 h 971635"/>
                    <a:gd name="connsiteX14" fmla="*/ 687716 w 868586"/>
                    <a:gd name="connsiteY14" fmla="*/ 241161 h 971635"/>
                    <a:gd name="connsiteX15" fmla="*/ 681687 w 868586"/>
                    <a:gd name="connsiteY15" fmla="*/ 253219 h 971635"/>
                    <a:gd name="connsiteX16" fmla="*/ 673648 w 868586"/>
                    <a:gd name="connsiteY16" fmla="*/ 257238 h 971635"/>
                    <a:gd name="connsiteX17" fmla="*/ 667619 w 868586"/>
                    <a:gd name="connsiteY17" fmla="*/ 261258 h 971635"/>
                    <a:gd name="connsiteX18" fmla="*/ 659581 w 868586"/>
                    <a:gd name="connsiteY18" fmla="*/ 273316 h 971635"/>
                    <a:gd name="connsiteX19" fmla="*/ 655561 w 868586"/>
                    <a:gd name="connsiteY19" fmla="*/ 277335 h 971635"/>
                    <a:gd name="connsiteX20" fmla="*/ 647523 w 868586"/>
                    <a:gd name="connsiteY20" fmla="*/ 289393 h 971635"/>
                    <a:gd name="connsiteX21" fmla="*/ 639484 w 868586"/>
                    <a:gd name="connsiteY21" fmla="*/ 299441 h 971635"/>
                    <a:gd name="connsiteX22" fmla="*/ 631445 w 868586"/>
                    <a:gd name="connsiteY22" fmla="*/ 315519 h 971635"/>
                    <a:gd name="connsiteX23" fmla="*/ 625416 w 868586"/>
                    <a:gd name="connsiteY23" fmla="*/ 327577 h 971635"/>
                    <a:gd name="connsiteX24" fmla="*/ 619387 w 868586"/>
                    <a:gd name="connsiteY24" fmla="*/ 333606 h 971635"/>
                    <a:gd name="connsiteX25" fmla="*/ 611348 w 868586"/>
                    <a:gd name="connsiteY25" fmla="*/ 343654 h 971635"/>
                    <a:gd name="connsiteX26" fmla="*/ 605319 w 868586"/>
                    <a:gd name="connsiteY26" fmla="*/ 347673 h 971635"/>
                    <a:gd name="connsiteX27" fmla="*/ 595271 w 868586"/>
                    <a:gd name="connsiteY27" fmla="*/ 357722 h 971635"/>
                    <a:gd name="connsiteX28" fmla="*/ 583213 w 868586"/>
                    <a:gd name="connsiteY28" fmla="*/ 365760 h 971635"/>
                    <a:gd name="connsiteX29" fmla="*/ 575174 w 868586"/>
                    <a:gd name="connsiteY29" fmla="*/ 373799 h 971635"/>
                    <a:gd name="connsiteX30" fmla="*/ 569145 w 868586"/>
                    <a:gd name="connsiteY30" fmla="*/ 377818 h 971635"/>
                    <a:gd name="connsiteX31" fmla="*/ 561107 w 868586"/>
                    <a:gd name="connsiteY31" fmla="*/ 387867 h 971635"/>
                    <a:gd name="connsiteX32" fmla="*/ 557087 w 868586"/>
                    <a:gd name="connsiteY32" fmla="*/ 391886 h 971635"/>
                    <a:gd name="connsiteX33" fmla="*/ 549049 w 868586"/>
                    <a:gd name="connsiteY33" fmla="*/ 403944 h 971635"/>
                    <a:gd name="connsiteX34" fmla="*/ 541010 w 868586"/>
                    <a:gd name="connsiteY34" fmla="*/ 411983 h 971635"/>
                    <a:gd name="connsiteX35" fmla="*/ 539000 w 868586"/>
                    <a:gd name="connsiteY35" fmla="*/ 418012 h 971635"/>
                    <a:gd name="connsiteX36" fmla="*/ 532971 w 868586"/>
                    <a:gd name="connsiteY36" fmla="*/ 422031 h 971635"/>
                    <a:gd name="connsiteX37" fmla="*/ 522923 w 868586"/>
                    <a:gd name="connsiteY37" fmla="*/ 432080 h 971635"/>
                    <a:gd name="connsiteX38" fmla="*/ 512875 w 868586"/>
                    <a:gd name="connsiteY38" fmla="*/ 444138 h 971635"/>
                    <a:gd name="connsiteX39" fmla="*/ 508855 w 868586"/>
                    <a:gd name="connsiteY39" fmla="*/ 448157 h 971635"/>
                    <a:gd name="connsiteX40" fmla="*/ 504836 w 868586"/>
                    <a:gd name="connsiteY40" fmla="*/ 454186 h 971635"/>
                    <a:gd name="connsiteX41" fmla="*/ 492778 w 868586"/>
                    <a:gd name="connsiteY41" fmla="*/ 460215 h 971635"/>
                    <a:gd name="connsiteX42" fmla="*/ 486749 w 868586"/>
                    <a:gd name="connsiteY42" fmla="*/ 464234 h 971635"/>
                    <a:gd name="connsiteX43" fmla="*/ 478710 w 868586"/>
                    <a:gd name="connsiteY43" fmla="*/ 474283 h 971635"/>
                    <a:gd name="connsiteX44" fmla="*/ 474691 w 868586"/>
                    <a:gd name="connsiteY44" fmla="*/ 480312 h 971635"/>
                    <a:gd name="connsiteX45" fmla="*/ 468662 w 868586"/>
                    <a:gd name="connsiteY45" fmla="*/ 482321 h 971635"/>
                    <a:gd name="connsiteX46" fmla="*/ 454594 w 868586"/>
                    <a:gd name="connsiteY46" fmla="*/ 494379 h 971635"/>
                    <a:gd name="connsiteX47" fmla="*/ 450575 w 868586"/>
                    <a:gd name="connsiteY47" fmla="*/ 498399 h 971635"/>
                    <a:gd name="connsiteX48" fmla="*/ 438517 w 868586"/>
                    <a:gd name="connsiteY48" fmla="*/ 506437 h 971635"/>
                    <a:gd name="connsiteX49" fmla="*/ 434497 w 868586"/>
                    <a:gd name="connsiteY49" fmla="*/ 510457 h 971635"/>
                    <a:gd name="connsiteX50" fmla="*/ 422439 w 868586"/>
                    <a:gd name="connsiteY50" fmla="*/ 518495 h 971635"/>
                    <a:gd name="connsiteX51" fmla="*/ 418420 w 868586"/>
                    <a:gd name="connsiteY51" fmla="*/ 522515 h 971635"/>
                    <a:gd name="connsiteX52" fmla="*/ 406362 w 868586"/>
                    <a:gd name="connsiteY52" fmla="*/ 530553 h 971635"/>
                    <a:gd name="connsiteX53" fmla="*/ 402343 w 868586"/>
                    <a:gd name="connsiteY53" fmla="*/ 534573 h 971635"/>
                    <a:gd name="connsiteX54" fmla="*/ 390285 w 868586"/>
                    <a:gd name="connsiteY54" fmla="*/ 542611 h 971635"/>
                    <a:gd name="connsiteX55" fmla="*/ 380236 w 868586"/>
                    <a:gd name="connsiteY55" fmla="*/ 548640 h 971635"/>
                    <a:gd name="connsiteX56" fmla="*/ 372198 w 868586"/>
                    <a:gd name="connsiteY56" fmla="*/ 558689 h 971635"/>
                    <a:gd name="connsiteX57" fmla="*/ 370188 w 868586"/>
                    <a:gd name="connsiteY57" fmla="*/ 564718 h 971635"/>
                    <a:gd name="connsiteX58" fmla="*/ 352101 w 868586"/>
                    <a:gd name="connsiteY58" fmla="*/ 578785 h 971635"/>
                    <a:gd name="connsiteX59" fmla="*/ 342053 w 868586"/>
                    <a:gd name="connsiteY59" fmla="*/ 584814 h 971635"/>
                    <a:gd name="connsiteX60" fmla="*/ 325975 w 868586"/>
                    <a:gd name="connsiteY60" fmla="*/ 596872 h 971635"/>
                    <a:gd name="connsiteX61" fmla="*/ 319946 w 868586"/>
                    <a:gd name="connsiteY61" fmla="*/ 598882 h 971635"/>
                    <a:gd name="connsiteX62" fmla="*/ 313917 w 868586"/>
                    <a:gd name="connsiteY62" fmla="*/ 602901 h 971635"/>
                    <a:gd name="connsiteX63" fmla="*/ 301859 w 868586"/>
                    <a:gd name="connsiteY63" fmla="*/ 606921 h 971635"/>
                    <a:gd name="connsiteX64" fmla="*/ 289801 w 868586"/>
                    <a:gd name="connsiteY64" fmla="*/ 614960 h 971635"/>
                    <a:gd name="connsiteX65" fmla="*/ 283772 w 868586"/>
                    <a:gd name="connsiteY65" fmla="*/ 618979 h 971635"/>
                    <a:gd name="connsiteX66" fmla="*/ 279753 w 868586"/>
                    <a:gd name="connsiteY66" fmla="*/ 625008 h 971635"/>
                    <a:gd name="connsiteX67" fmla="*/ 267695 w 868586"/>
                    <a:gd name="connsiteY67" fmla="*/ 631037 h 971635"/>
                    <a:gd name="connsiteX68" fmla="*/ 257646 w 868586"/>
                    <a:gd name="connsiteY68" fmla="*/ 639076 h 971635"/>
                    <a:gd name="connsiteX69" fmla="*/ 251617 w 868586"/>
                    <a:gd name="connsiteY69" fmla="*/ 641085 h 971635"/>
                    <a:gd name="connsiteX70" fmla="*/ 241569 w 868586"/>
                    <a:gd name="connsiteY70" fmla="*/ 649124 h 971635"/>
                    <a:gd name="connsiteX71" fmla="*/ 235540 w 868586"/>
                    <a:gd name="connsiteY71" fmla="*/ 651134 h 971635"/>
                    <a:gd name="connsiteX72" fmla="*/ 229511 w 868586"/>
                    <a:gd name="connsiteY72" fmla="*/ 655153 h 971635"/>
                    <a:gd name="connsiteX73" fmla="*/ 217453 w 868586"/>
                    <a:gd name="connsiteY73" fmla="*/ 659172 h 971635"/>
                    <a:gd name="connsiteX74" fmla="*/ 205395 w 868586"/>
                    <a:gd name="connsiteY74" fmla="*/ 665201 h 971635"/>
                    <a:gd name="connsiteX75" fmla="*/ 197356 w 868586"/>
                    <a:gd name="connsiteY75" fmla="*/ 673240 h 971635"/>
                    <a:gd name="connsiteX76" fmla="*/ 191327 w 868586"/>
                    <a:gd name="connsiteY76" fmla="*/ 677259 h 971635"/>
                    <a:gd name="connsiteX77" fmla="*/ 187308 w 868586"/>
                    <a:gd name="connsiteY77" fmla="*/ 681279 h 971635"/>
                    <a:gd name="connsiteX78" fmla="*/ 175250 w 868586"/>
                    <a:gd name="connsiteY78" fmla="*/ 685298 h 971635"/>
                    <a:gd name="connsiteX79" fmla="*/ 169221 w 868586"/>
                    <a:gd name="connsiteY79" fmla="*/ 689317 h 971635"/>
                    <a:gd name="connsiteX80" fmla="*/ 163192 w 868586"/>
                    <a:gd name="connsiteY80" fmla="*/ 691327 h 971635"/>
                    <a:gd name="connsiteX81" fmla="*/ 151134 w 868586"/>
                    <a:gd name="connsiteY81" fmla="*/ 699366 h 971635"/>
                    <a:gd name="connsiteX82" fmla="*/ 139076 w 868586"/>
                    <a:gd name="connsiteY82" fmla="*/ 703385 h 971635"/>
                    <a:gd name="connsiteX83" fmla="*/ 120989 w 868586"/>
                    <a:gd name="connsiteY83" fmla="*/ 713433 h 971635"/>
                    <a:gd name="connsiteX84" fmla="*/ 102902 w 868586"/>
                    <a:gd name="connsiteY84" fmla="*/ 725491 h 971635"/>
                    <a:gd name="connsiteX85" fmla="*/ 96873 w 868586"/>
                    <a:gd name="connsiteY85" fmla="*/ 729511 h 971635"/>
                    <a:gd name="connsiteX86" fmla="*/ 86824 w 868586"/>
                    <a:gd name="connsiteY86" fmla="*/ 737549 h 971635"/>
                    <a:gd name="connsiteX87" fmla="*/ 82805 w 868586"/>
                    <a:gd name="connsiteY87" fmla="*/ 741569 h 971635"/>
                    <a:gd name="connsiteX88" fmla="*/ 76776 w 868586"/>
                    <a:gd name="connsiteY88" fmla="*/ 743578 h 971635"/>
                    <a:gd name="connsiteX89" fmla="*/ 58689 w 868586"/>
                    <a:gd name="connsiteY89" fmla="*/ 751617 h 971635"/>
                    <a:gd name="connsiteX90" fmla="*/ 42612 w 868586"/>
                    <a:gd name="connsiteY90" fmla="*/ 755636 h 971635"/>
                    <a:gd name="connsiteX91" fmla="*/ 36583 w 868586"/>
                    <a:gd name="connsiteY91" fmla="*/ 759656 h 971635"/>
                    <a:gd name="connsiteX92" fmla="*/ 30554 w 868586"/>
                    <a:gd name="connsiteY92" fmla="*/ 761665 h 971635"/>
                    <a:gd name="connsiteX93" fmla="*/ 26534 w 868586"/>
                    <a:gd name="connsiteY93" fmla="*/ 765685 h 971635"/>
                    <a:gd name="connsiteX94" fmla="*/ 8447 w 868586"/>
                    <a:gd name="connsiteY94" fmla="*/ 773723 h 971635"/>
                    <a:gd name="connsiteX95" fmla="*/ 409 w 868586"/>
                    <a:gd name="connsiteY95" fmla="*/ 775733 h 971635"/>
                    <a:gd name="connsiteX96" fmla="*/ 3114 w 868586"/>
                    <a:gd name="connsiteY96" fmla="*/ 971634 h 971635"/>
                    <a:gd name="connsiteX0" fmla="*/ 868586 w 868586"/>
                    <a:gd name="connsiteY0" fmla="*/ 0 h 987028"/>
                    <a:gd name="connsiteX1" fmla="*/ 786190 w 868586"/>
                    <a:gd name="connsiteY1" fmla="*/ 122590 h 987028"/>
                    <a:gd name="connsiteX2" fmla="*/ 782170 w 868586"/>
                    <a:gd name="connsiteY2" fmla="*/ 134648 h 987028"/>
                    <a:gd name="connsiteX3" fmla="*/ 770112 w 868586"/>
                    <a:gd name="connsiteY3" fmla="*/ 150726 h 987028"/>
                    <a:gd name="connsiteX4" fmla="*/ 766093 w 868586"/>
                    <a:gd name="connsiteY4" fmla="*/ 156755 h 987028"/>
                    <a:gd name="connsiteX5" fmla="*/ 760064 w 868586"/>
                    <a:gd name="connsiteY5" fmla="*/ 160774 h 987028"/>
                    <a:gd name="connsiteX6" fmla="*/ 748006 w 868586"/>
                    <a:gd name="connsiteY6" fmla="*/ 172832 h 987028"/>
                    <a:gd name="connsiteX7" fmla="*/ 741977 w 868586"/>
                    <a:gd name="connsiteY7" fmla="*/ 176851 h 987028"/>
                    <a:gd name="connsiteX8" fmla="*/ 737958 w 868586"/>
                    <a:gd name="connsiteY8" fmla="*/ 182880 h 987028"/>
                    <a:gd name="connsiteX9" fmla="*/ 727909 w 868586"/>
                    <a:gd name="connsiteY9" fmla="*/ 192929 h 987028"/>
                    <a:gd name="connsiteX10" fmla="*/ 717861 w 868586"/>
                    <a:gd name="connsiteY10" fmla="*/ 204987 h 987028"/>
                    <a:gd name="connsiteX11" fmla="*/ 709822 w 868586"/>
                    <a:gd name="connsiteY11" fmla="*/ 217045 h 987028"/>
                    <a:gd name="connsiteX12" fmla="*/ 701784 w 868586"/>
                    <a:gd name="connsiteY12" fmla="*/ 229103 h 987028"/>
                    <a:gd name="connsiteX13" fmla="*/ 695755 w 868586"/>
                    <a:gd name="connsiteY13" fmla="*/ 233122 h 987028"/>
                    <a:gd name="connsiteX14" fmla="*/ 687716 w 868586"/>
                    <a:gd name="connsiteY14" fmla="*/ 241161 h 987028"/>
                    <a:gd name="connsiteX15" fmla="*/ 681687 w 868586"/>
                    <a:gd name="connsiteY15" fmla="*/ 253219 h 987028"/>
                    <a:gd name="connsiteX16" fmla="*/ 673648 w 868586"/>
                    <a:gd name="connsiteY16" fmla="*/ 257238 h 987028"/>
                    <a:gd name="connsiteX17" fmla="*/ 667619 w 868586"/>
                    <a:gd name="connsiteY17" fmla="*/ 261258 h 987028"/>
                    <a:gd name="connsiteX18" fmla="*/ 659581 w 868586"/>
                    <a:gd name="connsiteY18" fmla="*/ 273316 h 987028"/>
                    <a:gd name="connsiteX19" fmla="*/ 655561 w 868586"/>
                    <a:gd name="connsiteY19" fmla="*/ 277335 h 987028"/>
                    <a:gd name="connsiteX20" fmla="*/ 647523 w 868586"/>
                    <a:gd name="connsiteY20" fmla="*/ 289393 h 987028"/>
                    <a:gd name="connsiteX21" fmla="*/ 639484 w 868586"/>
                    <a:gd name="connsiteY21" fmla="*/ 299441 h 987028"/>
                    <a:gd name="connsiteX22" fmla="*/ 631445 w 868586"/>
                    <a:gd name="connsiteY22" fmla="*/ 315519 h 987028"/>
                    <a:gd name="connsiteX23" fmla="*/ 625416 w 868586"/>
                    <a:gd name="connsiteY23" fmla="*/ 327577 h 987028"/>
                    <a:gd name="connsiteX24" fmla="*/ 619387 w 868586"/>
                    <a:gd name="connsiteY24" fmla="*/ 333606 h 987028"/>
                    <a:gd name="connsiteX25" fmla="*/ 611348 w 868586"/>
                    <a:gd name="connsiteY25" fmla="*/ 343654 h 987028"/>
                    <a:gd name="connsiteX26" fmla="*/ 605319 w 868586"/>
                    <a:gd name="connsiteY26" fmla="*/ 347673 h 987028"/>
                    <a:gd name="connsiteX27" fmla="*/ 595271 w 868586"/>
                    <a:gd name="connsiteY27" fmla="*/ 357722 h 987028"/>
                    <a:gd name="connsiteX28" fmla="*/ 583213 w 868586"/>
                    <a:gd name="connsiteY28" fmla="*/ 365760 h 987028"/>
                    <a:gd name="connsiteX29" fmla="*/ 575174 w 868586"/>
                    <a:gd name="connsiteY29" fmla="*/ 373799 h 987028"/>
                    <a:gd name="connsiteX30" fmla="*/ 569145 w 868586"/>
                    <a:gd name="connsiteY30" fmla="*/ 377818 h 987028"/>
                    <a:gd name="connsiteX31" fmla="*/ 561107 w 868586"/>
                    <a:gd name="connsiteY31" fmla="*/ 387867 h 987028"/>
                    <a:gd name="connsiteX32" fmla="*/ 557087 w 868586"/>
                    <a:gd name="connsiteY32" fmla="*/ 391886 h 987028"/>
                    <a:gd name="connsiteX33" fmla="*/ 549049 w 868586"/>
                    <a:gd name="connsiteY33" fmla="*/ 403944 h 987028"/>
                    <a:gd name="connsiteX34" fmla="*/ 541010 w 868586"/>
                    <a:gd name="connsiteY34" fmla="*/ 411983 h 987028"/>
                    <a:gd name="connsiteX35" fmla="*/ 539000 w 868586"/>
                    <a:gd name="connsiteY35" fmla="*/ 418012 h 987028"/>
                    <a:gd name="connsiteX36" fmla="*/ 532971 w 868586"/>
                    <a:gd name="connsiteY36" fmla="*/ 422031 h 987028"/>
                    <a:gd name="connsiteX37" fmla="*/ 522923 w 868586"/>
                    <a:gd name="connsiteY37" fmla="*/ 432080 h 987028"/>
                    <a:gd name="connsiteX38" fmla="*/ 512875 w 868586"/>
                    <a:gd name="connsiteY38" fmla="*/ 444138 h 987028"/>
                    <a:gd name="connsiteX39" fmla="*/ 508855 w 868586"/>
                    <a:gd name="connsiteY39" fmla="*/ 448157 h 987028"/>
                    <a:gd name="connsiteX40" fmla="*/ 504836 w 868586"/>
                    <a:gd name="connsiteY40" fmla="*/ 454186 h 987028"/>
                    <a:gd name="connsiteX41" fmla="*/ 492778 w 868586"/>
                    <a:gd name="connsiteY41" fmla="*/ 460215 h 987028"/>
                    <a:gd name="connsiteX42" fmla="*/ 486749 w 868586"/>
                    <a:gd name="connsiteY42" fmla="*/ 464234 h 987028"/>
                    <a:gd name="connsiteX43" fmla="*/ 478710 w 868586"/>
                    <a:gd name="connsiteY43" fmla="*/ 474283 h 987028"/>
                    <a:gd name="connsiteX44" fmla="*/ 474691 w 868586"/>
                    <a:gd name="connsiteY44" fmla="*/ 480312 h 987028"/>
                    <a:gd name="connsiteX45" fmla="*/ 468662 w 868586"/>
                    <a:gd name="connsiteY45" fmla="*/ 482321 h 987028"/>
                    <a:gd name="connsiteX46" fmla="*/ 454594 w 868586"/>
                    <a:gd name="connsiteY46" fmla="*/ 494379 h 987028"/>
                    <a:gd name="connsiteX47" fmla="*/ 450575 w 868586"/>
                    <a:gd name="connsiteY47" fmla="*/ 498399 h 987028"/>
                    <a:gd name="connsiteX48" fmla="*/ 438517 w 868586"/>
                    <a:gd name="connsiteY48" fmla="*/ 506437 h 987028"/>
                    <a:gd name="connsiteX49" fmla="*/ 434497 w 868586"/>
                    <a:gd name="connsiteY49" fmla="*/ 510457 h 987028"/>
                    <a:gd name="connsiteX50" fmla="*/ 422439 w 868586"/>
                    <a:gd name="connsiteY50" fmla="*/ 518495 h 987028"/>
                    <a:gd name="connsiteX51" fmla="*/ 418420 w 868586"/>
                    <a:gd name="connsiteY51" fmla="*/ 522515 h 987028"/>
                    <a:gd name="connsiteX52" fmla="*/ 406362 w 868586"/>
                    <a:gd name="connsiteY52" fmla="*/ 530553 h 987028"/>
                    <a:gd name="connsiteX53" fmla="*/ 402343 w 868586"/>
                    <a:gd name="connsiteY53" fmla="*/ 534573 h 987028"/>
                    <a:gd name="connsiteX54" fmla="*/ 390285 w 868586"/>
                    <a:gd name="connsiteY54" fmla="*/ 542611 h 987028"/>
                    <a:gd name="connsiteX55" fmla="*/ 380236 w 868586"/>
                    <a:gd name="connsiteY55" fmla="*/ 548640 h 987028"/>
                    <a:gd name="connsiteX56" fmla="*/ 372198 w 868586"/>
                    <a:gd name="connsiteY56" fmla="*/ 558689 h 987028"/>
                    <a:gd name="connsiteX57" fmla="*/ 370188 w 868586"/>
                    <a:gd name="connsiteY57" fmla="*/ 564718 h 987028"/>
                    <a:gd name="connsiteX58" fmla="*/ 352101 w 868586"/>
                    <a:gd name="connsiteY58" fmla="*/ 578785 h 987028"/>
                    <a:gd name="connsiteX59" fmla="*/ 342053 w 868586"/>
                    <a:gd name="connsiteY59" fmla="*/ 584814 h 987028"/>
                    <a:gd name="connsiteX60" fmla="*/ 325975 w 868586"/>
                    <a:gd name="connsiteY60" fmla="*/ 596872 h 987028"/>
                    <a:gd name="connsiteX61" fmla="*/ 319946 w 868586"/>
                    <a:gd name="connsiteY61" fmla="*/ 598882 h 987028"/>
                    <a:gd name="connsiteX62" fmla="*/ 313917 w 868586"/>
                    <a:gd name="connsiteY62" fmla="*/ 602901 h 987028"/>
                    <a:gd name="connsiteX63" fmla="*/ 301859 w 868586"/>
                    <a:gd name="connsiteY63" fmla="*/ 606921 h 987028"/>
                    <a:gd name="connsiteX64" fmla="*/ 289801 w 868586"/>
                    <a:gd name="connsiteY64" fmla="*/ 614960 h 987028"/>
                    <a:gd name="connsiteX65" fmla="*/ 283772 w 868586"/>
                    <a:gd name="connsiteY65" fmla="*/ 618979 h 987028"/>
                    <a:gd name="connsiteX66" fmla="*/ 279753 w 868586"/>
                    <a:gd name="connsiteY66" fmla="*/ 625008 h 987028"/>
                    <a:gd name="connsiteX67" fmla="*/ 267695 w 868586"/>
                    <a:gd name="connsiteY67" fmla="*/ 631037 h 987028"/>
                    <a:gd name="connsiteX68" fmla="*/ 257646 w 868586"/>
                    <a:gd name="connsiteY68" fmla="*/ 639076 h 987028"/>
                    <a:gd name="connsiteX69" fmla="*/ 251617 w 868586"/>
                    <a:gd name="connsiteY69" fmla="*/ 641085 h 987028"/>
                    <a:gd name="connsiteX70" fmla="*/ 241569 w 868586"/>
                    <a:gd name="connsiteY70" fmla="*/ 649124 h 987028"/>
                    <a:gd name="connsiteX71" fmla="*/ 235540 w 868586"/>
                    <a:gd name="connsiteY71" fmla="*/ 651134 h 987028"/>
                    <a:gd name="connsiteX72" fmla="*/ 229511 w 868586"/>
                    <a:gd name="connsiteY72" fmla="*/ 655153 h 987028"/>
                    <a:gd name="connsiteX73" fmla="*/ 217453 w 868586"/>
                    <a:gd name="connsiteY73" fmla="*/ 659172 h 987028"/>
                    <a:gd name="connsiteX74" fmla="*/ 205395 w 868586"/>
                    <a:gd name="connsiteY74" fmla="*/ 665201 h 987028"/>
                    <a:gd name="connsiteX75" fmla="*/ 197356 w 868586"/>
                    <a:gd name="connsiteY75" fmla="*/ 673240 h 987028"/>
                    <a:gd name="connsiteX76" fmla="*/ 191327 w 868586"/>
                    <a:gd name="connsiteY76" fmla="*/ 677259 h 987028"/>
                    <a:gd name="connsiteX77" fmla="*/ 187308 w 868586"/>
                    <a:gd name="connsiteY77" fmla="*/ 681279 h 987028"/>
                    <a:gd name="connsiteX78" fmla="*/ 175250 w 868586"/>
                    <a:gd name="connsiteY78" fmla="*/ 685298 h 987028"/>
                    <a:gd name="connsiteX79" fmla="*/ 169221 w 868586"/>
                    <a:gd name="connsiteY79" fmla="*/ 689317 h 987028"/>
                    <a:gd name="connsiteX80" fmla="*/ 163192 w 868586"/>
                    <a:gd name="connsiteY80" fmla="*/ 691327 h 987028"/>
                    <a:gd name="connsiteX81" fmla="*/ 151134 w 868586"/>
                    <a:gd name="connsiteY81" fmla="*/ 699366 h 987028"/>
                    <a:gd name="connsiteX82" fmla="*/ 139076 w 868586"/>
                    <a:gd name="connsiteY82" fmla="*/ 703385 h 987028"/>
                    <a:gd name="connsiteX83" fmla="*/ 120989 w 868586"/>
                    <a:gd name="connsiteY83" fmla="*/ 713433 h 987028"/>
                    <a:gd name="connsiteX84" fmla="*/ 102902 w 868586"/>
                    <a:gd name="connsiteY84" fmla="*/ 725491 h 987028"/>
                    <a:gd name="connsiteX85" fmla="*/ 96873 w 868586"/>
                    <a:gd name="connsiteY85" fmla="*/ 729511 h 987028"/>
                    <a:gd name="connsiteX86" fmla="*/ 86824 w 868586"/>
                    <a:gd name="connsiteY86" fmla="*/ 737549 h 987028"/>
                    <a:gd name="connsiteX87" fmla="*/ 82805 w 868586"/>
                    <a:gd name="connsiteY87" fmla="*/ 741569 h 987028"/>
                    <a:gd name="connsiteX88" fmla="*/ 76776 w 868586"/>
                    <a:gd name="connsiteY88" fmla="*/ 743578 h 987028"/>
                    <a:gd name="connsiteX89" fmla="*/ 58689 w 868586"/>
                    <a:gd name="connsiteY89" fmla="*/ 751617 h 987028"/>
                    <a:gd name="connsiteX90" fmla="*/ 42612 w 868586"/>
                    <a:gd name="connsiteY90" fmla="*/ 755636 h 987028"/>
                    <a:gd name="connsiteX91" fmla="*/ 36583 w 868586"/>
                    <a:gd name="connsiteY91" fmla="*/ 759656 h 987028"/>
                    <a:gd name="connsiteX92" fmla="*/ 30554 w 868586"/>
                    <a:gd name="connsiteY92" fmla="*/ 761665 h 987028"/>
                    <a:gd name="connsiteX93" fmla="*/ 26534 w 868586"/>
                    <a:gd name="connsiteY93" fmla="*/ 765685 h 987028"/>
                    <a:gd name="connsiteX94" fmla="*/ 8447 w 868586"/>
                    <a:gd name="connsiteY94" fmla="*/ 773723 h 987028"/>
                    <a:gd name="connsiteX95" fmla="*/ 409 w 868586"/>
                    <a:gd name="connsiteY95" fmla="*/ 775733 h 987028"/>
                    <a:gd name="connsiteX96" fmla="*/ 3114 w 868586"/>
                    <a:gd name="connsiteY96" fmla="*/ 971634 h 987028"/>
                    <a:gd name="connsiteX97" fmla="*/ 3113 w 868586"/>
                    <a:gd name="connsiteY97" fmla="*/ 974607 h 987028"/>
                    <a:gd name="connsiteX0" fmla="*/ 868586 w 868586"/>
                    <a:gd name="connsiteY0" fmla="*/ 0 h 985507"/>
                    <a:gd name="connsiteX1" fmla="*/ 786190 w 868586"/>
                    <a:gd name="connsiteY1" fmla="*/ 122590 h 985507"/>
                    <a:gd name="connsiteX2" fmla="*/ 782170 w 868586"/>
                    <a:gd name="connsiteY2" fmla="*/ 134648 h 985507"/>
                    <a:gd name="connsiteX3" fmla="*/ 770112 w 868586"/>
                    <a:gd name="connsiteY3" fmla="*/ 150726 h 985507"/>
                    <a:gd name="connsiteX4" fmla="*/ 766093 w 868586"/>
                    <a:gd name="connsiteY4" fmla="*/ 156755 h 985507"/>
                    <a:gd name="connsiteX5" fmla="*/ 760064 w 868586"/>
                    <a:gd name="connsiteY5" fmla="*/ 160774 h 985507"/>
                    <a:gd name="connsiteX6" fmla="*/ 748006 w 868586"/>
                    <a:gd name="connsiteY6" fmla="*/ 172832 h 985507"/>
                    <a:gd name="connsiteX7" fmla="*/ 741977 w 868586"/>
                    <a:gd name="connsiteY7" fmla="*/ 176851 h 985507"/>
                    <a:gd name="connsiteX8" fmla="*/ 737958 w 868586"/>
                    <a:gd name="connsiteY8" fmla="*/ 182880 h 985507"/>
                    <a:gd name="connsiteX9" fmla="*/ 727909 w 868586"/>
                    <a:gd name="connsiteY9" fmla="*/ 192929 h 985507"/>
                    <a:gd name="connsiteX10" fmla="*/ 717861 w 868586"/>
                    <a:gd name="connsiteY10" fmla="*/ 204987 h 985507"/>
                    <a:gd name="connsiteX11" fmla="*/ 709822 w 868586"/>
                    <a:gd name="connsiteY11" fmla="*/ 217045 h 985507"/>
                    <a:gd name="connsiteX12" fmla="*/ 701784 w 868586"/>
                    <a:gd name="connsiteY12" fmla="*/ 229103 h 985507"/>
                    <a:gd name="connsiteX13" fmla="*/ 695755 w 868586"/>
                    <a:gd name="connsiteY13" fmla="*/ 233122 h 985507"/>
                    <a:gd name="connsiteX14" fmla="*/ 687716 w 868586"/>
                    <a:gd name="connsiteY14" fmla="*/ 241161 h 985507"/>
                    <a:gd name="connsiteX15" fmla="*/ 681687 w 868586"/>
                    <a:gd name="connsiteY15" fmla="*/ 253219 h 985507"/>
                    <a:gd name="connsiteX16" fmla="*/ 673648 w 868586"/>
                    <a:gd name="connsiteY16" fmla="*/ 257238 h 985507"/>
                    <a:gd name="connsiteX17" fmla="*/ 667619 w 868586"/>
                    <a:gd name="connsiteY17" fmla="*/ 261258 h 985507"/>
                    <a:gd name="connsiteX18" fmla="*/ 659581 w 868586"/>
                    <a:gd name="connsiteY18" fmla="*/ 273316 h 985507"/>
                    <a:gd name="connsiteX19" fmla="*/ 655561 w 868586"/>
                    <a:gd name="connsiteY19" fmla="*/ 277335 h 985507"/>
                    <a:gd name="connsiteX20" fmla="*/ 647523 w 868586"/>
                    <a:gd name="connsiteY20" fmla="*/ 289393 h 985507"/>
                    <a:gd name="connsiteX21" fmla="*/ 639484 w 868586"/>
                    <a:gd name="connsiteY21" fmla="*/ 299441 h 985507"/>
                    <a:gd name="connsiteX22" fmla="*/ 631445 w 868586"/>
                    <a:gd name="connsiteY22" fmla="*/ 315519 h 985507"/>
                    <a:gd name="connsiteX23" fmla="*/ 625416 w 868586"/>
                    <a:gd name="connsiteY23" fmla="*/ 327577 h 985507"/>
                    <a:gd name="connsiteX24" fmla="*/ 619387 w 868586"/>
                    <a:gd name="connsiteY24" fmla="*/ 333606 h 985507"/>
                    <a:gd name="connsiteX25" fmla="*/ 611348 w 868586"/>
                    <a:gd name="connsiteY25" fmla="*/ 343654 h 985507"/>
                    <a:gd name="connsiteX26" fmla="*/ 605319 w 868586"/>
                    <a:gd name="connsiteY26" fmla="*/ 347673 h 985507"/>
                    <a:gd name="connsiteX27" fmla="*/ 595271 w 868586"/>
                    <a:gd name="connsiteY27" fmla="*/ 357722 h 985507"/>
                    <a:gd name="connsiteX28" fmla="*/ 583213 w 868586"/>
                    <a:gd name="connsiteY28" fmla="*/ 365760 h 985507"/>
                    <a:gd name="connsiteX29" fmla="*/ 575174 w 868586"/>
                    <a:gd name="connsiteY29" fmla="*/ 373799 h 985507"/>
                    <a:gd name="connsiteX30" fmla="*/ 569145 w 868586"/>
                    <a:gd name="connsiteY30" fmla="*/ 377818 h 985507"/>
                    <a:gd name="connsiteX31" fmla="*/ 561107 w 868586"/>
                    <a:gd name="connsiteY31" fmla="*/ 387867 h 985507"/>
                    <a:gd name="connsiteX32" fmla="*/ 557087 w 868586"/>
                    <a:gd name="connsiteY32" fmla="*/ 391886 h 985507"/>
                    <a:gd name="connsiteX33" fmla="*/ 549049 w 868586"/>
                    <a:gd name="connsiteY33" fmla="*/ 403944 h 985507"/>
                    <a:gd name="connsiteX34" fmla="*/ 541010 w 868586"/>
                    <a:gd name="connsiteY34" fmla="*/ 411983 h 985507"/>
                    <a:gd name="connsiteX35" fmla="*/ 539000 w 868586"/>
                    <a:gd name="connsiteY35" fmla="*/ 418012 h 985507"/>
                    <a:gd name="connsiteX36" fmla="*/ 532971 w 868586"/>
                    <a:gd name="connsiteY36" fmla="*/ 422031 h 985507"/>
                    <a:gd name="connsiteX37" fmla="*/ 522923 w 868586"/>
                    <a:gd name="connsiteY37" fmla="*/ 432080 h 985507"/>
                    <a:gd name="connsiteX38" fmla="*/ 512875 w 868586"/>
                    <a:gd name="connsiteY38" fmla="*/ 444138 h 985507"/>
                    <a:gd name="connsiteX39" fmla="*/ 508855 w 868586"/>
                    <a:gd name="connsiteY39" fmla="*/ 448157 h 985507"/>
                    <a:gd name="connsiteX40" fmla="*/ 504836 w 868586"/>
                    <a:gd name="connsiteY40" fmla="*/ 454186 h 985507"/>
                    <a:gd name="connsiteX41" fmla="*/ 492778 w 868586"/>
                    <a:gd name="connsiteY41" fmla="*/ 460215 h 985507"/>
                    <a:gd name="connsiteX42" fmla="*/ 486749 w 868586"/>
                    <a:gd name="connsiteY42" fmla="*/ 464234 h 985507"/>
                    <a:gd name="connsiteX43" fmla="*/ 478710 w 868586"/>
                    <a:gd name="connsiteY43" fmla="*/ 474283 h 985507"/>
                    <a:gd name="connsiteX44" fmla="*/ 474691 w 868586"/>
                    <a:gd name="connsiteY44" fmla="*/ 480312 h 985507"/>
                    <a:gd name="connsiteX45" fmla="*/ 468662 w 868586"/>
                    <a:gd name="connsiteY45" fmla="*/ 482321 h 985507"/>
                    <a:gd name="connsiteX46" fmla="*/ 454594 w 868586"/>
                    <a:gd name="connsiteY46" fmla="*/ 494379 h 985507"/>
                    <a:gd name="connsiteX47" fmla="*/ 450575 w 868586"/>
                    <a:gd name="connsiteY47" fmla="*/ 498399 h 985507"/>
                    <a:gd name="connsiteX48" fmla="*/ 438517 w 868586"/>
                    <a:gd name="connsiteY48" fmla="*/ 506437 h 985507"/>
                    <a:gd name="connsiteX49" fmla="*/ 434497 w 868586"/>
                    <a:gd name="connsiteY49" fmla="*/ 510457 h 985507"/>
                    <a:gd name="connsiteX50" fmla="*/ 422439 w 868586"/>
                    <a:gd name="connsiteY50" fmla="*/ 518495 h 985507"/>
                    <a:gd name="connsiteX51" fmla="*/ 418420 w 868586"/>
                    <a:gd name="connsiteY51" fmla="*/ 522515 h 985507"/>
                    <a:gd name="connsiteX52" fmla="*/ 406362 w 868586"/>
                    <a:gd name="connsiteY52" fmla="*/ 530553 h 985507"/>
                    <a:gd name="connsiteX53" fmla="*/ 402343 w 868586"/>
                    <a:gd name="connsiteY53" fmla="*/ 534573 h 985507"/>
                    <a:gd name="connsiteX54" fmla="*/ 390285 w 868586"/>
                    <a:gd name="connsiteY54" fmla="*/ 542611 h 985507"/>
                    <a:gd name="connsiteX55" fmla="*/ 380236 w 868586"/>
                    <a:gd name="connsiteY55" fmla="*/ 548640 h 985507"/>
                    <a:gd name="connsiteX56" fmla="*/ 372198 w 868586"/>
                    <a:gd name="connsiteY56" fmla="*/ 558689 h 985507"/>
                    <a:gd name="connsiteX57" fmla="*/ 370188 w 868586"/>
                    <a:gd name="connsiteY57" fmla="*/ 564718 h 985507"/>
                    <a:gd name="connsiteX58" fmla="*/ 352101 w 868586"/>
                    <a:gd name="connsiteY58" fmla="*/ 578785 h 985507"/>
                    <a:gd name="connsiteX59" fmla="*/ 342053 w 868586"/>
                    <a:gd name="connsiteY59" fmla="*/ 584814 h 985507"/>
                    <a:gd name="connsiteX60" fmla="*/ 325975 w 868586"/>
                    <a:gd name="connsiteY60" fmla="*/ 596872 h 985507"/>
                    <a:gd name="connsiteX61" fmla="*/ 319946 w 868586"/>
                    <a:gd name="connsiteY61" fmla="*/ 598882 h 985507"/>
                    <a:gd name="connsiteX62" fmla="*/ 313917 w 868586"/>
                    <a:gd name="connsiteY62" fmla="*/ 602901 h 985507"/>
                    <a:gd name="connsiteX63" fmla="*/ 301859 w 868586"/>
                    <a:gd name="connsiteY63" fmla="*/ 606921 h 985507"/>
                    <a:gd name="connsiteX64" fmla="*/ 289801 w 868586"/>
                    <a:gd name="connsiteY64" fmla="*/ 614960 h 985507"/>
                    <a:gd name="connsiteX65" fmla="*/ 283772 w 868586"/>
                    <a:gd name="connsiteY65" fmla="*/ 618979 h 985507"/>
                    <a:gd name="connsiteX66" fmla="*/ 279753 w 868586"/>
                    <a:gd name="connsiteY66" fmla="*/ 625008 h 985507"/>
                    <a:gd name="connsiteX67" fmla="*/ 267695 w 868586"/>
                    <a:gd name="connsiteY67" fmla="*/ 631037 h 985507"/>
                    <a:gd name="connsiteX68" fmla="*/ 257646 w 868586"/>
                    <a:gd name="connsiteY68" fmla="*/ 639076 h 985507"/>
                    <a:gd name="connsiteX69" fmla="*/ 251617 w 868586"/>
                    <a:gd name="connsiteY69" fmla="*/ 641085 h 985507"/>
                    <a:gd name="connsiteX70" fmla="*/ 241569 w 868586"/>
                    <a:gd name="connsiteY70" fmla="*/ 649124 h 985507"/>
                    <a:gd name="connsiteX71" fmla="*/ 235540 w 868586"/>
                    <a:gd name="connsiteY71" fmla="*/ 651134 h 985507"/>
                    <a:gd name="connsiteX72" fmla="*/ 229511 w 868586"/>
                    <a:gd name="connsiteY72" fmla="*/ 655153 h 985507"/>
                    <a:gd name="connsiteX73" fmla="*/ 217453 w 868586"/>
                    <a:gd name="connsiteY73" fmla="*/ 659172 h 985507"/>
                    <a:gd name="connsiteX74" fmla="*/ 205395 w 868586"/>
                    <a:gd name="connsiteY74" fmla="*/ 665201 h 985507"/>
                    <a:gd name="connsiteX75" fmla="*/ 197356 w 868586"/>
                    <a:gd name="connsiteY75" fmla="*/ 673240 h 985507"/>
                    <a:gd name="connsiteX76" fmla="*/ 191327 w 868586"/>
                    <a:gd name="connsiteY76" fmla="*/ 677259 h 985507"/>
                    <a:gd name="connsiteX77" fmla="*/ 187308 w 868586"/>
                    <a:gd name="connsiteY77" fmla="*/ 681279 h 985507"/>
                    <a:gd name="connsiteX78" fmla="*/ 175250 w 868586"/>
                    <a:gd name="connsiteY78" fmla="*/ 685298 h 985507"/>
                    <a:gd name="connsiteX79" fmla="*/ 169221 w 868586"/>
                    <a:gd name="connsiteY79" fmla="*/ 689317 h 985507"/>
                    <a:gd name="connsiteX80" fmla="*/ 163192 w 868586"/>
                    <a:gd name="connsiteY80" fmla="*/ 691327 h 985507"/>
                    <a:gd name="connsiteX81" fmla="*/ 151134 w 868586"/>
                    <a:gd name="connsiteY81" fmla="*/ 699366 h 985507"/>
                    <a:gd name="connsiteX82" fmla="*/ 139076 w 868586"/>
                    <a:gd name="connsiteY82" fmla="*/ 703385 h 985507"/>
                    <a:gd name="connsiteX83" fmla="*/ 120989 w 868586"/>
                    <a:gd name="connsiteY83" fmla="*/ 713433 h 985507"/>
                    <a:gd name="connsiteX84" fmla="*/ 102902 w 868586"/>
                    <a:gd name="connsiteY84" fmla="*/ 725491 h 985507"/>
                    <a:gd name="connsiteX85" fmla="*/ 96873 w 868586"/>
                    <a:gd name="connsiteY85" fmla="*/ 729511 h 985507"/>
                    <a:gd name="connsiteX86" fmla="*/ 86824 w 868586"/>
                    <a:gd name="connsiteY86" fmla="*/ 737549 h 985507"/>
                    <a:gd name="connsiteX87" fmla="*/ 82805 w 868586"/>
                    <a:gd name="connsiteY87" fmla="*/ 741569 h 985507"/>
                    <a:gd name="connsiteX88" fmla="*/ 76776 w 868586"/>
                    <a:gd name="connsiteY88" fmla="*/ 743578 h 985507"/>
                    <a:gd name="connsiteX89" fmla="*/ 58689 w 868586"/>
                    <a:gd name="connsiteY89" fmla="*/ 751617 h 985507"/>
                    <a:gd name="connsiteX90" fmla="*/ 42612 w 868586"/>
                    <a:gd name="connsiteY90" fmla="*/ 755636 h 985507"/>
                    <a:gd name="connsiteX91" fmla="*/ 36583 w 868586"/>
                    <a:gd name="connsiteY91" fmla="*/ 759656 h 985507"/>
                    <a:gd name="connsiteX92" fmla="*/ 30554 w 868586"/>
                    <a:gd name="connsiteY92" fmla="*/ 761665 h 985507"/>
                    <a:gd name="connsiteX93" fmla="*/ 26534 w 868586"/>
                    <a:gd name="connsiteY93" fmla="*/ 765685 h 985507"/>
                    <a:gd name="connsiteX94" fmla="*/ 8447 w 868586"/>
                    <a:gd name="connsiteY94" fmla="*/ 773723 h 985507"/>
                    <a:gd name="connsiteX95" fmla="*/ 409 w 868586"/>
                    <a:gd name="connsiteY95" fmla="*/ 775733 h 985507"/>
                    <a:gd name="connsiteX96" fmla="*/ 3114 w 868586"/>
                    <a:gd name="connsiteY96" fmla="*/ 971634 h 985507"/>
                    <a:gd name="connsiteX97" fmla="*/ 856553 w 868586"/>
                    <a:gd name="connsiteY97" fmla="*/ 968660 h 985507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0" fmla="*/ 856692 w 856692"/>
                    <a:gd name="connsiteY0" fmla="*/ 0 h 1000375"/>
                    <a:gd name="connsiteX1" fmla="*/ 786190 w 856692"/>
                    <a:gd name="connsiteY1" fmla="*/ 137458 h 1000375"/>
                    <a:gd name="connsiteX2" fmla="*/ 782170 w 856692"/>
                    <a:gd name="connsiteY2" fmla="*/ 149516 h 1000375"/>
                    <a:gd name="connsiteX3" fmla="*/ 770112 w 856692"/>
                    <a:gd name="connsiteY3" fmla="*/ 165594 h 1000375"/>
                    <a:gd name="connsiteX4" fmla="*/ 766093 w 856692"/>
                    <a:gd name="connsiteY4" fmla="*/ 171623 h 1000375"/>
                    <a:gd name="connsiteX5" fmla="*/ 760064 w 856692"/>
                    <a:gd name="connsiteY5" fmla="*/ 175642 h 1000375"/>
                    <a:gd name="connsiteX6" fmla="*/ 748006 w 856692"/>
                    <a:gd name="connsiteY6" fmla="*/ 187700 h 1000375"/>
                    <a:gd name="connsiteX7" fmla="*/ 741977 w 856692"/>
                    <a:gd name="connsiteY7" fmla="*/ 191719 h 1000375"/>
                    <a:gd name="connsiteX8" fmla="*/ 737958 w 856692"/>
                    <a:gd name="connsiteY8" fmla="*/ 197748 h 1000375"/>
                    <a:gd name="connsiteX9" fmla="*/ 727909 w 856692"/>
                    <a:gd name="connsiteY9" fmla="*/ 207797 h 1000375"/>
                    <a:gd name="connsiteX10" fmla="*/ 717861 w 856692"/>
                    <a:gd name="connsiteY10" fmla="*/ 219855 h 1000375"/>
                    <a:gd name="connsiteX11" fmla="*/ 709822 w 856692"/>
                    <a:gd name="connsiteY11" fmla="*/ 231913 h 1000375"/>
                    <a:gd name="connsiteX12" fmla="*/ 701784 w 856692"/>
                    <a:gd name="connsiteY12" fmla="*/ 243971 h 1000375"/>
                    <a:gd name="connsiteX13" fmla="*/ 695755 w 856692"/>
                    <a:gd name="connsiteY13" fmla="*/ 247990 h 1000375"/>
                    <a:gd name="connsiteX14" fmla="*/ 687716 w 856692"/>
                    <a:gd name="connsiteY14" fmla="*/ 256029 h 1000375"/>
                    <a:gd name="connsiteX15" fmla="*/ 681687 w 856692"/>
                    <a:gd name="connsiteY15" fmla="*/ 268087 h 1000375"/>
                    <a:gd name="connsiteX16" fmla="*/ 673648 w 856692"/>
                    <a:gd name="connsiteY16" fmla="*/ 272106 h 1000375"/>
                    <a:gd name="connsiteX17" fmla="*/ 667619 w 856692"/>
                    <a:gd name="connsiteY17" fmla="*/ 276126 h 1000375"/>
                    <a:gd name="connsiteX18" fmla="*/ 659581 w 856692"/>
                    <a:gd name="connsiteY18" fmla="*/ 288184 h 1000375"/>
                    <a:gd name="connsiteX19" fmla="*/ 655561 w 856692"/>
                    <a:gd name="connsiteY19" fmla="*/ 292203 h 1000375"/>
                    <a:gd name="connsiteX20" fmla="*/ 647523 w 856692"/>
                    <a:gd name="connsiteY20" fmla="*/ 304261 h 1000375"/>
                    <a:gd name="connsiteX21" fmla="*/ 639484 w 856692"/>
                    <a:gd name="connsiteY21" fmla="*/ 314309 h 1000375"/>
                    <a:gd name="connsiteX22" fmla="*/ 631445 w 856692"/>
                    <a:gd name="connsiteY22" fmla="*/ 330387 h 1000375"/>
                    <a:gd name="connsiteX23" fmla="*/ 625416 w 856692"/>
                    <a:gd name="connsiteY23" fmla="*/ 342445 h 1000375"/>
                    <a:gd name="connsiteX24" fmla="*/ 619387 w 856692"/>
                    <a:gd name="connsiteY24" fmla="*/ 348474 h 1000375"/>
                    <a:gd name="connsiteX25" fmla="*/ 611348 w 856692"/>
                    <a:gd name="connsiteY25" fmla="*/ 358522 h 1000375"/>
                    <a:gd name="connsiteX26" fmla="*/ 605319 w 856692"/>
                    <a:gd name="connsiteY26" fmla="*/ 362541 h 1000375"/>
                    <a:gd name="connsiteX27" fmla="*/ 595271 w 856692"/>
                    <a:gd name="connsiteY27" fmla="*/ 372590 h 1000375"/>
                    <a:gd name="connsiteX28" fmla="*/ 583213 w 856692"/>
                    <a:gd name="connsiteY28" fmla="*/ 380628 h 1000375"/>
                    <a:gd name="connsiteX29" fmla="*/ 575174 w 856692"/>
                    <a:gd name="connsiteY29" fmla="*/ 388667 h 1000375"/>
                    <a:gd name="connsiteX30" fmla="*/ 569145 w 856692"/>
                    <a:gd name="connsiteY30" fmla="*/ 392686 h 1000375"/>
                    <a:gd name="connsiteX31" fmla="*/ 561107 w 856692"/>
                    <a:gd name="connsiteY31" fmla="*/ 402735 h 1000375"/>
                    <a:gd name="connsiteX32" fmla="*/ 557087 w 856692"/>
                    <a:gd name="connsiteY32" fmla="*/ 406754 h 1000375"/>
                    <a:gd name="connsiteX33" fmla="*/ 549049 w 856692"/>
                    <a:gd name="connsiteY33" fmla="*/ 418812 h 1000375"/>
                    <a:gd name="connsiteX34" fmla="*/ 541010 w 856692"/>
                    <a:gd name="connsiteY34" fmla="*/ 426851 h 1000375"/>
                    <a:gd name="connsiteX35" fmla="*/ 539000 w 856692"/>
                    <a:gd name="connsiteY35" fmla="*/ 432880 h 1000375"/>
                    <a:gd name="connsiteX36" fmla="*/ 532971 w 856692"/>
                    <a:gd name="connsiteY36" fmla="*/ 436899 h 1000375"/>
                    <a:gd name="connsiteX37" fmla="*/ 522923 w 856692"/>
                    <a:gd name="connsiteY37" fmla="*/ 446948 h 1000375"/>
                    <a:gd name="connsiteX38" fmla="*/ 512875 w 856692"/>
                    <a:gd name="connsiteY38" fmla="*/ 459006 h 1000375"/>
                    <a:gd name="connsiteX39" fmla="*/ 508855 w 856692"/>
                    <a:gd name="connsiteY39" fmla="*/ 463025 h 1000375"/>
                    <a:gd name="connsiteX40" fmla="*/ 504836 w 856692"/>
                    <a:gd name="connsiteY40" fmla="*/ 469054 h 1000375"/>
                    <a:gd name="connsiteX41" fmla="*/ 492778 w 856692"/>
                    <a:gd name="connsiteY41" fmla="*/ 475083 h 1000375"/>
                    <a:gd name="connsiteX42" fmla="*/ 486749 w 856692"/>
                    <a:gd name="connsiteY42" fmla="*/ 479102 h 1000375"/>
                    <a:gd name="connsiteX43" fmla="*/ 478710 w 856692"/>
                    <a:gd name="connsiteY43" fmla="*/ 489151 h 1000375"/>
                    <a:gd name="connsiteX44" fmla="*/ 474691 w 856692"/>
                    <a:gd name="connsiteY44" fmla="*/ 495180 h 1000375"/>
                    <a:gd name="connsiteX45" fmla="*/ 468662 w 856692"/>
                    <a:gd name="connsiteY45" fmla="*/ 497189 h 1000375"/>
                    <a:gd name="connsiteX46" fmla="*/ 454594 w 856692"/>
                    <a:gd name="connsiteY46" fmla="*/ 509247 h 1000375"/>
                    <a:gd name="connsiteX47" fmla="*/ 450575 w 856692"/>
                    <a:gd name="connsiteY47" fmla="*/ 513267 h 1000375"/>
                    <a:gd name="connsiteX48" fmla="*/ 438517 w 856692"/>
                    <a:gd name="connsiteY48" fmla="*/ 521305 h 1000375"/>
                    <a:gd name="connsiteX49" fmla="*/ 434497 w 856692"/>
                    <a:gd name="connsiteY49" fmla="*/ 525325 h 1000375"/>
                    <a:gd name="connsiteX50" fmla="*/ 422439 w 856692"/>
                    <a:gd name="connsiteY50" fmla="*/ 533363 h 1000375"/>
                    <a:gd name="connsiteX51" fmla="*/ 418420 w 856692"/>
                    <a:gd name="connsiteY51" fmla="*/ 537383 h 1000375"/>
                    <a:gd name="connsiteX52" fmla="*/ 406362 w 856692"/>
                    <a:gd name="connsiteY52" fmla="*/ 545421 h 1000375"/>
                    <a:gd name="connsiteX53" fmla="*/ 402343 w 856692"/>
                    <a:gd name="connsiteY53" fmla="*/ 549441 h 1000375"/>
                    <a:gd name="connsiteX54" fmla="*/ 390285 w 856692"/>
                    <a:gd name="connsiteY54" fmla="*/ 557479 h 1000375"/>
                    <a:gd name="connsiteX55" fmla="*/ 380236 w 856692"/>
                    <a:gd name="connsiteY55" fmla="*/ 563508 h 1000375"/>
                    <a:gd name="connsiteX56" fmla="*/ 372198 w 856692"/>
                    <a:gd name="connsiteY56" fmla="*/ 573557 h 1000375"/>
                    <a:gd name="connsiteX57" fmla="*/ 370188 w 856692"/>
                    <a:gd name="connsiteY57" fmla="*/ 579586 h 1000375"/>
                    <a:gd name="connsiteX58" fmla="*/ 352101 w 856692"/>
                    <a:gd name="connsiteY58" fmla="*/ 593653 h 1000375"/>
                    <a:gd name="connsiteX59" fmla="*/ 342053 w 856692"/>
                    <a:gd name="connsiteY59" fmla="*/ 599682 h 1000375"/>
                    <a:gd name="connsiteX60" fmla="*/ 325975 w 856692"/>
                    <a:gd name="connsiteY60" fmla="*/ 611740 h 1000375"/>
                    <a:gd name="connsiteX61" fmla="*/ 319946 w 856692"/>
                    <a:gd name="connsiteY61" fmla="*/ 613750 h 1000375"/>
                    <a:gd name="connsiteX62" fmla="*/ 313917 w 856692"/>
                    <a:gd name="connsiteY62" fmla="*/ 617769 h 1000375"/>
                    <a:gd name="connsiteX63" fmla="*/ 301859 w 856692"/>
                    <a:gd name="connsiteY63" fmla="*/ 621789 h 1000375"/>
                    <a:gd name="connsiteX64" fmla="*/ 289801 w 856692"/>
                    <a:gd name="connsiteY64" fmla="*/ 629828 h 1000375"/>
                    <a:gd name="connsiteX65" fmla="*/ 283772 w 856692"/>
                    <a:gd name="connsiteY65" fmla="*/ 633847 h 1000375"/>
                    <a:gd name="connsiteX66" fmla="*/ 279753 w 856692"/>
                    <a:gd name="connsiteY66" fmla="*/ 639876 h 1000375"/>
                    <a:gd name="connsiteX67" fmla="*/ 267695 w 856692"/>
                    <a:gd name="connsiteY67" fmla="*/ 645905 h 1000375"/>
                    <a:gd name="connsiteX68" fmla="*/ 257646 w 856692"/>
                    <a:gd name="connsiteY68" fmla="*/ 653944 h 1000375"/>
                    <a:gd name="connsiteX69" fmla="*/ 251617 w 856692"/>
                    <a:gd name="connsiteY69" fmla="*/ 655953 h 1000375"/>
                    <a:gd name="connsiteX70" fmla="*/ 241569 w 856692"/>
                    <a:gd name="connsiteY70" fmla="*/ 663992 h 1000375"/>
                    <a:gd name="connsiteX71" fmla="*/ 235540 w 856692"/>
                    <a:gd name="connsiteY71" fmla="*/ 666002 h 1000375"/>
                    <a:gd name="connsiteX72" fmla="*/ 229511 w 856692"/>
                    <a:gd name="connsiteY72" fmla="*/ 670021 h 1000375"/>
                    <a:gd name="connsiteX73" fmla="*/ 217453 w 856692"/>
                    <a:gd name="connsiteY73" fmla="*/ 674040 h 1000375"/>
                    <a:gd name="connsiteX74" fmla="*/ 205395 w 856692"/>
                    <a:gd name="connsiteY74" fmla="*/ 680069 h 1000375"/>
                    <a:gd name="connsiteX75" fmla="*/ 197356 w 856692"/>
                    <a:gd name="connsiteY75" fmla="*/ 688108 h 1000375"/>
                    <a:gd name="connsiteX76" fmla="*/ 191327 w 856692"/>
                    <a:gd name="connsiteY76" fmla="*/ 692127 h 1000375"/>
                    <a:gd name="connsiteX77" fmla="*/ 187308 w 856692"/>
                    <a:gd name="connsiteY77" fmla="*/ 696147 h 1000375"/>
                    <a:gd name="connsiteX78" fmla="*/ 175250 w 856692"/>
                    <a:gd name="connsiteY78" fmla="*/ 700166 h 1000375"/>
                    <a:gd name="connsiteX79" fmla="*/ 169221 w 856692"/>
                    <a:gd name="connsiteY79" fmla="*/ 704185 h 1000375"/>
                    <a:gd name="connsiteX80" fmla="*/ 163192 w 856692"/>
                    <a:gd name="connsiteY80" fmla="*/ 706195 h 1000375"/>
                    <a:gd name="connsiteX81" fmla="*/ 151134 w 856692"/>
                    <a:gd name="connsiteY81" fmla="*/ 714234 h 1000375"/>
                    <a:gd name="connsiteX82" fmla="*/ 139076 w 856692"/>
                    <a:gd name="connsiteY82" fmla="*/ 718253 h 1000375"/>
                    <a:gd name="connsiteX83" fmla="*/ 120989 w 856692"/>
                    <a:gd name="connsiteY83" fmla="*/ 728301 h 1000375"/>
                    <a:gd name="connsiteX84" fmla="*/ 102902 w 856692"/>
                    <a:gd name="connsiteY84" fmla="*/ 740359 h 1000375"/>
                    <a:gd name="connsiteX85" fmla="*/ 96873 w 856692"/>
                    <a:gd name="connsiteY85" fmla="*/ 744379 h 1000375"/>
                    <a:gd name="connsiteX86" fmla="*/ 86824 w 856692"/>
                    <a:gd name="connsiteY86" fmla="*/ 752417 h 1000375"/>
                    <a:gd name="connsiteX87" fmla="*/ 82805 w 856692"/>
                    <a:gd name="connsiteY87" fmla="*/ 756437 h 1000375"/>
                    <a:gd name="connsiteX88" fmla="*/ 76776 w 856692"/>
                    <a:gd name="connsiteY88" fmla="*/ 758446 h 1000375"/>
                    <a:gd name="connsiteX89" fmla="*/ 58689 w 856692"/>
                    <a:gd name="connsiteY89" fmla="*/ 766485 h 1000375"/>
                    <a:gd name="connsiteX90" fmla="*/ 42612 w 856692"/>
                    <a:gd name="connsiteY90" fmla="*/ 770504 h 1000375"/>
                    <a:gd name="connsiteX91" fmla="*/ 36583 w 856692"/>
                    <a:gd name="connsiteY91" fmla="*/ 774524 h 1000375"/>
                    <a:gd name="connsiteX92" fmla="*/ 30554 w 856692"/>
                    <a:gd name="connsiteY92" fmla="*/ 776533 h 1000375"/>
                    <a:gd name="connsiteX93" fmla="*/ 26534 w 856692"/>
                    <a:gd name="connsiteY93" fmla="*/ 780553 h 1000375"/>
                    <a:gd name="connsiteX94" fmla="*/ 8447 w 856692"/>
                    <a:gd name="connsiteY94" fmla="*/ 788591 h 1000375"/>
                    <a:gd name="connsiteX95" fmla="*/ 409 w 856692"/>
                    <a:gd name="connsiteY95" fmla="*/ 790601 h 1000375"/>
                    <a:gd name="connsiteX96" fmla="*/ 3114 w 856692"/>
                    <a:gd name="connsiteY96" fmla="*/ 986502 h 1000375"/>
                    <a:gd name="connsiteX97" fmla="*/ 856553 w 856692"/>
                    <a:gd name="connsiteY97" fmla="*/ 983528 h 1000375"/>
                    <a:gd name="connsiteX98" fmla="*/ 856692 w 856692"/>
                    <a:gd name="connsiteY98" fmla="*/ 0 h 1000375"/>
                    <a:gd name="connsiteX0" fmla="*/ 857049 w 857049"/>
                    <a:gd name="connsiteY0" fmla="*/ 0 h 988160"/>
                    <a:gd name="connsiteX1" fmla="*/ 786547 w 857049"/>
                    <a:gd name="connsiteY1" fmla="*/ 137458 h 988160"/>
                    <a:gd name="connsiteX2" fmla="*/ 782527 w 857049"/>
                    <a:gd name="connsiteY2" fmla="*/ 149516 h 988160"/>
                    <a:gd name="connsiteX3" fmla="*/ 770469 w 857049"/>
                    <a:gd name="connsiteY3" fmla="*/ 165594 h 988160"/>
                    <a:gd name="connsiteX4" fmla="*/ 766450 w 857049"/>
                    <a:gd name="connsiteY4" fmla="*/ 171623 h 988160"/>
                    <a:gd name="connsiteX5" fmla="*/ 760421 w 857049"/>
                    <a:gd name="connsiteY5" fmla="*/ 175642 h 988160"/>
                    <a:gd name="connsiteX6" fmla="*/ 748363 w 857049"/>
                    <a:gd name="connsiteY6" fmla="*/ 187700 h 988160"/>
                    <a:gd name="connsiteX7" fmla="*/ 742334 w 857049"/>
                    <a:gd name="connsiteY7" fmla="*/ 191719 h 988160"/>
                    <a:gd name="connsiteX8" fmla="*/ 738315 w 857049"/>
                    <a:gd name="connsiteY8" fmla="*/ 197748 h 988160"/>
                    <a:gd name="connsiteX9" fmla="*/ 728266 w 857049"/>
                    <a:gd name="connsiteY9" fmla="*/ 207797 h 988160"/>
                    <a:gd name="connsiteX10" fmla="*/ 718218 w 857049"/>
                    <a:gd name="connsiteY10" fmla="*/ 219855 h 988160"/>
                    <a:gd name="connsiteX11" fmla="*/ 710179 w 857049"/>
                    <a:gd name="connsiteY11" fmla="*/ 231913 h 988160"/>
                    <a:gd name="connsiteX12" fmla="*/ 702141 w 857049"/>
                    <a:gd name="connsiteY12" fmla="*/ 243971 h 988160"/>
                    <a:gd name="connsiteX13" fmla="*/ 696112 w 857049"/>
                    <a:gd name="connsiteY13" fmla="*/ 247990 h 988160"/>
                    <a:gd name="connsiteX14" fmla="*/ 688073 w 857049"/>
                    <a:gd name="connsiteY14" fmla="*/ 256029 h 988160"/>
                    <a:gd name="connsiteX15" fmla="*/ 682044 w 857049"/>
                    <a:gd name="connsiteY15" fmla="*/ 268087 h 988160"/>
                    <a:gd name="connsiteX16" fmla="*/ 674005 w 857049"/>
                    <a:gd name="connsiteY16" fmla="*/ 272106 h 988160"/>
                    <a:gd name="connsiteX17" fmla="*/ 667976 w 857049"/>
                    <a:gd name="connsiteY17" fmla="*/ 276126 h 988160"/>
                    <a:gd name="connsiteX18" fmla="*/ 659938 w 857049"/>
                    <a:gd name="connsiteY18" fmla="*/ 288184 h 988160"/>
                    <a:gd name="connsiteX19" fmla="*/ 655918 w 857049"/>
                    <a:gd name="connsiteY19" fmla="*/ 292203 h 988160"/>
                    <a:gd name="connsiteX20" fmla="*/ 647880 w 857049"/>
                    <a:gd name="connsiteY20" fmla="*/ 304261 h 988160"/>
                    <a:gd name="connsiteX21" fmla="*/ 639841 w 857049"/>
                    <a:gd name="connsiteY21" fmla="*/ 314309 h 988160"/>
                    <a:gd name="connsiteX22" fmla="*/ 631802 w 857049"/>
                    <a:gd name="connsiteY22" fmla="*/ 330387 h 988160"/>
                    <a:gd name="connsiteX23" fmla="*/ 625773 w 857049"/>
                    <a:gd name="connsiteY23" fmla="*/ 342445 h 988160"/>
                    <a:gd name="connsiteX24" fmla="*/ 619744 w 857049"/>
                    <a:gd name="connsiteY24" fmla="*/ 348474 h 988160"/>
                    <a:gd name="connsiteX25" fmla="*/ 611705 w 857049"/>
                    <a:gd name="connsiteY25" fmla="*/ 358522 h 988160"/>
                    <a:gd name="connsiteX26" fmla="*/ 605676 w 857049"/>
                    <a:gd name="connsiteY26" fmla="*/ 362541 h 988160"/>
                    <a:gd name="connsiteX27" fmla="*/ 595628 w 857049"/>
                    <a:gd name="connsiteY27" fmla="*/ 372590 h 988160"/>
                    <a:gd name="connsiteX28" fmla="*/ 583570 w 857049"/>
                    <a:gd name="connsiteY28" fmla="*/ 380628 h 988160"/>
                    <a:gd name="connsiteX29" fmla="*/ 575531 w 857049"/>
                    <a:gd name="connsiteY29" fmla="*/ 388667 h 988160"/>
                    <a:gd name="connsiteX30" fmla="*/ 569502 w 857049"/>
                    <a:gd name="connsiteY30" fmla="*/ 392686 h 988160"/>
                    <a:gd name="connsiteX31" fmla="*/ 561464 w 857049"/>
                    <a:gd name="connsiteY31" fmla="*/ 402735 h 988160"/>
                    <a:gd name="connsiteX32" fmla="*/ 557444 w 857049"/>
                    <a:gd name="connsiteY32" fmla="*/ 406754 h 988160"/>
                    <a:gd name="connsiteX33" fmla="*/ 549406 w 857049"/>
                    <a:gd name="connsiteY33" fmla="*/ 418812 h 988160"/>
                    <a:gd name="connsiteX34" fmla="*/ 541367 w 857049"/>
                    <a:gd name="connsiteY34" fmla="*/ 426851 h 988160"/>
                    <a:gd name="connsiteX35" fmla="*/ 539357 w 857049"/>
                    <a:gd name="connsiteY35" fmla="*/ 432880 h 988160"/>
                    <a:gd name="connsiteX36" fmla="*/ 533328 w 857049"/>
                    <a:gd name="connsiteY36" fmla="*/ 436899 h 988160"/>
                    <a:gd name="connsiteX37" fmla="*/ 523280 w 857049"/>
                    <a:gd name="connsiteY37" fmla="*/ 446948 h 988160"/>
                    <a:gd name="connsiteX38" fmla="*/ 513232 w 857049"/>
                    <a:gd name="connsiteY38" fmla="*/ 459006 h 988160"/>
                    <a:gd name="connsiteX39" fmla="*/ 509212 w 857049"/>
                    <a:gd name="connsiteY39" fmla="*/ 463025 h 988160"/>
                    <a:gd name="connsiteX40" fmla="*/ 505193 w 857049"/>
                    <a:gd name="connsiteY40" fmla="*/ 469054 h 988160"/>
                    <a:gd name="connsiteX41" fmla="*/ 493135 w 857049"/>
                    <a:gd name="connsiteY41" fmla="*/ 475083 h 988160"/>
                    <a:gd name="connsiteX42" fmla="*/ 487106 w 857049"/>
                    <a:gd name="connsiteY42" fmla="*/ 479102 h 988160"/>
                    <a:gd name="connsiteX43" fmla="*/ 479067 w 857049"/>
                    <a:gd name="connsiteY43" fmla="*/ 489151 h 988160"/>
                    <a:gd name="connsiteX44" fmla="*/ 475048 w 857049"/>
                    <a:gd name="connsiteY44" fmla="*/ 495180 h 988160"/>
                    <a:gd name="connsiteX45" fmla="*/ 469019 w 857049"/>
                    <a:gd name="connsiteY45" fmla="*/ 497189 h 988160"/>
                    <a:gd name="connsiteX46" fmla="*/ 454951 w 857049"/>
                    <a:gd name="connsiteY46" fmla="*/ 509247 h 988160"/>
                    <a:gd name="connsiteX47" fmla="*/ 450932 w 857049"/>
                    <a:gd name="connsiteY47" fmla="*/ 513267 h 988160"/>
                    <a:gd name="connsiteX48" fmla="*/ 438874 w 857049"/>
                    <a:gd name="connsiteY48" fmla="*/ 521305 h 988160"/>
                    <a:gd name="connsiteX49" fmla="*/ 434854 w 857049"/>
                    <a:gd name="connsiteY49" fmla="*/ 525325 h 988160"/>
                    <a:gd name="connsiteX50" fmla="*/ 422796 w 857049"/>
                    <a:gd name="connsiteY50" fmla="*/ 533363 h 988160"/>
                    <a:gd name="connsiteX51" fmla="*/ 418777 w 857049"/>
                    <a:gd name="connsiteY51" fmla="*/ 537383 h 988160"/>
                    <a:gd name="connsiteX52" fmla="*/ 406719 w 857049"/>
                    <a:gd name="connsiteY52" fmla="*/ 545421 h 988160"/>
                    <a:gd name="connsiteX53" fmla="*/ 402700 w 857049"/>
                    <a:gd name="connsiteY53" fmla="*/ 549441 h 988160"/>
                    <a:gd name="connsiteX54" fmla="*/ 390642 w 857049"/>
                    <a:gd name="connsiteY54" fmla="*/ 557479 h 988160"/>
                    <a:gd name="connsiteX55" fmla="*/ 380593 w 857049"/>
                    <a:gd name="connsiteY55" fmla="*/ 563508 h 988160"/>
                    <a:gd name="connsiteX56" fmla="*/ 372555 w 857049"/>
                    <a:gd name="connsiteY56" fmla="*/ 573557 h 988160"/>
                    <a:gd name="connsiteX57" fmla="*/ 370545 w 857049"/>
                    <a:gd name="connsiteY57" fmla="*/ 579586 h 988160"/>
                    <a:gd name="connsiteX58" fmla="*/ 352458 w 857049"/>
                    <a:gd name="connsiteY58" fmla="*/ 593653 h 988160"/>
                    <a:gd name="connsiteX59" fmla="*/ 342410 w 857049"/>
                    <a:gd name="connsiteY59" fmla="*/ 599682 h 988160"/>
                    <a:gd name="connsiteX60" fmla="*/ 326332 w 857049"/>
                    <a:gd name="connsiteY60" fmla="*/ 611740 h 988160"/>
                    <a:gd name="connsiteX61" fmla="*/ 320303 w 857049"/>
                    <a:gd name="connsiteY61" fmla="*/ 613750 h 988160"/>
                    <a:gd name="connsiteX62" fmla="*/ 314274 w 857049"/>
                    <a:gd name="connsiteY62" fmla="*/ 617769 h 988160"/>
                    <a:gd name="connsiteX63" fmla="*/ 302216 w 857049"/>
                    <a:gd name="connsiteY63" fmla="*/ 621789 h 988160"/>
                    <a:gd name="connsiteX64" fmla="*/ 290158 w 857049"/>
                    <a:gd name="connsiteY64" fmla="*/ 629828 h 988160"/>
                    <a:gd name="connsiteX65" fmla="*/ 284129 w 857049"/>
                    <a:gd name="connsiteY65" fmla="*/ 633847 h 988160"/>
                    <a:gd name="connsiteX66" fmla="*/ 280110 w 857049"/>
                    <a:gd name="connsiteY66" fmla="*/ 639876 h 988160"/>
                    <a:gd name="connsiteX67" fmla="*/ 268052 w 857049"/>
                    <a:gd name="connsiteY67" fmla="*/ 645905 h 988160"/>
                    <a:gd name="connsiteX68" fmla="*/ 258003 w 857049"/>
                    <a:gd name="connsiteY68" fmla="*/ 653944 h 988160"/>
                    <a:gd name="connsiteX69" fmla="*/ 251974 w 857049"/>
                    <a:gd name="connsiteY69" fmla="*/ 655953 h 988160"/>
                    <a:gd name="connsiteX70" fmla="*/ 241926 w 857049"/>
                    <a:gd name="connsiteY70" fmla="*/ 663992 h 988160"/>
                    <a:gd name="connsiteX71" fmla="*/ 235897 w 857049"/>
                    <a:gd name="connsiteY71" fmla="*/ 666002 h 988160"/>
                    <a:gd name="connsiteX72" fmla="*/ 229868 w 857049"/>
                    <a:gd name="connsiteY72" fmla="*/ 670021 h 988160"/>
                    <a:gd name="connsiteX73" fmla="*/ 217810 w 857049"/>
                    <a:gd name="connsiteY73" fmla="*/ 674040 h 988160"/>
                    <a:gd name="connsiteX74" fmla="*/ 205752 w 857049"/>
                    <a:gd name="connsiteY74" fmla="*/ 680069 h 988160"/>
                    <a:gd name="connsiteX75" fmla="*/ 197713 w 857049"/>
                    <a:gd name="connsiteY75" fmla="*/ 688108 h 988160"/>
                    <a:gd name="connsiteX76" fmla="*/ 191684 w 857049"/>
                    <a:gd name="connsiteY76" fmla="*/ 692127 h 988160"/>
                    <a:gd name="connsiteX77" fmla="*/ 187665 w 857049"/>
                    <a:gd name="connsiteY77" fmla="*/ 696147 h 988160"/>
                    <a:gd name="connsiteX78" fmla="*/ 175607 w 857049"/>
                    <a:gd name="connsiteY78" fmla="*/ 700166 h 988160"/>
                    <a:gd name="connsiteX79" fmla="*/ 169578 w 857049"/>
                    <a:gd name="connsiteY79" fmla="*/ 704185 h 988160"/>
                    <a:gd name="connsiteX80" fmla="*/ 163549 w 857049"/>
                    <a:gd name="connsiteY80" fmla="*/ 706195 h 988160"/>
                    <a:gd name="connsiteX81" fmla="*/ 151491 w 857049"/>
                    <a:gd name="connsiteY81" fmla="*/ 714234 h 988160"/>
                    <a:gd name="connsiteX82" fmla="*/ 139433 w 857049"/>
                    <a:gd name="connsiteY82" fmla="*/ 718253 h 988160"/>
                    <a:gd name="connsiteX83" fmla="*/ 121346 w 857049"/>
                    <a:gd name="connsiteY83" fmla="*/ 728301 h 988160"/>
                    <a:gd name="connsiteX84" fmla="*/ 103259 w 857049"/>
                    <a:gd name="connsiteY84" fmla="*/ 740359 h 988160"/>
                    <a:gd name="connsiteX85" fmla="*/ 97230 w 857049"/>
                    <a:gd name="connsiteY85" fmla="*/ 744379 h 988160"/>
                    <a:gd name="connsiteX86" fmla="*/ 87181 w 857049"/>
                    <a:gd name="connsiteY86" fmla="*/ 752417 h 988160"/>
                    <a:gd name="connsiteX87" fmla="*/ 83162 w 857049"/>
                    <a:gd name="connsiteY87" fmla="*/ 756437 h 988160"/>
                    <a:gd name="connsiteX88" fmla="*/ 77133 w 857049"/>
                    <a:gd name="connsiteY88" fmla="*/ 758446 h 988160"/>
                    <a:gd name="connsiteX89" fmla="*/ 59046 w 857049"/>
                    <a:gd name="connsiteY89" fmla="*/ 766485 h 988160"/>
                    <a:gd name="connsiteX90" fmla="*/ 42969 w 857049"/>
                    <a:gd name="connsiteY90" fmla="*/ 770504 h 988160"/>
                    <a:gd name="connsiteX91" fmla="*/ 36940 w 857049"/>
                    <a:gd name="connsiteY91" fmla="*/ 774524 h 988160"/>
                    <a:gd name="connsiteX92" fmla="*/ 30911 w 857049"/>
                    <a:gd name="connsiteY92" fmla="*/ 776533 h 988160"/>
                    <a:gd name="connsiteX93" fmla="*/ 26891 w 857049"/>
                    <a:gd name="connsiteY93" fmla="*/ 780553 h 988160"/>
                    <a:gd name="connsiteX94" fmla="*/ 8804 w 857049"/>
                    <a:gd name="connsiteY94" fmla="*/ 788591 h 988160"/>
                    <a:gd name="connsiteX95" fmla="*/ 766 w 857049"/>
                    <a:gd name="connsiteY95" fmla="*/ 790601 h 988160"/>
                    <a:gd name="connsiteX96" fmla="*/ 466 w 857049"/>
                    <a:gd name="connsiteY96" fmla="*/ 968335 h 988160"/>
                    <a:gd name="connsiteX97" fmla="*/ 856910 w 857049"/>
                    <a:gd name="connsiteY97" fmla="*/ 983528 h 988160"/>
                    <a:gd name="connsiteX98" fmla="*/ 857049 w 857049"/>
                    <a:gd name="connsiteY98" fmla="*/ 0 h 988160"/>
                    <a:gd name="connsiteX0" fmla="*/ 857049 w 862919"/>
                    <a:gd name="connsiteY0" fmla="*/ 0 h 983760"/>
                    <a:gd name="connsiteX1" fmla="*/ 786547 w 862919"/>
                    <a:gd name="connsiteY1" fmla="*/ 137458 h 983760"/>
                    <a:gd name="connsiteX2" fmla="*/ 782527 w 862919"/>
                    <a:gd name="connsiteY2" fmla="*/ 149516 h 983760"/>
                    <a:gd name="connsiteX3" fmla="*/ 770469 w 862919"/>
                    <a:gd name="connsiteY3" fmla="*/ 165594 h 983760"/>
                    <a:gd name="connsiteX4" fmla="*/ 766450 w 862919"/>
                    <a:gd name="connsiteY4" fmla="*/ 171623 h 983760"/>
                    <a:gd name="connsiteX5" fmla="*/ 760421 w 862919"/>
                    <a:gd name="connsiteY5" fmla="*/ 175642 h 983760"/>
                    <a:gd name="connsiteX6" fmla="*/ 748363 w 862919"/>
                    <a:gd name="connsiteY6" fmla="*/ 187700 h 983760"/>
                    <a:gd name="connsiteX7" fmla="*/ 742334 w 862919"/>
                    <a:gd name="connsiteY7" fmla="*/ 191719 h 983760"/>
                    <a:gd name="connsiteX8" fmla="*/ 738315 w 862919"/>
                    <a:gd name="connsiteY8" fmla="*/ 197748 h 983760"/>
                    <a:gd name="connsiteX9" fmla="*/ 728266 w 862919"/>
                    <a:gd name="connsiteY9" fmla="*/ 207797 h 983760"/>
                    <a:gd name="connsiteX10" fmla="*/ 718218 w 862919"/>
                    <a:gd name="connsiteY10" fmla="*/ 219855 h 983760"/>
                    <a:gd name="connsiteX11" fmla="*/ 710179 w 862919"/>
                    <a:gd name="connsiteY11" fmla="*/ 231913 h 983760"/>
                    <a:gd name="connsiteX12" fmla="*/ 702141 w 862919"/>
                    <a:gd name="connsiteY12" fmla="*/ 243971 h 983760"/>
                    <a:gd name="connsiteX13" fmla="*/ 696112 w 862919"/>
                    <a:gd name="connsiteY13" fmla="*/ 247990 h 983760"/>
                    <a:gd name="connsiteX14" fmla="*/ 688073 w 862919"/>
                    <a:gd name="connsiteY14" fmla="*/ 256029 h 983760"/>
                    <a:gd name="connsiteX15" fmla="*/ 682044 w 862919"/>
                    <a:gd name="connsiteY15" fmla="*/ 268087 h 983760"/>
                    <a:gd name="connsiteX16" fmla="*/ 674005 w 862919"/>
                    <a:gd name="connsiteY16" fmla="*/ 272106 h 983760"/>
                    <a:gd name="connsiteX17" fmla="*/ 667976 w 862919"/>
                    <a:gd name="connsiteY17" fmla="*/ 276126 h 983760"/>
                    <a:gd name="connsiteX18" fmla="*/ 659938 w 862919"/>
                    <a:gd name="connsiteY18" fmla="*/ 288184 h 983760"/>
                    <a:gd name="connsiteX19" fmla="*/ 655918 w 862919"/>
                    <a:gd name="connsiteY19" fmla="*/ 292203 h 983760"/>
                    <a:gd name="connsiteX20" fmla="*/ 647880 w 862919"/>
                    <a:gd name="connsiteY20" fmla="*/ 304261 h 983760"/>
                    <a:gd name="connsiteX21" fmla="*/ 639841 w 862919"/>
                    <a:gd name="connsiteY21" fmla="*/ 314309 h 983760"/>
                    <a:gd name="connsiteX22" fmla="*/ 631802 w 862919"/>
                    <a:gd name="connsiteY22" fmla="*/ 330387 h 983760"/>
                    <a:gd name="connsiteX23" fmla="*/ 625773 w 862919"/>
                    <a:gd name="connsiteY23" fmla="*/ 342445 h 983760"/>
                    <a:gd name="connsiteX24" fmla="*/ 619744 w 862919"/>
                    <a:gd name="connsiteY24" fmla="*/ 348474 h 983760"/>
                    <a:gd name="connsiteX25" fmla="*/ 611705 w 862919"/>
                    <a:gd name="connsiteY25" fmla="*/ 358522 h 983760"/>
                    <a:gd name="connsiteX26" fmla="*/ 605676 w 862919"/>
                    <a:gd name="connsiteY26" fmla="*/ 362541 h 983760"/>
                    <a:gd name="connsiteX27" fmla="*/ 595628 w 862919"/>
                    <a:gd name="connsiteY27" fmla="*/ 372590 h 983760"/>
                    <a:gd name="connsiteX28" fmla="*/ 583570 w 862919"/>
                    <a:gd name="connsiteY28" fmla="*/ 380628 h 983760"/>
                    <a:gd name="connsiteX29" fmla="*/ 575531 w 862919"/>
                    <a:gd name="connsiteY29" fmla="*/ 388667 h 983760"/>
                    <a:gd name="connsiteX30" fmla="*/ 569502 w 862919"/>
                    <a:gd name="connsiteY30" fmla="*/ 392686 h 983760"/>
                    <a:gd name="connsiteX31" fmla="*/ 561464 w 862919"/>
                    <a:gd name="connsiteY31" fmla="*/ 402735 h 983760"/>
                    <a:gd name="connsiteX32" fmla="*/ 557444 w 862919"/>
                    <a:gd name="connsiteY32" fmla="*/ 406754 h 983760"/>
                    <a:gd name="connsiteX33" fmla="*/ 549406 w 862919"/>
                    <a:gd name="connsiteY33" fmla="*/ 418812 h 983760"/>
                    <a:gd name="connsiteX34" fmla="*/ 541367 w 862919"/>
                    <a:gd name="connsiteY34" fmla="*/ 426851 h 983760"/>
                    <a:gd name="connsiteX35" fmla="*/ 539357 w 862919"/>
                    <a:gd name="connsiteY35" fmla="*/ 432880 h 983760"/>
                    <a:gd name="connsiteX36" fmla="*/ 533328 w 862919"/>
                    <a:gd name="connsiteY36" fmla="*/ 436899 h 983760"/>
                    <a:gd name="connsiteX37" fmla="*/ 523280 w 862919"/>
                    <a:gd name="connsiteY37" fmla="*/ 446948 h 983760"/>
                    <a:gd name="connsiteX38" fmla="*/ 513232 w 862919"/>
                    <a:gd name="connsiteY38" fmla="*/ 459006 h 983760"/>
                    <a:gd name="connsiteX39" fmla="*/ 509212 w 862919"/>
                    <a:gd name="connsiteY39" fmla="*/ 463025 h 983760"/>
                    <a:gd name="connsiteX40" fmla="*/ 505193 w 862919"/>
                    <a:gd name="connsiteY40" fmla="*/ 469054 h 983760"/>
                    <a:gd name="connsiteX41" fmla="*/ 493135 w 862919"/>
                    <a:gd name="connsiteY41" fmla="*/ 475083 h 983760"/>
                    <a:gd name="connsiteX42" fmla="*/ 487106 w 862919"/>
                    <a:gd name="connsiteY42" fmla="*/ 479102 h 983760"/>
                    <a:gd name="connsiteX43" fmla="*/ 479067 w 862919"/>
                    <a:gd name="connsiteY43" fmla="*/ 489151 h 983760"/>
                    <a:gd name="connsiteX44" fmla="*/ 475048 w 862919"/>
                    <a:gd name="connsiteY44" fmla="*/ 495180 h 983760"/>
                    <a:gd name="connsiteX45" fmla="*/ 469019 w 862919"/>
                    <a:gd name="connsiteY45" fmla="*/ 497189 h 983760"/>
                    <a:gd name="connsiteX46" fmla="*/ 454951 w 862919"/>
                    <a:gd name="connsiteY46" fmla="*/ 509247 h 983760"/>
                    <a:gd name="connsiteX47" fmla="*/ 450932 w 862919"/>
                    <a:gd name="connsiteY47" fmla="*/ 513267 h 983760"/>
                    <a:gd name="connsiteX48" fmla="*/ 438874 w 862919"/>
                    <a:gd name="connsiteY48" fmla="*/ 521305 h 983760"/>
                    <a:gd name="connsiteX49" fmla="*/ 434854 w 862919"/>
                    <a:gd name="connsiteY49" fmla="*/ 525325 h 983760"/>
                    <a:gd name="connsiteX50" fmla="*/ 422796 w 862919"/>
                    <a:gd name="connsiteY50" fmla="*/ 533363 h 983760"/>
                    <a:gd name="connsiteX51" fmla="*/ 418777 w 862919"/>
                    <a:gd name="connsiteY51" fmla="*/ 537383 h 983760"/>
                    <a:gd name="connsiteX52" fmla="*/ 406719 w 862919"/>
                    <a:gd name="connsiteY52" fmla="*/ 545421 h 983760"/>
                    <a:gd name="connsiteX53" fmla="*/ 402700 w 862919"/>
                    <a:gd name="connsiteY53" fmla="*/ 549441 h 983760"/>
                    <a:gd name="connsiteX54" fmla="*/ 390642 w 862919"/>
                    <a:gd name="connsiteY54" fmla="*/ 557479 h 983760"/>
                    <a:gd name="connsiteX55" fmla="*/ 380593 w 862919"/>
                    <a:gd name="connsiteY55" fmla="*/ 563508 h 983760"/>
                    <a:gd name="connsiteX56" fmla="*/ 372555 w 862919"/>
                    <a:gd name="connsiteY56" fmla="*/ 573557 h 983760"/>
                    <a:gd name="connsiteX57" fmla="*/ 370545 w 862919"/>
                    <a:gd name="connsiteY57" fmla="*/ 579586 h 983760"/>
                    <a:gd name="connsiteX58" fmla="*/ 352458 w 862919"/>
                    <a:gd name="connsiteY58" fmla="*/ 593653 h 983760"/>
                    <a:gd name="connsiteX59" fmla="*/ 342410 w 862919"/>
                    <a:gd name="connsiteY59" fmla="*/ 599682 h 983760"/>
                    <a:gd name="connsiteX60" fmla="*/ 326332 w 862919"/>
                    <a:gd name="connsiteY60" fmla="*/ 611740 h 983760"/>
                    <a:gd name="connsiteX61" fmla="*/ 320303 w 862919"/>
                    <a:gd name="connsiteY61" fmla="*/ 613750 h 983760"/>
                    <a:gd name="connsiteX62" fmla="*/ 314274 w 862919"/>
                    <a:gd name="connsiteY62" fmla="*/ 617769 h 983760"/>
                    <a:gd name="connsiteX63" fmla="*/ 302216 w 862919"/>
                    <a:gd name="connsiteY63" fmla="*/ 621789 h 983760"/>
                    <a:gd name="connsiteX64" fmla="*/ 290158 w 862919"/>
                    <a:gd name="connsiteY64" fmla="*/ 629828 h 983760"/>
                    <a:gd name="connsiteX65" fmla="*/ 284129 w 862919"/>
                    <a:gd name="connsiteY65" fmla="*/ 633847 h 983760"/>
                    <a:gd name="connsiteX66" fmla="*/ 280110 w 862919"/>
                    <a:gd name="connsiteY66" fmla="*/ 639876 h 983760"/>
                    <a:gd name="connsiteX67" fmla="*/ 268052 w 862919"/>
                    <a:gd name="connsiteY67" fmla="*/ 645905 h 983760"/>
                    <a:gd name="connsiteX68" fmla="*/ 258003 w 862919"/>
                    <a:gd name="connsiteY68" fmla="*/ 653944 h 983760"/>
                    <a:gd name="connsiteX69" fmla="*/ 251974 w 862919"/>
                    <a:gd name="connsiteY69" fmla="*/ 655953 h 983760"/>
                    <a:gd name="connsiteX70" fmla="*/ 241926 w 862919"/>
                    <a:gd name="connsiteY70" fmla="*/ 663992 h 983760"/>
                    <a:gd name="connsiteX71" fmla="*/ 235897 w 862919"/>
                    <a:gd name="connsiteY71" fmla="*/ 666002 h 983760"/>
                    <a:gd name="connsiteX72" fmla="*/ 229868 w 862919"/>
                    <a:gd name="connsiteY72" fmla="*/ 670021 h 983760"/>
                    <a:gd name="connsiteX73" fmla="*/ 217810 w 862919"/>
                    <a:gd name="connsiteY73" fmla="*/ 674040 h 983760"/>
                    <a:gd name="connsiteX74" fmla="*/ 205752 w 862919"/>
                    <a:gd name="connsiteY74" fmla="*/ 680069 h 983760"/>
                    <a:gd name="connsiteX75" fmla="*/ 197713 w 862919"/>
                    <a:gd name="connsiteY75" fmla="*/ 688108 h 983760"/>
                    <a:gd name="connsiteX76" fmla="*/ 191684 w 862919"/>
                    <a:gd name="connsiteY76" fmla="*/ 692127 h 983760"/>
                    <a:gd name="connsiteX77" fmla="*/ 187665 w 862919"/>
                    <a:gd name="connsiteY77" fmla="*/ 696147 h 983760"/>
                    <a:gd name="connsiteX78" fmla="*/ 175607 w 862919"/>
                    <a:gd name="connsiteY78" fmla="*/ 700166 h 983760"/>
                    <a:gd name="connsiteX79" fmla="*/ 169578 w 862919"/>
                    <a:gd name="connsiteY79" fmla="*/ 704185 h 983760"/>
                    <a:gd name="connsiteX80" fmla="*/ 163549 w 862919"/>
                    <a:gd name="connsiteY80" fmla="*/ 706195 h 983760"/>
                    <a:gd name="connsiteX81" fmla="*/ 151491 w 862919"/>
                    <a:gd name="connsiteY81" fmla="*/ 714234 h 983760"/>
                    <a:gd name="connsiteX82" fmla="*/ 139433 w 862919"/>
                    <a:gd name="connsiteY82" fmla="*/ 718253 h 983760"/>
                    <a:gd name="connsiteX83" fmla="*/ 121346 w 862919"/>
                    <a:gd name="connsiteY83" fmla="*/ 728301 h 983760"/>
                    <a:gd name="connsiteX84" fmla="*/ 103259 w 862919"/>
                    <a:gd name="connsiteY84" fmla="*/ 740359 h 983760"/>
                    <a:gd name="connsiteX85" fmla="*/ 97230 w 862919"/>
                    <a:gd name="connsiteY85" fmla="*/ 744379 h 983760"/>
                    <a:gd name="connsiteX86" fmla="*/ 87181 w 862919"/>
                    <a:gd name="connsiteY86" fmla="*/ 752417 h 983760"/>
                    <a:gd name="connsiteX87" fmla="*/ 83162 w 862919"/>
                    <a:gd name="connsiteY87" fmla="*/ 756437 h 983760"/>
                    <a:gd name="connsiteX88" fmla="*/ 77133 w 862919"/>
                    <a:gd name="connsiteY88" fmla="*/ 758446 h 983760"/>
                    <a:gd name="connsiteX89" fmla="*/ 59046 w 862919"/>
                    <a:gd name="connsiteY89" fmla="*/ 766485 h 983760"/>
                    <a:gd name="connsiteX90" fmla="*/ 42969 w 862919"/>
                    <a:gd name="connsiteY90" fmla="*/ 770504 h 983760"/>
                    <a:gd name="connsiteX91" fmla="*/ 36940 w 862919"/>
                    <a:gd name="connsiteY91" fmla="*/ 774524 h 983760"/>
                    <a:gd name="connsiteX92" fmla="*/ 30911 w 862919"/>
                    <a:gd name="connsiteY92" fmla="*/ 776533 h 983760"/>
                    <a:gd name="connsiteX93" fmla="*/ 26891 w 862919"/>
                    <a:gd name="connsiteY93" fmla="*/ 780553 h 983760"/>
                    <a:gd name="connsiteX94" fmla="*/ 8804 w 862919"/>
                    <a:gd name="connsiteY94" fmla="*/ 788591 h 983760"/>
                    <a:gd name="connsiteX95" fmla="*/ 766 w 862919"/>
                    <a:gd name="connsiteY95" fmla="*/ 790601 h 983760"/>
                    <a:gd name="connsiteX96" fmla="*/ 466 w 862919"/>
                    <a:gd name="connsiteY96" fmla="*/ 968335 h 983760"/>
                    <a:gd name="connsiteX97" fmla="*/ 862919 w 862919"/>
                    <a:gd name="connsiteY97" fmla="*/ 971417 h 983760"/>
                    <a:gd name="connsiteX98" fmla="*/ 857049 w 862919"/>
                    <a:gd name="connsiteY98" fmla="*/ 0 h 983760"/>
                    <a:gd name="connsiteX0" fmla="*/ 857049 w 862919"/>
                    <a:gd name="connsiteY0" fmla="*/ 0 h 974525"/>
                    <a:gd name="connsiteX1" fmla="*/ 786547 w 862919"/>
                    <a:gd name="connsiteY1" fmla="*/ 137458 h 974525"/>
                    <a:gd name="connsiteX2" fmla="*/ 782527 w 862919"/>
                    <a:gd name="connsiteY2" fmla="*/ 149516 h 974525"/>
                    <a:gd name="connsiteX3" fmla="*/ 770469 w 862919"/>
                    <a:gd name="connsiteY3" fmla="*/ 165594 h 974525"/>
                    <a:gd name="connsiteX4" fmla="*/ 766450 w 862919"/>
                    <a:gd name="connsiteY4" fmla="*/ 171623 h 974525"/>
                    <a:gd name="connsiteX5" fmla="*/ 760421 w 862919"/>
                    <a:gd name="connsiteY5" fmla="*/ 175642 h 974525"/>
                    <a:gd name="connsiteX6" fmla="*/ 748363 w 862919"/>
                    <a:gd name="connsiteY6" fmla="*/ 187700 h 974525"/>
                    <a:gd name="connsiteX7" fmla="*/ 742334 w 862919"/>
                    <a:gd name="connsiteY7" fmla="*/ 191719 h 974525"/>
                    <a:gd name="connsiteX8" fmla="*/ 738315 w 862919"/>
                    <a:gd name="connsiteY8" fmla="*/ 197748 h 974525"/>
                    <a:gd name="connsiteX9" fmla="*/ 728266 w 862919"/>
                    <a:gd name="connsiteY9" fmla="*/ 207797 h 974525"/>
                    <a:gd name="connsiteX10" fmla="*/ 718218 w 862919"/>
                    <a:gd name="connsiteY10" fmla="*/ 219855 h 974525"/>
                    <a:gd name="connsiteX11" fmla="*/ 710179 w 862919"/>
                    <a:gd name="connsiteY11" fmla="*/ 231913 h 974525"/>
                    <a:gd name="connsiteX12" fmla="*/ 702141 w 862919"/>
                    <a:gd name="connsiteY12" fmla="*/ 243971 h 974525"/>
                    <a:gd name="connsiteX13" fmla="*/ 696112 w 862919"/>
                    <a:gd name="connsiteY13" fmla="*/ 247990 h 974525"/>
                    <a:gd name="connsiteX14" fmla="*/ 688073 w 862919"/>
                    <a:gd name="connsiteY14" fmla="*/ 256029 h 974525"/>
                    <a:gd name="connsiteX15" fmla="*/ 682044 w 862919"/>
                    <a:gd name="connsiteY15" fmla="*/ 268087 h 974525"/>
                    <a:gd name="connsiteX16" fmla="*/ 674005 w 862919"/>
                    <a:gd name="connsiteY16" fmla="*/ 272106 h 974525"/>
                    <a:gd name="connsiteX17" fmla="*/ 667976 w 862919"/>
                    <a:gd name="connsiteY17" fmla="*/ 276126 h 974525"/>
                    <a:gd name="connsiteX18" fmla="*/ 659938 w 862919"/>
                    <a:gd name="connsiteY18" fmla="*/ 288184 h 974525"/>
                    <a:gd name="connsiteX19" fmla="*/ 655918 w 862919"/>
                    <a:gd name="connsiteY19" fmla="*/ 292203 h 974525"/>
                    <a:gd name="connsiteX20" fmla="*/ 647880 w 862919"/>
                    <a:gd name="connsiteY20" fmla="*/ 304261 h 974525"/>
                    <a:gd name="connsiteX21" fmla="*/ 639841 w 862919"/>
                    <a:gd name="connsiteY21" fmla="*/ 314309 h 974525"/>
                    <a:gd name="connsiteX22" fmla="*/ 631802 w 862919"/>
                    <a:gd name="connsiteY22" fmla="*/ 330387 h 974525"/>
                    <a:gd name="connsiteX23" fmla="*/ 625773 w 862919"/>
                    <a:gd name="connsiteY23" fmla="*/ 342445 h 974525"/>
                    <a:gd name="connsiteX24" fmla="*/ 619744 w 862919"/>
                    <a:gd name="connsiteY24" fmla="*/ 348474 h 974525"/>
                    <a:gd name="connsiteX25" fmla="*/ 611705 w 862919"/>
                    <a:gd name="connsiteY25" fmla="*/ 358522 h 974525"/>
                    <a:gd name="connsiteX26" fmla="*/ 605676 w 862919"/>
                    <a:gd name="connsiteY26" fmla="*/ 362541 h 974525"/>
                    <a:gd name="connsiteX27" fmla="*/ 595628 w 862919"/>
                    <a:gd name="connsiteY27" fmla="*/ 372590 h 974525"/>
                    <a:gd name="connsiteX28" fmla="*/ 583570 w 862919"/>
                    <a:gd name="connsiteY28" fmla="*/ 380628 h 974525"/>
                    <a:gd name="connsiteX29" fmla="*/ 575531 w 862919"/>
                    <a:gd name="connsiteY29" fmla="*/ 388667 h 974525"/>
                    <a:gd name="connsiteX30" fmla="*/ 569502 w 862919"/>
                    <a:gd name="connsiteY30" fmla="*/ 392686 h 974525"/>
                    <a:gd name="connsiteX31" fmla="*/ 561464 w 862919"/>
                    <a:gd name="connsiteY31" fmla="*/ 402735 h 974525"/>
                    <a:gd name="connsiteX32" fmla="*/ 557444 w 862919"/>
                    <a:gd name="connsiteY32" fmla="*/ 406754 h 974525"/>
                    <a:gd name="connsiteX33" fmla="*/ 549406 w 862919"/>
                    <a:gd name="connsiteY33" fmla="*/ 418812 h 974525"/>
                    <a:gd name="connsiteX34" fmla="*/ 541367 w 862919"/>
                    <a:gd name="connsiteY34" fmla="*/ 426851 h 974525"/>
                    <a:gd name="connsiteX35" fmla="*/ 539357 w 862919"/>
                    <a:gd name="connsiteY35" fmla="*/ 432880 h 974525"/>
                    <a:gd name="connsiteX36" fmla="*/ 533328 w 862919"/>
                    <a:gd name="connsiteY36" fmla="*/ 436899 h 974525"/>
                    <a:gd name="connsiteX37" fmla="*/ 523280 w 862919"/>
                    <a:gd name="connsiteY37" fmla="*/ 446948 h 974525"/>
                    <a:gd name="connsiteX38" fmla="*/ 513232 w 862919"/>
                    <a:gd name="connsiteY38" fmla="*/ 459006 h 974525"/>
                    <a:gd name="connsiteX39" fmla="*/ 509212 w 862919"/>
                    <a:gd name="connsiteY39" fmla="*/ 463025 h 974525"/>
                    <a:gd name="connsiteX40" fmla="*/ 505193 w 862919"/>
                    <a:gd name="connsiteY40" fmla="*/ 469054 h 974525"/>
                    <a:gd name="connsiteX41" fmla="*/ 493135 w 862919"/>
                    <a:gd name="connsiteY41" fmla="*/ 475083 h 974525"/>
                    <a:gd name="connsiteX42" fmla="*/ 487106 w 862919"/>
                    <a:gd name="connsiteY42" fmla="*/ 479102 h 974525"/>
                    <a:gd name="connsiteX43" fmla="*/ 479067 w 862919"/>
                    <a:gd name="connsiteY43" fmla="*/ 489151 h 974525"/>
                    <a:gd name="connsiteX44" fmla="*/ 475048 w 862919"/>
                    <a:gd name="connsiteY44" fmla="*/ 495180 h 974525"/>
                    <a:gd name="connsiteX45" fmla="*/ 469019 w 862919"/>
                    <a:gd name="connsiteY45" fmla="*/ 497189 h 974525"/>
                    <a:gd name="connsiteX46" fmla="*/ 454951 w 862919"/>
                    <a:gd name="connsiteY46" fmla="*/ 509247 h 974525"/>
                    <a:gd name="connsiteX47" fmla="*/ 450932 w 862919"/>
                    <a:gd name="connsiteY47" fmla="*/ 513267 h 974525"/>
                    <a:gd name="connsiteX48" fmla="*/ 438874 w 862919"/>
                    <a:gd name="connsiteY48" fmla="*/ 521305 h 974525"/>
                    <a:gd name="connsiteX49" fmla="*/ 434854 w 862919"/>
                    <a:gd name="connsiteY49" fmla="*/ 525325 h 974525"/>
                    <a:gd name="connsiteX50" fmla="*/ 422796 w 862919"/>
                    <a:gd name="connsiteY50" fmla="*/ 533363 h 974525"/>
                    <a:gd name="connsiteX51" fmla="*/ 418777 w 862919"/>
                    <a:gd name="connsiteY51" fmla="*/ 537383 h 974525"/>
                    <a:gd name="connsiteX52" fmla="*/ 406719 w 862919"/>
                    <a:gd name="connsiteY52" fmla="*/ 545421 h 974525"/>
                    <a:gd name="connsiteX53" fmla="*/ 402700 w 862919"/>
                    <a:gd name="connsiteY53" fmla="*/ 549441 h 974525"/>
                    <a:gd name="connsiteX54" fmla="*/ 390642 w 862919"/>
                    <a:gd name="connsiteY54" fmla="*/ 557479 h 974525"/>
                    <a:gd name="connsiteX55" fmla="*/ 380593 w 862919"/>
                    <a:gd name="connsiteY55" fmla="*/ 563508 h 974525"/>
                    <a:gd name="connsiteX56" fmla="*/ 372555 w 862919"/>
                    <a:gd name="connsiteY56" fmla="*/ 573557 h 974525"/>
                    <a:gd name="connsiteX57" fmla="*/ 370545 w 862919"/>
                    <a:gd name="connsiteY57" fmla="*/ 579586 h 974525"/>
                    <a:gd name="connsiteX58" fmla="*/ 352458 w 862919"/>
                    <a:gd name="connsiteY58" fmla="*/ 593653 h 974525"/>
                    <a:gd name="connsiteX59" fmla="*/ 342410 w 862919"/>
                    <a:gd name="connsiteY59" fmla="*/ 599682 h 974525"/>
                    <a:gd name="connsiteX60" fmla="*/ 326332 w 862919"/>
                    <a:gd name="connsiteY60" fmla="*/ 611740 h 974525"/>
                    <a:gd name="connsiteX61" fmla="*/ 320303 w 862919"/>
                    <a:gd name="connsiteY61" fmla="*/ 613750 h 974525"/>
                    <a:gd name="connsiteX62" fmla="*/ 314274 w 862919"/>
                    <a:gd name="connsiteY62" fmla="*/ 617769 h 974525"/>
                    <a:gd name="connsiteX63" fmla="*/ 302216 w 862919"/>
                    <a:gd name="connsiteY63" fmla="*/ 621789 h 974525"/>
                    <a:gd name="connsiteX64" fmla="*/ 290158 w 862919"/>
                    <a:gd name="connsiteY64" fmla="*/ 629828 h 974525"/>
                    <a:gd name="connsiteX65" fmla="*/ 284129 w 862919"/>
                    <a:gd name="connsiteY65" fmla="*/ 633847 h 974525"/>
                    <a:gd name="connsiteX66" fmla="*/ 280110 w 862919"/>
                    <a:gd name="connsiteY66" fmla="*/ 639876 h 974525"/>
                    <a:gd name="connsiteX67" fmla="*/ 268052 w 862919"/>
                    <a:gd name="connsiteY67" fmla="*/ 645905 h 974525"/>
                    <a:gd name="connsiteX68" fmla="*/ 258003 w 862919"/>
                    <a:gd name="connsiteY68" fmla="*/ 653944 h 974525"/>
                    <a:gd name="connsiteX69" fmla="*/ 251974 w 862919"/>
                    <a:gd name="connsiteY69" fmla="*/ 655953 h 974525"/>
                    <a:gd name="connsiteX70" fmla="*/ 241926 w 862919"/>
                    <a:gd name="connsiteY70" fmla="*/ 663992 h 974525"/>
                    <a:gd name="connsiteX71" fmla="*/ 235897 w 862919"/>
                    <a:gd name="connsiteY71" fmla="*/ 666002 h 974525"/>
                    <a:gd name="connsiteX72" fmla="*/ 229868 w 862919"/>
                    <a:gd name="connsiteY72" fmla="*/ 670021 h 974525"/>
                    <a:gd name="connsiteX73" fmla="*/ 217810 w 862919"/>
                    <a:gd name="connsiteY73" fmla="*/ 674040 h 974525"/>
                    <a:gd name="connsiteX74" fmla="*/ 205752 w 862919"/>
                    <a:gd name="connsiteY74" fmla="*/ 680069 h 974525"/>
                    <a:gd name="connsiteX75" fmla="*/ 197713 w 862919"/>
                    <a:gd name="connsiteY75" fmla="*/ 688108 h 974525"/>
                    <a:gd name="connsiteX76" fmla="*/ 191684 w 862919"/>
                    <a:gd name="connsiteY76" fmla="*/ 692127 h 974525"/>
                    <a:gd name="connsiteX77" fmla="*/ 187665 w 862919"/>
                    <a:gd name="connsiteY77" fmla="*/ 696147 h 974525"/>
                    <a:gd name="connsiteX78" fmla="*/ 175607 w 862919"/>
                    <a:gd name="connsiteY78" fmla="*/ 700166 h 974525"/>
                    <a:gd name="connsiteX79" fmla="*/ 169578 w 862919"/>
                    <a:gd name="connsiteY79" fmla="*/ 704185 h 974525"/>
                    <a:gd name="connsiteX80" fmla="*/ 163549 w 862919"/>
                    <a:gd name="connsiteY80" fmla="*/ 706195 h 974525"/>
                    <a:gd name="connsiteX81" fmla="*/ 151491 w 862919"/>
                    <a:gd name="connsiteY81" fmla="*/ 714234 h 974525"/>
                    <a:gd name="connsiteX82" fmla="*/ 139433 w 862919"/>
                    <a:gd name="connsiteY82" fmla="*/ 718253 h 974525"/>
                    <a:gd name="connsiteX83" fmla="*/ 121346 w 862919"/>
                    <a:gd name="connsiteY83" fmla="*/ 728301 h 974525"/>
                    <a:gd name="connsiteX84" fmla="*/ 103259 w 862919"/>
                    <a:gd name="connsiteY84" fmla="*/ 740359 h 974525"/>
                    <a:gd name="connsiteX85" fmla="*/ 97230 w 862919"/>
                    <a:gd name="connsiteY85" fmla="*/ 744379 h 974525"/>
                    <a:gd name="connsiteX86" fmla="*/ 87181 w 862919"/>
                    <a:gd name="connsiteY86" fmla="*/ 752417 h 974525"/>
                    <a:gd name="connsiteX87" fmla="*/ 83162 w 862919"/>
                    <a:gd name="connsiteY87" fmla="*/ 756437 h 974525"/>
                    <a:gd name="connsiteX88" fmla="*/ 77133 w 862919"/>
                    <a:gd name="connsiteY88" fmla="*/ 758446 h 974525"/>
                    <a:gd name="connsiteX89" fmla="*/ 59046 w 862919"/>
                    <a:gd name="connsiteY89" fmla="*/ 766485 h 974525"/>
                    <a:gd name="connsiteX90" fmla="*/ 42969 w 862919"/>
                    <a:gd name="connsiteY90" fmla="*/ 770504 h 974525"/>
                    <a:gd name="connsiteX91" fmla="*/ 36940 w 862919"/>
                    <a:gd name="connsiteY91" fmla="*/ 774524 h 974525"/>
                    <a:gd name="connsiteX92" fmla="*/ 30911 w 862919"/>
                    <a:gd name="connsiteY92" fmla="*/ 776533 h 974525"/>
                    <a:gd name="connsiteX93" fmla="*/ 26891 w 862919"/>
                    <a:gd name="connsiteY93" fmla="*/ 780553 h 974525"/>
                    <a:gd name="connsiteX94" fmla="*/ 8804 w 862919"/>
                    <a:gd name="connsiteY94" fmla="*/ 788591 h 974525"/>
                    <a:gd name="connsiteX95" fmla="*/ 766 w 862919"/>
                    <a:gd name="connsiteY95" fmla="*/ 790601 h 974525"/>
                    <a:gd name="connsiteX96" fmla="*/ 466 w 862919"/>
                    <a:gd name="connsiteY96" fmla="*/ 953196 h 974525"/>
                    <a:gd name="connsiteX97" fmla="*/ 862919 w 862919"/>
                    <a:gd name="connsiteY97" fmla="*/ 971417 h 974525"/>
                    <a:gd name="connsiteX98" fmla="*/ 857049 w 862919"/>
                    <a:gd name="connsiteY98" fmla="*/ 0 h 974525"/>
                    <a:gd name="connsiteX0" fmla="*/ 857049 w 857049"/>
                    <a:gd name="connsiteY0" fmla="*/ 0 h 969532"/>
                    <a:gd name="connsiteX1" fmla="*/ 786547 w 857049"/>
                    <a:gd name="connsiteY1" fmla="*/ 137458 h 969532"/>
                    <a:gd name="connsiteX2" fmla="*/ 782527 w 857049"/>
                    <a:gd name="connsiteY2" fmla="*/ 149516 h 969532"/>
                    <a:gd name="connsiteX3" fmla="*/ 770469 w 857049"/>
                    <a:gd name="connsiteY3" fmla="*/ 165594 h 969532"/>
                    <a:gd name="connsiteX4" fmla="*/ 766450 w 857049"/>
                    <a:gd name="connsiteY4" fmla="*/ 171623 h 969532"/>
                    <a:gd name="connsiteX5" fmla="*/ 760421 w 857049"/>
                    <a:gd name="connsiteY5" fmla="*/ 175642 h 969532"/>
                    <a:gd name="connsiteX6" fmla="*/ 748363 w 857049"/>
                    <a:gd name="connsiteY6" fmla="*/ 187700 h 969532"/>
                    <a:gd name="connsiteX7" fmla="*/ 742334 w 857049"/>
                    <a:gd name="connsiteY7" fmla="*/ 191719 h 969532"/>
                    <a:gd name="connsiteX8" fmla="*/ 738315 w 857049"/>
                    <a:gd name="connsiteY8" fmla="*/ 197748 h 969532"/>
                    <a:gd name="connsiteX9" fmla="*/ 728266 w 857049"/>
                    <a:gd name="connsiteY9" fmla="*/ 207797 h 969532"/>
                    <a:gd name="connsiteX10" fmla="*/ 718218 w 857049"/>
                    <a:gd name="connsiteY10" fmla="*/ 219855 h 969532"/>
                    <a:gd name="connsiteX11" fmla="*/ 710179 w 857049"/>
                    <a:gd name="connsiteY11" fmla="*/ 231913 h 969532"/>
                    <a:gd name="connsiteX12" fmla="*/ 702141 w 857049"/>
                    <a:gd name="connsiteY12" fmla="*/ 243971 h 969532"/>
                    <a:gd name="connsiteX13" fmla="*/ 696112 w 857049"/>
                    <a:gd name="connsiteY13" fmla="*/ 247990 h 969532"/>
                    <a:gd name="connsiteX14" fmla="*/ 688073 w 857049"/>
                    <a:gd name="connsiteY14" fmla="*/ 256029 h 969532"/>
                    <a:gd name="connsiteX15" fmla="*/ 682044 w 857049"/>
                    <a:gd name="connsiteY15" fmla="*/ 268087 h 969532"/>
                    <a:gd name="connsiteX16" fmla="*/ 674005 w 857049"/>
                    <a:gd name="connsiteY16" fmla="*/ 272106 h 969532"/>
                    <a:gd name="connsiteX17" fmla="*/ 667976 w 857049"/>
                    <a:gd name="connsiteY17" fmla="*/ 276126 h 969532"/>
                    <a:gd name="connsiteX18" fmla="*/ 659938 w 857049"/>
                    <a:gd name="connsiteY18" fmla="*/ 288184 h 969532"/>
                    <a:gd name="connsiteX19" fmla="*/ 655918 w 857049"/>
                    <a:gd name="connsiteY19" fmla="*/ 292203 h 969532"/>
                    <a:gd name="connsiteX20" fmla="*/ 647880 w 857049"/>
                    <a:gd name="connsiteY20" fmla="*/ 304261 h 969532"/>
                    <a:gd name="connsiteX21" fmla="*/ 639841 w 857049"/>
                    <a:gd name="connsiteY21" fmla="*/ 314309 h 969532"/>
                    <a:gd name="connsiteX22" fmla="*/ 631802 w 857049"/>
                    <a:gd name="connsiteY22" fmla="*/ 330387 h 969532"/>
                    <a:gd name="connsiteX23" fmla="*/ 625773 w 857049"/>
                    <a:gd name="connsiteY23" fmla="*/ 342445 h 969532"/>
                    <a:gd name="connsiteX24" fmla="*/ 619744 w 857049"/>
                    <a:gd name="connsiteY24" fmla="*/ 348474 h 969532"/>
                    <a:gd name="connsiteX25" fmla="*/ 611705 w 857049"/>
                    <a:gd name="connsiteY25" fmla="*/ 358522 h 969532"/>
                    <a:gd name="connsiteX26" fmla="*/ 605676 w 857049"/>
                    <a:gd name="connsiteY26" fmla="*/ 362541 h 969532"/>
                    <a:gd name="connsiteX27" fmla="*/ 595628 w 857049"/>
                    <a:gd name="connsiteY27" fmla="*/ 372590 h 969532"/>
                    <a:gd name="connsiteX28" fmla="*/ 583570 w 857049"/>
                    <a:gd name="connsiteY28" fmla="*/ 380628 h 969532"/>
                    <a:gd name="connsiteX29" fmla="*/ 575531 w 857049"/>
                    <a:gd name="connsiteY29" fmla="*/ 388667 h 969532"/>
                    <a:gd name="connsiteX30" fmla="*/ 569502 w 857049"/>
                    <a:gd name="connsiteY30" fmla="*/ 392686 h 969532"/>
                    <a:gd name="connsiteX31" fmla="*/ 561464 w 857049"/>
                    <a:gd name="connsiteY31" fmla="*/ 402735 h 969532"/>
                    <a:gd name="connsiteX32" fmla="*/ 557444 w 857049"/>
                    <a:gd name="connsiteY32" fmla="*/ 406754 h 969532"/>
                    <a:gd name="connsiteX33" fmla="*/ 549406 w 857049"/>
                    <a:gd name="connsiteY33" fmla="*/ 418812 h 969532"/>
                    <a:gd name="connsiteX34" fmla="*/ 541367 w 857049"/>
                    <a:gd name="connsiteY34" fmla="*/ 426851 h 969532"/>
                    <a:gd name="connsiteX35" fmla="*/ 539357 w 857049"/>
                    <a:gd name="connsiteY35" fmla="*/ 432880 h 969532"/>
                    <a:gd name="connsiteX36" fmla="*/ 533328 w 857049"/>
                    <a:gd name="connsiteY36" fmla="*/ 436899 h 969532"/>
                    <a:gd name="connsiteX37" fmla="*/ 523280 w 857049"/>
                    <a:gd name="connsiteY37" fmla="*/ 446948 h 969532"/>
                    <a:gd name="connsiteX38" fmla="*/ 513232 w 857049"/>
                    <a:gd name="connsiteY38" fmla="*/ 459006 h 969532"/>
                    <a:gd name="connsiteX39" fmla="*/ 509212 w 857049"/>
                    <a:gd name="connsiteY39" fmla="*/ 463025 h 969532"/>
                    <a:gd name="connsiteX40" fmla="*/ 505193 w 857049"/>
                    <a:gd name="connsiteY40" fmla="*/ 469054 h 969532"/>
                    <a:gd name="connsiteX41" fmla="*/ 493135 w 857049"/>
                    <a:gd name="connsiteY41" fmla="*/ 475083 h 969532"/>
                    <a:gd name="connsiteX42" fmla="*/ 487106 w 857049"/>
                    <a:gd name="connsiteY42" fmla="*/ 479102 h 969532"/>
                    <a:gd name="connsiteX43" fmla="*/ 479067 w 857049"/>
                    <a:gd name="connsiteY43" fmla="*/ 489151 h 969532"/>
                    <a:gd name="connsiteX44" fmla="*/ 475048 w 857049"/>
                    <a:gd name="connsiteY44" fmla="*/ 495180 h 969532"/>
                    <a:gd name="connsiteX45" fmla="*/ 469019 w 857049"/>
                    <a:gd name="connsiteY45" fmla="*/ 497189 h 969532"/>
                    <a:gd name="connsiteX46" fmla="*/ 454951 w 857049"/>
                    <a:gd name="connsiteY46" fmla="*/ 509247 h 969532"/>
                    <a:gd name="connsiteX47" fmla="*/ 450932 w 857049"/>
                    <a:gd name="connsiteY47" fmla="*/ 513267 h 969532"/>
                    <a:gd name="connsiteX48" fmla="*/ 438874 w 857049"/>
                    <a:gd name="connsiteY48" fmla="*/ 521305 h 969532"/>
                    <a:gd name="connsiteX49" fmla="*/ 434854 w 857049"/>
                    <a:gd name="connsiteY49" fmla="*/ 525325 h 969532"/>
                    <a:gd name="connsiteX50" fmla="*/ 422796 w 857049"/>
                    <a:gd name="connsiteY50" fmla="*/ 533363 h 969532"/>
                    <a:gd name="connsiteX51" fmla="*/ 418777 w 857049"/>
                    <a:gd name="connsiteY51" fmla="*/ 537383 h 969532"/>
                    <a:gd name="connsiteX52" fmla="*/ 406719 w 857049"/>
                    <a:gd name="connsiteY52" fmla="*/ 545421 h 969532"/>
                    <a:gd name="connsiteX53" fmla="*/ 402700 w 857049"/>
                    <a:gd name="connsiteY53" fmla="*/ 549441 h 969532"/>
                    <a:gd name="connsiteX54" fmla="*/ 390642 w 857049"/>
                    <a:gd name="connsiteY54" fmla="*/ 557479 h 969532"/>
                    <a:gd name="connsiteX55" fmla="*/ 380593 w 857049"/>
                    <a:gd name="connsiteY55" fmla="*/ 563508 h 969532"/>
                    <a:gd name="connsiteX56" fmla="*/ 372555 w 857049"/>
                    <a:gd name="connsiteY56" fmla="*/ 573557 h 969532"/>
                    <a:gd name="connsiteX57" fmla="*/ 370545 w 857049"/>
                    <a:gd name="connsiteY57" fmla="*/ 579586 h 969532"/>
                    <a:gd name="connsiteX58" fmla="*/ 352458 w 857049"/>
                    <a:gd name="connsiteY58" fmla="*/ 593653 h 969532"/>
                    <a:gd name="connsiteX59" fmla="*/ 342410 w 857049"/>
                    <a:gd name="connsiteY59" fmla="*/ 599682 h 969532"/>
                    <a:gd name="connsiteX60" fmla="*/ 326332 w 857049"/>
                    <a:gd name="connsiteY60" fmla="*/ 611740 h 969532"/>
                    <a:gd name="connsiteX61" fmla="*/ 320303 w 857049"/>
                    <a:gd name="connsiteY61" fmla="*/ 613750 h 969532"/>
                    <a:gd name="connsiteX62" fmla="*/ 314274 w 857049"/>
                    <a:gd name="connsiteY62" fmla="*/ 617769 h 969532"/>
                    <a:gd name="connsiteX63" fmla="*/ 302216 w 857049"/>
                    <a:gd name="connsiteY63" fmla="*/ 621789 h 969532"/>
                    <a:gd name="connsiteX64" fmla="*/ 290158 w 857049"/>
                    <a:gd name="connsiteY64" fmla="*/ 629828 h 969532"/>
                    <a:gd name="connsiteX65" fmla="*/ 284129 w 857049"/>
                    <a:gd name="connsiteY65" fmla="*/ 633847 h 969532"/>
                    <a:gd name="connsiteX66" fmla="*/ 280110 w 857049"/>
                    <a:gd name="connsiteY66" fmla="*/ 639876 h 969532"/>
                    <a:gd name="connsiteX67" fmla="*/ 268052 w 857049"/>
                    <a:gd name="connsiteY67" fmla="*/ 645905 h 969532"/>
                    <a:gd name="connsiteX68" fmla="*/ 258003 w 857049"/>
                    <a:gd name="connsiteY68" fmla="*/ 653944 h 969532"/>
                    <a:gd name="connsiteX69" fmla="*/ 251974 w 857049"/>
                    <a:gd name="connsiteY69" fmla="*/ 655953 h 969532"/>
                    <a:gd name="connsiteX70" fmla="*/ 241926 w 857049"/>
                    <a:gd name="connsiteY70" fmla="*/ 663992 h 969532"/>
                    <a:gd name="connsiteX71" fmla="*/ 235897 w 857049"/>
                    <a:gd name="connsiteY71" fmla="*/ 666002 h 969532"/>
                    <a:gd name="connsiteX72" fmla="*/ 229868 w 857049"/>
                    <a:gd name="connsiteY72" fmla="*/ 670021 h 969532"/>
                    <a:gd name="connsiteX73" fmla="*/ 217810 w 857049"/>
                    <a:gd name="connsiteY73" fmla="*/ 674040 h 969532"/>
                    <a:gd name="connsiteX74" fmla="*/ 205752 w 857049"/>
                    <a:gd name="connsiteY74" fmla="*/ 680069 h 969532"/>
                    <a:gd name="connsiteX75" fmla="*/ 197713 w 857049"/>
                    <a:gd name="connsiteY75" fmla="*/ 688108 h 969532"/>
                    <a:gd name="connsiteX76" fmla="*/ 191684 w 857049"/>
                    <a:gd name="connsiteY76" fmla="*/ 692127 h 969532"/>
                    <a:gd name="connsiteX77" fmla="*/ 187665 w 857049"/>
                    <a:gd name="connsiteY77" fmla="*/ 696147 h 969532"/>
                    <a:gd name="connsiteX78" fmla="*/ 175607 w 857049"/>
                    <a:gd name="connsiteY78" fmla="*/ 700166 h 969532"/>
                    <a:gd name="connsiteX79" fmla="*/ 169578 w 857049"/>
                    <a:gd name="connsiteY79" fmla="*/ 704185 h 969532"/>
                    <a:gd name="connsiteX80" fmla="*/ 163549 w 857049"/>
                    <a:gd name="connsiteY80" fmla="*/ 706195 h 969532"/>
                    <a:gd name="connsiteX81" fmla="*/ 151491 w 857049"/>
                    <a:gd name="connsiteY81" fmla="*/ 714234 h 969532"/>
                    <a:gd name="connsiteX82" fmla="*/ 139433 w 857049"/>
                    <a:gd name="connsiteY82" fmla="*/ 718253 h 969532"/>
                    <a:gd name="connsiteX83" fmla="*/ 121346 w 857049"/>
                    <a:gd name="connsiteY83" fmla="*/ 728301 h 969532"/>
                    <a:gd name="connsiteX84" fmla="*/ 103259 w 857049"/>
                    <a:gd name="connsiteY84" fmla="*/ 740359 h 969532"/>
                    <a:gd name="connsiteX85" fmla="*/ 97230 w 857049"/>
                    <a:gd name="connsiteY85" fmla="*/ 744379 h 969532"/>
                    <a:gd name="connsiteX86" fmla="*/ 87181 w 857049"/>
                    <a:gd name="connsiteY86" fmla="*/ 752417 h 969532"/>
                    <a:gd name="connsiteX87" fmla="*/ 83162 w 857049"/>
                    <a:gd name="connsiteY87" fmla="*/ 756437 h 969532"/>
                    <a:gd name="connsiteX88" fmla="*/ 77133 w 857049"/>
                    <a:gd name="connsiteY88" fmla="*/ 758446 h 969532"/>
                    <a:gd name="connsiteX89" fmla="*/ 59046 w 857049"/>
                    <a:gd name="connsiteY89" fmla="*/ 766485 h 969532"/>
                    <a:gd name="connsiteX90" fmla="*/ 42969 w 857049"/>
                    <a:gd name="connsiteY90" fmla="*/ 770504 h 969532"/>
                    <a:gd name="connsiteX91" fmla="*/ 36940 w 857049"/>
                    <a:gd name="connsiteY91" fmla="*/ 774524 h 969532"/>
                    <a:gd name="connsiteX92" fmla="*/ 30911 w 857049"/>
                    <a:gd name="connsiteY92" fmla="*/ 776533 h 969532"/>
                    <a:gd name="connsiteX93" fmla="*/ 26891 w 857049"/>
                    <a:gd name="connsiteY93" fmla="*/ 780553 h 969532"/>
                    <a:gd name="connsiteX94" fmla="*/ 8804 w 857049"/>
                    <a:gd name="connsiteY94" fmla="*/ 788591 h 969532"/>
                    <a:gd name="connsiteX95" fmla="*/ 766 w 857049"/>
                    <a:gd name="connsiteY95" fmla="*/ 790601 h 969532"/>
                    <a:gd name="connsiteX96" fmla="*/ 466 w 857049"/>
                    <a:gd name="connsiteY96" fmla="*/ 953196 h 969532"/>
                    <a:gd name="connsiteX97" fmla="*/ 856910 w 857049"/>
                    <a:gd name="connsiteY97" fmla="*/ 959306 h 969532"/>
                    <a:gd name="connsiteX98" fmla="*/ 857049 w 857049"/>
                    <a:gd name="connsiteY98" fmla="*/ 0 h 9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857049" h="969532">
                      <a:moveTo>
                        <a:pt x="857049" y="0"/>
                      </a:moveTo>
                      <a:cubicBezTo>
                        <a:pt x="833816" y="63897"/>
                        <a:pt x="798967" y="112539"/>
                        <a:pt x="786547" y="137458"/>
                      </a:cubicBezTo>
                      <a:cubicBezTo>
                        <a:pt x="774127" y="162377"/>
                        <a:pt x="785523" y="146520"/>
                        <a:pt x="782527" y="149516"/>
                      </a:cubicBezTo>
                      <a:cubicBezTo>
                        <a:pt x="775093" y="156952"/>
                        <a:pt x="779558" y="151961"/>
                        <a:pt x="770469" y="165594"/>
                      </a:cubicBezTo>
                      <a:cubicBezTo>
                        <a:pt x="769129" y="167604"/>
                        <a:pt x="768460" y="170283"/>
                        <a:pt x="766450" y="171623"/>
                      </a:cubicBezTo>
                      <a:cubicBezTo>
                        <a:pt x="764440" y="172963"/>
                        <a:pt x="762226" y="174037"/>
                        <a:pt x="760421" y="175642"/>
                      </a:cubicBezTo>
                      <a:cubicBezTo>
                        <a:pt x="756173" y="179418"/>
                        <a:pt x="753093" y="184547"/>
                        <a:pt x="748363" y="187700"/>
                      </a:cubicBezTo>
                      <a:lnTo>
                        <a:pt x="742334" y="191719"/>
                      </a:lnTo>
                      <a:cubicBezTo>
                        <a:pt x="740994" y="193729"/>
                        <a:pt x="739905" y="195930"/>
                        <a:pt x="738315" y="197748"/>
                      </a:cubicBezTo>
                      <a:cubicBezTo>
                        <a:pt x="735196" y="201313"/>
                        <a:pt x="730894" y="203855"/>
                        <a:pt x="728266" y="207797"/>
                      </a:cubicBezTo>
                      <a:cubicBezTo>
                        <a:pt x="722671" y="216191"/>
                        <a:pt x="725955" y="212118"/>
                        <a:pt x="718218" y="219855"/>
                      </a:cubicBezTo>
                      <a:cubicBezTo>
                        <a:pt x="714374" y="231386"/>
                        <a:pt x="718961" y="220621"/>
                        <a:pt x="710179" y="231913"/>
                      </a:cubicBezTo>
                      <a:cubicBezTo>
                        <a:pt x="707213" y="235726"/>
                        <a:pt x="706160" y="241292"/>
                        <a:pt x="702141" y="243971"/>
                      </a:cubicBezTo>
                      <a:cubicBezTo>
                        <a:pt x="700131" y="245311"/>
                        <a:pt x="697946" y="246418"/>
                        <a:pt x="696112" y="247990"/>
                      </a:cubicBezTo>
                      <a:cubicBezTo>
                        <a:pt x="693235" y="250456"/>
                        <a:pt x="688073" y="256029"/>
                        <a:pt x="688073" y="256029"/>
                      </a:cubicBezTo>
                      <a:cubicBezTo>
                        <a:pt x="686701" y="260143"/>
                        <a:pt x="685639" y="265091"/>
                        <a:pt x="682044" y="268087"/>
                      </a:cubicBezTo>
                      <a:cubicBezTo>
                        <a:pt x="679742" y="270005"/>
                        <a:pt x="676606" y="270620"/>
                        <a:pt x="674005" y="272106"/>
                      </a:cubicBezTo>
                      <a:cubicBezTo>
                        <a:pt x="671908" y="273304"/>
                        <a:pt x="669986" y="274786"/>
                        <a:pt x="667976" y="276126"/>
                      </a:cubicBezTo>
                      <a:cubicBezTo>
                        <a:pt x="665297" y="280145"/>
                        <a:pt x="663354" y="284769"/>
                        <a:pt x="659938" y="288184"/>
                      </a:cubicBezTo>
                      <a:cubicBezTo>
                        <a:pt x="658598" y="289524"/>
                        <a:pt x="657055" y="290687"/>
                        <a:pt x="655918" y="292203"/>
                      </a:cubicBezTo>
                      <a:cubicBezTo>
                        <a:pt x="653020" y="296067"/>
                        <a:pt x="651296" y="300846"/>
                        <a:pt x="647880" y="304261"/>
                      </a:cubicBezTo>
                      <a:cubicBezTo>
                        <a:pt x="644537" y="307603"/>
                        <a:pt x="641870" y="309743"/>
                        <a:pt x="639841" y="314309"/>
                      </a:cubicBezTo>
                      <a:cubicBezTo>
                        <a:pt x="632451" y="330936"/>
                        <a:pt x="640056" y="322131"/>
                        <a:pt x="631802" y="330387"/>
                      </a:cubicBezTo>
                      <a:cubicBezTo>
                        <a:pt x="629788" y="336429"/>
                        <a:pt x="630101" y="337251"/>
                        <a:pt x="625773" y="342445"/>
                      </a:cubicBezTo>
                      <a:cubicBezTo>
                        <a:pt x="623954" y="344628"/>
                        <a:pt x="621563" y="346291"/>
                        <a:pt x="619744" y="348474"/>
                      </a:cubicBezTo>
                      <a:cubicBezTo>
                        <a:pt x="614519" y="354744"/>
                        <a:pt x="617555" y="353843"/>
                        <a:pt x="611705" y="358522"/>
                      </a:cubicBezTo>
                      <a:cubicBezTo>
                        <a:pt x="609819" y="360031"/>
                        <a:pt x="607494" y="360951"/>
                        <a:pt x="605676" y="362541"/>
                      </a:cubicBezTo>
                      <a:cubicBezTo>
                        <a:pt x="602111" y="365660"/>
                        <a:pt x="599569" y="369963"/>
                        <a:pt x="595628" y="372590"/>
                      </a:cubicBezTo>
                      <a:cubicBezTo>
                        <a:pt x="591609" y="375269"/>
                        <a:pt x="586986" y="377212"/>
                        <a:pt x="583570" y="380628"/>
                      </a:cubicBezTo>
                      <a:cubicBezTo>
                        <a:pt x="580890" y="383308"/>
                        <a:pt x="578684" y="386565"/>
                        <a:pt x="575531" y="388667"/>
                      </a:cubicBezTo>
                      <a:cubicBezTo>
                        <a:pt x="573521" y="390007"/>
                        <a:pt x="571388" y="391177"/>
                        <a:pt x="569502" y="392686"/>
                      </a:cubicBezTo>
                      <a:cubicBezTo>
                        <a:pt x="564111" y="396999"/>
                        <a:pt x="566106" y="396933"/>
                        <a:pt x="561464" y="402735"/>
                      </a:cubicBezTo>
                      <a:cubicBezTo>
                        <a:pt x="560280" y="404215"/>
                        <a:pt x="558581" y="405238"/>
                        <a:pt x="557444" y="406754"/>
                      </a:cubicBezTo>
                      <a:cubicBezTo>
                        <a:pt x="554546" y="410618"/>
                        <a:pt x="552822" y="415396"/>
                        <a:pt x="549406" y="418812"/>
                      </a:cubicBezTo>
                      <a:lnTo>
                        <a:pt x="541367" y="426851"/>
                      </a:lnTo>
                      <a:cubicBezTo>
                        <a:pt x="540697" y="428861"/>
                        <a:pt x="540680" y="431226"/>
                        <a:pt x="539357" y="432880"/>
                      </a:cubicBezTo>
                      <a:cubicBezTo>
                        <a:pt x="537848" y="434766"/>
                        <a:pt x="535146" y="435309"/>
                        <a:pt x="533328" y="436899"/>
                      </a:cubicBezTo>
                      <a:cubicBezTo>
                        <a:pt x="529763" y="440018"/>
                        <a:pt x="526629" y="443598"/>
                        <a:pt x="523280" y="446948"/>
                      </a:cubicBezTo>
                      <a:cubicBezTo>
                        <a:pt x="508947" y="461282"/>
                        <a:pt x="524433" y="445006"/>
                        <a:pt x="513232" y="459006"/>
                      </a:cubicBezTo>
                      <a:cubicBezTo>
                        <a:pt x="512048" y="460486"/>
                        <a:pt x="510396" y="461545"/>
                        <a:pt x="509212" y="463025"/>
                      </a:cubicBezTo>
                      <a:cubicBezTo>
                        <a:pt x="507703" y="464911"/>
                        <a:pt x="506901" y="467346"/>
                        <a:pt x="505193" y="469054"/>
                      </a:cubicBezTo>
                      <a:cubicBezTo>
                        <a:pt x="499436" y="474811"/>
                        <a:pt x="499671" y="471815"/>
                        <a:pt x="493135" y="475083"/>
                      </a:cubicBezTo>
                      <a:cubicBezTo>
                        <a:pt x="490975" y="476163"/>
                        <a:pt x="489116" y="477762"/>
                        <a:pt x="487106" y="479102"/>
                      </a:cubicBezTo>
                      <a:cubicBezTo>
                        <a:pt x="474737" y="497656"/>
                        <a:pt x="490521" y="474833"/>
                        <a:pt x="479067" y="489151"/>
                      </a:cubicBezTo>
                      <a:cubicBezTo>
                        <a:pt x="477558" y="491037"/>
                        <a:pt x="476934" y="493671"/>
                        <a:pt x="475048" y="495180"/>
                      </a:cubicBezTo>
                      <a:cubicBezTo>
                        <a:pt x="473394" y="496503"/>
                        <a:pt x="471029" y="496519"/>
                        <a:pt x="469019" y="497189"/>
                      </a:cubicBezTo>
                      <a:cubicBezTo>
                        <a:pt x="449656" y="516552"/>
                        <a:pt x="470262" y="496997"/>
                        <a:pt x="454951" y="509247"/>
                      </a:cubicBezTo>
                      <a:cubicBezTo>
                        <a:pt x="453471" y="510431"/>
                        <a:pt x="452448" y="512130"/>
                        <a:pt x="450932" y="513267"/>
                      </a:cubicBezTo>
                      <a:cubicBezTo>
                        <a:pt x="447068" y="516165"/>
                        <a:pt x="442290" y="517889"/>
                        <a:pt x="438874" y="521305"/>
                      </a:cubicBezTo>
                      <a:cubicBezTo>
                        <a:pt x="437534" y="522645"/>
                        <a:pt x="436370" y="524188"/>
                        <a:pt x="434854" y="525325"/>
                      </a:cubicBezTo>
                      <a:cubicBezTo>
                        <a:pt x="430990" y="528223"/>
                        <a:pt x="426211" y="529947"/>
                        <a:pt x="422796" y="533363"/>
                      </a:cubicBezTo>
                      <a:cubicBezTo>
                        <a:pt x="421456" y="534703"/>
                        <a:pt x="420293" y="536246"/>
                        <a:pt x="418777" y="537383"/>
                      </a:cubicBezTo>
                      <a:cubicBezTo>
                        <a:pt x="414913" y="540281"/>
                        <a:pt x="410134" y="542005"/>
                        <a:pt x="406719" y="545421"/>
                      </a:cubicBezTo>
                      <a:cubicBezTo>
                        <a:pt x="405379" y="546761"/>
                        <a:pt x="404216" y="548304"/>
                        <a:pt x="402700" y="549441"/>
                      </a:cubicBezTo>
                      <a:cubicBezTo>
                        <a:pt x="398836" y="552339"/>
                        <a:pt x="394058" y="554063"/>
                        <a:pt x="390642" y="557479"/>
                      </a:cubicBezTo>
                      <a:cubicBezTo>
                        <a:pt x="385124" y="562997"/>
                        <a:pt x="388420" y="560900"/>
                        <a:pt x="380593" y="563508"/>
                      </a:cubicBezTo>
                      <a:cubicBezTo>
                        <a:pt x="376855" y="567247"/>
                        <a:pt x="375090" y="568487"/>
                        <a:pt x="372555" y="573557"/>
                      </a:cubicBezTo>
                      <a:cubicBezTo>
                        <a:pt x="371608" y="575452"/>
                        <a:pt x="371720" y="577823"/>
                        <a:pt x="370545" y="579586"/>
                      </a:cubicBezTo>
                      <a:cubicBezTo>
                        <a:pt x="364884" y="588077"/>
                        <a:pt x="360450" y="585659"/>
                        <a:pt x="352458" y="593653"/>
                      </a:cubicBezTo>
                      <a:cubicBezTo>
                        <a:pt x="346941" y="599171"/>
                        <a:pt x="350237" y="597074"/>
                        <a:pt x="342410" y="599682"/>
                      </a:cubicBezTo>
                      <a:cubicBezTo>
                        <a:pt x="337648" y="604444"/>
                        <a:pt x="333151" y="609467"/>
                        <a:pt x="326332" y="611740"/>
                      </a:cubicBezTo>
                      <a:cubicBezTo>
                        <a:pt x="324322" y="612410"/>
                        <a:pt x="322198" y="612803"/>
                        <a:pt x="320303" y="613750"/>
                      </a:cubicBezTo>
                      <a:cubicBezTo>
                        <a:pt x="318143" y="614830"/>
                        <a:pt x="316481" y="616788"/>
                        <a:pt x="314274" y="617769"/>
                      </a:cubicBezTo>
                      <a:cubicBezTo>
                        <a:pt x="310402" y="619490"/>
                        <a:pt x="305741" y="619439"/>
                        <a:pt x="302216" y="621789"/>
                      </a:cubicBezTo>
                      <a:lnTo>
                        <a:pt x="290158" y="629828"/>
                      </a:lnTo>
                      <a:lnTo>
                        <a:pt x="284129" y="633847"/>
                      </a:lnTo>
                      <a:cubicBezTo>
                        <a:pt x="282789" y="635857"/>
                        <a:pt x="281818" y="638168"/>
                        <a:pt x="280110" y="639876"/>
                      </a:cubicBezTo>
                      <a:cubicBezTo>
                        <a:pt x="276215" y="643771"/>
                        <a:pt x="272954" y="644271"/>
                        <a:pt x="268052" y="645905"/>
                      </a:cubicBezTo>
                      <a:cubicBezTo>
                        <a:pt x="264315" y="649641"/>
                        <a:pt x="263070" y="651410"/>
                        <a:pt x="258003" y="653944"/>
                      </a:cubicBezTo>
                      <a:cubicBezTo>
                        <a:pt x="256108" y="654891"/>
                        <a:pt x="253984" y="655283"/>
                        <a:pt x="251974" y="655953"/>
                      </a:cubicBezTo>
                      <a:cubicBezTo>
                        <a:pt x="248235" y="659693"/>
                        <a:pt x="246999" y="661456"/>
                        <a:pt x="241926" y="663992"/>
                      </a:cubicBezTo>
                      <a:cubicBezTo>
                        <a:pt x="240031" y="664939"/>
                        <a:pt x="237792" y="665055"/>
                        <a:pt x="235897" y="666002"/>
                      </a:cubicBezTo>
                      <a:cubicBezTo>
                        <a:pt x="233737" y="667082"/>
                        <a:pt x="232075" y="669040"/>
                        <a:pt x="229868" y="670021"/>
                      </a:cubicBezTo>
                      <a:cubicBezTo>
                        <a:pt x="225996" y="671742"/>
                        <a:pt x="217810" y="674040"/>
                        <a:pt x="217810" y="674040"/>
                      </a:cubicBezTo>
                      <a:cubicBezTo>
                        <a:pt x="205067" y="686786"/>
                        <a:pt x="225500" y="667727"/>
                        <a:pt x="205752" y="680069"/>
                      </a:cubicBezTo>
                      <a:cubicBezTo>
                        <a:pt x="202538" y="682077"/>
                        <a:pt x="200866" y="686006"/>
                        <a:pt x="197713" y="688108"/>
                      </a:cubicBezTo>
                      <a:cubicBezTo>
                        <a:pt x="195703" y="689448"/>
                        <a:pt x="193570" y="690618"/>
                        <a:pt x="191684" y="692127"/>
                      </a:cubicBezTo>
                      <a:cubicBezTo>
                        <a:pt x="190204" y="693311"/>
                        <a:pt x="189360" y="695300"/>
                        <a:pt x="187665" y="696147"/>
                      </a:cubicBezTo>
                      <a:cubicBezTo>
                        <a:pt x="183876" y="698042"/>
                        <a:pt x="179132" y="697816"/>
                        <a:pt x="175607" y="700166"/>
                      </a:cubicBezTo>
                      <a:cubicBezTo>
                        <a:pt x="173597" y="701506"/>
                        <a:pt x="171738" y="703105"/>
                        <a:pt x="169578" y="704185"/>
                      </a:cubicBezTo>
                      <a:cubicBezTo>
                        <a:pt x="167683" y="705132"/>
                        <a:pt x="165401" y="705166"/>
                        <a:pt x="163549" y="706195"/>
                      </a:cubicBezTo>
                      <a:cubicBezTo>
                        <a:pt x="159326" y="708541"/>
                        <a:pt x="156074" y="712707"/>
                        <a:pt x="151491" y="714234"/>
                      </a:cubicBezTo>
                      <a:cubicBezTo>
                        <a:pt x="147472" y="715574"/>
                        <a:pt x="142958" y="715903"/>
                        <a:pt x="139433" y="718253"/>
                      </a:cubicBezTo>
                      <a:cubicBezTo>
                        <a:pt x="125612" y="727467"/>
                        <a:pt x="131958" y="724765"/>
                        <a:pt x="121346" y="728301"/>
                      </a:cubicBezTo>
                      <a:lnTo>
                        <a:pt x="103259" y="740359"/>
                      </a:lnTo>
                      <a:cubicBezTo>
                        <a:pt x="101249" y="741699"/>
                        <a:pt x="98938" y="742671"/>
                        <a:pt x="97230" y="744379"/>
                      </a:cubicBezTo>
                      <a:cubicBezTo>
                        <a:pt x="87515" y="754092"/>
                        <a:pt x="99869" y="742266"/>
                        <a:pt x="87181" y="752417"/>
                      </a:cubicBezTo>
                      <a:cubicBezTo>
                        <a:pt x="85701" y="753601"/>
                        <a:pt x="84787" y="755462"/>
                        <a:pt x="83162" y="756437"/>
                      </a:cubicBezTo>
                      <a:cubicBezTo>
                        <a:pt x="81346" y="757527"/>
                        <a:pt x="79143" y="757776"/>
                        <a:pt x="77133" y="758446"/>
                      </a:cubicBezTo>
                      <a:cubicBezTo>
                        <a:pt x="69214" y="763726"/>
                        <a:pt x="70527" y="763615"/>
                        <a:pt x="59046" y="766485"/>
                      </a:cubicBezTo>
                      <a:lnTo>
                        <a:pt x="42969" y="770504"/>
                      </a:lnTo>
                      <a:cubicBezTo>
                        <a:pt x="40959" y="771844"/>
                        <a:pt x="39100" y="773444"/>
                        <a:pt x="36940" y="774524"/>
                      </a:cubicBezTo>
                      <a:cubicBezTo>
                        <a:pt x="35045" y="775471"/>
                        <a:pt x="32727" y="775443"/>
                        <a:pt x="30911" y="776533"/>
                      </a:cubicBezTo>
                      <a:cubicBezTo>
                        <a:pt x="29286" y="777508"/>
                        <a:pt x="28371" y="779369"/>
                        <a:pt x="26891" y="780553"/>
                      </a:cubicBezTo>
                      <a:cubicBezTo>
                        <a:pt x="20067" y="786012"/>
                        <a:pt x="18364" y="785404"/>
                        <a:pt x="8804" y="788591"/>
                      </a:cubicBezTo>
                      <a:cubicBezTo>
                        <a:pt x="2139" y="790813"/>
                        <a:pt x="4894" y="790601"/>
                        <a:pt x="766" y="790601"/>
                      </a:cubicBezTo>
                      <a:cubicBezTo>
                        <a:pt x="-1114" y="790380"/>
                        <a:pt x="1142" y="953891"/>
                        <a:pt x="466" y="953196"/>
                      </a:cubicBezTo>
                      <a:cubicBezTo>
                        <a:pt x="917" y="986342"/>
                        <a:pt x="856910" y="958687"/>
                        <a:pt x="856910" y="959306"/>
                      </a:cubicBezTo>
                      <a:cubicBezTo>
                        <a:pt x="856956" y="631463"/>
                        <a:pt x="857003" y="327843"/>
                        <a:pt x="857049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flipH="1">
                  <a:off x="9435058" y="5759395"/>
                  <a:ext cx="876367" cy="168084"/>
                </a:xfrm>
                <a:custGeom>
                  <a:avLst/>
                  <a:gdLst>
                    <a:gd name="connsiteX0" fmla="*/ 1231928 w 1231928"/>
                    <a:gd name="connsiteY0" fmla="*/ 0 h 176851"/>
                    <a:gd name="connsiteX1" fmla="*/ 1209822 w 1231928"/>
                    <a:gd name="connsiteY1" fmla="*/ 6029 h 176851"/>
                    <a:gd name="connsiteX2" fmla="*/ 1203793 w 1231928"/>
                    <a:gd name="connsiteY2" fmla="*/ 8038 h 176851"/>
                    <a:gd name="connsiteX3" fmla="*/ 1199774 w 1231928"/>
                    <a:gd name="connsiteY3" fmla="*/ 12058 h 176851"/>
                    <a:gd name="connsiteX4" fmla="*/ 1187716 w 1231928"/>
                    <a:gd name="connsiteY4" fmla="*/ 16077 h 176851"/>
                    <a:gd name="connsiteX5" fmla="*/ 1175658 w 1231928"/>
                    <a:gd name="connsiteY5" fmla="*/ 20097 h 176851"/>
                    <a:gd name="connsiteX6" fmla="*/ 1169629 w 1231928"/>
                    <a:gd name="connsiteY6" fmla="*/ 22106 h 176851"/>
                    <a:gd name="connsiteX7" fmla="*/ 1147522 w 1231928"/>
                    <a:gd name="connsiteY7" fmla="*/ 28135 h 176851"/>
                    <a:gd name="connsiteX8" fmla="*/ 1137474 w 1231928"/>
                    <a:gd name="connsiteY8" fmla="*/ 36174 h 176851"/>
                    <a:gd name="connsiteX9" fmla="*/ 1131445 w 1231928"/>
                    <a:gd name="connsiteY9" fmla="*/ 38184 h 176851"/>
                    <a:gd name="connsiteX10" fmla="*/ 1115367 w 1231928"/>
                    <a:gd name="connsiteY10" fmla="*/ 46222 h 176851"/>
                    <a:gd name="connsiteX11" fmla="*/ 1103309 w 1231928"/>
                    <a:gd name="connsiteY11" fmla="*/ 50242 h 176851"/>
                    <a:gd name="connsiteX12" fmla="*/ 1097280 w 1231928"/>
                    <a:gd name="connsiteY12" fmla="*/ 52251 h 176851"/>
                    <a:gd name="connsiteX13" fmla="*/ 1087232 w 1231928"/>
                    <a:gd name="connsiteY13" fmla="*/ 54261 h 176851"/>
                    <a:gd name="connsiteX14" fmla="*/ 1081203 w 1231928"/>
                    <a:gd name="connsiteY14" fmla="*/ 56271 h 176851"/>
                    <a:gd name="connsiteX15" fmla="*/ 1073164 w 1231928"/>
                    <a:gd name="connsiteY15" fmla="*/ 58280 h 176851"/>
                    <a:gd name="connsiteX16" fmla="*/ 1067135 w 1231928"/>
                    <a:gd name="connsiteY16" fmla="*/ 60290 h 176851"/>
                    <a:gd name="connsiteX17" fmla="*/ 1051058 w 1231928"/>
                    <a:gd name="connsiteY17" fmla="*/ 64309 h 176851"/>
                    <a:gd name="connsiteX18" fmla="*/ 1039000 w 1231928"/>
                    <a:gd name="connsiteY18" fmla="*/ 68329 h 176851"/>
                    <a:gd name="connsiteX19" fmla="*/ 1016894 w 1231928"/>
                    <a:gd name="connsiteY19" fmla="*/ 72348 h 176851"/>
                    <a:gd name="connsiteX20" fmla="*/ 990768 w 1231928"/>
                    <a:gd name="connsiteY20" fmla="*/ 76367 h 176851"/>
                    <a:gd name="connsiteX21" fmla="*/ 984739 w 1231928"/>
                    <a:gd name="connsiteY21" fmla="*/ 78377 h 176851"/>
                    <a:gd name="connsiteX22" fmla="*/ 932487 w 1231928"/>
                    <a:gd name="connsiteY22" fmla="*/ 82396 h 176851"/>
                    <a:gd name="connsiteX23" fmla="*/ 926458 w 1231928"/>
                    <a:gd name="connsiteY23" fmla="*/ 84406 h 176851"/>
                    <a:gd name="connsiteX24" fmla="*/ 900333 w 1231928"/>
                    <a:gd name="connsiteY24" fmla="*/ 88425 h 176851"/>
                    <a:gd name="connsiteX25" fmla="*/ 886265 w 1231928"/>
                    <a:gd name="connsiteY25" fmla="*/ 92445 h 176851"/>
                    <a:gd name="connsiteX26" fmla="*/ 874207 w 1231928"/>
                    <a:gd name="connsiteY26" fmla="*/ 94454 h 176851"/>
                    <a:gd name="connsiteX27" fmla="*/ 868178 w 1231928"/>
                    <a:gd name="connsiteY27" fmla="*/ 96464 h 176851"/>
                    <a:gd name="connsiteX28" fmla="*/ 856120 w 1231928"/>
                    <a:gd name="connsiteY28" fmla="*/ 98474 h 176851"/>
                    <a:gd name="connsiteX29" fmla="*/ 823965 w 1231928"/>
                    <a:gd name="connsiteY29" fmla="*/ 102493 h 176851"/>
                    <a:gd name="connsiteX30" fmla="*/ 791811 w 1231928"/>
                    <a:gd name="connsiteY30" fmla="*/ 108522 h 176851"/>
                    <a:gd name="connsiteX31" fmla="*/ 783772 w 1231928"/>
                    <a:gd name="connsiteY31" fmla="*/ 110532 h 176851"/>
                    <a:gd name="connsiteX32" fmla="*/ 727501 w 1231928"/>
                    <a:gd name="connsiteY32" fmla="*/ 116561 h 176851"/>
                    <a:gd name="connsiteX33" fmla="*/ 715443 w 1231928"/>
                    <a:gd name="connsiteY33" fmla="*/ 120580 h 176851"/>
                    <a:gd name="connsiteX34" fmla="*/ 707404 w 1231928"/>
                    <a:gd name="connsiteY34" fmla="*/ 124599 h 176851"/>
                    <a:gd name="connsiteX35" fmla="*/ 693337 w 1231928"/>
                    <a:gd name="connsiteY35" fmla="*/ 128619 h 176851"/>
                    <a:gd name="connsiteX36" fmla="*/ 667211 w 1231928"/>
                    <a:gd name="connsiteY36" fmla="*/ 130628 h 176851"/>
                    <a:gd name="connsiteX37" fmla="*/ 625008 w 1231928"/>
                    <a:gd name="connsiteY37" fmla="*/ 136657 h 176851"/>
                    <a:gd name="connsiteX38" fmla="*/ 610940 w 1231928"/>
                    <a:gd name="connsiteY38" fmla="*/ 138667 h 176851"/>
                    <a:gd name="connsiteX39" fmla="*/ 552660 w 1231928"/>
                    <a:gd name="connsiteY39" fmla="*/ 142686 h 176851"/>
                    <a:gd name="connsiteX40" fmla="*/ 536582 w 1231928"/>
                    <a:gd name="connsiteY40" fmla="*/ 144696 h 176851"/>
                    <a:gd name="connsiteX41" fmla="*/ 504428 w 1231928"/>
                    <a:gd name="connsiteY41" fmla="*/ 148715 h 176851"/>
                    <a:gd name="connsiteX42" fmla="*/ 468254 w 1231928"/>
                    <a:gd name="connsiteY42" fmla="*/ 150725 h 176851"/>
                    <a:gd name="connsiteX43" fmla="*/ 424041 w 1231928"/>
                    <a:gd name="connsiteY43" fmla="*/ 154744 h 176851"/>
                    <a:gd name="connsiteX44" fmla="*/ 373799 w 1231928"/>
                    <a:gd name="connsiteY44" fmla="*/ 158764 h 176851"/>
                    <a:gd name="connsiteX45" fmla="*/ 355712 w 1231928"/>
                    <a:gd name="connsiteY45" fmla="*/ 160773 h 176851"/>
                    <a:gd name="connsiteX46" fmla="*/ 261258 w 1231928"/>
                    <a:gd name="connsiteY46" fmla="*/ 162783 h 176851"/>
                    <a:gd name="connsiteX47" fmla="*/ 202977 w 1231928"/>
                    <a:gd name="connsiteY47" fmla="*/ 164793 h 176851"/>
                    <a:gd name="connsiteX48" fmla="*/ 146706 w 1231928"/>
                    <a:gd name="connsiteY48" fmla="*/ 168812 h 176851"/>
                    <a:gd name="connsiteX49" fmla="*/ 112542 w 1231928"/>
                    <a:gd name="connsiteY49" fmla="*/ 170822 h 176851"/>
                    <a:gd name="connsiteX50" fmla="*/ 88426 w 1231928"/>
                    <a:gd name="connsiteY50" fmla="*/ 172831 h 176851"/>
                    <a:gd name="connsiteX51" fmla="*/ 10049 w 1231928"/>
                    <a:gd name="connsiteY51" fmla="*/ 174841 h 176851"/>
                    <a:gd name="connsiteX52" fmla="*/ 0 w 1231928"/>
                    <a:gd name="connsiteY52" fmla="*/ 176851 h 176851"/>
                    <a:gd name="connsiteX0" fmla="*/ 1239349 w 1239349"/>
                    <a:gd name="connsiteY0" fmla="*/ 0 h 176932"/>
                    <a:gd name="connsiteX1" fmla="*/ 1217243 w 1239349"/>
                    <a:gd name="connsiteY1" fmla="*/ 6029 h 176932"/>
                    <a:gd name="connsiteX2" fmla="*/ 1211214 w 1239349"/>
                    <a:gd name="connsiteY2" fmla="*/ 8038 h 176932"/>
                    <a:gd name="connsiteX3" fmla="*/ 1207195 w 1239349"/>
                    <a:gd name="connsiteY3" fmla="*/ 12058 h 176932"/>
                    <a:gd name="connsiteX4" fmla="*/ 1195137 w 1239349"/>
                    <a:gd name="connsiteY4" fmla="*/ 16077 h 176932"/>
                    <a:gd name="connsiteX5" fmla="*/ 1183079 w 1239349"/>
                    <a:gd name="connsiteY5" fmla="*/ 20097 h 176932"/>
                    <a:gd name="connsiteX6" fmla="*/ 1177050 w 1239349"/>
                    <a:gd name="connsiteY6" fmla="*/ 22106 h 176932"/>
                    <a:gd name="connsiteX7" fmla="*/ 1154943 w 1239349"/>
                    <a:gd name="connsiteY7" fmla="*/ 28135 h 176932"/>
                    <a:gd name="connsiteX8" fmla="*/ 1144895 w 1239349"/>
                    <a:gd name="connsiteY8" fmla="*/ 36174 h 176932"/>
                    <a:gd name="connsiteX9" fmla="*/ 1138866 w 1239349"/>
                    <a:gd name="connsiteY9" fmla="*/ 38184 h 176932"/>
                    <a:gd name="connsiteX10" fmla="*/ 1122788 w 1239349"/>
                    <a:gd name="connsiteY10" fmla="*/ 46222 h 176932"/>
                    <a:gd name="connsiteX11" fmla="*/ 1110730 w 1239349"/>
                    <a:gd name="connsiteY11" fmla="*/ 50242 h 176932"/>
                    <a:gd name="connsiteX12" fmla="*/ 1104701 w 1239349"/>
                    <a:gd name="connsiteY12" fmla="*/ 52251 h 176932"/>
                    <a:gd name="connsiteX13" fmla="*/ 1094653 w 1239349"/>
                    <a:gd name="connsiteY13" fmla="*/ 54261 h 176932"/>
                    <a:gd name="connsiteX14" fmla="*/ 1088624 w 1239349"/>
                    <a:gd name="connsiteY14" fmla="*/ 56271 h 176932"/>
                    <a:gd name="connsiteX15" fmla="*/ 1080585 w 1239349"/>
                    <a:gd name="connsiteY15" fmla="*/ 58280 h 176932"/>
                    <a:gd name="connsiteX16" fmla="*/ 1074556 w 1239349"/>
                    <a:gd name="connsiteY16" fmla="*/ 60290 h 176932"/>
                    <a:gd name="connsiteX17" fmla="*/ 1058479 w 1239349"/>
                    <a:gd name="connsiteY17" fmla="*/ 64309 h 176932"/>
                    <a:gd name="connsiteX18" fmla="*/ 1046421 w 1239349"/>
                    <a:gd name="connsiteY18" fmla="*/ 68329 h 176932"/>
                    <a:gd name="connsiteX19" fmla="*/ 1024315 w 1239349"/>
                    <a:gd name="connsiteY19" fmla="*/ 72348 h 176932"/>
                    <a:gd name="connsiteX20" fmla="*/ 998189 w 1239349"/>
                    <a:gd name="connsiteY20" fmla="*/ 76367 h 176932"/>
                    <a:gd name="connsiteX21" fmla="*/ 992160 w 1239349"/>
                    <a:gd name="connsiteY21" fmla="*/ 78377 h 176932"/>
                    <a:gd name="connsiteX22" fmla="*/ 939908 w 1239349"/>
                    <a:gd name="connsiteY22" fmla="*/ 82396 h 176932"/>
                    <a:gd name="connsiteX23" fmla="*/ 933879 w 1239349"/>
                    <a:gd name="connsiteY23" fmla="*/ 84406 h 176932"/>
                    <a:gd name="connsiteX24" fmla="*/ 907754 w 1239349"/>
                    <a:gd name="connsiteY24" fmla="*/ 88425 h 176932"/>
                    <a:gd name="connsiteX25" fmla="*/ 893686 w 1239349"/>
                    <a:gd name="connsiteY25" fmla="*/ 92445 h 176932"/>
                    <a:gd name="connsiteX26" fmla="*/ 881628 w 1239349"/>
                    <a:gd name="connsiteY26" fmla="*/ 94454 h 176932"/>
                    <a:gd name="connsiteX27" fmla="*/ 875599 w 1239349"/>
                    <a:gd name="connsiteY27" fmla="*/ 96464 h 176932"/>
                    <a:gd name="connsiteX28" fmla="*/ 863541 w 1239349"/>
                    <a:gd name="connsiteY28" fmla="*/ 98474 h 176932"/>
                    <a:gd name="connsiteX29" fmla="*/ 831386 w 1239349"/>
                    <a:gd name="connsiteY29" fmla="*/ 102493 h 176932"/>
                    <a:gd name="connsiteX30" fmla="*/ 799232 w 1239349"/>
                    <a:gd name="connsiteY30" fmla="*/ 108522 h 176932"/>
                    <a:gd name="connsiteX31" fmla="*/ 791193 w 1239349"/>
                    <a:gd name="connsiteY31" fmla="*/ 110532 h 176932"/>
                    <a:gd name="connsiteX32" fmla="*/ 734922 w 1239349"/>
                    <a:gd name="connsiteY32" fmla="*/ 116561 h 176932"/>
                    <a:gd name="connsiteX33" fmla="*/ 722864 w 1239349"/>
                    <a:gd name="connsiteY33" fmla="*/ 120580 h 176932"/>
                    <a:gd name="connsiteX34" fmla="*/ 714825 w 1239349"/>
                    <a:gd name="connsiteY34" fmla="*/ 124599 h 176932"/>
                    <a:gd name="connsiteX35" fmla="*/ 700758 w 1239349"/>
                    <a:gd name="connsiteY35" fmla="*/ 128619 h 176932"/>
                    <a:gd name="connsiteX36" fmla="*/ 674632 w 1239349"/>
                    <a:gd name="connsiteY36" fmla="*/ 130628 h 176932"/>
                    <a:gd name="connsiteX37" fmla="*/ 632429 w 1239349"/>
                    <a:gd name="connsiteY37" fmla="*/ 136657 h 176932"/>
                    <a:gd name="connsiteX38" fmla="*/ 618361 w 1239349"/>
                    <a:gd name="connsiteY38" fmla="*/ 138667 h 176932"/>
                    <a:gd name="connsiteX39" fmla="*/ 560081 w 1239349"/>
                    <a:gd name="connsiteY39" fmla="*/ 142686 h 176932"/>
                    <a:gd name="connsiteX40" fmla="*/ 544003 w 1239349"/>
                    <a:gd name="connsiteY40" fmla="*/ 144696 h 176932"/>
                    <a:gd name="connsiteX41" fmla="*/ 511849 w 1239349"/>
                    <a:gd name="connsiteY41" fmla="*/ 148715 h 176932"/>
                    <a:gd name="connsiteX42" fmla="*/ 475675 w 1239349"/>
                    <a:gd name="connsiteY42" fmla="*/ 150725 h 176932"/>
                    <a:gd name="connsiteX43" fmla="*/ 431462 w 1239349"/>
                    <a:gd name="connsiteY43" fmla="*/ 154744 h 176932"/>
                    <a:gd name="connsiteX44" fmla="*/ 381220 w 1239349"/>
                    <a:gd name="connsiteY44" fmla="*/ 158764 h 176932"/>
                    <a:gd name="connsiteX45" fmla="*/ 363133 w 1239349"/>
                    <a:gd name="connsiteY45" fmla="*/ 160773 h 176932"/>
                    <a:gd name="connsiteX46" fmla="*/ 268679 w 1239349"/>
                    <a:gd name="connsiteY46" fmla="*/ 162783 h 176932"/>
                    <a:gd name="connsiteX47" fmla="*/ 210398 w 1239349"/>
                    <a:gd name="connsiteY47" fmla="*/ 164793 h 176932"/>
                    <a:gd name="connsiteX48" fmla="*/ 154127 w 1239349"/>
                    <a:gd name="connsiteY48" fmla="*/ 168812 h 176932"/>
                    <a:gd name="connsiteX49" fmla="*/ 119963 w 1239349"/>
                    <a:gd name="connsiteY49" fmla="*/ 170822 h 176932"/>
                    <a:gd name="connsiteX50" fmla="*/ 95847 w 1239349"/>
                    <a:gd name="connsiteY50" fmla="*/ 172831 h 176932"/>
                    <a:gd name="connsiteX51" fmla="*/ 17470 w 1239349"/>
                    <a:gd name="connsiteY51" fmla="*/ 174841 h 176932"/>
                    <a:gd name="connsiteX52" fmla="*/ 7421 w 1239349"/>
                    <a:gd name="connsiteY52" fmla="*/ 176851 h 176932"/>
                    <a:gd name="connsiteX53" fmla="*/ 0 w 1239349"/>
                    <a:gd name="connsiteY53" fmla="*/ 176535 h 17693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0" fmla="*/ 1231934 w 1256790"/>
                    <a:gd name="connsiteY0" fmla="*/ 0 h 182672"/>
                    <a:gd name="connsiteX1" fmla="*/ 1209828 w 1256790"/>
                    <a:gd name="connsiteY1" fmla="*/ 6029 h 182672"/>
                    <a:gd name="connsiteX2" fmla="*/ 1203799 w 1256790"/>
                    <a:gd name="connsiteY2" fmla="*/ 8038 h 182672"/>
                    <a:gd name="connsiteX3" fmla="*/ 1199780 w 1256790"/>
                    <a:gd name="connsiteY3" fmla="*/ 12058 h 182672"/>
                    <a:gd name="connsiteX4" fmla="*/ 1187722 w 1256790"/>
                    <a:gd name="connsiteY4" fmla="*/ 16077 h 182672"/>
                    <a:gd name="connsiteX5" fmla="*/ 1175664 w 1256790"/>
                    <a:gd name="connsiteY5" fmla="*/ 20097 h 182672"/>
                    <a:gd name="connsiteX6" fmla="*/ 1169635 w 1256790"/>
                    <a:gd name="connsiteY6" fmla="*/ 22106 h 182672"/>
                    <a:gd name="connsiteX7" fmla="*/ 1147528 w 1256790"/>
                    <a:gd name="connsiteY7" fmla="*/ 28135 h 182672"/>
                    <a:gd name="connsiteX8" fmla="*/ 1137480 w 1256790"/>
                    <a:gd name="connsiteY8" fmla="*/ 36174 h 182672"/>
                    <a:gd name="connsiteX9" fmla="*/ 1131451 w 1256790"/>
                    <a:gd name="connsiteY9" fmla="*/ 38184 h 182672"/>
                    <a:gd name="connsiteX10" fmla="*/ 1115373 w 1256790"/>
                    <a:gd name="connsiteY10" fmla="*/ 46222 h 182672"/>
                    <a:gd name="connsiteX11" fmla="*/ 1103315 w 1256790"/>
                    <a:gd name="connsiteY11" fmla="*/ 50242 h 182672"/>
                    <a:gd name="connsiteX12" fmla="*/ 1097286 w 1256790"/>
                    <a:gd name="connsiteY12" fmla="*/ 52251 h 182672"/>
                    <a:gd name="connsiteX13" fmla="*/ 1087238 w 1256790"/>
                    <a:gd name="connsiteY13" fmla="*/ 54261 h 182672"/>
                    <a:gd name="connsiteX14" fmla="*/ 1081209 w 1256790"/>
                    <a:gd name="connsiteY14" fmla="*/ 56271 h 182672"/>
                    <a:gd name="connsiteX15" fmla="*/ 1073170 w 1256790"/>
                    <a:gd name="connsiteY15" fmla="*/ 58280 h 182672"/>
                    <a:gd name="connsiteX16" fmla="*/ 1067141 w 1256790"/>
                    <a:gd name="connsiteY16" fmla="*/ 60290 h 182672"/>
                    <a:gd name="connsiteX17" fmla="*/ 1051064 w 1256790"/>
                    <a:gd name="connsiteY17" fmla="*/ 64309 h 182672"/>
                    <a:gd name="connsiteX18" fmla="*/ 1039006 w 1256790"/>
                    <a:gd name="connsiteY18" fmla="*/ 68329 h 182672"/>
                    <a:gd name="connsiteX19" fmla="*/ 1016900 w 1256790"/>
                    <a:gd name="connsiteY19" fmla="*/ 72348 h 182672"/>
                    <a:gd name="connsiteX20" fmla="*/ 990774 w 1256790"/>
                    <a:gd name="connsiteY20" fmla="*/ 76367 h 182672"/>
                    <a:gd name="connsiteX21" fmla="*/ 984745 w 1256790"/>
                    <a:gd name="connsiteY21" fmla="*/ 78377 h 182672"/>
                    <a:gd name="connsiteX22" fmla="*/ 932493 w 1256790"/>
                    <a:gd name="connsiteY22" fmla="*/ 82396 h 182672"/>
                    <a:gd name="connsiteX23" fmla="*/ 926464 w 1256790"/>
                    <a:gd name="connsiteY23" fmla="*/ 84406 h 182672"/>
                    <a:gd name="connsiteX24" fmla="*/ 900339 w 1256790"/>
                    <a:gd name="connsiteY24" fmla="*/ 88425 h 182672"/>
                    <a:gd name="connsiteX25" fmla="*/ 886271 w 1256790"/>
                    <a:gd name="connsiteY25" fmla="*/ 92445 h 182672"/>
                    <a:gd name="connsiteX26" fmla="*/ 874213 w 1256790"/>
                    <a:gd name="connsiteY26" fmla="*/ 94454 h 182672"/>
                    <a:gd name="connsiteX27" fmla="*/ 868184 w 1256790"/>
                    <a:gd name="connsiteY27" fmla="*/ 96464 h 182672"/>
                    <a:gd name="connsiteX28" fmla="*/ 856126 w 1256790"/>
                    <a:gd name="connsiteY28" fmla="*/ 98474 h 182672"/>
                    <a:gd name="connsiteX29" fmla="*/ 823971 w 1256790"/>
                    <a:gd name="connsiteY29" fmla="*/ 102493 h 182672"/>
                    <a:gd name="connsiteX30" fmla="*/ 791817 w 1256790"/>
                    <a:gd name="connsiteY30" fmla="*/ 108522 h 182672"/>
                    <a:gd name="connsiteX31" fmla="*/ 783778 w 1256790"/>
                    <a:gd name="connsiteY31" fmla="*/ 110532 h 182672"/>
                    <a:gd name="connsiteX32" fmla="*/ 727507 w 1256790"/>
                    <a:gd name="connsiteY32" fmla="*/ 116561 h 182672"/>
                    <a:gd name="connsiteX33" fmla="*/ 715449 w 1256790"/>
                    <a:gd name="connsiteY33" fmla="*/ 120580 h 182672"/>
                    <a:gd name="connsiteX34" fmla="*/ 707410 w 1256790"/>
                    <a:gd name="connsiteY34" fmla="*/ 124599 h 182672"/>
                    <a:gd name="connsiteX35" fmla="*/ 693343 w 1256790"/>
                    <a:gd name="connsiteY35" fmla="*/ 128619 h 182672"/>
                    <a:gd name="connsiteX36" fmla="*/ 667217 w 1256790"/>
                    <a:gd name="connsiteY36" fmla="*/ 130628 h 182672"/>
                    <a:gd name="connsiteX37" fmla="*/ 625014 w 1256790"/>
                    <a:gd name="connsiteY37" fmla="*/ 136657 h 182672"/>
                    <a:gd name="connsiteX38" fmla="*/ 610946 w 1256790"/>
                    <a:gd name="connsiteY38" fmla="*/ 138667 h 182672"/>
                    <a:gd name="connsiteX39" fmla="*/ 552666 w 1256790"/>
                    <a:gd name="connsiteY39" fmla="*/ 142686 h 182672"/>
                    <a:gd name="connsiteX40" fmla="*/ 536588 w 1256790"/>
                    <a:gd name="connsiteY40" fmla="*/ 144696 h 182672"/>
                    <a:gd name="connsiteX41" fmla="*/ 504434 w 1256790"/>
                    <a:gd name="connsiteY41" fmla="*/ 148715 h 182672"/>
                    <a:gd name="connsiteX42" fmla="*/ 468260 w 1256790"/>
                    <a:gd name="connsiteY42" fmla="*/ 150725 h 182672"/>
                    <a:gd name="connsiteX43" fmla="*/ 424047 w 1256790"/>
                    <a:gd name="connsiteY43" fmla="*/ 154744 h 182672"/>
                    <a:gd name="connsiteX44" fmla="*/ 373805 w 1256790"/>
                    <a:gd name="connsiteY44" fmla="*/ 158764 h 182672"/>
                    <a:gd name="connsiteX45" fmla="*/ 355718 w 1256790"/>
                    <a:gd name="connsiteY45" fmla="*/ 160773 h 182672"/>
                    <a:gd name="connsiteX46" fmla="*/ 261264 w 1256790"/>
                    <a:gd name="connsiteY46" fmla="*/ 162783 h 182672"/>
                    <a:gd name="connsiteX47" fmla="*/ 202983 w 1256790"/>
                    <a:gd name="connsiteY47" fmla="*/ 164793 h 182672"/>
                    <a:gd name="connsiteX48" fmla="*/ 146712 w 1256790"/>
                    <a:gd name="connsiteY48" fmla="*/ 168812 h 182672"/>
                    <a:gd name="connsiteX49" fmla="*/ 112548 w 1256790"/>
                    <a:gd name="connsiteY49" fmla="*/ 170822 h 182672"/>
                    <a:gd name="connsiteX50" fmla="*/ 88432 w 1256790"/>
                    <a:gd name="connsiteY50" fmla="*/ 172831 h 182672"/>
                    <a:gd name="connsiteX51" fmla="*/ 10055 w 1256790"/>
                    <a:gd name="connsiteY51" fmla="*/ 174841 h 182672"/>
                    <a:gd name="connsiteX52" fmla="*/ 6 w 1256790"/>
                    <a:gd name="connsiteY52" fmla="*/ 176851 h 182672"/>
                    <a:gd name="connsiteX53" fmla="*/ 1256789 w 1256790"/>
                    <a:gd name="connsiteY53" fmla="*/ 182672 h 182672"/>
                    <a:gd name="connsiteX54" fmla="*/ 1231934 w 1256790"/>
                    <a:gd name="connsiteY54" fmla="*/ 0 h 182672"/>
                    <a:gd name="connsiteX0" fmla="*/ 1259551 w 1259551"/>
                    <a:gd name="connsiteY0" fmla="*/ 0 h 191877"/>
                    <a:gd name="connsiteX1" fmla="*/ 1209828 w 1259551"/>
                    <a:gd name="connsiteY1" fmla="*/ 15234 h 191877"/>
                    <a:gd name="connsiteX2" fmla="*/ 1203799 w 1259551"/>
                    <a:gd name="connsiteY2" fmla="*/ 17243 h 191877"/>
                    <a:gd name="connsiteX3" fmla="*/ 1199780 w 1259551"/>
                    <a:gd name="connsiteY3" fmla="*/ 21263 h 191877"/>
                    <a:gd name="connsiteX4" fmla="*/ 1187722 w 1259551"/>
                    <a:gd name="connsiteY4" fmla="*/ 25282 h 191877"/>
                    <a:gd name="connsiteX5" fmla="*/ 1175664 w 1259551"/>
                    <a:gd name="connsiteY5" fmla="*/ 29302 h 191877"/>
                    <a:gd name="connsiteX6" fmla="*/ 1169635 w 1259551"/>
                    <a:gd name="connsiteY6" fmla="*/ 31311 h 191877"/>
                    <a:gd name="connsiteX7" fmla="*/ 1147528 w 1259551"/>
                    <a:gd name="connsiteY7" fmla="*/ 37340 h 191877"/>
                    <a:gd name="connsiteX8" fmla="*/ 1137480 w 1259551"/>
                    <a:gd name="connsiteY8" fmla="*/ 45379 h 191877"/>
                    <a:gd name="connsiteX9" fmla="*/ 1131451 w 1259551"/>
                    <a:gd name="connsiteY9" fmla="*/ 47389 h 191877"/>
                    <a:gd name="connsiteX10" fmla="*/ 1115373 w 1259551"/>
                    <a:gd name="connsiteY10" fmla="*/ 55427 h 191877"/>
                    <a:gd name="connsiteX11" fmla="*/ 1103315 w 1259551"/>
                    <a:gd name="connsiteY11" fmla="*/ 59447 h 191877"/>
                    <a:gd name="connsiteX12" fmla="*/ 1097286 w 1259551"/>
                    <a:gd name="connsiteY12" fmla="*/ 61456 h 191877"/>
                    <a:gd name="connsiteX13" fmla="*/ 1087238 w 1259551"/>
                    <a:gd name="connsiteY13" fmla="*/ 63466 h 191877"/>
                    <a:gd name="connsiteX14" fmla="*/ 1081209 w 1259551"/>
                    <a:gd name="connsiteY14" fmla="*/ 65476 h 191877"/>
                    <a:gd name="connsiteX15" fmla="*/ 1073170 w 1259551"/>
                    <a:gd name="connsiteY15" fmla="*/ 67485 h 191877"/>
                    <a:gd name="connsiteX16" fmla="*/ 1067141 w 1259551"/>
                    <a:gd name="connsiteY16" fmla="*/ 69495 h 191877"/>
                    <a:gd name="connsiteX17" fmla="*/ 1051064 w 1259551"/>
                    <a:gd name="connsiteY17" fmla="*/ 73514 h 191877"/>
                    <a:gd name="connsiteX18" fmla="*/ 1039006 w 1259551"/>
                    <a:gd name="connsiteY18" fmla="*/ 77534 h 191877"/>
                    <a:gd name="connsiteX19" fmla="*/ 1016900 w 1259551"/>
                    <a:gd name="connsiteY19" fmla="*/ 81553 h 191877"/>
                    <a:gd name="connsiteX20" fmla="*/ 990774 w 1259551"/>
                    <a:gd name="connsiteY20" fmla="*/ 85572 h 191877"/>
                    <a:gd name="connsiteX21" fmla="*/ 984745 w 1259551"/>
                    <a:gd name="connsiteY21" fmla="*/ 87582 h 191877"/>
                    <a:gd name="connsiteX22" fmla="*/ 932493 w 1259551"/>
                    <a:gd name="connsiteY22" fmla="*/ 91601 h 191877"/>
                    <a:gd name="connsiteX23" fmla="*/ 926464 w 1259551"/>
                    <a:gd name="connsiteY23" fmla="*/ 93611 h 191877"/>
                    <a:gd name="connsiteX24" fmla="*/ 900339 w 1259551"/>
                    <a:gd name="connsiteY24" fmla="*/ 97630 h 191877"/>
                    <a:gd name="connsiteX25" fmla="*/ 886271 w 1259551"/>
                    <a:gd name="connsiteY25" fmla="*/ 101650 h 191877"/>
                    <a:gd name="connsiteX26" fmla="*/ 874213 w 1259551"/>
                    <a:gd name="connsiteY26" fmla="*/ 103659 h 191877"/>
                    <a:gd name="connsiteX27" fmla="*/ 868184 w 1259551"/>
                    <a:gd name="connsiteY27" fmla="*/ 105669 h 191877"/>
                    <a:gd name="connsiteX28" fmla="*/ 856126 w 1259551"/>
                    <a:gd name="connsiteY28" fmla="*/ 107679 h 191877"/>
                    <a:gd name="connsiteX29" fmla="*/ 823971 w 1259551"/>
                    <a:gd name="connsiteY29" fmla="*/ 111698 h 191877"/>
                    <a:gd name="connsiteX30" fmla="*/ 791817 w 1259551"/>
                    <a:gd name="connsiteY30" fmla="*/ 117727 h 191877"/>
                    <a:gd name="connsiteX31" fmla="*/ 783778 w 1259551"/>
                    <a:gd name="connsiteY31" fmla="*/ 119737 h 191877"/>
                    <a:gd name="connsiteX32" fmla="*/ 727507 w 1259551"/>
                    <a:gd name="connsiteY32" fmla="*/ 125766 h 191877"/>
                    <a:gd name="connsiteX33" fmla="*/ 715449 w 1259551"/>
                    <a:gd name="connsiteY33" fmla="*/ 129785 h 191877"/>
                    <a:gd name="connsiteX34" fmla="*/ 707410 w 1259551"/>
                    <a:gd name="connsiteY34" fmla="*/ 133804 h 191877"/>
                    <a:gd name="connsiteX35" fmla="*/ 693343 w 1259551"/>
                    <a:gd name="connsiteY35" fmla="*/ 137824 h 191877"/>
                    <a:gd name="connsiteX36" fmla="*/ 667217 w 1259551"/>
                    <a:gd name="connsiteY36" fmla="*/ 139833 h 191877"/>
                    <a:gd name="connsiteX37" fmla="*/ 625014 w 1259551"/>
                    <a:gd name="connsiteY37" fmla="*/ 145862 h 191877"/>
                    <a:gd name="connsiteX38" fmla="*/ 610946 w 1259551"/>
                    <a:gd name="connsiteY38" fmla="*/ 147872 h 191877"/>
                    <a:gd name="connsiteX39" fmla="*/ 552666 w 1259551"/>
                    <a:gd name="connsiteY39" fmla="*/ 151891 h 191877"/>
                    <a:gd name="connsiteX40" fmla="*/ 536588 w 1259551"/>
                    <a:gd name="connsiteY40" fmla="*/ 153901 h 191877"/>
                    <a:gd name="connsiteX41" fmla="*/ 504434 w 1259551"/>
                    <a:gd name="connsiteY41" fmla="*/ 157920 h 191877"/>
                    <a:gd name="connsiteX42" fmla="*/ 468260 w 1259551"/>
                    <a:gd name="connsiteY42" fmla="*/ 159930 h 191877"/>
                    <a:gd name="connsiteX43" fmla="*/ 424047 w 1259551"/>
                    <a:gd name="connsiteY43" fmla="*/ 163949 h 191877"/>
                    <a:gd name="connsiteX44" fmla="*/ 373805 w 1259551"/>
                    <a:gd name="connsiteY44" fmla="*/ 167969 h 191877"/>
                    <a:gd name="connsiteX45" fmla="*/ 355718 w 1259551"/>
                    <a:gd name="connsiteY45" fmla="*/ 169978 h 191877"/>
                    <a:gd name="connsiteX46" fmla="*/ 261264 w 1259551"/>
                    <a:gd name="connsiteY46" fmla="*/ 171988 h 191877"/>
                    <a:gd name="connsiteX47" fmla="*/ 202983 w 1259551"/>
                    <a:gd name="connsiteY47" fmla="*/ 173998 h 191877"/>
                    <a:gd name="connsiteX48" fmla="*/ 146712 w 1259551"/>
                    <a:gd name="connsiteY48" fmla="*/ 178017 h 191877"/>
                    <a:gd name="connsiteX49" fmla="*/ 112548 w 1259551"/>
                    <a:gd name="connsiteY49" fmla="*/ 180027 h 191877"/>
                    <a:gd name="connsiteX50" fmla="*/ 88432 w 1259551"/>
                    <a:gd name="connsiteY50" fmla="*/ 182036 h 191877"/>
                    <a:gd name="connsiteX51" fmla="*/ 10055 w 1259551"/>
                    <a:gd name="connsiteY51" fmla="*/ 184046 h 191877"/>
                    <a:gd name="connsiteX52" fmla="*/ 6 w 1259551"/>
                    <a:gd name="connsiteY52" fmla="*/ 186056 h 191877"/>
                    <a:gd name="connsiteX53" fmla="*/ 1256789 w 1259551"/>
                    <a:gd name="connsiteY53" fmla="*/ 191877 h 191877"/>
                    <a:gd name="connsiteX54" fmla="*/ 1259551 w 1259551"/>
                    <a:gd name="connsiteY54" fmla="*/ 0 h 19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259551" h="191877">
                      <a:moveTo>
                        <a:pt x="1259551" y="0"/>
                      </a:moveTo>
                      <a:lnTo>
                        <a:pt x="1209828" y="15234"/>
                      </a:lnTo>
                      <a:cubicBezTo>
                        <a:pt x="1200536" y="18108"/>
                        <a:pt x="1205615" y="16153"/>
                        <a:pt x="1203799" y="17243"/>
                      </a:cubicBezTo>
                      <a:cubicBezTo>
                        <a:pt x="1202174" y="18218"/>
                        <a:pt x="1201475" y="20416"/>
                        <a:pt x="1199780" y="21263"/>
                      </a:cubicBezTo>
                      <a:cubicBezTo>
                        <a:pt x="1195991" y="23158"/>
                        <a:pt x="1191741" y="23942"/>
                        <a:pt x="1187722" y="25282"/>
                      </a:cubicBezTo>
                      <a:lnTo>
                        <a:pt x="1175664" y="29302"/>
                      </a:lnTo>
                      <a:cubicBezTo>
                        <a:pt x="1173654" y="29972"/>
                        <a:pt x="1171690" y="30797"/>
                        <a:pt x="1169635" y="31311"/>
                      </a:cubicBezTo>
                      <a:cubicBezTo>
                        <a:pt x="1151502" y="35845"/>
                        <a:pt x="1158798" y="33585"/>
                        <a:pt x="1147528" y="37340"/>
                      </a:cubicBezTo>
                      <a:cubicBezTo>
                        <a:pt x="1143789" y="41080"/>
                        <a:pt x="1142553" y="42843"/>
                        <a:pt x="1137480" y="45379"/>
                      </a:cubicBezTo>
                      <a:cubicBezTo>
                        <a:pt x="1135585" y="46326"/>
                        <a:pt x="1133461" y="46719"/>
                        <a:pt x="1131451" y="47389"/>
                      </a:cubicBezTo>
                      <a:cubicBezTo>
                        <a:pt x="1124435" y="54404"/>
                        <a:pt x="1129229" y="50808"/>
                        <a:pt x="1115373" y="55427"/>
                      </a:cubicBezTo>
                      <a:lnTo>
                        <a:pt x="1103315" y="59447"/>
                      </a:lnTo>
                      <a:cubicBezTo>
                        <a:pt x="1101305" y="60117"/>
                        <a:pt x="1099363" y="61040"/>
                        <a:pt x="1097286" y="61456"/>
                      </a:cubicBezTo>
                      <a:cubicBezTo>
                        <a:pt x="1093937" y="62126"/>
                        <a:pt x="1090552" y="62637"/>
                        <a:pt x="1087238" y="63466"/>
                      </a:cubicBezTo>
                      <a:cubicBezTo>
                        <a:pt x="1085183" y="63980"/>
                        <a:pt x="1083246" y="64894"/>
                        <a:pt x="1081209" y="65476"/>
                      </a:cubicBezTo>
                      <a:cubicBezTo>
                        <a:pt x="1078553" y="66235"/>
                        <a:pt x="1075826" y="66726"/>
                        <a:pt x="1073170" y="67485"/>
                      </a:cubicBezTo>
                      <a:cubicBezTo>
                        <a:pt x="1071133" y="68067"/>
                        <a:pt x="1069185" y="68938"/>
                        <a:pt x="1067141" y="69495"/>
                      </a:cubicBezTo>
                      <a:cubicBezTo>
                        <a:pt x="1061812" y="70948"/>
                        <a:pt x="1056304" y="71767"/>
                        <a:pt x="1051064" y="73514"/>
                      </a:cubicBezTo>
                      <a:cubicBezTo>
                        <a:pt x="1047045" y="74854"/>
                        <a:pt x="1043185" y="76838"/>
                        <a:pt x="1039006" y="77534"/>
                      </a:cubicBezTo>
                      <a:cubicBezTo>
                        <a:pt x="1003584" y="83436"/>
                        <a:pt x="1047705" y="75951"/>
                        <a:pt x="1016900" y="81553"/>
                      </a:cubicBezTo>
                      <a:cubicBezTo>
                        <a:pt x="1006664" y="83414"/>
                        <a:pt x="1001326" y="84065"/>
                        <a:pt x="990774" y="85572"/>
                      </a:cubicBezTo>
                      <a:cubicBezTo>
                        <a:pt x="988764" y="86242"/>
                        <a:pt x="986800" y="87068"/>
                        <a:pt x="984745" y="87582"/>
                      </a:cubicBezTo>
                      <a:cubicBezTo>
                        <a:pt x="966780" y="92074"/>
                        <a:pt x="953809" y="90586"/>
                        <a:pt x="932493" y="91601"/>
                      </a:cubicBezTo>
                      <a:cubicBezTo>
                        <a:pt x="930483" y="92271"/>
                        <a:pt x="928532" y="93151"/>
                        <a:pt x="926464" y="93611"/>
                      </a:cubicBezTo>
                      <a:cubicBezTo>
                        <a:pt x="921435" y="94729"/>
                        <a:pt x="904838" y="96987"/>
                        <a:pt x="900339" y="97630"/>
                      </a:cubicBezTo>
                      <a:cubicBezTo>
                        <a:pt x="894594" y="99545"/>
                        <a:pt x="892578" y="100389"/>
                        <a:pt x="886271" y="101650"/>
                      </a:cubicBezTo>
                      <a:cubicBezTo>
                        <a:pt x="882275" y="102449"/>
                        <a:pt x="878232" y="102989"/>
                        <a:pt x="874213" y="103659"/>
                      </a:cubicBezTo>
                      <a:cubicBezTo>
                        <a:pt x="872203" y="104329"/>
                        <a:pt x="870252" y="105209"/>
                        <a:pt x="868184" y="105669"/>
                      </a:cubicBezTo>
                      <a:cubicBezTo>
                        <a:pt x="864206" y="106553"/>
                        <a:pt x="860153" y="107059"/>
                        <a:pt x="856126" y="107679"/>
                      </a:cubicBezTo>
                      <a:cubicBezTo>
                        <a:pt x="827540" y="112076"/>
                        <a:pt x="857668" y="107204"/>
                        <a:pt x="823971" y="111698"/>
                      </a:cubicBezTo>
                      <a:cubicBezTo>
                        <a:pt x="816709" y="112666"/>
                        <a:pt x="796572" y="116538"/>
                        <a:pt x="791817" y="117727"/>
                      </a:cubicBezTo>
                      <a:cubicBezTo>
                        <a:pt x="789137" y="118397"/>
                        <a:pt x="786510" y="119327"/>
                        <a:pt x="783778" y="119737"/>
                      </a:cubicBezTo>
                      <a:cubicBezTo>
                        <a:pt x="758688" y="123500"/>
                        <a:pt x="751134" y="123797"/>
                        <a:pt x="727507" y="125766"/>
                      </a:cubicBezTo>
                      <a:cubicBezTo>
                        <a:pt x="723488" y="127106"/>
                        <a:pt x="719239" y="127890"/>
                        <a:pt x="715449" y="129785"/>
                      </a:cubicBezTo>
                      <a:cubicBezTo>
                        <a:pt x="712769" y="131125"/>
                        <a:pt x="710164" y="132624"/>
                        <a:pt x="707410" y="133804"/>
                      </a:cubicBezTo>
                      <a:cubicBezTo>
                        <a:pt x="704706" y="134963"/>
                        <a:pt x="695686" y="137548"/>
                        <a:pt x="693343" y="137824"/>
                      </a:cubicBezTo>
                      <a:cubicBezTo>
                        <a:pt x="684668" y="138844"/>
                        <a:pt x="675898" y="138868"/>
                        <a:pt x="667217" y="139833"/>
                      </a:cubicBezTo>
                      <a:cubicBezTo>
                        <a:pt x="653093" y="141402"/>
                        <a:pt x="639082" y="143853"/>
                        <a:pt x="625014" y="145862"/>
                      </a:cubicBezTo>
                      <a:cubicBezTo>
                        <a:pt x="620325" y="146532"/>
                        <a:pt x="615667" y="147479"/>
                        <a:pt x="610946" y="147872"/>
                      </a:cubicBezTo>
                      <a:cubicBezTo>
                        <a:pt x="575462" y="150830"/>
                        <a:pt x="594883" y="149408"/>
                        <a:pt x="552666" y="151891"/>
                      </a:cubicBezTo>
                      <a:lnTo>
                        <a:pt x="536588" y="153901"/>
                      </a:lnTo>
                      <a:cubicBezTo>
                        <a:pt x="517497" y="156629"/>
                        <a:pt x="529233" y="156149"/>
                        <a:pt x="504434" y="157920"/>
                      </a:cubicBezTo>
                      <a:cubicBezTo>
                        <a:pt x="492388" y="158780"/>
                        <a:pt x="480310" y="159127"/>
                        <a:pt x="468260" y="159930"/>
                      </a:cubicBezTo>
                      <a:cubicBezTo>
                        <a:pt x="452871" y="160956"/>
                        <a:pt x="439287" y="162426"/>
                        <a:pt x="424047" y="163949"/>
                      </a:cubicBezTo>
                      <a:cubicBezTo>
                        <a:pt x="399238" y="168911"/>
                        <a:pt x="423715" y="164527"/>
                        <a:pt x="373805" y="167969"/>
                      </a:cubicBezTo>
                      <a:cubicBezTo>
                        <a:pt x="367753" y="168386"/>
                        <a:pt x="361780" y="169762"/>
                        <a:pt x="355718" y="169978"/>
                      </a:cubicBezTo>
                      <a:cubicBezTo>
                        <a:pt x="324246" y="171102"/>
                        <a:pt x="292745" y="171159"/>
                        <a:pt x="261264" y="171988"/>
                      </a:cubicBezTo>
                      <a:lnTo>
                        <a:pt x="202983" y="173998"/>
                      </a:lnTo>
                      <a:cubicBezTo>
                        <a:pt x="174095" y="178123"/>
                        <a:pt x="196256" y="175409"/>
                        <a:pt x="146712" y="178017"/>
                      </a:cubicBezTo>
                      <a:lnTo>
                        <a:pt x="112548" y="180027"/>
                      </a:lnTo>
                      <a:cubicBezTo>
                        <a:pt x="104501" y="180582"/>
                        <a:pt x="96492" y="181720"/>
                        <a:pt x="88432" y="182036"/>
                      </a:cubicBezTo>
                      <a:cubicBezTo>
                        <a:pt x="62318" y="183060"/>
                        <a:pt x="36181" y="183376"/>
                        <a:pt x="10055" y="184046"/>
                      </a:cubicBezTo>
                      <a:lnTo>
                        <a:pt x="6" y="186056"/>
                      </a:lnTo>
                      <a:cubicBezTo>
                        <a:pt x="-2906" y="186338"/>
                        <a:pt x="1258335" y="191943"/>
                        <a:pt x="1256789" y="191877"/>
                      </a:cubicBezTo>
                      <a:cubicBezTo>
                        <a:pt x="1257710" y="127918"/>
                        <a:pt x="1258630" y="63959"/>
                        <a:pt x="125955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864663" y="4976268"/>
                  <a:ext cx="0" cy="9748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785437" y="3075341"/>
                  <a:ext cx="0" cy="28702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624477" y="3075341"/>
                  <a:ext cx="0" cy="28439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8571271" y="5050715"/>
                  <a:ext cx="0" cy="8686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9435058" y="5818642"/>
                  <a:ext cx="0" cy="1088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6714607" y="1818217"/>
                  <a:ext cx="0" cy="41092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2136856" y="5919339"/>
                  <a:ext cx="9155503" cy="402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84" name="Chart 83"/>
                <p:cNvGraphicFramePr/>
                <p:nvPr>
                  <p:extLst>
                    <p:ext uri="{D42A27DB-BD31-4B8C-83A1-F6EECF244321}">
                      <p14:modId xmlns:p14="http://schemas.microsoft.com/office/powerpoint/2010/main" val="750122767"/>
                    </p:ext>
                  </p:extLst>
                </p:nvPr>
              </p:nvGraphicFramePr>
              <p:xfrm>
                <a:off x="1825888" y="1810276"/>
                <a:ext cx="9466471" cy="44091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p:grpSp>
          <p:sp>
            <p:nvSpPr>
              <p:cNvPr id="60" name="TextBox 59"/>
              <p:cNvSpPr txBox="1"/>
              <p:nvPr/>
            </p:nvSpPr>
            <p:spPr>
              <a:xfrm>
                <a:off x="6752602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689889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693139" y="4394447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415683" y="483610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983519" y="4306137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34%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76321" y="4909279"/>
                <a:ext cx="822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13.5%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060469" y="4360543"/>
                <a:ext cx="518091" cy="911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</a:rPr>
                  <a:t>2</a:t>
                </a:r>
                <a:r>
                  <a:rPr lang="en-US" dirty="0" smtClean="0">
                    <a:latin typeface="Cambria" panose="02040503050406030204" pitchFamily="18" charset="0"/>
                  </a:rPr>
                  <a:t>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180288" y="4802979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0.5%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399500" y="3957723"/>
              <a:ext cx="5939153" cy="429121"/>
              <a:chOff x="3399500" y="3957723"/>
              <a:chExt cx="5939153" cy="42912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040284" y="396793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50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28543" y="398673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40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63218" y="39713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60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897507" y="396427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70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80686" y="3976450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30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302439" y="3960164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20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99500" y="3957723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anose="05050102010706020507" pitchFamily="18" charset="2"/>
                  </a:rPr>
                  <a:t>10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</p:grpSp>
      <p:sp>
        <p:nvSpPr>
          <p:cNvPr id="86" name="Rectangle 85"/>
          <p:cNvSpPr/>
          <p:nvPr/>
        </p:nvSpPr>
        <p:spPr>
          <a:xfrm>
            <a:off x="1914183" y="5072430"/>
            <a:ext cx="2960480" cy="143137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914183" y="4720535"/>
            <a:ext cx="5697556" cy="17729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914181" y="4720535"/>
            <a:ext cx="7560954" cy="17801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0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6" grpId="0" animBg="1"/>
      <p:bldP spid="86" grpId="1" animBg="1"/>
      <p:bldP spid="86" grpId="2" animBg="1"/>
      <p:bldP spid="88" grpId="0" animBg="1"/>
      <p:bldP spid="88" grpId="1" animBg="1"/>
      <p:bldP spid="88" grpId="2" animBg="1"/>
      <p:bldP spid="89" grpId="0" animBg="1"/>
      <p:bldP spid="8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568</TotalTime>
  <Words>1738</Words>
  <Application>Microsoft Office PowerPoint</Application>
  <PresentationFormat>Widescreen</PresentationFormat>
  <Paragraphs>216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Corbel</vt:lpstr>
      <vt:lpstr>Symbol</vt:lpstr>
      <vt:lpstr>Parallax</vt:lpstr>
      <vt:lpstr>Normal Data</vt:lpstr>
      <vt:lpstr>Histogram for Different Sample Sizes</vt:lpstr>
      <vt:lpstr>The Normal Curve</vt:lpstr>
      <vt:lpstr>Accuracy vs. Precision</vt:lpstr>
      <vt:lpstr>Normal Curve and Standard Deviation</vt:lpstr>
      <vt:lpstr>How can we use this information?</vt:lpstr>
      <vt:lpstr>Given a Boundary, What Percentage?</vt:lpstr>
      <vt:lpstr>Given a Percentage, What Boundary?</vt:lpstr>
      <vt:lpstr>Percentile</vt:lpstr>
      <vt:lpstr>Converting Between Percentage and Fraction</vt:lpstr>
      <vt:lpstr>Converting Percentage or Fraction to ‘How Many’</vt:lpstr>
      <vt:lpstr>Additional Example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Gist</dc:creator>
  <cp:lastModifiedBy>Robert Gist</cp:lastModifiedBy>
  <cp:revision>76</cp:revision>
  <dcterms:created xsi:type="dcterms:W3CDTF">2016-07-25T20:55:54Z</dcterms:created>
  <dcterms:modified xsi:type="dcterms:W3CDTF">2017-01-29T21:56:21Z</dcterms:modified>
</cp:coreProperties>
</file>