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handoutMasterIdLst>
    <p:handoutMasterId r:id="rId16"/>
  </p:handoutMasterIdLst>
  <p:sldIdLst>
    <p:sldId id="256" r:id="rId2"/>
    <p:sldId id="260" r:id="rId3"/>
    <p:sldId id="261" r:id="rId4"/>
    <p:sldId id="272" r:id="rId5"/>
    <p:sldId id="27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4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567-4C85-90BA-C08E92773C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E5-463C-9327-390097F222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E5-463C-9327-390097F222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E5-463C-9327-390097F22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2-4F7B-9068-D0D5BD8EF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1D-4D09-9CEF-B597D3A1BF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1D-4D09-9CEF-B597D3A1BF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1D-4D09-9CEF-B597D3A1B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8E-4F1A-BF73-AEF15828EF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8E-4F1A-BF73-AEF15828EF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</c:numCache>
            </c:numRef>
          </c:val>
          <c:extLst>
            <c:ext xmlns:c16="http://schemas.microsoft.com/office/drawing/2014/chart" uri="{C3380CC4-5D6E-409C-BE32-E72D297353CC}">
              <c16:uniqueId val="{00000002-898E-4F1A-BF73-AEF15828E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744655675444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9-43BC-8548-52134DE5CB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</c:numCache>
            </c:numRef>
          </c:val>
          <c:extLst>
            <c:ext xmlns:c16="http://schemas.microsoft.com/office/drawing/2014/chart" uri="{C3380CC4-5D6E-409C-BE32-E72D297353CC}">
              <c16:uniqueId val="{00000001-8639-43BC-8548-52134DE5CB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9-43BC-8548-52134DE5C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9B-452F-AB2A-8956A0729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4-4823-AA5F-9066090156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64-4823-AA5F-906609015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2-4F7B-9068-D0D5BD8EF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B-4FC6-B697-A590A510BE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B-4FC6-B697-A590A510BE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FB-4FC6-B697-A590A510B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2-4F7B-9068-D0D5BD8EF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8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09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9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90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0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20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151971"/>
          </a:xfrm>
        </p:spPr>
        <p:txBody>
          <a:bodyPr anchor="t" anchorCtr="0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2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3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4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3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8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the z-Table:       Given z, Find the Area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2779830851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37270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116773" y="1873918"/>
            <a:ext cx="3302756" cy="1350912"/>
            <a:chOff x="5563861" y="1804537"/>
            <a:chExt cx="4072683" cy="2072740"/>
          </a:xfrm>
        </p:grpSpPr>
        <p:graphicFrame>
          <p:nvGraphicFramePr>
            <p:cNvPr id="26" name="Chart 25"/>
            <p:cNvGraphicFramePr/>
            <p:nvPr>
              <p:extLst>
                <p:ext uri="{D42A27DB-BD31-4B8C-83A1-F6EECF244321}">
                  <p14:modId xmlns:p14="http://schemas.microsoft.com/office/powerpoint/2010/main" val="777152730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7" name="Rectangle 26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365727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to the right of z=-1.2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we want includes both the area between z and the mean, and the area from the mean all the way to the right.</a:t>
            </a:r>
          </a:p>
          <a:p>
            <a:pPr lvl="1"/>
            <a:r>
              <a:rPr lang="en-US" dirty="0" smtClean="0"/>
              <a:t>Recall that the area under the right half of the normal curve is </a:t>
            </a:r>
            <a:r>
              <a:rPr lang="en-US" dirty="0" smtClean="0">
                <a:latin typeface="Cambria" panose="02040503050406030204" pitchFamily="18" charset="0"/>
              </a:rPr>
              <a:t>0.5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ignore the sign on z and look up z=</a:t>
            </a:r>
            <a:r>
              <a:rPr lang="en-US" dirty="0" smtClean="0">
                <a:latin typeface="Cambria" panose="02040503050406030204" pitchFamily="18" charset="0"/>
              </a:rPr>
              <a:t>1.2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0.385</a:t>
            </a:r>
            <a:r>
              <a:rPr lang="en-US" dirty="0" smtClean="0"/>
              <a:t>), and add </a:t>
            </a:r>
            <a:r>
              <a:rPr lang="en-US" dirty="0" smtClean="0">
                <a:latin typeface="Cambria" panose="02040503050406030204" pitchFamily="18" charset="0"/>
              </a:rPr>
              <a:t>0.5 </a:t>
            </a:r>
            <a:r>
              <a:rPr lang="en-US" dirty="0" smtClean="0"/>
              <a:t>to this value.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0.885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88.5%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1.000 – 0.115 = 0.885</a:t>
            </a:r>
            <a:r>
              <a:rPr lang="en-US" dirty="0" smtClean="0"/>
              <a:t>.)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518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479531"/>
            <a:chOff x="5563861" y="1804537"/>
            <a:chExt cx="4072683" cy="2270084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3835978863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771367" y="3507945"/>
              <a:ext cx="514335" cy="5666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z1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116774" y="1873250"/>
            <a:ext cx="3302756" cy="1350912"/>
            <a:chOff x="5563861" y="1804537"/>
            <a:chExt cx="4072683" cy="2072740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601389572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628003"/>
              </p:ext>
            </p:extLst>
          </p:nvPr>
        </p:nvGraphicFramePr>
        <p:xfrm>
          <a:off x="7961866" y="3572861"/>
          <a:ext cx="354115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917555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9092187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365727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between z1=-0.9 and z2=+1.4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Here we have two z-values of opposite sign.</a:t>
            </a:r>
          </a:p>
          <a:p>
            <a:pPr lvl="1"/>
            <a:r>
              <a:rPr lang="en-US" dirty="0" smtClean="0"/>
              <a:t>The area we want is the sum of (the area between z1 and the mean) and (the area between z2 and the mean).  These are both from column B.</a:t>
            </a:r>
          </a:p>
          <a:p>
            <a:pPr lvl="1"/>
            <a:r>
              <a:rPr lang="en-US" dirty="0" smtClean="0"/>
              <a:t>We ignore the sign on z1 and look up z=</a:t>
            </a:r>
            <a:r>
              <a:rPr lang="en-US" dirty="0" smtClean="0">
                <a:latin typeface="Cambria" panose="02040503050406030204" pitchFamily="18" charset="0"/>
              </a:rPr>
              <a:t>0.9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0.316</a:t>
            </a:r>
            <a:r>
              <a:rPr lang="en-US" dirty="0" smtClean="0"/>
              <a:t>).  For z2, we look up z=</a:t>
            </a:r>
            <a:r>
              <a:rPr lang="en-US" dirty="0" smtClean="0">
                <a:latin typeface="Cambria" panose="02040503050406030204" pitchFamily="18" charset="0"/>
              </a:rPr>
              <a:t>1.4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0.419</a:t>
            </a:r>
            <a:r>
              <a:rPr lang="en-US" dirty="0" smtClean="0"/>
              <a:t>).  Then we add these two values together.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0.735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73.5%</a:t>
            </a:r>
            <a:r>
              <a:rPr lang="en-US" dirty="0" smtClean="0"/>
              <a:t>)</a:t>
            </a:r>
          </a:p>
        </p:txBody>
      </p:sp>
      <p:sp>
        <p:nvSpPr>
          <p:cNvPr id="17" name="Flowchart: Alternate Process 16"/>
          <p:cNvSpPr/>
          <p:nvPr/>
        </p:nvSpPr>
        <p:spPr>
          <a:xfrm>
            <a:off x="7961866" y="5393889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237577" y="2986530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z2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8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479531"/>
            <a:chOff x="5563861" y="1804537"/>
            <a:chExt cx="4072683" cy="2270084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2204175040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700364" y="3507945"/>
              <a:ext cx="514335" cy="5666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z1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26" name="Chart 25"/>
            <p:cNvGraphicFramePr/>
            <p:nvPr>
              <p:extLst>
                <p:ext uri="{D42A27DB-BD31-4B8C-83A1-F6EECF244321}">
                  <p14:modId xmlns:p14="http://schemas.microsoft.com/office/powerpoint/2010/main" val="743067992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7" name="Rectangle 26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116773" y="1873250"/>
            <a:ext cx="3302756" cy="1350912"/>
            <a:chOff x="5563861" y="1804537"/>
            <a:chExt cx="4072683" cy="2072740"/>
          </a:xfrm>
        </p:grpSpPr>
        <p:graphicFrame>
          <p:nvGraphicFramePr>
            <p:cNvPr id="23" name="Chart 22"/>
            <p:cNvGraphicFramePr/>
            <p:nvPr>
              <p:extLst>
                <p:ext uri="{D42A27DB-BD31-4B8C-83A1-F6EECF244321}">
                  <p14:modId xmlns:p14="http://schemas.microsoft.com/office/powerpoint/2010/main" val="1294365089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4" name="Rectangle 23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917555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9092187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365727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between z1=0.5 and z2=1.3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Here we have two z-values of the same sign.</a:t>
            </a:r>
          </a:p>
          <a:p>
            <a:pPr lvl="1"/>
            <a:r>
              <a:rPr lang="en-US" dirty="0" smtClean="0"/>
              <a:t>The area we want is the difference between (the area between z1 and the mean) and (the area between z2 and the mean).  These are both from column B.</a:t>
            </a:r>
          </a:p>
          <a:p>
            <a:pPr lvl="1"/>
            <a:r>
              <a:rPr lang="en-US" dirty="0" smtClean="0"/>
              <a:t>For z1, we look up z=</a:t>
            </a:r>
            <a:r>
              <a:rPr lang="en-US" dirty="0" smtClean="0">
                <a:latin typeface="Cambria" panose="02040503050406030204" pitchFamily="18" charset="0"/>
              </a:rPr>
              <a:t>0.5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0.192</a:t>
            </a:r>
            <a:r>
              <a:rPr lang="en-US" dirty="0" smtClean="0"/>
              <a:t>).  For z2, we look up z=</a:t>
            </a:r>
            <a:r>
              <a:rPr lang="en-US" dirty="0" smtClean="0">
                <a:latin typeface="Cambria" panose="02040503050406030204" pitchFamily="18" charset="0"/>
              </a:rPr>
              <a:t>1.3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0.403</a:t>
            </a:r>
            <a:r>
              <a:rPr lang="en-US" dirty="0" smtClean="0"/>
              <a:t>).  Then we subtract the smaller from the larger (areas are always positive).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0.211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21.1%</a:t>
            </a:r>
            <a:r>
              <a:rPr lang="en-US" dirty="0" smtClean="0"/>
              <a:t>)</a:t>
            </a:r>
          </a:p>
        </p:txBody>
      </p:sp>
      <p:sp>
        <p:nvSpPr>
          <p:cNvPr id="17" name="Flowchart: Alternate Process 16"/>
          <p:cNvSpPr/>
          <p:nvPr/>
        </p:nvSpPr>
        <p:spPr>
          <a:xfrm>
            <a:off x="7961866" y="5393889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217352" y="2990321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z2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7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Percentile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795224568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50078" y="3488025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10003768" y="4794089"/>
            <a:ext cx="1569691" cy="288646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0543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When the z-value is given and the percentile is unknown, this is equivalent to the z-value being given and the area is desired.</a:t>
            </a:r>
          </a:p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What percentile does a z-value of -0.4 yield?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This is equivalent to the question</a:t>
            </a:r>
            <a:r>
              <a:rPr lang="en-US" dirty="0"/>
              <a:t>: </a:t>
            </a:r>
            <a:r>
              <a:rPr lang="en-US" dirty="0" smtClean="0"/>
              <a:t>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area to the left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of z=-0.4</a:t>
            </a:r>
            <a:r>
              <a:rPr lang="en-US" dirty="0" smtClean="0"/>
              <a:t>”.</a:t>
            </a:r>
            <a:endParaRPr lang="en-US" dirty="0"/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is to the left of z (beyond z).  Ignore the sign on z and look up z=</a:t>
            </a:r>
            <a:r>
              <a:rPr lang="en-US" dirty="0" smtClean="0">
                <a:latin typeface="Cambria" panose="02040503050406030204" pitchFamily="18" charset="0"/>
              </a:rPr>
              <a:t>0.4</a:t>
            </a:r>
            <a:r>
              <a:rPr lang="en-US" dirty="0" smtClean="0"/>
              <a:t>.  The desired area is found in column C (</a:t>
            </a:r>
            <a:r>
              <a:rPr lang="en-US" dirty="0" smtClean="0">
                <a:latin typeface="Cambria" panose="02040503050406030204" pitchFamily="18" charset="0"/>
              </a:rPr>
              <a:t>0.345</a:t>
            </a:r>
            <a:r>
              <a:rPr lang="en-US" dirty="0" smtClean="0"/>
              <a:t>, or </a:t>
            </a:r>
            <a:r>
              <a:rPr lang="en-US" dirty="0" smtClean="0">
                <a:latin typeface="Cambria" panose="02040503050406030204" pitchFamily="18" charset="0"/>
              </a:rPr>
              <a:t>34.5%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latin typeface="Cambria" panose="02040503050406030204" pitchFamily="18" charset="0"/>
              </a:rPr>
              <a:t>z=-0.4 is at </a:t>
            </a:r>
            <a:r>
              <a:rPr lang="en-US" smtClean="0">
                <a:latin typeface="Cambria" panose="02040503050406030204" pitchFamily="18" charset="0"/>
              </a:rPr>
              <a:t>the </a:t>
            </a:r>
            <a:r>
              <a:rPr lang="en-US" smtClean="0">
                <a:solidFill>
                  <a:srgbClr val="FF0000"/>
                </a:solidFill>
                <a:latin typeface="Cambria" panose="02040503050406030204" pitchFamily="18" charset="0"/>
              </a:rPr>
              <a:t>34.5</a:t>
            </a:r>
            <a:r>
              <a:rPr lang="en-US" baseline="30000" smtClean="0">
                <a:solidFill>
                  <a:srgbClr val="FF0000"/>
                </a:solidFill>
                <a:latin typeface="Cambria" panose="02040503050406030204" pitchFamily="18" charset="0"/>
              </a:rPr>
              <a:t>th</a:t>
            </a:r>
            <a:r>
              <a:rPr lang="en-US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percentile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0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6925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method for answering questions where the z-value(s) is given and area (or fraction or percentage of the population) </a:t>
            </a:r>
            <a:r>
              <a:rPr lang="en-US" smtClean="0"/>
              <a:t>is desired.</a:t>
            </a:r>
            <a:endParaRPr lang="en-US" dirty="0" smtClean="0"/>
          </a:p>
          <a:p>
            <a:r>
              <a:rPr lang="en-US" dirty="0" smtClean="0"/>
              <a:t>In some cases, the answer is directly in the table.  In other cases, the table value(s) are used to calculate the answer.</a:t>
            </a:r>
          </a:p>
          <a:p>
            <a:r>
              <a:rPr lang="en-US" dirty="0" smtClean="0"/>
              <a:t>If two z-values are given and the area between them is desired:</a:t>
            </a:r>
          </a:p>
          <a:p>
            <a:pPr lvl="1"/>
            <a:r>
              <a:rPr lang="en-US" dirty="0" smtClean="0"/>
              <a:t>Look up column B for both z-values (ignoring the negative value on z, if present).</a:t>
            </a:r>
          </a:p>
          <a:p>
            <a:pPr lvl="2"/>
            <a:r>
              <a:rPr lang="en-US" dirty="0" smtClean="0"/>
              <a:t>(Column B for “Between”)</a:t>
            </a:r>
          </a:p>
          <a:p>
            <a:pPr lvl="1"/>
            <a:r>
              <a:rPr lang="en-US" dirty="0" smtClean="0"/>
              <a:t>If the z-values have </a:t>
            </a:r>
            <a:r>
              <a:rPr lang="en-US" u="sng" dirty="0" smtClean="0"/>
              <a:t>o</a:t>
            </a:r>
            <a:r>
              <a:rPr lang="en-US" dirty="0" smtClean="0"/>
              <a:t>pposite signs, </a:t>
            </a:r>
            <a:r>
              <a:rPr lang="en-US" u="sng" dirty="0" smtClean="0"/>
              <a:t>a</a:t>
            </a:r>
            <a:r>
              <a:rPr lang="en-US" dirty="0" smtClean="0"/>
              <a:t>dd the column B values.</a:t>
            </a:r>
          </a:p>
          <a:p>
            <a:pPr lvl="1"/>
            <a:r>
              <a:rPr lang="en-US" dirty="0" smtClean="0"/>
              <a:t>If the z-values have the </a:t>
            </a:r>
            <a:r>
              <a:rPr lang="en-US" u="sng" dirty="0" smtClean="0"/>
              <a:t>s</a:t>
            </a:r>
            <a:r>
              <a:rPr lang="en-US" dirty="0" smtClean="0"/>
              <a:t>ame </a:t>
            </a:r>
            <a:r>
              <a:rPr lang="en-US" u="sng" dirty="0" smtClean="0"/>
              <a:t>s</a:t>
            </a:r>
            <a:r>
              <a:rPr lang="en-US" dirty="0" smtClean="0"/>
              <a:t>igns, </a:t>
            </a:r>
            <a:r>
              <a:rPr lang="en-US" u="sng" dirty="0" smtClean="0"/>
              <a:t>s</a:t>
            </a:r>
            <a:r>
              <a:rPr lang="en-US" dirty="0" smtClean="0"/>
              <a:t>ubtract the column B values.</a:t>
            </a:r>
          </a:p>
          <a:p>
            <a:pPr lvl="2"/>
            <a:r>
              <a:rPr lang="en-US" dirty="0" smtClean="0"/>
              <a:t>If the subtraction gives a negative number, drop the sign.  Areas are always positive.</a:t>
            </a:r>
          </a:p>
          <a:p>
            <a:r>
              <a:rPr lang="en-US" dirty="0"/>
              <a:t>Percentile questions where </a:t>
            </a:r>
            <a:r>
              <a:rPr lang="en-US" dirty="0" smtClean="0"/>
              <a:t>the z-value is given can </a:t>
            </a:r>
            <a:r>
              <a:rPr lang="en-US" dirty="0"/>
              <a:t>be rephrased into the form ‘given </a:t>
            </a:r>
            <a:r>
              <a:rPr lang="en-US" dirty="0" smtClean="0"/>
              <a:t>a z-value, </a:t>
            </a:r>
            <a:r>
              <a:rPr lang="en-US" dirty="0"/>
              <a:t>find the </a:t>
            </a:r>
            <a:r>
              <a:rPr lang="en-US" dirty="0" smtClean="0"/>
              <a:t>area</a:t>
            </a:r>
            <a:r>
              <a:rPr lang="en-US" dirty="0"/>
              <a:t>’. Percentile always refers to the area left of a z-value.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Full Z-Table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29832"/>
              </p:ext>
            </p:extLst>
          </p:nvPr>
        </p:nvGraphicFramePr>
        <p:xfrm>
          <a:off x="1352038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361699"/>
              </p:ext>
            </p:extLst>
          </p:nvPr>
        </p:nvGraphicFramePr>
        <p:xfrm>
          <a:off x="4948687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0.067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0.055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31457"/>
              </p:ext>
            </p:extLst>
          </p:nvPr>
        </p:nvGraphicFramePr>
        <p:xfrm>
          <a:off x="8545336" y="1438507"/>
          <a:ext cx="354115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3.0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47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What the Z-Table Represents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30"/>
            <a:ext cx="10018713" cy="287475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We can now answer all of the types of questions we have seen before, like “what fraction of the population is above/below/between some value?” or “what score is needed to be at some percentile?”</a:t>
            </a:r>
          </a:p>
          <a:p>
            <a:r>
              <a:rPr lang="en-US" dirty="0" smtClean="0"/>
              <a:t>Our z-value can be negative, but because of symmetry, we ignore the sign on the z-value when we look it up in the z-table.</a:t>
            </a:r>
          </a:p>
          <a:p>
            <a:r>
              <a:rPr lang="en-US" dirty="0"/>
              <a:t>The z-table has three columns: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Column A is the z-value</a:t>
            </a:r>
            <a:r>
              <a:rPr lang="en-US" dirty="0"/>
              <a:t>.  Due to symmetry, we only need positive values of z.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Column B is the area under the standard normal curve between z and zero </a:t>
            </a:r>
            <a:r>
              <a:rPr lang="en-US" dirty="0"/>
              <a:t>(toward the hump.)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Column C is the area under the standard normal curve beyond z</a:t>
            </a:r>
            <a:r>
              <a:rPr lang="en-US" dirty="0"/>
              <a:t> (toward the tail.)</a:t>
            </a:r>
          </a:p>
          <a:p>
            <a:r>
              <a:rPr lang="en-US" dirty="0" smtClean="0"/>
              <a:t>The area values in columns B and C represent some fraction of the entire population.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75237" y="4681630"/>
            <a:ext cx="736253" cy="1686137"/>
            <a:chOff x="228168" y="708841"/>
            <a:chExt cx="962771" cy="1659521"/>
          </a:xfrm>
        </p:grpSpPr>
        <p:sp>
          <p:nvSpPr>
            <p:cNvPr id="5" name="Freeform 4"/>
            <p:cNvSpPr/>
            <p:nvPr/>
          </p:nvSpPr>
          <p:spPr>
            <a:xfrm flipH="1">
              <a:off x="228168" y="708841"/>
              <a:ext cx="603551" cy="1659521"/>
            </a:xfrm>
            <a:custGeom>
              <a:avLst/>
              <a:gdLst>
                <a:gd name="connsiteX0" fmla="*/ 934117 w 934117"/>
                <a:gd name="connsiteY0" fmla="*/ 2465 h 1217883"/>
                <a:gd name="connsiteX1" fmla="*/ 904541 w 934117"/>
                <a:gd name="connsiteY1" fmla="*/ 0 h 1217883"/>
                <a:gd name="connsiteX2" fmla="*/ 889753 w 934117"/>
                <a:gd name="connsiteY2" fmla="*/ 0 h 1217883"/>
                <a:gd name="connsiteX3" fmla="*/ 860177 w 934117"/>
                <a:gd name="connsiteY3" fmla="*/ 7394 h 1217883"/>
                <a:gd name="connsiteX4" fmla="*/ 852783 w 934117"/>
                <a:gd name="connsiteY4" fmla="*/ 12323 h 1217883"/>
                <a:gd name="connsiteX5" fmla="*/ 845388 w 934117"/>
                <a:gd name="connsiteY5" fmla="*/ 14788 h 1217883"/>
                <a:gd name="connsiteX6" fmla="*/ 825671 w 934117"/>
                <a:gd name="connsiteY6" fmla="*/ 19717 h 1217883"/>
                <a:gd name="connsiteX7" fmla="*/ 813347 w 934117"/>
                <a:gd name="connsiteY7" fmla="*/ 22182 h 1217883"/>
                <a:gd name="connsiteX8" fmla="*/ 798559 w 934117"/>
                <a:gd name="connsiteY8" fmla="*/ 27111 h 1217883"/>
                <a:gd name="connsiteX9" fmla="*/ 783771 w 934117"/>
                <a:gd name="connsiteY9" fmla="*/ 34506 h 1217883"/>
                <a:gd name="connsiteX10" fmla="*/ 776377 w 934117"/>
                <a:gd name="connsiteY10" fmla="*/ 39435 h 1217883"/>
                <a:gd name="connsiteX11" fmla="*/ 768983 w 934117"/>
                <a:gd name="connsiteY11" fmla="*/ 41900 h 1217883"/>
                <a:gd name="connsiteX12" fmla="*/ 754195 w 934117"/>
                <a:gd name="connsiteY12" fmla="*/ 51758 h 1217883"/>
                <a:gd name="connsiteX13" fmla="*/ 749266 w 934117"/>
                <a:gd name="connsiteY13" fmla="*/ 56688 h 1217883"/>
                <a:gd name="connsiteX14" fmla="*/ 739407 w 934117"/>
                <a:gd name="connsiteY14" fmla="*/ 59152 h 1217883"/>
                <a:gd name="connsiteX15" fmla="*/ 729548 w 934117"/>
                <a:gd name="connsiteY15" fmla="*/ 64082 h 1217883"/>
                <a:gd name="connsiteX16" fmla="*/ 714760 w 934117"/>
                <a:gd name="connsiteY16" fmla="*/ 73941 h 1217883"/>
                <a:gd name="connsiteX17" fmla="*/ 707366 w 934117"/>
                <a:gd name="connsiteY17" fmla="*/ 78870 h 1217883"/>
                <a:gd name="connsiteX18" fmla="*/ 699972 w 934117"/>
                <a:gd name="connsiteY18" fmla="*/ 81335 h 1217883"/>
                <a:gd name="connsiteX19" fmla="*/ 687648 w 934117"/>
                <a:gd name="connsiteY19" fmla="*/ 88729 h 1217883"/>
                <a:gd name="connsiteX20" fmla="*/ 680254 w 934117"/>
                <a:gd name="connsiteY20" fmla="*/ 96123 h 1217883"/>
                <a:gd name="connsiteX21" fmla="*/ 667931 w 934117"/>
                <a:gd name="connsiteY21" fmla="*/ 103517 h 1217883"/>
                <a:gd name="connsiteX22" fmla="*/ 655607 w 934117"/>
                <a:gd name="connsiteY22" fmla="*/ 118305 h 1217883"/>
                <a:gd name="connsiteX23" fmla="*/ 648213 w 934117"/>
                <a:gd name="connsiteY23" fmla="*/ 128164 h 1217883"/>
                <a:gd name="connsiteX24" fmla="*/ 640819 w 934117"/>
                <a:gd name="connsiteY24" fmla="*/ 135558 h 1217883"/>
                <a:gd name="connsiteX25" fmla="*/ 635890 w 934117"/>
                <a:gd name="connsiteY25" fmla="*/ 142952 h 1217883"/>
                <a:gd name="connsiteX26" fmla="*/ 621102 w 934117"/>
                <a:gd name="connsiteY26" fmla="*/ 152811 h 1217883"/>
                <a:gd name="connsiteX27" fmla="*/ 616172 w 934117"/>
                <a:gd name="connsiteY27" fmla="*/ 157740 h 1217883"/>
                <a:gd name="connsiteX28" fmla="*/ 589061 w 934117"/>
                <a:gd name="connsiteY28" fmla="*/ 177458 h 1217883"/>
                <a:gd name="connsiteX29" fmla="*/ 579202 w 934117"/>
                <a:gd name="connsiteY29" fmla="*/ 189781 h 1217883"/>
                <a:gd name="connsiteX30" fmla="*/ 557020 w 934117"/>
                <a:gd name="connsiteY30" fmla="*/ 216893 h 1217883"/>
                <a:gd name="connsiteX31" fmla="*/ 544696 w 934117"/>
                <a:gd name="connsiteY31" fmla="*/ 231681 h 1217883"/>
                <a:gd name="connsiteX32" fmla="*/ 534838 w 934117"/>
                <a:gd name="connsiteY32" fmla="*/ 246469 h 1217883"/>
                <a:gd name="connsiteX33" fmla="*/ 529908 w 934117"/>
                <a:gd name="connsiteY33" fmla="*/ 253863 h 1217883"/>
                <a:gd name="connsiteX34" fmla="*/ 522514 w 934117"/>
                <a:gd name="connsiteY34" fmla="*/ 261257 h 1217883"/>
                <a:gd name="connsiteX35" fmla="*/ 517585 w 934117"/>
                <a:gd name="connsiteY35" fmla="*/ 268651 h 1217883"/>
                <a:gd name="connsiteX36" fmla="*/ 505261 w 934117"/>
                <a:gd name="connsiteY36" fmla="*/ 280975 h 1217883"/>
                <a:gd name="connsiteX37" fmla="*/ 502797 w 934117"/>
                <a:gd name="connsiteY37" fmla="*/ 288369 h 1217883"/>
                <a:gd name="connsiteX38" fmla="*/ 497867 w 934117"/>
                <a:gd name="connsiteY38" fmla="*/ 293298 h 1217883"/>
                <a:gd name="connsiteX39" fmla="*/ 490473 w 934117"/>
                <a:gd name="connsiteY39" fmla="*/ 303157 h 1217883"/>
                <a:gd name="connsiteX40" fmla="*/ 480614 w 934117"/>
                <a:gd name="connsiteY40" fmla="*/ 317945 h 1217883"/>
                <a:gd name="connsiteX41" fmla="*/ 475685 w 934117"/>
                <a:gd name="connsiteY41" fmla="*/ 325339 h 1217883"/>
                <a:gd name="connsiteX42" fmla="*/ 468291 w 934117"/>
                <a:gd name="connsiteY42" fmla="*/ 332733 h 1217883"/>
                <a:gd name="connsiteX43" fmla="*/ 463362 w 934117"/>
                <a:gd name="connsiteY43" fmla="*/ 340127 h 1217883"/>
                <a:gd name="connsiteX44" fmla="*/ 448573 w 934117"/>
                <a:gd name="connsiteY44" fmla="*/ 354915 h 1217883"/>
                <a:gd name="connsiteX45" fmla="*/ 438715 w 934117"/>
                <a:gd name="connsiteY45" fmla="*/ 367239 h 1217883"/>
                <a:gd name="connsiteX46" fmla="*/ 428856 w 934117"/>
                <a:gd name="connsiteY46" fmla="*/ 382027 h 1217883"/>
                <a:gd name="connsiteX47" fmla="*/ 426391 w 934117"/>
                <a:gd name="connsiteY47" fmla="*/ 389421 h 1217883"/>
                <a:gd name="connsiteX48" fmla="*/ 418997 w 934117"/>
                <a:gd name="connsiteY48" fmla="*/ 399280 h 1217883"/>
                <a:gd name="connsiteX49" fmla="*/ 409138 w 934117"/>
                <a:gd name="connsiteY49" fmla="*/ 414068 h 1217883"/>
                <a:gd name="connsiteX50" fmla="*/ 404209 w 934117"/>
                <a:gd name="connsiteY50" fmla="*/ 428856 h 1217883"/>
                <a:gd name="connsiteX51" fmla="*/ 394350 w 934117"/>
                <a:gd name="connsiteY51" fmla="*/ 443644 h 1217883"/>
                <a:gd name="connsiteX52" fmla="*/ 386956 w 934117"/>
                <a:gd name="connsiteY52" fmla="*/ 455968 h 1217883"/>
                <a:gd name="connsiteX53" fmla="*/ 379562 w 934117"/>
                <a:gd name="connsiteY53" fmla="*/ 470756 h 1217883"/>
                <a:gd name="connsiteX54" fmla="*/ 354915 w 934117"/>
                <a:gd name="connsiteY54" fmla="*/ 500332 h 1217883"/>
                <a:gd name="connsiteX55" fmla="*/ 352450 w 934117"/>
                <a:gd name="connsiteY55" fmla="*/ 507726 h 1217883"/>
                <a:gd name="connsiteX56" fmla="*/ 342592 w 934117"/>
                <a:gd name="connsiteY56" fmla="*/ 522514 h 1217883"/>
                <a:gd name="connsiteX57" fmla="*/ 337662 w 934117"/>
                <a:gd name="connsiteY57" fmla="*/ 542232 h 1217883"/>
                <a:gd name="connsiteX58" fmla="*/ 327804 w 934117"/>
                <a:gd name="connsiteY58" fmla="*/ 559485 h 1217883"/>
                <a:gd name="connsiteX59" fmla="*/ 322874 w 934117"/>
                <a:gd name="connsiteY59" fmla="*/ 574273 h 1217883"/>
                <a:gd name="connsiteX60" fmla="*/ 317945 w 934117"/>
                <a:gd name="connsiteY60" fmla="*/ 581667 h 1217883"/>
                <a:gd name="connsiteX61" fmla="*/ 313015 w 934117"/>
                <a:gd name="connsiteY61" fmla="*/ 596455 h 1217883"/>
                <a:gd name="connsiteX62" fmla="*/ 310551 w 934117"/>
                <a:gd name="connsiteY62" fmla="*/ 603849 h 1217883"/>
                <a:gd name="connsiteX63" fmla="*/ 305621 w 934117"/>
                <a:gd name="connsiteY63" fmla="*/ 608778 h 1217883"/>
                <a:gd name="connsiteX64" fmla="*/ 298227 w 934117"/>
                <a:gd name="connsiteY64" fmla="*/ 630961 h 1217883"/>
                <a:gd name="connsiteX65" fmla="*/ 295763 w 934117"/>
                <a:gd name="connsiteY65" fmla="*/ 638355 h 1217883"/>
                <a:gd name="connsiteX66" fmla="*/ 290833 w 934117"/>
                <a:gd name="connsiteY66" fmla="*/ 645749 h 1217883"/>
                <a:gd name="connsiteX67" fmla="*/ 280974 w 934117"/>
                <a:gd name="connsiteY67" fmla="*/ 670396 h 1217883"/>
                <a:gd name="connsiteX68" fmla="*/ 271116 w 934117"/>
                <a:gd name="connsiteY68" fmla="*/ 685184 h 1217883"/>
                <a:gd name="connsiteX69" fmla="*/ 258792 w 934117"/>
                <a:gd name="connsiteY69" fmla="*/ 697507 h 1217883"/>
                <a:gd name="connsiteX70" fmla="*/ 248933 w 934117"/>
                <a:gd name="connsiteY70" fmla="*/ 712295 h 1217883"/>
                <a:gd name="connsiteX71" fmla="*/ 241539 w 934117"/>
                <a:gd name="connsiteY71" fmla="*/ 727083 h 1217883"/>
                <a:gd name="connsiteX72" fmla="*/ 236610 w 934117"/>
                <a:gd name="connsiteY72" fmla="*/ 741872 h 1217883"/>
                <a:gd name="connsiteX73" fmla="*/ 231681 w 934117"/>
                <a:gd name="connsiteY73" fmla="*/ 749266 h 1217883"/>
                <a:gd name="connsiteX74" fmla="*/ 229216 w 934117"/>
                <a:gd name="connsiteY74" fmla="*/ 756660 h 1217883"/>
                <a:gd name="connsiteX75" fmla="*/ 224287 w 934117"/>
                <a:gd name="connsiteY75" fmla="*/ 764054 h 1217883"/>
                <a:gd name="connsiteX76" fmla="*/ 219357 w 934117"/>
                <a:gd name="connsiteY76" fmla="*/ 781307 h 1217883"/>
                <a:gd name="connsiteX77" fmla="*/ 216893 w 934117"/>
                <a:gd name="connsiteY77" fmla="*/ 788701 h 1217883"/>
                <a:gd name="connsiteX78" fmla="*/ 211963 w 934117"/>
                <a:gd name="connsiteY78" fmla="*/ 793630 h 1217883"/>
                <a:gd name="connsiteX79" fmla="*/ 204569 w 934117"/>
                <a:gd name="connsiteY79" fmla="*/ 815812 h 1217883"/>
                <a:gd name="connsiteX80" fmla="*/ 202104 w 934117"/>
                <a:gd name="connsiteY80" fmla="*/ 823206 h 1217883"/>
                <a:gd name="connsiteX81" fmla="*/ 197175 w 934117"/>
                <a:gd name="connsiteY81" fmla="*/ 830600 h 1217883"/>
                <a:gd name="connsiteX82" fmla="*/ 194710 w 934117"/>
                <a:gd name="connsiteY82" fmla="*/ 837995 h 1217883"/>
                <a:gd name="connsiteX83" fmla="*/ 192246 w 934117"/>
                <a:gd name="connsiteY83" fmla="*/ 847853 h 1217883"/>
                <a:gd name="connsiteX84" fmla="*/ 187316 w 934117"/>
                <a:gd name="connsiteY84" fmla="*/ 852783 h 1217883"/>
                <a:gd name="connsiteX85" fmla="*/ 174993 w 934117"/>
                <a:gd name="connsiteY85" fmla="*/ 877430 h 1217883"/>
                <a:gd name="connsiteX86" fmla="*/ 174993 w 934117"/>
                <a:gd name="connsiteY86" fmla="*/ 877430 h 1217883"/>
                <a:gd name="connsiteX87" fmla="*/ 172528 w 934117"/>
                <a:gd name="connsiteY87" fmla="*/ 884824 h 1217883"/>
                <a:gd name="connsiteX88" fmla="*/ 162669 w 934117"/>
                <a:gd name="connsiteY88" fmla="*/ 897147 h 1217883"/>
                <a:gd name="connsiteX89" fmla="*/ 160205 w 934117"/>
                <a:gd name="connsiteY89" fmla="*/ 904541 h 1217883"/>
                <a:gd name="connsiteX90" fmla="*/ 155275 w 934117"/>
                <a:gd name="connsiteY90" fmla="*/ 909471 h 1217883"/>
                <a:gd name="connsiteX91" fmla="*/ 150346 w 934117"/>
                <a:gd name="connsiteY91" fmla="*/ 916865 h 1217883"/>
                <a:gd name="connsiteX92" fmla="*/ 145416 w 934117"/>
                <a:gd name="connsiteY92" fmla="*/ 926723 h 1217883"/>
                <a:gd name="connsiteX93" fmla="*/ 142952 w 934117"/>
                <a:gd name="connsiteY93" fmla="*/ 934117 h 1217883"/>
                <a:gd name="connsiteX94" fmla="*/ 138022 w 934117"/>
                <a:gd name="connsiteY94" fmla="*/ 941511 h 1217883"/>
                <a:gd name="connsiteX95" fmla="*/ 133093 w 934117"/>
                <a:gd name="connsiteY95" fmla="*/ 956300 h 1217883"/>
                <a:gd name="connsiteX96" fmla="*/ 123234 w 934117"/>
                <a:gd name="connsiteY96" fmla="*/ 973552 h 1217883"/>
                <a:gd name="connsiteX97" fmla="*/ 120770 w 934117"/>
                <a:gd name="connsiteY97" fmla="*/ 980947 h 1217883"/>
                <a:gd name="connsiteX98" fmla="*/ 115840 w 934117"/>
                <a:gd name="connsiteY98" fmla="*/ 990805 h 1217883"/>
                <a:gd name="connsiteX99" fmla="*/ 113376 w 934117"/>
                <a:gd name="connsiteY99" fmla="*/ 1000664 h 1217883"/>
                <a:gd name="connsiteX100" fmla="*/ 108446 w 934117"/>
                <a:gd name="connsiteY100" fmla="*/ 1010523 h 1217883"/>
                <a:gd name="connsiteX101" fmla="*/ 103517 w 934117"/>
                <a:gd name="connsiteY101" fmla="*/ 1025311 h 1217883"/>
                <a:gd name="connsiteX102" fmla="*/ 101052 w 934117"/>
                <a:gd name="connsiteY102" fmla="*/ 1032705 h 1217883"/>
                <a:gd name="connsiteX103" fmla="*/ 98587 w 934117"/>
                <a:gd name="connsiteY103" fmla="*/ 1042564 h 1217883"/>
                <a:gd name="connsiteX104" fmla="*/ 93658 w 934117"/>
                <a:gd name="connsiteY104" fmla="*/ 1049958 h 1217883"/>
                <a:gd name="connsiteX105" fmla="*/ 91193 w 934117"/>
                <a:gd name="connsiteY105" fmla="*/ 1057352 h 1217883"/>
                <a:gd name="connsiteX106" fmla="*/ 83799 w 934117"/>
                <a:gd name="connsiteY106" fmla="*/ 1067211 h 1217883"/>
                <a:gd name="connsiteX107" fmla="*/ 76405 w 934117"/>
                <a:gd name="connsiteY107" fmla="*/ 1084464 h 1217883"/>
                <a:gd name="connsiteX108" fmla="*/ 71476 w 934117"/>
                <a:gd name="connsiteY108" fmla="*/ 1091858 h 1217883"/>
                <a:gd name="connsiteX109" fmla="*/ 69011 w 934117"/>
                <a:gd name="connsiteY109" fmla="*/ 1099252 h 1217883"/>
                <a:gd name="connsiteX110" fmla="*/ 56688 w 934117"/>
                <a:gd name="connsiteY110" fmla="*/ 1116504 h 1217883"/>
                <a:gd name="connsiteX111" fmla="*/ 46829 w 934117"/>
                <a:gd name="connsiteY111" fmla="*/ 1131293 h 1217883"/>
                <a:gd name="connsiteX112" fmla="*/ 41900 w 934117"/>
                <a:gd name="connsiteY112" fmla="*/ 1138687 h 1217883"/>
                <a:gd name="connsiteX113" fmla="*/ 36970 w 934117"/>
                <a:gd name="connsiteY113" fmla="*/ 1153475 h 1217883"/>
                <a:gd name="connsiteX114" fmla="*/ 32041 w 934117"/>
                <a:gd name="connsiteY114" fmla="*/ 1168263 h 1217883"/>
                <a:gd name="connsiteX115" fmla="*/ 29576 w 934117"/>
                <a:gd name="connsiteY115" fmla="*/ 1175657 h 1217883"/>
                <a:gd name="connsiteX116" fmla="*/ 22182 w 934117"/>
                <a:gd name="connsiteY116" fmla="*/ 1190445 h 1217883"/>
                <a:gd name="connsiteX117" fmla="*/ 17253 w 934117"/>
                <a:gd name="connsiteY117" fmla="*/ 1197839 h 1217883"/>
                <a:gd name="connsiteX118" fmla="*/ 14788 w 934117"/>
                <a:gd name="connsiteY118" fmla="*/ 1205233 h 1217883"/>
                <a:gd name="connsiteX119" fmla="*/ 4929 w 934117"/>
                <a:gd name="connsiteY119" fmla="*/ 1217557 h 1217883"/>
                <a:gd name="connsiteX120" fmla="*/ 0 w 934117"/>
                <a:gd name="connsiteY120" fmla="*/ 1217557 h 1217883"/>
                <a:gd name="connsiteX0" fmla="*/ 934117 w 934117"/>
                <a:gd name="connsiteY0" fmla="*/ 2465 h 1218469"/>
                <a:gd name="connsiteX1" fmla="*/ 904541 w 934117"/>
                <a:gd name="connsiteY1" fmla="*/ 0 h 1218469"/>
                <a:gd name="connsiteX2" fmla="*/ 889753 w 934117"/>
                <a:gd name="connsiteY2" fmla="*/ 0 h 1218469"/>
                <a:gd name="connsiteX3" fmla="*/ 860177 w 934117"/>
                <a:gd name="connsiteY3" fmla="*/ 7394 h 1218469"/>
                <a:gd name="connsiteX4" fmla="*/ 852783 w 934117"/>
                <a:gd name="connsiteY4" fmla="*/ 12323 h 1218469"/>
                <a:gd name="connsiteX5" fmla="*/ 845388 w 934117"/>
                <a:gd name="connsiteY5" fmla="*/ 14788 h 1218469"/>
                <a:gd name="connsiteX6" fmla="*/ 825671 w 934117"/>
                <a:gd name="connsiteY6" fmla="*/ 19717 h 1218469"/>
                <a:gd name="connsiteX7" fmla="*/ 813347 w 934117"/>
                <a:gd name="connsiteY7" fmla="*/ 22182 h 1218469"/>
                <a:gd name="connsiteX8" fmla="*/ 798559 w 934117"/>
                <a:gd name="connsiteY8" fmla="*/ 27111 h 1218469"/>
                <a:gd name="connsiteX9" fmla="*/ 783771 w 934117"/>
                <a:gd name="connsiteY9" fmla="*/ 34506 h 1218469"/>
                <a:gd name="connsiteX10" fmla="*/ 776377 w 934117"/>
                <a:gd name="connsiteY10" fmla="*/ 39435 h 1218469"/>
                <a:gd name="connsiteX11" fmla="*/ 768983 w 934117"/>
                <a:gd name="connsiteY11" fmla="*/ 41900 h 1218469"/>
                <a:gd name="connsiteX12" fmla="*/ 754195 w 934117"/>
                <a:gd name="connsiteY12" fmla="*/ 51758 h 1218469"/>
                <a:gd name="connsiteX13" fmla="*/ 749266 w 934117"/>
                <a:gd name="connsiteY13" fmla="*/ 56688 h 1218469"/>
                <a:gd name="connsiteX14" fmla="*/ 739407 w 934117"/>
                <a:gd name="connsiteY14" fmla="*/ 59152 h 1218469"/>
                <a:gd name="connsiteX15" fmla="*/ 729548 w 934117"/>
                <a:gd name="connsiteY15" fmla="*/ 64082 h 1218469"/>
                <a:gd name="connsiteX16" fmla="*/ 714760 w 934117"/>
                <a:gd name="connsiteY16" fmla="*/ 73941 h 1218469"/>
                <a:gd name="connsiteX17" fmla="*/ 707366 w 934117"/>
                <a:gd name="connsiteY17" fmla="*/ 78870 h 1218469"/>
                <a:gd name="connsiteX18" fmla="*/ 699972 w 934117"/>
                <a:gd name="connsiteY18" fmla="*/ 81335 h 1218469"/>
                <a:gd name="connsiteX19" fmla="*/ 687648 w 934117"/>
                <a:gd name="connsiteY19" fmla="*/ 88729 h 1218469"/>
                <a:gd name="connsiteX20" fmla="*/ 680254 w 934117"/>
                <a:gd name="connsiteY20" fmla="*/ 96123 h 1218469"/>
                <a:gd name="connsiteX21" fmla="*/ 667931 w 934117"/>
                <a:gd name="connsiteY21" fmla="*/ 103517 h 1218469"/>
                <a:gd name="connsiteX22" fmla="*/ 655607 w 934117"/>
                <a:gd name="connsiteY22" fmla="*/ 118305 h 1218469"/>
                <a:gd name="connsiteX23" fmla="*/ 648213 w 934117"/>
                <a:gd name="connsiteY23" fmla="*/ 128164 h 1218469"/>
                <a:gd name="connsiteX24" fmla="*/ 640819 w 934117"/>
                <a:gd name="connsiteY24" fmla="*/ 135558 h 1218469"/>
                <a:gd name="connsiteX25" fmla="*/ 635890 w 934117"/>
                <a:gd name="connsiteY25" fmla="*/ 142952 h 1218469"/>
                <a:gd name="connsiteX26" fmla="*/ 621102 w 934117"/>
                <a:gd name="connsiteY26" fmla="*/ 152811 h 1218469"/>
                <a:gd name="connsiteX27" fmla="*/ 616172 w 934117"/>
                <a:gd name="connsiteY27" fmla="*/ 157740 h 1218469"/>
                <a:gd name="connsiteX28" fmla="*/ 589061 w 934117"/>
                <a:gd name="connsiteY28" fmla="*/ 177458 h 1218469"/>
                <a:gd name="connsiteX29" fmla="*/ 579202 w 934117"/>
                <a:gd name="connsiteY29" fmla="*/ 189781 h 1218469"/>
                <a:gd name="connsiteX30" fmla="*/ 557020 w 934117"/>
                <a:gd name="connsiteY30" fmla="*/ 216893 h 1218469"/>
                <a:gd name="connsiteX31" fmla="*/ 544696 w 934117"/>
                <a:gd name="connsiteY31" fmla="*/ 231681 h 1218469"/>
                <a:gd name="connsiteX32" fmla="*/ 534838 w 934117"/>
                <a:gd name="connsiteY32" fmla="*/ 246469 h 1218469"/>
                <a:gd name="connsiteX33" fmla="*/ 529908 w 934117"/>
                <a:gd name="connsiteY33" fmla="*/ 253863 h 1218469"/>
                <a:gd name="connsiteX34" fmla="*/ 522514 w 934117"/>
                <a:gd name="connsiteY34" fmla="*/ 261257 h 1218469"/>
                <a:gd name="connsiteX35" fmla="*/ 517585 w 934117"/>
                <a:gd name="connsiteY35" fmla="*/ 268651 h 1218469"/>
                <a:gd name="connsiteX36" fmla="*/ 505261 w 934117"/>
                <a:gd name="connsiteY36" fmla="*/ 280975 h 1218469"/>
                <a:gd name="connsiteX37" fmla="*/ 502797 w 934117"/>
                <a:gd name="connsiteY37" fmla="*/ 288369 h 1218469"/>
                <a:gd name="connsiteX38" fmla="*/ 497867 w 934117"/>
                <a:gd name="connsiteY38" fmla="*/ 293298 h 1218469"/>
                <a:gd name="connsiteX39" fmla="*/ 490473 w 934117"/>
                <a:gd name="connsiteY39" fmla="*/ 303157 h 1218469"/>
                <a:gd name="connsiteX40" fmla="*/ 480614 w 934117"/>
                <a:gd name="connsiteY40" fmla="*/ 317945 h 1218469"/>
                <a:gd name="connsiteX41" fmla="*/ 475685 w 934117"/>
                <a:gd name="connsiteY41" fmla="*/ 325339 h 1218469"/>
                <a:gd name="connsiteX42" fmla="*/ 468291 w 934117"/>
                <a:gd name="connsiteY42" fmla="*/ 332733 h 1218469"/>
                <a:gd name="connsiteX43" fmla="*/ 463362 w 934117"/>
                <a:gd name="connsiteY43" fmla="*/ 340127 h 1218469"/>
                <a:gd name="connsiteX44" fmla="*/ 448573 w 934117"/>
                <a:gd name="connsiteY44" fmla="*/ 354915 h 1218469"/>
                <a:gd name="connsiteX45" fmla="*/ 438715 w 934117"/>
                <a:gd name="connsiteY45" fmla="*/ 367239 h 1218469"/>
                <a:gd name="connsiteX46" fmla="*/ 428856 w 934117"/>
                <a:gd name="connsiteY46" fmla="*/ 382027 h 1218469"/>
                <a:gd name="connsiteX47" fmla="*/ 426391 w 934117"/>
                <a:gd name="connsiteY47" fmla="*/ 389421 h 1218469"/>
                <a:gd name="connsiteX48" fmla="*/ 418997 w 934117"/>
                <a:gd name="connsiteY48" fmla="*/ 399280 h 1218469"/>
                <a:gd name="connsiteX49" fmla="*/ 409138 w 934117"/>
                <a:gd name="connsiteY49" fmla="*/ 414068 h 1218469"/>
                <a:gd name="connsiteX50" fmla="*/ 404209 w 934117"/>
                <a:gd name="connsiteY50" fmla="*/ 428856 h 1218469"/>
                <a:gd name="connsiteX51" fmla="*/ 394350 w 934117"/>
                <a:gd name="connsiteY51" fmla="*/ 443644 h 1218469"/>
                <a:gd name="connsiteX52" fmla="*/ 386956 w 934117"/>
                <a:gd name="connsiteY52" fmla="*/ 455968 h 1218469"/>
                <a:gd name="connsiteX53" fmla="*/ 379562 w 934117"/>
                <a:gd name="connsiteY53" fmla="*/ 470756 h 1218469"/>
                <a:gd name="connsiteX54" fmla="*/ 354915 w 934117"/>
                <a:gd name="connsiteY54" fmla="*/ 500332 h 1218469"/>
                <a:gd name="connsiteX55" fmla="*/ 352450 w 934117"/>
                <a:gd name="connsiteY55" fmla="*/ 507726 h 1218469"/>
                <a:gd name="connsiteX56" fmla="*/ 342592 w 934117"/>
                <a:gd name="connsiteY56" fmla="*/ 522514 h 1218469"/>
                <a:gd name="connsiteX57" fmla="*/ 337662 w 934117"/>
                <a:gd name="connsiteY57" fmla="*/ 542232 h 1218469"/>
                <a:gd name="connsiteX58" fmla="*/ 327804 w 934117"/>
                <a:gd name="connsiteY58" fmla="*/ 559485 h 1218469"/>
                <a:gd name="connsiteX59" fmla="*/ 322874 w 934117"/>
                <a:gd name="connsiteY59" fmla="*/ 574273 h 1218469"/>
                <a:gd name="connsiteX60" fmla="*/ 317945 w 934117"/>
                <a:gd name="connsiteY60" fmla="*/ 581667 h 1218469"/>
                <a:gd name="connsiteX61" fmla="*/ 313015 w 934117"/>
                <a:gd name="connsiteY61" fmla="*/ 596455 h 1218469"/>
                <a:gd name="connsiteX62" fmla="*/ 310551 w 934117"/>
                <a:gd name="connsiteY62" fmla="*/ 603849 h 1218469"/>
                <a:gd name="connsiteX63" fmla="*/ 305621 w 934117"/>
                <a:gd name="connsiteY63" fmla="*/ 608778 h 1218469"/>
                <a:gd name="connsiteX64" fmla="*/ 298227 w 934117"/>
                <a:gd name="connsiteY64" fmla="*/ 630961 h 1218469"/>
                <a:gd name="connsiteX65" fmla="*/ 295763 w 934117"/>
                <a:gd name="connsiteY65" fmla="*/ 638355 h 1218469"/>
                <a:gd name="connsiteX66" fmla="*/ 290833 w 934117"/>
                <a:gd name="connsiteY66" fmla="*/ 645749 h 1218469"/>
                <a:gd name="connsiteX67" fmla="*/ 280974 w 934117"/>
                <a:gd name="connsiteY67" fmla="*/ 670396 h 1218469"/>
                <a:gd name="connsiteX68" fmla="*/ 271116 w 934117"/>
                <a:gd name="connsiteY68" fmla="*/ 685184 h 1218469"/>
                <a:gd name="connsiteX69" fmla="*/ 258792 w 934117"/>
                <a:gd name="connsiteY69" fmla="*/ 697507 h 1218469"/>
                <a:gd name="connsiteX70" fmla="*/ 248933 w 934117"/>
                <a:gd name="connsiteY70" fmla="*/ 712295 h 1218469"/>
                <a:gd name="connsiteX71" fmla="*/ 241539 w 934117"/>
                <a:gd name="connsiteY71" fmla="*/ 727083 h 1218469"/>
                <a:gd name="connsiteX72" fmla="*/ 236610 w 934117"/>
                <a:gd name="connsiteY72" fmla="*/ 741872 h 1218469"/>
                <a:gd name="connsiteX73" fmla="*/ 231681 w 934117"/>
                <a:gd name="connsiteY73" fmla="*/ 749266 h 1218469"/>
                <a:gd name="connsiteX74" fmla="*/ 229216 w 934117"/>
                <a:gd name="connsiteY74" fmla="*/ 756660 h 1218469"/>
                <a:gd name="connsiteX75" fmla="*/ 224287 w 934117"/>
                <a:gd name="connsiteY75" fmla="*/ 764054 h 1218469"/>
                <a:gd name="connsiteX76" fmla="*/ 219357 w 934117"/>
                <a:gd name="connsiteY76" fmla="*/ 781307 h 1218469"/>
                <a:gd name="connsiteX77" fmla="*/ 216893 w 934117"/>
                <a:gd name="connsiteY77" fmla="*/ 788701 h 1218469"/>
                <a:gd name="connsiteX78" fmla="*/ 211963 w 934117"/>
                <a:gd name="connsiteY78" fmla="*/ 793630 h 1218469"/>
                <a:gd name="connsiteX79" fmla="*/ 204569 w 934117"/>
                <a:gd name="connsiteY79" fmla="*/ 815812 h 1218469"/>
                <a:gd name="connsiteX80" fmla="*/ 202104 w 934117"/>
                <a:gd name="connsiteY80" fmla="*/ 823206 h 1218469"/>
                <a:gd name="connsiteX81" fmla="*/ 197175 w 934117"/>
                <a:gd name="connsiteY81" fmla="*/ 830600 h 1218469"/>
                <a:gd name="connsiteX82" fmla="*/ 194710 w 934117"/>
                <a:gd name="connsiteY82" fmla="*/ 837995 h 1218469"/>
                <a:gd name="connsiteX83" fmla="*/ 192246 w 934117"/>
                <a:gd name="connsiteY83" fmla="*/ 847853 h 1218469"/>
                <a:gd name="connsiteX84" fmla="*/ 187316 w 934117"/>
                <a:gd name="connsiteY84" fmla="*/ 852783 h 1218469"/>
                <a:gd name="connsiteX85" fmla="*/ 174993 w 934117"/>
                <a:gd name="connsiteY85" fmla="*/ 877430 h 1218469"/>
                <a:gd name="connsiteX86" fmla="*/ 174993 w 934117"/>
                <a:gd name="connsiteY86" fmla="*/ 877430 h 1218469"/>
                <a:gd name="connsiteX87" fmla="*/ 172528 w 934117"/>
                <a:gd name="connsiteY87" fmla="*/ 884824 h 1218469"/>
                <a:gd name="connsiteX88" fmla="*/ 162669 w 934117"/>
                <a:gd name="connsiteY88" fmla="*/ 897147 h 1218469"/>
                <a:gd name="connsiteX89" fmla="*/ 160205 w 934117"/>
                <a:gd name="connsiteY89" fmla="*/ 904541 h 1218469"/>
                <a:gd name="connsiteX90" fmla="*/ 155275 w 934117"/>
                <a:gd name="connsiteY90" fmla="*/ 909471 h 1218469"/>
                <a:gd name="connsiteX91" fmla="*/ 150346 w 934117"/>
                <a:gd name="connsiteY91" fmla="*/ 916865 h 1218469"/>
                <a:gd name="connsiteX92" fmla="*/ 145416 w 934117"/>
                <a:gd name="connsiteY92" fmla="*/ 926723 h 1218469"/>
                <a:gd name="connsiteX93" fmla="*/ 142952 w 934117"/>
                <a:gd name="connsiteY93" fmla="*/ 934117 h 1218469"/>
                <a:gd name="connsiteX94" fmla="*/ 138022 w 934117"/>
                <a:gd name="connsiteY94" fmla="*/ 941511 h 1218469"/>
                <a:gd name="connsiteX95" fmla="*/ 133093 w 934117"/>
                <a:gd name="connsiteY95" fmla="*/ 956300 h 1218469"/>
                <a:gd name="connsiteX96" fmla="*/ 123234 w 934117"/>
                <a:gd name="connsiteY96" fmla="*/ 973552 h 1218469"/>
                <a:gd name="connsiteX97" fmla="*/ 120770 w 934117"/>
                <a:gd name="connsiteY97" fmla="*/ 980947 h 1218469"/>
                <a:gd name="connsiteX98" fmla="*/ 115840 w 934117"/>
                <a:gd name="connsiteY98" fmla="*/ 990805 h 1218469"/>
                <a:gd name="connsiteX99" fmla="*/ 113376 w 934117"/>
                <a:gd name="connsiteY99" fmla="*/ 1000664 h 1218469"/>
                <a:gd name="connsiteX100" fmla="*/ 108446 w 934117"/>
                <a:gd name="connsiteY100" fmla="*/ 1010523 h 1218469"/>
                <a:gd name="connsiteX101" fmla="*/ 103517 w 934117"/>
                <a:gd name="connsiteY101" fmla="*/ 1025311 h 1218469"/>
                <a:gd name="connsiteX102" fmla="*/ 101052 w 934117"/>
                <a:gd name="connsiteY102" fmla="*/ 1032705 h 1218469"/>
                <a:gd name="connsiteX103" fmla="*/ 98587 w 934117"/>
                <a:gd name="connsiteY103" fmla="*/ 1042564 h 1218469"/>
                <a:gd name="connsiteX104" fmla="*/ 93658 w 934117"/>
                <a:gd name="connsiteY104" fmla="*/ 1049958 h 1218469"/>
                <a:gd name="connsiteX105" fmla="*/ 91193 w 934117"/>
                <a:gd name="connsiteY105" fmla="*/ 1057352 h 1218469"/>
                <a:gd name="connsiteX106" fmla="*/ 83799 w 934117"/>
                <a:gd name="connsiteY106" fmla="*/ 1067211 h 1218469"/>
                <a:gd name="connsiteX107" fmla="*/ 76405 w 934117"/>
                <a:gd name="connsiteY107" fmla="*/ 1084464 h 1218469"/>
                <a:gd name="connsiteX108" fmla="*/ 71476 w 934117"/>
                <a:gd name="connsiteY108" fmla="*/ 1091858 h 1218469"/>
                <a:gd name="connsiteX109" fmla="*/ 69011 w 934117"/>
                <a:gd name="connsiteY109" fmla="*/ 1099252 h 1218469"/>
                <a:gd name="connsiteX110" fmla="*/ 56688 w 934117"/>
                <a:gd name="connsiteY110" fmla="*/ 1116504 h 1218469"/>
                <a:gd name="connsiteX111" fmla="*/ 46829 w 934117"/>
                <a:gd name="connsiteY111" fmla="*/ 1131293 h 1218469"/>
                <a:gd name="connsiteX112" fmla="*/ 41900 w 934117"/>
                <a:gd name="connsiteY112" fmla="*/ 1138687 h 1218469"/>
                <a:gd name="connsiteX113" fmla="*/ 36970 w 934117"/>
                <a:gd name="connsiteY113" fmla="*/ 1153475 h 1218469"/>
                <a:gd name="connsiteX114" fmla="*/ 32041 w 934117"/>
                <a:gd name="connsiteY114" fmla="*/ 1168263 h 1218469"/>
                <a:gd name="connsiteX115" fmla="*/ 29576 w 934117"/>
                <a:gd name="connsiteY115" fmla="*/ 1175657 h 1218469"/>
                <a:gd name="connsiteX116" fmla="*/ 22182 w 934117"/>
                <a:gd name="connsiteY116" fmla="*/ 1190445 h 1218469"/>
                <a:gd name="connsiteX117" fmla="*/ 17253 w 934117"/>
                <a:gd name="connsiteY117" fmla="*/ 1197839 h 1218469"/>
                <a:gd name="connsiteX118" fmla="*/ 14788 w 934117"/>
                <a:gd name="connsiteY118" fmla="*/ 1205233 h 1218469"/>
                <a:gd name="connsiteX119" fmla="*/ 4929 w 934117"/>
                <a:gd name="connsiteY119" fmla="*/ 1217557 h 1218469"/>
                <a:gd name="connsiteX120" fmla="*/ 0 w 934117"/>
                <a:gd name="connsiteY120" fmla="*/ 1217557 h 1218469"/>
                <a:gd name="connsiteX0" fmla="*/ 935232 w 935232"/>
                <a:gd name="connsiteY0" fmla="*/ 2465 h 1218469"/>
                <a:gd name="connsiteX1" fmla="*/ 905656 w 935232"/>
                <a:gd name="connsiteY1" fmla="*/ 0 h 1218469"/>
                <a:gd name="connsiteX2" fmla="*/ 890868 w 935232"/>
                <a:gd name="connsiteY2" fmla="*/ 0 h 1218469"/>
                <a:gd name="connsiteX3" fmla="*/ 861292 w 935232"/>
                <a:gd name="connsiteY3" fmla="*/ 7394 h 1218469"/>
                <a:gd name="connsiteX4" fmla="*/ 853898 w 935232"/>
                <a:gd name="connsiteY4" fmla="*/ 12323 h 1218469"/>
                <a:gd name="connsiteX5" fmla="*/ 846503 w 935232"/>
                <a:gd name="connsiteY5" fmla="*/ 14788 h 1218469"/>
                <a:gd name="connsiteX6" fmla="*/ 826786 w 935232"/>
                <a:gd name="connsiteY6" fmla="*/ 19717 h 1218469"/>
                <a:gd name="connsiteX7" fmla="*/ 814462 w 935232"/>
                <a:gd name="connsiteY7" fmla="*/ 22182 h 1218469"/>
                <a:gd name="connsiteX8" fmla="*/ 799674 w 935232"/>
                <a:gd name="connsiteY8" fmla="*/ 27111 h 1218469"/>
                <a:gd name="connsiteX9" fmla="*/ 784886 w 935232"/>
                <a:gd name="connsiteY9" fmla="*/ 34506 h 1218469"/>
                <a:gd name="connsiteX10" fmla="*/ 777492 w 935232"/>
                <a:gd name="connsiteY10" fmla="*/ 39435 h 1218469"/>
                <a:gd name="connsiteX11" fmla="*/ 770098 w 935232"/>
                <a:gd name="connsiteY11" fmla="*/ 41900 h 1218469"/>
                <a:gd name="connsiteX12" fmla="*/ 755310 w 935232"/>
                <a:gd name="connsiteY12" fmla="*/ 51758 h 1218469"/>
                <a:gd name="connsiteX13" fmla="*/ 750381 w 935232"/>
                <a:gd name="connsiteY13" fmla="*/ 56688 h 1218469"/>
                <a:gd name="connsiteX14" fmla="*/ 740522 w 935232"/>
                <a:gd name="connsiteY14" fmla="*/ 59152 h 1218469"/>
                <a:gd name="connsiteX15" fmla="*/ 730663 w 935232"/>
                <a:gd name="connsiteY15" fmla="*/ 64082 h 1218469"/>
                <a:gd name="connsiteX16" fmla="*/ 715875 w 935232"/>
                <a:gd name="connsiteY16" fmla="*/ 73941 h 1218469"/>
                <a:gd name="connsiteX17" fmla="*/ 708481 w 935232"/>
                <a:gd name="connsiteY17" fmla="*/ 78870 h 1218469"/>
                <a:gd name="connsiteX18" fmla="*/ 701087 w 935232"/>
                <a:gd name="connsiteY18" fmla="*/ 81335 h 1218469"/>
                <a:gd name="connsiteX19" fmla="*/ 688763 w 935232"/>
                <a:gd name="connsiteY19" fmla="*/ 88729 h 1218469"/>
                <a:gd name="connsiteX20" fmla="*/ 681369 w 935232"/>
                <a:gd name="connsiteY20" fmla="*/ 96123 h 1218469"/>
                <a:gd name="connsiteX21" fmla="*/ 669046 w 935232"/>
                <a:gd name="connsiteY21" fmla="*/ 103517 h 1218469"/>
                <a:gd name="connsiteX22" fmla="*/ 656722 w 935232"/>
                <a:gd name="connsiteY22" fmla="*/ 118305 h 1218469"/>
                <a:gd name="connsiteX23" fmla="*/ 649328 w 935232"/>
                <a:gd name="connsiteY23" fmla="*/ 128164 h 1218469"/>
                <a:gd name="connsiteX24" fmla="*/ 641934 w 935232"/>
                <a:gd name="connsiteY24" fmla="*/ 135558 h 1218469"/>
                <a:gd name="connsiteX25" fmla="*/ 637005 w 935232"/>
                <a:gd name="connsiteY25" fmla="*/ 142952 h 1218469"/>
                <a:gd name="connsiteX26" fmla="*/ 622217 w 935232"/>
                <a:gd name="connsiteY26" fmla="*/ 152811 h 1218469"/>
                <a:gd name="connsiteX27" fmla="*/ 617287 w 935232"/>
                <a:gd name="connsiteY27" fmla="*/ 157740 h 1218469"/>
                <a:gd name="connsiteX28" fmla="*/ 590176 w 935232"/>
                <a:gd name="connsiteY28" fmla="*/ 177458 h 1218469"/>
                <a:gd name="connsiteX29" fmla="*/ 580317 w 935232"/>
                <a:gd name="connsiteY29" fmla="*/ 189781 h 1218469"/>
                <a:gd name="connsiteX30" fmla="*/ 558135 w 935232"/>
                <a:gd name="connsiteY30" fmla="*/ 216893 h 1218469"/>
                <a:gd name="connsiteX31" fmla="*/ 545811 w 935232"/>
                <a:gd name="connsiteY31" fmla="*/ 231681 h 1218469"/>
                <a:gd name="connsiteX32" fmla="*/ 535953 w 935232"/>
                <a:gd name="connsiteY32" fmla="*/ 246469 h 1218469"/>
                <a:gd name="connsiteX33" fmla="*/ 531023 w 935232"/>
                <a:gd name="connsiteY33" fmla="*/ 253863 h 1218469"/>
                <a:gd name="connsiteX34" fmla="*/ 523629 w 935232"/>
                <a:gd name="connsiteY34" fmla="*/ 261257 h 1218469"/>
                <a:gd name="connsiteX35" fmla="*/ 518700 w 935232"/>
                <a:gd name="connsiteY35" fmla="*/ 268651 h 1218469"/>
                <a:gd name="connsiteX36" fmla="*/ 506376 w 935232"/>
                <a:gd name="connsiteY36" fmla="*/ 280975 h 1218469"/>
                <a:gd name="connsiteX37" fmla="*/ 503912 w 935232"/>
                <a:gd name="connsiteY37" fmla="*/ 288369 h 1218469"/>
                <a:gd name="connsiteX38" fmla="*/ 498982 w 935232"/>
                <a:gd name="connsiteY38" fmla="*/ 293298 h 1218469"/>
                <a:gd name="connsiteX39" fmla="*/ 491588 w 935232"/>
                <a:gd name="connsiteY39" fmla="*/ 303157 h 1218469"/>
                <a:gd name="connsiteX40" fmla="*/ 481729 w 935232"/>
                <a:gd name="connsiteY40" fmla="*/ 317945 h 1218469"/>
                <a:gd name="connsiteX41" fmla="*/ 476800 w 935232"/>
                <a:gd name="connsiteY41" fmla="*/ 325339 h 1218469"/>
                <a:gd name="connsiteX42" fmla="*/ 469406 w 935232"/>
                <a:gd name="connsiteY42" fmla="*/ 332733 h 1218469"/>
                <a:gd name="connsiteX43" fmla="*/ 464477 w 935232"/>
                <a:gd name="connsiteY43" fmla="*/ 340127 h 1218469"/>
                <a:gd name="connsiteX44" fmla="*/ 449688 w 935232"/>
                <a:gd name="connsiteY44" fmla="*/ 354915 h 1218469"/>
                <a:gd name="connsiteX45" fmla="*/ 439830 w 935232"/>
                <a:gd name="connsiteY45" fmla="*/ 367239 h 1218469"/>
                <a:gd name="connsiteX46" fmla="*/ 429971 w 935232"/>
                <a:gd name="connsiteY46" fmla="*/ 382027 h 1218469"/>
                <a:gd name="connsiteX47" fmla="*/ 427506 w 935232"/>
                <a:gd name="connsiteY47" fmla="*/ 389421 h 1218469"/>
                <a:gd name="connsiteX48" fmla="*/ 420112 w 935232"/>
                <a:gd name="connsiteY48" fmla="*/ 399280 h 1218469"/>
                <a:gd name="connsiteX49" fmla="*/ 410253 w 935232"/>
                <a:gd name="connsiteY49" fmla="*/ 414068 h 1218469"/>
                <a:gd name="connsiteX50" fmla="*/ 405324 w 935232"/>
                <a:gd name="connsiteY50" fmla="*/ 428856 h 1218469"/>
                <a:gd name="connsiteX51" fmla="*/ 395465 w 935232"/>
                <a:gd name="connsiteY51" fmla="*/ 443644 h 1218469"/>
                <a:gd name="connsiteX52" fmla="*/ 388071 w 935232"/>
                <a:gd name="connsiteY52" fmla="*/ 455968 h 1218469"/>
                <a:gd name="connsiteX53" fmla="*/ 380677 w 935232"/>
                <a:gd name="connsiteY53" fmla="*/ 470756 h 1218469"/>
                <a:gd name="connsiteX54" fmla="*/ 356030 w 935232"/>
                <a:gd name="connsiteY54" fmla="*/ 500332 h 1218469"/>
                <a:gd name="connsiteX55" fmla="*/ 353565 w 935232"/>
                <a:gd name="connsiteY55" fmla="*/ 507726 h 1218469"/>
                <a:gd name="connsiteX56" fmla="*/ 343707 w 935232"/>
                <a:gd name="connsiteY56" fmla="*/ 522514 h 1218469"/>
                <a:gd name="connsiteX57" fmla="*/ 338777 w 935232"/>
                <a:gd name="connsiteY57" fmla="*/ 542232 h 1218469"/>
                <a:gd name="connsiteX58" fmla="*/ 328919 w 935232"/>
                <a:gd name="connsiteY58" fmla="*/ 559485 h 1218469"/>
                <a:gd name="connsiteX59" fmla="*/ 323989 w 935232"/>
                <a:gd name="connsiteY59" fmla="*/ 574273 h 1218469"/>
                <a:gd name="connsiteX60" fmla="*/ 319060 w 935232"/>
                <a:gd name="connsiteY60" fmla="*/ 581667 h 1218469"/>
                <a:gd name="connsiteX61" fmla="*/ 314130 w 935232"/>
                <a:gd name="connsiteY61" fmla="*/ 596455 h 1218469"/>
                <a:gd name="connsiteX62" fmla="*/ 311666 w 935232"/>
                <a:gd name="connsiteY62" fmla="*/ 603849 h 1218469"/>
                <a:gd name="connsiteX63" fmla="*/ 306736 w 935232"/>
                <a:gd name="connsiteY63" fmla="*/ 608778 h 1218469"/>
                <a:gd name="connsiteX64" fmla="*/ 299342 w 935232"/>
                <a:gd name="connsiteY64" fmla="*/ 630961 h 1218469"/>
                <a:gd name="connsiteX65" fmla="*/ 296878 w 935232"/>
                <a:gd name="connsiteY65" fmla="*/ 638355 h 1218469"/>
                <a:gd name="connsiteX66" fmla="*/ 291948 w 935232"/>
                <a:gd name="connsiteY66" fmla="*/ 645749 h 1218469"/>
                <a:gd name="connsiteX67" fmla="*/ 282089 w 935232"/>
                <a:gd name="connsiteY67" fmla="*/ 670396 h 1218469"/>
                <a:gd name="connsiteX68" fmla="*/ 272231 w 935232"/>
                <a:gd name="connsiteY68" fmla="*/ 685184 h 1218469"/>
                <a:gd name="connsiteX69" fmla="*/ 259907 w 935232"/>
                <a:gd name="connsiteY69" fmla="*/ 697507 h 1218469"/>
                <a:gd name="connsiteX70" fmla="*/ 250048 w 935232"/>
                <a:gd name="connsiteY70" fmla="*/ 712295 h 1218469"/>
                <a:gd name="connsiteX71" fmla="*/ 242654 w 935232"/>
                <a:gd name="connsiteY71" fmla="*/ 727083 h 1218469"/>
                <a:gd name="connsiteX72" fmla="*/ 237725 w 935232"/>
                <a:gd name="connsiteY72" fmla="*/ 741872 h 1218469"/>
                <a:gd name="connsiteX73" fmla="*/ 232796 w 935232"/>
                <a:gd name="connsiteY73" fmla="*/ 749266 h 1218469"/>
                <a:gd name="connsiteX74" fmla="*/ 230331 w 935232"/>
                <a:gd name="connsiteY74" fmla="*/ 756660 h 1218469"/>
                <a:gd name="connsiteX75" fmla="*/ 225402 w 935232"/>
                <a:gd name="connsiteY75" fmla="*/ 764054 h 1218469"/>
                <a:gd name="connsiteX76" fmla="*/ 220472 w 935232"/>
                <a:gd name="connsiteY76" fmla="*/ 781307 h 1218469"/>
                <a:gd name="connsiteX77" fmla="*/ 218008 w 935232"/>
                <a:gd name="connsiteY77" fmla="*/ 788701 h 1218469"/>
                <a:gd name="connsiteX78" fmla="*/ 213078 w 935232"/>
                <a:gd name="connsiteY78" fmla="*/ 793630 h 1218469"/>
                <a:gd name="connsiteX79" fmla="*/ 205684 w 935232"/>
                <a:gd name="connsiteY79" fmla="*/ 815812 h 1218469"/>
                <a:gd name="connsiteX80" fmla="*/ 203219 w 935232"/>
                <a:gd name="connsiteY80" fmla="*/ 823206 h 1218469"/>
                <a:gd name="connsiteX81" fmla="*/ 198290 w 935232"/>
                <a:gd name="connsiteY81" fmla="*/ 830600 h 1218469"/>
                <a:gd name="connsiteX82" fmla="*/ 195825 w 935232"/>
                <a:gd name="connsiteY82" fmla="*/ 837995 h 1218469"/>
                <a:gd name="connsiteX83" fmla="*/ 193361 w 935232"/>
                <a:gd name="connsiteY83" fmla="*/ 847853 h 1218469"/>
                <a:gd name="connsiteX84" fmla="*/ 188431 w 935232"/>
                <a:gd name="connsiteY84" fmla="*/ 852783 h 1218469"/>
                <a:gd name="connsiteX85" fmla="*/ 176108 w 935232"/>
                <a:gd name="connsiteY85" fmla="*/ 877430 h 1218469"/>
                <a:gd name="connsiteX86" fmla="*/ 176108 w 935232"/>
                <a:gd name="connsiteY86" fmla="*/ 877430 h 1218469"/>
                <a:gd name="connsiteX87" fmla="*/ 173643 w 935232"/>
                <a:gd name="connsiteY87" fmla="*/ 884824 h 1218469"/>
                <a:gd name="connsiteX88" fmla="*/ 163784 w 935232"/>
                <a:gd name="connsiteY88" fmla="*/ 897147 h 1218469"/>
                <a:gd name="connsiteX89" fmla="*/ 161320 w 935232"/>
                <a:gd name="connsiteY89" fmla="*/ 904541 h 1218469"/>
                <a:gd name="connsiteX90" fmla="*/ 156390 w 935232"/>
                <a:gd name="connsiteY90" fmla="*/ 909471 h 1218469"/>
                <a:gd name="connsiteX91" fmla="*/ 151461 w 935232"/>
                <a:gd name="connsiteY91" fmla="*/ 916865 h 1218469"/>
                <a:gd name="connsiteX92" fmla="*/ 146531 w 935232"/>
                <a:gd name="connsiteY92" fmla="*/ 926723 h 1218469"/>
                <a:gd name="connsiteX93" fmla="*/ 144067 w 935232"/>
                <a:gd name="connsiteY93" fmla="*/ 934117 h 1218469"/>
                <a:gd name="connsiteX94" fmla="*/ 139137 w 935232"/>
                <a:gd name="connsiteY94" fmla="*/ 941511 h 1218469"/>
                <a:gd name="connsiteX95" fmla="*/ 134208 w 935232"/>
                <a:gd name="connsiteY95" fmla="*/ 956300 h 1218469"/>
                <a:gd name="connsiteX96" fmla="*/ 124349 w 935232"/>
                <a:gd name="connsiteY96" fmla="*/ 973552 h 1218469"/>
                <a:gd name="connsiteX97" fmla="*/ 121885 w 935232"/>
                <a:gd name="connsiteY97" fmla="*/ 980947 h 1218469"/>
                <a:gd name="connsiteX98" fmla="*/ 116955 w 935232"/>
                <a:gd name="connsiteY98" fmla="*/ 990805 h 1218469"/>
                <a:gd name="connsiteX99" fmla="*/ 114491 w 935232"/>
                <a:gd name="connsiteY99" fmla="*/ 1000664 h 1218469"/>
                <a:gd name="connsiteX100" fmla="*/ 109561 w 935232"/>
                <a:gd name="connsiteY100" fmla="*/ 1010523 h 1218469"/>
                <a:gd name="connsiteX101" fmla="*/ 104632 w 935232"/>
                <a:gd name="connsiteY101" fmla="*/ 1025311 h 1218469"/>
                <a:gd name="connsiteX102" fmla="*/ 102167 w 935232"/>
                <a:gd name="connsiteY102" fmla="*/ 1032705 h 1218469"/>
                <a:gd name="connsiteX103" fmla="*/ 99702 w 935232"/>
                <a:gd name="connsiteY103" fmla="*/ 1042564 h 1218469"/>
                <a:gd name="connsiteX104" fmla="*/ 94773 w 935232"/>
                <a:gd name="connsiteY104" fmla="*/ 1049958 h 1218469"/>
                <a:gd name="connsiteX105" fmla="*/ 92308 w 935232"/>
                <a:gd name="connsiteY105" fmla="*/ 1057352 h 1218469"/>
                <a:gd name="connsiteX106" fmla="*/ 84914 w 935232"/>
                <a:gd name="connsiteY106" fmla="*/ 1067211 h 1218469"/>
                <a:gd name="connsiteX107" fmla="*/ 77520 w 935232"/>
                <a:gd name="connsiteY107" fmla="*/ 1084464 h 1218469"/>
                <a:gd name="connsiteX108" fmla="*/ 72591 w 935232"/>
                <a:gd name="connsiteY108" fmla="*/ 1091858 h 1218469"/>
                <a:gd name="connsiteX109" fmla="*/ 70126 w 935232"/>
                <a:gd name="connsiteY109" fmla="*/ 1099252 h 1218469"/>
                <a:gd name="connsiteX110" fmla="*/ 57803 w 935232"/>
                <a:gd name="connsiteY110" fmla="*/ 1116504 h 1218469"/>
                <a:gd name="connsiteX111" fmla="*/ 47944 w 935232"/>
                <a:gd name="connsiteY111" fmla="*/ 1131293 h 1218469"/>
                <a:gd name="connsiteX112" fmla="*/ 43015 w 935232"/>
                <a:gd name="connsiteY112" fmla="*/ 1138687 h 1218469"/>
                <a:gd name="connsiteX113" fmla="*/ 38085 w 935232"/>
                <a:gd name="connsiteY113" fmla="*/ 1153475 h 1218469"/>
                <a:gd name="connsiteX114" fmla="*/ 33156 w 935232"/>
                <a:gd name="connsiteY114" fmla="*/ 1168263 h 1218469"/>
                <a:gd name="connsiteX115" fmla="*/ 30691 w 935232"/>
                <a:gd name="connsiteY115" fmla="*/ 1175657 h 1218469"/>
                <a:gd name="connsiteX116" fmla="*/ 23297 w 935232"/>
                <a:gd name="connsiteY116" fmla="*/ 1190445 h 1218469"/>
                <a:gd name="connsiteX117" fmla="*/ 18368 w 935232"/>
                <a:gd name="connsiteY117" fmla="*/ 1197839 h 1218469"/>
                <a:gd name="connsiteX118" fmla="*/ 15903 w 935232"/>
                <a:gd name="connsiteY118" fmla="*/ 1205233 h 1218469"/>
                <a:gd name="connsiteX119" fmla="*/ 6044 w 935232"/>
                <a:gd name="connsiteY119" fmla="*/ 1217557 h 1218469"/>
                <a:gd name="connsiteX120" fmla="*/ 1115 w 935232"/>
                <a:gd name="connsiteY120" fmla="*/ 1217557 h 1218469"/>
                <a:gd name="connsiteX121" fmla="*/ 0 w 935232"/>
                <a:gd name="connsiteY121" fmla="*/ 1215172 h 1218469"/>
                <a:gd name="connsiteX0" fmla="*/ 942082 w 942082"/>
                <a:gd name="connsiteY0" fmla="*/ 2465 h 1228871"/>
                <a:gd name="connsiteX1" fmla="*/ 912506 w 942082"/>
                <a:gd name="connsiteY1" fmla="*/ 0 h 1228871"/>
                <a:gd name="connsiteX2" fmla="*/ 897718 w 942082"/>
                <a:gd name="connsiteY2" fmla="*/ 0 h 1228871"/>
                <a:gd name="connsiteX3" fmla="*/ 868142 w 942082"/>
                <a:gd name="connsiteY3" fmla="*/ 7394 h 1228871"/>
                <a:gd name="connsiteX4" fmla="*/ 860748 w 942082"/>
                <a:gd name="connsiteY4" fmla="*/ 12323 h 1228871"/>
                <a:gd name="connsiteX5" fmla="*/ 853353 w 942082"/>
                <a:gd name="connsiteY5" fmla="*/ 14788 h 1228871"/>
                <a:gd name="connsiteX6" fmla="*/ 833636 w 942082"/>
                <a:gd name="connsiteY6" fmla="*/ 19717 h 1228871"/>
                <a:gd name="connsiteX7" fmla="*/ 821312 w 942082"/>
                <a:gd name="connsiteY7" fmla="*/ 22182 h 1228871"/>
                <a:gd name="connsiteX8" fmla="*/ 806524 w 942082"/>
                <a:gd name="connsiteY8" fmla="*/ 27111 h 1228871"/>
                <a:gd name="connsiteX9" fmla="*/ 791736 w 942082"/>
                <a:gd name="connsiteY9" fmla="*/ 34506 h 1228871"/>
                <a:gd name="connsiteX10" fmla="*/ 784342 w 942082"/>
                <a:gd name="connsiteY10" fmla="*/ 39435 h 1228871"/>
                <a:gd name="connsiteX11" fmla="*/ 776948 w 942082"/>
                <a:gd name="connsiteY11" fmla="*/ 41900 h 1228871"/>
                <a:gd name="connsiteX12" fmla="*/ 762160 w 942082"/>
                <a:gd name="connsiteY12" fmla="*/ 51758 h 1228871"/>
                <a:gd name="connsiteX13" fmla="*/ 757231 w 942082"/>
                <a:gd name="connsiteY13" fmla="*/ 56688 h 1228871"/>
                <a:gd name="connsiteX14" fmla="*/ 747372 w 942082"/>
                <a:gd name="connsiteY14" fmla="*/ 59152 h 1228871"/>
                <a:gd name="connsiteX15" fmla="*/ 737513 w 942082"/>
                <a:gd name="connsiteY15" fmla="*/ 64082 h 1228871"/>
                <a:gd name="connsiteX16" fmla="*/ 722725 w 942082"/>
                <a:gd name="connsiteY16" fmla="*/ 73941 h 1228871"/>
                <a:gd name="connsiteX17" fmla="*/ 715331 w 942082"/>
                <a:gd name="connsiteY17" fmla="*/ 78870 h 1228871"/>
                <a:gd name="connsiteX18" fmla="*/ 707937 w 942082"/>
                <a:gd name="connsiteY18" fmla="*/ 81335 h 1228871"/>
                <a:gd name="connsiteX19" fmla="*/ 695613 w 942082"/>
                <a:gd name="connsiteY19" fmla="*/ 88729 h 1228871"/>
                <a:gd name="connsiteX20" fmla="*/ 688219 w 942082"/>
                <a:gd name="connsiteY20" fmla="*/ 96123 h 1228871"/>
                <a:gd name="connsiteX21" fmla="*/ 675896 w 942082"/>
                <a:gd name="connsiteY21" fmla="*/ 103517 h 1228871"/>
                <a:gd name="connsiteX22" fmla="*/ 663572 w 942082"/>
                <a:gd name="connsiteY22" fmla="*/ 118305 h 1228871"/>
                <a:gd name="connsiteX23" fmla="*/ 656178 w 942082"/>
                <a:gd name="connsiteY23" fmla="*/ 128164 h 1228871"/>
                <a:gd name="connsiteX24" fmla="*/ 648784 w 942082"/>
                <a:gd name="connsiteY24" fmla="*/ 135558 h 1228871"/>
                <a:gd name="connsiteX25" fmla="*/ 643855 w 942082"/>
                <a:gd name="connsiteY25" fmla="*/ 142952 h 1228871"/>
                <a:gd name="connsiteX26" fmla="*/ 629067 w 942082"/>
                <a:gd name="connsiteY26" fmla="*/ 152811 h 1228871"/>
                <a:gd name="connsiteX27" fmla="*/ 624137 w 942082"/>
                <a:gd name="connsiteY27" fmla="*/ 157740 h 1228871"/>
                <a:gd name="connsiteX28" fmla="*/ 597026 w 942082"/>
                <a:gd name="connsiteY28" fmla="*/ 177458 h 1228871"/>
                <a:gd name="connsiteX29" fmla="*/ 587167 w 942082"/>
                <a:gd name="connsiteY29" fmla="*/ 189781 h 1228871"/>
                <a:gd name="connsiteX30" fmla="*/ 564985 w 942082"/>
                <a:gd name="connsiteY30" fmla="*/ 216893 h 1228871"/>
                <a:gd name="connsiteX31" fmla="*/ 552661 w 942082"/>
                <a:gd name="connsiteY31" fmla="*/ 231681 h 1228871"/>
                <a:gd name="connsiteX32" fmla="*/ 542803 w 942082"/>
                <a:gd name="connsiteY32" fmla="*/ 246469 h 1228871"/>
                <a:gd name="connsiteX33" fmla="*/ 537873 w 942082"/>
                <a:gd name="connsiteY33" fmla="*/ 253863 h 1228871"/>
                <a:gd name="connsiteX34" fmla="*/ 530479 w 942082"/>
                <a:gd name="connsiteY34" fmla="*/ 261257 h 1228871"/>
                <a:gd name="connsiteX35" fmla="*/ 525550 w 942082"/>
                <a:gd name="connsiteY35" fmla="*/ 268651 h 1228871"/>
                <a:gd name="connsiteX36" fmla="*/ 513226 w 942082"/>
                <a:gd name="connsiteY36" fmla="*/ 280975 h 1228871"/>
                <a:gd name="connsiteX37" fmla="*/ 510762 w 942082"/>
                <a:gd name="connsiteY37" fmla="*/ 288369 h 1228871"/>
                <a:gd name="connsiteX38" fmla="*/ 505832 w 942082"/>
                <a:gd name="connsiteY38" fmla="*/ 293298 h 1228871"/>
                <a:gd name="connsiteX39" fmla="*/ 498438 w 942082"/>
                <a:gd name="connsiteY39" fmla="*/ 303157 h 1228871"/>
                <a:gd name="connsiteX40" fmla="*/ 488579 w 942082"/>
                <a:gd name="connsiteY40" fmla="*/ 317945 h 1228871"/>
                <a:gd name="connsiteX41" fmla="*/ 483650 w 942082"/>
                <a:gd name="connsiteY41" fmla="*/ 325339 h 1228871"/>
                <a:gd name="connsiteX42" fmla="*/ 476256 w 942082"/>
                <a:gd name="connsiteY42" fmla="*/ 332733 h 1228871"/>
                <a:gd name="connsiteX43" fmla="*/ 471327 w 942082"/>
                <a:gd name="connsiteY43" fmla="*/ 340127 h 1228871"/>
                <a:gd name="connsiteX44" fmla="*/ 456538 w 942082"/>
                <a:gd name="connsiteY44" fmla="*/ 354915 h 1228871"/>
                <a:gd name="connsiteX45" fmla="*/ 446680 w 942082"/>
                <a:gd name="connsiteY45" fmla="*/ 367239 h 1228871"/>
                <a:gd name="connsiteX46" fmla="*/ 436821 w 942082"/>
                <a:gd name="connsiteY46" fmla="*/ 382027 h 1228871"/>
                <a:gd name="connsiteX47" fmla="*/ 434356 w 942082"/>
                <a:gd name="connsiteY47" fmla="*/ 389421 h 1228871"/>
                <a:gd name="connsiteX48" fmla="*/ 426962 w 942082"/>
                <a:gd name="connsiteY48" fmla="*/ 399280 h 1228871"/>
                <a:gd name="connsiteX49" fmla="*/ 417103 w 942082"/>
                <a:gd name="connsiteY49" fmla="*/ 414068 h 1228871"/>
                <a:gd name="connsiteX50" fmla="*/ 412174 w 942082"/>
                <a:gd name="connsiteY50" fmla="*/ 428856 h 1228871"/>
                <a:gd name="connsiteX51" fmla="*/ 402315 w 942082"/>
                <a:gd name="connsiteY51" fmla="*/ 443644 h 1228871"/>
                <a:gd name="connsiteX52" fmla="*/ 394921 w 942082"/>
                <a:gd name="connsiteY52" fmla="*/ 455968 h 1228871"/>
                <a:gd name="connsiteX53" fmla="*/ 387527 w 942082"/>
                <a:gd name="connsiteY53" fmla="*/ 470756 h 1228871"/>
                <a:gd name="connsiteX54" fmla="*/ 362880 w 942082"/>
                <a:gd name="connsiteY54" fmla="*/ 500332 h 1228871"/>
                <a:gd name="connsiteX55" fmla="*/ 360415 w 942082"/>
                <a:gd name="connsiteY55" fmla="*/ 507726 h 1228871"/>
                <a:gd name="connsiteX56" fmla="*/ 350557 w 942082"/>
                <a:gd name="connsiteY56" fmla="*/ 522514 h 1228871"/>
                <a:gd name="connsiteX57" fmla="*/ 345627 w 942082"/>
                <a:gd name="connsiteY57" fmla="*/ 542232 h 1228871"/>
                <a:gd name="connsiteX58" fmla="*/ 335769 w 942082"/>
                <a:gd name="connsiteY58" fmla="*/ 559485 h 1228871"/>
                <a:gd name="connsiteX59" fmla="*/ 330839 w 942082"/>
                <a:gd name="connsiteY59" fmla="*/ 574273 h 1228871"/>
                <a:gd name="connsiteX60" fmla="*/ 325910 w 942082"/>
                <a:gd name="connsiteY60" fmla="*/ 581667 h 1228871"/>
                <a:gd name="connsiteX61" fmla="*/ 320980 w 942082"/>
                <a:gd name="connsiteY61" fmla="*/ 596455 h 1228871"/>
                <a:gd name="connsiteX62" fmla="*/ 318516 w 942082"/>
                <a:gd name="connsiteY62" fmla="*/ 603849 h 1228871"/>
                <a:gd name="connsiteX63" fmla="*/ 313586 w 942082"/>
                <a:gd name="connsiteY63" fmla="*/ 608778 h 1228871"/>
                <a:gd name="connsiteX64" fmla="*/ 306192 w 942082"/>
                <a:gd name="connsiteY64" fmla="*/ 630961 h 1228871"/>
                <a:gd name="connsiteX65" fmla="*/ 303728 w 942082"/>
                <a:gd name="connsiteY65" fmla="*/ 638355 h 1228871"/>
                <a:gd name="connsiteX66" fmla="*/ 298798 w 942082"/>
                <a:gd name="connsiteY66" fmla="*/ 645749 h 1228871"/>
                <a:gd name="connsiteX67" fmla="*/ 288939 w 942082"/>
                <a:gd name="connsiteY67" fmla="*/ 670396 h 1228871"/>
                <a:gd name="connsiteX68" fmla="*/ 279081 w 942082"/>
                <a:gd name="connsiteY68" fmla="*/ 685184 h 1228871"/>
                <a:gd name="connsiteX69" fmla="*/ 266757 w 942082"/>
                <a:gd name="connsiteY69" fmla="*/ 697507 h 1228871"/>
                <a:gd name="connsiteX70" fmla="*/ 256898 w 942082"/>
                <a:gd name="connsiteY70" fmla="*/ 712295 h 1228871"/>
                <a:gd name="connsiteX71" fmla="*/ 249504 w 942082"/>
                <a:gd name="connsiteY71" fmla="*/ 727083 h 1228871"/>
                <a:gd name="connsiteX72" fmla="*/ 244575 w 942082"/>
                <a:gd name="connsiteY72" fmla="*/ 741872 h 1228871"/>
                <a:gd name="connsiteX73" fmla="*/ 239646 w 942082"/>
                <a:gd name="connsiteY73" fmla="*/ 749266 h 1228871"/>
                <a:gd name="connsiteX74" fmla="*/ 237181 w 942082"/>
                <a:gd name="connsiteY74" fmla="*/ 756660 h 1228871"/>
                <a:gd name="connsiteX75" fmla="*/ 232252 w 942082"/>
                <a:gd name="connsiteY75" fmla="*/ 764054 h 1228871"/>
                <a:gd name="connsiteX76" fmla="*/ 227322 w 942082"/>
                <a:gd name="connsiteY76" fmla="*/ 781307 h 1228871"/>
                <a:gd name="connsiteX77" fmla="*/ 224858 w 942082"/>
                <a:gd name="connsiteY77" fmla="*/ 788701 h 1228871"/>
                <a:gd name="connsiteX78" fmla="*/ 219928 w 942082"/>
                <a:gd name="connsiteY78" fmla="*/ 793630 h 1228871"/>
                <a:gd name="connsiteX79" fmla="*/ 212534 w 942082"/>
                <a:gd name="connsiteY79" fmla="*/ 815812 h 1228871"/>
                <a:gd name="connsiteX80" fmla="*/ 210069 w 942082"/>
                <a:gd name="connsiteY80" fmla="*/ 823206 h 1228871"/>
                <a:gd name="connsiteX81" fmla="*/ 205140 w 942082"/>
                <a:gd name="connsiteY81" fmla="*/ 830600 h 1228871"/>
                <a:gd name="connsiteX82" fmla="*/ 202675 w 942082"/>
                <a:gd name="connsiteY82" fmla="*/ 837995 h 1228871"/>
                <a:gd name="connsiteX83" fmla="*/ 200211 w 942082"/>
                <a:gd name="connsiteY83" fmla="*/ 847853 h 1228871"/>
                <a:gd name="connsiteX84" fmla="*/ 195281 w 942082"/>
                <a:gd name="connsiteY84" fmla="*/ 852783 h 1228871"/>
                <a:gd name="connsiteX85" fmla="*/ 182958 w 942082"/>
                <a:gd name="connsiteY85" fmla="*/ 877430 h 1228871"/>
                <a:gd name="connsiteX86" fmla="*/ 182958 w 942082"/>
                <a:gd name="connsiteY86" fmla="*/ 877430 h 1228871"/>
                <a:gd name="connsiteX87" fmla="*/ 180493 w 942082"/>
                <a:gd name="connsiteY87" fmla="*/ 884824 h 1228871"/>
                <a:gd name="connsiteX88" fmla="*/ 170634 w 942082"/>
                <a:gd name="connsiteY88" fmla="*/ 897147 h 1228871"/>
                <a:gd name="connsiteX89" fmla="*/ 168170 w 942082"/>
                <a:gd name="connsiteY89" fmla="*/ 904541 h 1228871"/>
                <a:gd name="connsiteX90" fmla="*/ 163240 w 942082"/>
                <a:gd name="connsiteY90" fmla="*/ 909471 h 1228871"/>
                <a:gd name="connsiteX91" fmla="*/ 158311 w 942082"/>
                <a:gd name="connsiteY91" fmla="*/ 916865 h 1228871"/>
                <a:gd name="connsiteX92" fmla="*/ 153381 w 942082"/>
                <a:gd name="connsiteY92" fmla="*/ 926723 h 1228871"/>
                <a:gd name="connsiteX93" fmla="*/ 150917 w 942082"/>
                <a:gd name="connsiteY93" fmla="*/ 934117 h 1228871"/>
                <a:gd name="connsiteX94" fmla="*/ 145987 w 942082"/>
                <a:gd name="connsiteY94" fmla="*/ 941511 h 1228871"/>
                <a:gd name="connsiteX95" fmla="*/ 141058 w 942082"/>
                <a:gd name="connsiteY95" fmla="*/ 956300 h 1228871"/>
                <a:gd name="connsiteX96" fmla="*/ 131199 w 942082"/>
                <a:gd name="connsiteY96" fmla="*/ 973552 h 1228871"/>
                <a:gd name="connsiteX97" fmla="*/ 128735 w 942082"/>
                <a:gd name="connsiteY97" fmla="*/ 980947 h 1228871"/>
                <a:gd name="connsiteX98" fmla="*/ 123805 w 942082"/>
                <a:gd name="connsiteY98" fmla="*/ 990805 h 1228871"/>
                <a:gd name="connsiteX99" fmla="*/ 121341 w 942082"/>
                <a:gd name="connsiteY99" fmla="*/ 1000664 h 1228871"/>
                <a:gd name="connsiteX100" fmla="*/ 116411 w 942082"/>
                <a:gd name="connsiteY100" fmla="*/ 1010523 h 1228871"/>
                <a:gd name="connsiteX101" fmla="*/ 111482 w 942082"/>
                <a:gd name="connsiteY101" fmla="*/ 1025311 h 1228871"/>
                <a:gd name="connsiteX102" fmla="*/ 109017 w 942082"/>
                <a:gd name="connsiteY102" fmla="*/ 1032705 h 1228871"/>
                <a:gd name="connsiteX103" fmla="*/ 106552 w 942082"/>
                <a:gd name="connsiteY103" fmla="*/ 1042564 h 1228871"/>
                <a:gd name="connsiteX104" fmla="*/ 101623 w 942082"/>
                <a:gd name="connsiteY104" fmla="*/ 1049958 h 1228871"/>
                <a:gd name="connsiteX105" fmla="*/ 99158 w 942082"/>
                <a:gd name="connsiteY105" fmla="*/ 1057352 h 1228871"/>
                <a:gd name="connsiteX106" fmla="*/ 91764 w 942082"/>
                <a:gd name="connsiteY106" fmla="*/ 1067211 h 1228871"/>
                <a:gd name="connsiteX107" fmla="*/ 84370 w 942082"/>
                <a:gd name="connsiteY107" fmla="*/ 1084464 h 1228871"/>
                <a:gd name="connsiteX108" fmla="*/ 79441 w 942082"/>
                <a:gd name="connsiteY108" fmla="*/ 1091858 h 1228871"/>
                <a:gd name="connsiteX109" fmla="*/ 76976 w 942082"/>
                <a:gd name="connsiteY109" fmla="*/ 1099252 h 1228871"/>
                <a:gd name="connsiteX110" fmla="*/ 64653 w 942082"/>
                <a:gd name="connsiteY110" fmla="*/ 1116504 h 1228871"/>
                <a:gd name="connsiteX111" fmla="*/ 54794 w 942082"/>
                <a:gd name="connsiteY111" fmla="*/ 1131293 h 1228871"/>
                <a:gd name="connsiteX112" fmla="*/ 49865 w 942082"/>
                <a:gd name="connsiteY112" fmla="*/ 1138687 h 1228871"/>
                <a:gd name="connsiteX113" fmla="*/ 44935 w 942082"/>
                <a:gd name="connsiteY113" fmla="*/ 1153475 h 1228871"/>
                <a:gd name="connsiteX114" fmla="*/ 40006 w 942082"/>
                <a:gd name="connsiteY114" fmla="*/ 1168263 h 1228871"/>
                <a:gd name="connsiteX115" fmla="*/ 37541 w 942082"/>
                <a:gd name="connsiteY115" fmla="*/ 1175657 h 1228871"/>
                <a:gd name="connsiteX116" fmla="*/ 30147 w 942082"/>
                <a:gd name="connsiteY116" fmla="*/ 1190445 h 1228871"/>
                <a:gd name="connsiteX117" fmla="*/ 25218 w 942082"/>
                <a:gd name="connsiteY117" fmla="*/ 1197839 h 1228871"/>
                <a:gd name="connsiteX118" fmla="*/ 22753 w 942082"/>
                <a:gd name="connsiteY118" fmla="*/ 1205233 h 1228871"/>
                <a:gd name="connsiteX119" fmla="*/ 12894 w 942082"/>
                <a:gd name="connsiteY119" fmla="*/ 1217557 h 1228871"/>
                <a:gd name="connsiteX120" fmla="*/ 7965 w 942082"/>
                <a:gd name="connsiteY120" fmla="*/ 1217557 h 1228871"/>
                <a:gd name="connsiteX121" fmla="*/ 6850 w 942082"/>
                <a:gd name="connsiteY121" fmla="*/ 1215172 h 1228871"/>
                <a:gd name="connsiteX122" fmla="*/ 0 w 942082"/>
                <a:gd name="connsiteY122" fmla="*/ 1228871 h 1228871"/>
                <a:gd name="connsiteX0" fmla="*/ 935280 w 935280"/>
                <a:gd name="connsiteY0" fmla="*/ 2465 h 4143307"/>
                <a:gd name="connsiteX1" fmla="*/ 905704 w 935280"/>
                <a:gd name="connsiteY1" fmla="*/ 0 h 4143307"/>
                <a:gd name="connsiteX2" fmla="*/ 890916 w 935280"/>
                <a:gd name="connsiteY2" fmla="*/ 0 h 4143307"/>
                <a:gd name="connsiteX3" fmla="*/ 861340 w 935280"/>
                <a:gd name="connsiteY3" fmla="*/ 7394 h 4143307"/>
                <a:gd name="connsiteX4" fmla="*/ 853946 w 935280"/>
                <a:gd name="connsiteY4" fmla="*/ 12323 h 4143307"/>
                <a:gd name="connsiteX5" fmla="*/ 846551 w 935280"/>
                <a:gd name="connsiteY5" fmla="*/ 14788 h 4143307"/>
                <a:gd name="connsiteX6" fmla="*/ 826834 w 935280"/>
                <a:gd name="connsiteY6" fmla="*/ 19717 h 4143307"/>
                <a:gd name="connsiteX7" fmla="*/ 814510 w 935280"/>
                <a:gd name="connsiteY7" fmla="*/ 22182 h 4143307"/>
                <a:gd name="connsiteX8" fmla="*/ 799722 w 935280"/>
                <a:gd name="connsiteY8" fmla="*/ 27111 h 4143307"/>
                <a:gd name="connsiteX9" fmla="*/ 784934 w 935280"/>
                <a:gd name="connsiteY9" fmla="*/ 34506 h 4143307"/>
                <a:gd name="connsiteX10" fmla="*/ 777540 w 935280"/>
                <a:gd name="connsiteY10" fmla="*/ 39435 h 4143307"/>
                <a:gd name="connsiteX11" fmla="*/ 770146 w 935280"/>
                <a:gd name="connsiteY11" fmla="*/ 41900 h 4143307"/>
                <a:gd name="connsiteX12" fmla="*/ 755358 w 935280"/>
                <a:gd name="connsiteY12" fmla="*/ 51758 h 4143307"/>
                <a:gd name="connsiteX13" fmla="*/ 750429 w 935280"/>
                <a:gd name="connsiteY13" fmla="*/ 56688 h 4143307"/>
                <a:gd name="connsiteX14" fmla="*/ 740570 w 935280"/>
                <a:gd name="connsiteY14" fmla="*/ 59152 h 4143307"/>
                <a:gd name="connsiteX15" fmla="*/ 730711 w 935280"/>
                <a:gd name="connsiteY15" fmla="*/ 64082 h 4143307"/>
                <a:gd name="connsiteX16" fmla="*/ 715923 w 935280"/>
                <a:gd name="connsiteY16" fmla="*/ 73941 h 4143307"/>
                <a:gd name="connsiteX17" fmla="*/ 708529 w 935280"/>
                <a:gd name="connsiteY17" fmla="*/ 78870 h 4143307"/>
                <a:gd name="connsiteX18" fmla="*/ 701135 w 935280"/>
                <a:gd name="connsiteY18" fmla="*/ 81335 h 4143307"/>
                <a:gd name="connsiteX19" fmla="*/ 688811 w 935280"/>
                <a:gd name="connsiteY19" fmla="*/ 88729 h 4143307"/>
                <a:gd name="connsiteX20" fmla="*/ 681417 w 935280"/>
                <a:gd name="connsiteY20" fmla="*/ 96123 h 4143307"/>
                <a:gd name="connsiteX21" fmla="*/ 669094 w 935280"/>
                <a:gd name="connsiteY21" fmla="*/ 103517 h 4143307"/>
                <a:gd name="connsiteX22" fmla="*/ 656770 w 935280"/>
                <a:gd name="connsiteY22" fmla="*/ 118305 h 4143307"/>
                <a:gd name="connsiteX23" fmla="*/ 649376 w 935280"/>
                <a:gd name="connsiteY23" fmla="*/ 128164 h 4143307"/>
                <a:gd name="connsiteX24" fmla="*/ 641982 w 935280"/>
                <a:gd name="connsiteY24" fmla="*/ 135558 h 4143307"/>
                <a:gd name="connsiteX25" fmla="*/ 637053 w 935280"/>
                <a:gd name="connsiteY25" fmla="*/ 142952 h 4143307"/>
                <a:gd name="connsiteX26" fmla="*/ 622265 w 935280"/>
                <a:gd name="connsiteY26" fmla="*/ 152811 h 4143307"/>
                <a:gd name="connsiteX27" fmla="*/ 617335 w 935280"/>
                <a:gd name="connsiteY27" fmla="*/ 157740 h 4143307"/>
                <a:gd name="connsiteX28" fmla="*/ 590224 w 935280"/>
                <a:gd name="connsiteY28" fmla="*/ 177458 h 4143307"/>
                <a:gd name="connsiteX29" fmla="*/ 580365 w 935280"/>
                <a:gd name="connsiteY29" fmla="*/ 189781 h 4143307"/>
                <a:gd name="connsiteX30" fmla="*/ 558183 w 935280"/>
                <a:gd name="connsiteY30" fmla="*/ 216893 h 4143307"/>
                <a:gd name="connsiteX31" fmla="*/ 545859 w 935280"/>
                <a:gd name="connsiteY31" fmla="*/ 231681 h 4143307"/>
                <a:gd name="connsiteX32" fmla="*/ 536001 w 935280"/>
                <a:gd name="connsiteY32" fmla="*/ 246469 h 4143307"/>
                <a:gd name="connsiteX33" fmla="*/ 531071 w 935280"/>
                <a:gd name="connsiteY33" fmla="*/ 253863 h 4143307"/>
                <a:gd name="connsiteX34" fmla="*/ 523677 w 935280"/>
                <a:gd name="connsiteY34" fmla="*/ 261257 h 4143307"/>
                <a:gd name="connsiteX35" fmla="*/ 518748 w 935280"/>
                <a:gd name="connsiteY35" fmla="*/ 268651 h 4143307"/>
                <a:gd name="connsiteX36" fmla="*/ 506424 w 935280"/>
                <a:gd name="connsiteY36" fmla="*/ 280975 h 4143307"/>
                <a:gd name="connsiteX37" fmla="*/ 503960 w 935280"/>
                <a:gd name="connsiteY37" fmla="*/ 288369 h 4143307"/>
                <a:gd name="connsiteX38" fmla="*/ 499030 w 935280"/>
                <a:gd name="connsiteY38" fmla="*/ 293298 h 4143307"/>
                <a:gd name="connsiteX39" fmla="*/ 491636 w 935280"/>
                <a:gd name="connsiteY39" fmla="*/ 303157 h 4143307"/>
                <a:gd name="connsiteX40" fmla="*/ 481777 w 935280"/>
                <a:gd name="connsiteY40" fmla="*/ 317945 h 4143307"/>
                <a:gd name="connsiteX41" fmla="*/ 476848 w 935280"/>
                <a:gd name="connsiteY41" fmla="*/ 325339 h 4143307"/>
                <a:gd name="connsiteX42" fmla="*/ 469454 w 935280"/>
                <a:gd name="connsiteY42" fmla="*/ 332733 h 4143307"/>
                <a:gd name="connsiteX43" fmla="*/ 464525 w 935280"/>
                <a:gd name="connsiteY43" fmla="*/ 340127 h 4143307"/>
                <a:gd name="connsiteX44" fmla="*/ 449736 w 935280"/>
                <a:gd name="connsiteY44" fmla="*/ 354915 h 4143307"/>
                <a:gd name="connsiteX45" fmla="*/ 439878 w 935280"/>
                <a:gd name="connsiteY45" fmla="*/ 367239 h 4143307"/>
                <a:gd name="connsiteX46" fmla="*/ 430019 w 935280"/>
                <a:gd name="connsiteY46" fmla="*/ 382027 h 4143307"/>
                <a:gd name="connsiteX47" fmla="*/ 427554 w 935280"/>
                <a:gd name="connsiteY47" fmla="*/ 389421 h 4143307"/>
                <a:gd name="connsiteX48" fmla="*/ 420160 w 935280"/>
                <a:gd name="connsiteY48" fmla="*/ 399280 h 4143307"/>
                <a:gd name="connsiteX49" fmla="*/ 410301 w 935280"/>
                <a:gd name="connsiteY49" fmla="*/ 414068 h 4143307"/>
                <a:gd name="connsiteX50" fmla="*/ 405372 w 935280"/>
                <a:gd name="connsiteY50" fmla="*/ 428856 h 4143307"/>
                <a:gd name="connsiteX51" fmla="*/ 395513 w 935280"/>
                <a:gd name="connsiteY51" fmla="*/ 443644 h 4143307"/>
                <a:gd name="connsiteX52" fmla="*/ 388119 w 935280"/>
                <a:gd name="connsiteY52" fmla="*/ 455968 h 4143307"/>
                <a:gd name="connsiteX53" fmla="*/ 380725 w 935280"/>
                <a:gd name="connsiteY53" fmla="*/ 470756 h 4143307"/>
                <a:gd name="connsiteX54" fmla="*/ 356078 w 935280"/>
                <a:gd name="connsiteY54" fmla="*/ 500332 h 4143307"/>
                <a:gd name="connsiteX55" fmla="*/ 353613 w 935280"/>
                <a:gd name="connsiteY55" fmla="*/ 507726 h 4143307"/>
                <a:gd name="connsiteX56" fmla="*/ 343755 w 935280"/>
                <a:gd name="connsiteY56" fmla="*/ 522514 h 4143307"/>
                <a:gd name="connsiteX57" fmla="*/ 338825 w 935280"/>
                <a:gd name="connsiteY57" fmla="*/ 542232 h 4143307"/>
                <a:gd name="connsiteX58" fmla="*/ 328967 w 935280"/>
                <a:gd name="connsiteY58" fmla="*/ 559485 h 4143307"/>
                <a:gd name="connsiteX59" fmla="*/ 324037 w 935280"/>
                <a:gd name="connsiteY59" fmla="*/ 574273 h 4143307"/>
                <a:gd name="connsiteX60" fmla="*/ 319108 w 935280"/>
                <a:gd name="connsiteY60" fmla="*/ 581667 h 4143307"/>
                <a:gd name="connsiteX61" fmla="*/ 314178 w 935280"/>
                <a:gd name="connsiteY61" fmla="*/ 596455 h 4143307"/>
                <a:gd name="connsiteX62" fmla="*/ 311714 w 935280"/>
                <a:gd name="connsiteY62" fmla="*/ 603849 h 4143307"/>
                <a:gd name="connsiteX63" fmla="*/ 306784 w 935280"/>
                <a:gd name="connsiteY63" fmla="*/ 608778 h 4143307"/>
                <a:gd name="connsiteX64" fmla="*/ 299390 w 935280"/>
                <a:gd name="connsiteY64" fmla="*/ 630961 h 4143307"/>
                <a:gd name="connsiteX65" fmla="*/ 296926 w 935280"/>
                <a:gd name="connsiteY65" fmla="*/ 638355 h 4143307"/>
                <a:gd name="connsiteX66" fmla="*/ 291996 w 935280"/>
                <a:gd name="connsiteY66" fmla="*/ 645749 h 4143307"/>
                <a:gd name="connsiteX67" fmla="*/ 282137 w 935280"/>
                <a:gd name="connsiteY67" fmla="*/ 670396 h 4143307"/>
                <a:gd name="connsiteX68" fmla="*/ 272279 w 935280"/>
                <a:gd name="connsiteY68" fmla="*/ 685184 h 4143307"/>
                <a:gd name="connsiteX69" fmla="*/ 259955 w 935280"/>
                <a:gd name="connsiteY69" fmla="*/ 697507 h 4143307"/>
                <a:gd name="connsiteX70" fmla="*/ 250096 w 935280"/>
                <a:gd name="connsiteY70" fmla="*/ 712295 h 4143307"/>
                <a:gd name="connsiteX71" fmla="*/ 242702 w 935280"/>
                <a:gd name="connsiteY71" fmla="*/ 727083 h 4143307"/>
                <a:gd name="connsiteX72" fmla="*/ 237773 w 935280"/>
                <a:gd name="connsiteY72" fmla="*/ 741872 h 4143307"/>
                <a:gd name="connsiteX73" fmla="*/ 232844 w 935280"/>
                <a:gd name="connsiteY73" fmla="*/ 749266 h 4143307"/>
                <a:gd name="connsiteX74" fmla="*/ 230379 w 935280"/>
                <a:gd name="connsiteY74" fmla="*/ 756660 h 4143307"/>
                <a:gd name="connsiteX75" fmla="*/ 225450 w 935280"/>
                <a:gd name="connsiteY75" fmla="*/ 764054 h 4143307"/>
                <a:gd name="connsiteX76" fmla="*/ 220520 w 935280"/>
                <a:gd name="connsiteY76" fmla="*/ 781307 h 4143307"/>
                <a:gd name="connsiteX77" fmla="*/ 218056 w 935280"/>
                <a:gd name="connsiteY77" fmla="*/ 788701 h 4143307"/>
                <a:gd name="connsiteX78" fmla="*/ 213126 w 935280"/>
                <a:gd name="connsiteY78" fmla="*/ 793630 h 4143307"/>
                <a:gd name="connsiteX79" fmla="*/ 205732 w 935280"/>
                <a:gd name="connsiteY79" fmla="*/ 815812 h 4143307"/>
                <a:gd name="connsiteX80" fmla="*/ 203267 w 935280"/>
                <a:gd name="connsiteY80" fmla="*/ 823206 h 4143307"/>
                <a:gd name="connsiteX81" fmla="*/ 198338 w 935280"/>
                <a:gd name="connsiteY81" fmla="*/ 830600 h 4143307"/>
                <a:gd name="connsiteX82" fmla="*/ 195873 w 935280"/>
                <a:gd name="connsiteY82" fmla="*/ 837995 h 4143307"/>
                <a:gd name="connsiteX83" fmla="*/ 193409 w 935280"/>
                <a:gd name="connsiteY83" fmla="*/ 847853 h 4143307"/>
                <a:gd name="connsiteX84" fmla="*/ 188479 w 935280"/>
                <a:gd name="connsiteY84" fmla="*/ 852783 h 4143307"/>
                <a:gd name="connsiteX85" fmla="*/ 176156 w 935280"/>
                <a:gd name="connsiteY85" fmla="*/ 877430 h 4143307"/>
                <a:gd name="connsiteX86" fmla="*/ 176156 w 935280"/>
                <a:gd name="connsiteY86" fmla="*/ 877430 h 4143307"/>
                <a:gd name="connsiteX87" fmla="*/ 173691 w 935280"/>
                <a:gd name="connsiteY87" fmla="*/ 884824 h 4143307"/>
                <a:gd name="connsiteX88" fmla="*/ 163832 w 935280"/>
                <a:gd name="connsiteY88" fmla="*/ 897147 h 4143307"/>
                <a:gd name="connsiteX89" fmla="*/ 161368 w 935280"/>
                <a:gd name="connsiteY89" fmla="*/ 904541 h 4143307"/>
                <a:gd name="connsiteX90" fmla="*/ 156438 w 935280"/>
                <a:gd name="connsiteY90" fmla="*/ 909471 h 4143307"/>
                <a:gd name="connsiteX91" fmla="*/ 151509 w 935280"/>
                <a:gd name="connsiteY91" fmla="*/ 916865 h 4143307"/>
                <a:gd name="connsiteX92" fmla="*/ 146579 w 935280"/>
                <a:gd name="connsiteY92" fmla="*/ 926723 h 4143307"/>
                <a:gd name="connsiteX93" fmla="*/ 144115 w 935280"/>
                <a:gd name="connsiteY93" fmla="*/ 934117 h 4143307"/>
                <a:gd name="connsiteX94" fmla="*/ 139185 w 935280"/>
                <a:gd name="connsiteY94" fmla="*/ 941511 h 4143307"/>
                <a:gd name="connsiteX95" fmla="*/ 134256 w 935280"/>
                <a:gd name="connsiteY95" fmla="*/ 956300 h 4143307"/>
                <a:gd name="connsiteX96" fmla="*/ 124397 w 935280"/>
                <a:gd name="connsiteY96" fmla="*/ 973552 h 4143307"/>
                <a:gd name="connsiteX97" fmla="*/ 121933 w 935280"/>
                <a:gd name="connsiteY97" fmla="*/ 980947 h 4143307"/>
                <a:gd name="connsiteX98" fmla="*/ 117003 w 935280"/>
                <a:gd name="connsiteY98" fmla="*/ 990805 h 4143307"/>
                <a:gd name="connsiteX99" fmla="*/ 114539 w 935280"/>
                <a:gd name="connsiteY99" fmla="*/ 1000664 h 4143307"/>
                <a:gd name="connsiteX100" fmla="*/ 109609 w 935280"/>
                <a:gd name="connsiteY100" fmla="*/ 1010523 h 4143307"/>
                <a:gd name="connsiteX101" fmla="*/ 104680 w 935280"/>
                <a:gd name="connsiteY101" fmla="*/ 1025311 h 4143307"/>
                <a:gd name="connsiteX102" fmla="*/ 102215 w 935280"/>
                <a:gd name="connsiteY102" fmla="*/ 1032705 h 4143307"/>
                <a:gd name="connsiteX103" fmla="*/ 99750 w 935280"/>
                <a:gd name="connsiteY103" fmla="*/ 1042564 h 4143307"/>
                <a:gd name="connsiteX104" fmla="*/ 94821 w 935280"/>
                <a:gd name="connsiteY104" fmla="*/ 1049958 h 4143307"/>
                <a:gd name="connsiteX105" fmla="*/ 92356 w 935280"/>
                <a:gd name="connsiteY105" fmla="*/ 1057352 h 4143307"/>
                <a:gd name="connsiteX106" fmla="*/ 84962 w 935280"/>
                <a:gd name="connsiteY106" fmla="*/ 1067211 h 4143307"/>
                <a:gd name="connsiteX107" fmla="*/ 77568 w 935280"/>
                <a:gd name="connsiteY107" fmla="*/ 1084464 h 4143307"/>
                <a:gd name="connsiteX108" fmla="*/ 72639 w 935280"/>
                <a:gd name="connsiteY108" fmla="*/ 1091858 h 4143307"/>
                <a:gd name="connsiteX109" fmla="*/ 70174 w 935280"/>
                <a:gd name="connsiteY109" fmla="*/ 1099252 h 4143307"/>
                <a:gd name="connsiteX110" fmla="*/ 57851 w 935280"/>
                <a:gd name="connsiteY110" fmla="*/ 1116504 h 4143307"/>
                <a:gd name="connsiteX111" fmla="*/ 47992 w 935280"/>
                <a:gd name="connsiteY111" fmla="*/ 1131293 h 4143307"/>
                <a:gd name="connsiteX112" fmla="*/ 43063 w 935280"/>
                <a:gd name="connsiteY112" fmla="*/ 1138687 h 4143307"/>
                <a:gd name="connsiteX113" fmla="*/ 38133 w 935280"/>
                <a:gd name="connsiteY113" fmla="*/ 1153475 h 4143307"/>
                <a:gd name="connsiteX114" fmla="*/ 33204 w 935280"/>
                <a:gd name="connsiteY114" fmla="*/ 1168263 h 4143307"/>
                <a:gd name="connsiteX115" fmla="*/ 30739 w 935280"/>
                <a:gd name="connsiteY115" fmla="*/ 1175657 h 4143307"/>
                <a:gd name="connsiteX116" fmla="*/ 23345 w 935280"/>
                <a:gd name="connsiteY116" fmla="*/ 1190445 h 4143307"/>
                <a:gd name="connsiteX117" fmla="*/ 18416 w 935280"/>
                <a:gd name="connsiteY117" fmla="*/ 1197839 h 4143307"/>
                <a:gd name="connsiteX118" fmla="*/ 15951 w 935280"/>
                <a:gd name="connsiteY118" fmla="*/ 1205233 h 4143307"/>
                <a:gd name="connsiteX119" fmla="*/ 6092 w 935280"/>
                <a:gd name="connsiteY119" fmla="*/ 1217557 h 4143307"/>
                <a:gd name="connsiteX120" fmla="*/ 1163 w 935280"/>
                <a:gd name="connsiteY120" fmla="*/ 1217557 h 4143307"/>
                <a:gd name="connsiteX121" fmla="*/ 48 w 935280"/>
                <a:gd name="connsiteY121" fmla="*/ 1215172 h 4143307"/>
                <a:gd name="connsiteX122" fmla="*/ 24020 w 935280"/>
                <a:gd name="connsiteY122" fmla="*/ 4143307 h 4143307"/>
                <a:gd name="connsiteX0" fmla="*/ 935280 w 957411"/>
                <a:gd name="connsiteY0" fmla="*/ 2465 h 4143307"/>
                <a:gd name="connsiteX1" fmla="*/ 956717 w 957411"/>
                <a:gd name="connsiteY1" fmla="*/ 942 h 4143307"/>
                <a:gd name="connsiteX2" fmla="*/ 905704 w 957411"/>
                <a:gd name="connsiteY2" fmla="*/ 0 h 4143307"/>
                <a:gd name="connsiteX3" fmla="*/ 890916 w 957411"/>
                <a:gd name="connsiteY3" fmla="*/ 0 h 4143307"/>
                <a:gd name="connsiteX4" fmla="*/ 861340 w 957411"/>
                <a:gd name="connsiteY4" fmla="*/ 7394 h 4143307"/>
                <a:gd name="connsiteX5" fmla="*/ 853946 w 957411"/>
                <a:gd name="connsiteY5" fmla="*/ 12323 h 4143307"/>
                <a:gd name="connsiteX6" fmla="*/ 846551 w 957411"/>
                <a:gd name="connsiteY6" fmla="*/ 14788 h 4143307"/>
                <a:gd name="connsiteX7" fmla="*/ 826834 w 957411"/>
                <a:gd name="connsiteY7" fmla="*/ 19717 h 4143307"/>
                <a:gd name="connsiteX8" fmla="*/ 814510 w 957411"/>
                <a:gd name="connsiteY8" fmla="*/ 22182 h 4143307"/>
                <a:gd name="connsiteX9" fmla="*/ 799722 w 957411"/>
                <a:gd name="connsiteY9" fmla="*/ 27111 h 4143307"/>
                <a:gd name="connsiteX10" fmla="*/ 784934 w 957411"/>
                <a:gd name="connsiteY10" fmla="*/ 34506 h 4143307"/>
                <a:gd name="connsiteX11" fmla="*/ 777540 w 957411"/>
                <a:gd name="connsiteY11" fmla="*/ 39435 h 4143307"/>
                <a:gd name="connsiteX12" fmla="*/ 770146 w 957411"/>
                <a:gd name="connsiteY12" fmla="*/ 41900 h 4143307"/>
                <a:gd name="connsiteX13" fmla="*/ 755358 w 957411"/>
                <a:gd name="connsiteY13" fmla="*/ 51758 h 4143307"/>
                <a:gd name="connsiteX14" fmla="*/ 750429 w 957411"/>
                <a:gd name="connsiteY14" fmla="*/ 56688 h 4143307"/>
                <a:gd name="connsiteX15" fmla="*/ 740570 w 957411"/>
                <a:gd name="connsiteY15" fmla="*/ 59152 h 4143307"/>
                <a:gd name="connsiteX16" fmla="*/ 730711 w 957411"/>
                <a:gd name="connsiteY16" fmla="*/ 64082 h 4143307"/>
                <a:gd name="connsiteX17" fmla="*/ 715923 w 957411"/>
                <a:gd name="connsiteY17" fmla="*/ 73941 h 4143307"/>
                <a:gd name="connsiteX18" fmla="*/ 708529 w 957411"/>
                <a:gd name="connsiteY18" fmla="*/ 78870 h 4143307"/>
                <a:gd name="connsiteX19" fmla="*/ 701135 w 957411"/>
                <a:gd name="connsiteY19" fmla="*/ 81335 h 4143307"/>
                <a:gd name="connsiteX20" fmla="*/ 688811 w 957411"/>
                <a:gd name="connsiteY20" fmla="*/ 88729 h 4143307"/>
                <a:gd name="connsiteX21" fmla="*/ 681417 w 957411"/>
                <a:gd name="connsiteY21" fmla="*/ 96123 h 4143307"/>
                <a:gd name="connsiteX22" fmla="*/ 669094 w 957411"/>
                <a:gd name="connsiteY22" fmla="*/ 103517 h 4143307"/>
                <a:gd name="connsiteX23" fmla="*/ 656770 w 957411"/>
                <a:gd name="connsiteY23" fmla="*/ 118305 h 4143307"/>
                <a:gd name="connsiteX24" fmla="*/ 649376 w 957411"/>
                <a:gd name="connsiteY24" fmla="*/ 128164 h 4143307"/>
                <a:gd name="connsiteX25" fmla="*/ 641982 w 957411"/>
                <a:gd name="connsiteY25" fmla="*/ 135558 h 4143307"/>
                <a:gd name="connsiteX26" fmla="*/ 637053 w 957411"/>
                <a:gd name="connsiteY26" fmla="*/ 142952 h 4143307"/>
                <a:gd name="connsiteX27" fmla="*/ 622265 w 957411"/>
                <a:gd name="connsiteY27" fmla="*/ 152811 h 4143307"/>
                <a:gd name="connsiteX28" fmla="*/ 617335 w 957411"/>
                <a:gd name="connsiteY28" fmla="*/ 157740 h 4143307"/>
                <a:gd name="connsiteX29" fmla="*/ 590224 w 957411"/>
                <a:gd name="connsiteY29" fmla="*/ 177458 h 4143307"/>
                <a:gd name="connsiteX30" fmla="*/ 580365 w 957411"/>
                <a:gd name="connsiteY30" fmla="*/ 189781 h 4143307"/>
                <a:gd name="connsiteX31" fmla="*/ 558183 w 957411"/>
                <a:gd name="connsiteY31" fmla="*/ 216893 h 4143307"/>
                <a:gd name="connsiteX32" fmla="*/ 545859 w 957411"/>
                <a:gd name="connsiteY32" fmla="*/ 231681 h 4143307"/>
                <a:gd name="connsiteX33" fmla="*/ 536001 w 957411"/>
                <a:gd name="connsiteY33" fmla="*/ 246469 h 4143307"/>
                <a:gd name="connsiteX34" fmla="*/ 531071 w 957411"/>
                <a:gd name="connsiteY34" fmla="*/ 253863 h 4143307"/>
                <a:gd name="connsiteX35" fmla="*/ 523677 w 957411"/>
                <a:gd name="connsiteY35" fmla="*/ 261257 h 4143307"/>
                <a:gd name="connsiteX36" fmla="*/ 518748 w 957411"/>
                <a:gd name="connsiteY36" fmla="*/ 268651 h 4143307"/>
                <a:gd name="connsiteX37" fmla="*/ 506424 w 957411"/>
                <a:gd name="connsiteY37" fmla="*/ 280975 h 4143307"/>
                <a:gd name="connsiteX38" fmla="*/ 503960 w 957411"/>
                <a:gd name="connsiteY38" fmla="*/ 288369 h 4143307"/>
                <a:gd name="connsiteX39" fmla="*/ 499030 w 957411"/>
                <a:gd name="connsiteY39" fmla="*/ 293298 h 4143307"/>
                <a:gd name="connsiteX40" fmla="*/ 491636 w 957411"/>
                <a:gd name="connsiteY40" fmla="*/ 303157 h 4143307"/>
                <a:gd name="connsiteX41" fmla="*/ 481777 w 957411"/>
                <a:gd name="connsiteY41" fmla="*/ 317945 h 4143307"/>
                <a:gd name="connsiteX42" fmla="*/ 476848 w 957411"/>
                <a:gd name="connsiteY42" fmla="*/ 325339 h 4143307"/>
                <a:gd name="connsiteX43" fmla="*/ 469454 w 957411"/>
                <a:gd name="connsiteY43" fmla="*/ 332733 h 4143307"/>
                <a:gd name="connsiteX44" fmla="*/ 464525 w 957411"/>
                <a:gd name="connsiteY44" fmla="*/ 340127 h 4143307"/>
                <a:gd name="connsiteX45" fmla="*/ 449736 w 957411"/>
                <a:gd name="connsiteY45" fmla="*/ 354915 h 4143307"/>
                <a:gd name="connsiteX46" fmla="*/ 439878 w 957411"/>
                <a:gd name="connsiteY46" fmla="*/ 367239 h 4143307"/>
                <a:gd name="connsiteX47" fmla="*/ 430019 w 957411"/>
                <a:gd name="connsiteY47" fmla="*/ 382027 h 4143307"/>
                <a:gd name="connsiteX48" fmla="*/ 427554 w 957411"/>
                <a:gd name="connsiteY48" fmla="*/ 389421 h 4143307"/>
                <a:gd name="connsiteX49" fmla="*/ 420160 w 957411"/>
                <a:gd name="connsiteY49" fmla="*/ 399280 h 4143307"/>
                <a:gd name="connsiteX50" fmla="*/ 410301 w 957411"/>
                <a:gd name="connsiteY50" fmla="*/ 414068 h 4143307"/>
                <a:gd name="connsiteX51" fmla="*/ 405372 w 957411"/>
                <a:gd name="connsiteY51" fmla="*/ 428856 h 4143307"/>
                <a:gd name="connsiteX52" fmla="*/ 395513 w 957411"/>
                <a:gd name="connsiteY52" fmla="*/ 443644 h 4143307"/>
                <a:gd name="connsiteX53" fmla="*/ 388119 w 957411"/>
                <a:gd name="connsiteY53" fmla="*/ 455968 h 4143307"/>
                <a:gd name="connsiteX54" fmla="*/ 380725 w 957411"/>
                <a:gd name="connsiteY54" fmla="*/ 470756 h 4143307"/>
                <a:gd name="connsiteX55" fmla="*/ 356078 w 957411"/>
                <a:gd name="connsiteY55" fmla="*/ 500332 h 4143307"/>
                <a:gd name="connsiteX56" fmla="*/ 353613 w 957411"/>
                <a:gd name="connsiteY56" fmla="*/ 507726 h 4143307"/>
                <a:gd name="connsiteX57" fmla="*/ 343755 w 957411"/>
                <a:gd name="connsiteY57" fmla="*/ 522514 h 4143307"/>
                <a:gd name="connsiteX58" fmla="*/ 338825 w 957411"/>
                <a:gd name="connsiteY58" fmla="*/ 542232 h 4143307"/>
                <a:gd name="connsiteX59" fmla="*/ 328967 w 957411"/>
                <a:gd name="connsiteY59" fmla="*/ 559485 h 4143307"/>
                <a:gd name="connsiteX60" fmla="*/ 324037 w 957411"/>
                <a:gd name="connsiteY60" fmla="*/ 574273 h 4143307"/>
                <a:gd name="connsiteX61" fmla="*/ 319108 w 957411"/>
                <a:gd name="connsiteY61" fmla="*/ 581667 h 4143307"/>
                <a:gd name="connsiteX62" fmla="*/ 314178 w 957411"/>
                <a:gd name="connsiteY62" fmla="*/ 596455 h 4143307"/>
                <a:gd name="connsiteX63" fmla="*/ 311714 w 957411"/>
                <a:gd name="connsiteY63" fmla="*/ 603849 h 4143307"/>
                <a:gd name="connsiteX64" fmla="*/ 306784 w 957411"/>
                <a:gd name="connsiteY64" fmla="*/ 608778 h 4143307"/>
                <a:gd name="connsiteX65" fmla="*/ 299390 w 957411"/>
                <a:gd name="connsiteY65" fmla="*/ 630961 h 4143307"/>
                <a:gd name="connsiteX66" fmla="*/ 296926 w 957411"/>
                <a:gd name="connsiteY66" fmla="*/ 638355 h 4143307"/>
                <a:gd name="connsiteX67" fmla="*/ 291996 w 957411"/>
                <a:gd name="connsiteY67" fmla="*/ 645749 h 4143307"/>
                <a:gd name="connsiteX68" fmla="*/ 282137 w 957411"/>
                <a:gd name="connsiteY68" fmla="*/ 670396 h 4143307"/>
                <a:gd name="connsiteX69" fmla="*/ 272279 w 957411"/>
                <a:gd name="connsiteY69" fmla="*/ 685184 h 4143307"/>
                <a:gd name="connsiteX70" fmla="*/ 259955 w 957411"/>
                <a:gd name="connsiteY70" fmla="*/ 697507 h 4143307"/>
                <a:gd name="connsiteX71" fmla="*/ 250096 w 957411"/>
                <a:gd name="connsiteY71" fmla="*/ 712295 h 4143307"/>
                <a:gd name="connsiteX72" fmla="*/ 242702 w 957411"/>
                <a:gd name="connsiteY72" fmla="*/ 727083 h 4143307"/>
                <a:gd name="connsiteX73" fmla="*/ 237773 w 957411"/>
                <a:gd name="connsiteY73" fmla="*/ 741872 h 4143307"/>
                <a:gd name="connsiteX74" fmla="*/ 232844 w 957411"/>
                <a:gd name="connsiteY74" fmla="*/ 749266 h 4143307"/>
                <a:gd name="connsiteX75" fmla="*/ 230379 w 957411"/>
                <a:gd name="connsiteY75" fmla="*/ 756660 h 4143307"/>
                <a:gd name="connsiteX76" fmla="*/ 225450 w 957411"/>
                <a:gd name="connsiteY76" fmla="*/ 764054 h 4143307"/>
                <a:gd name="connsiteX77" fmla="*/ 220520 w 957411"/>
                <a:gd name="connsiteY77" fmla="*/ 781307 h 4143307"/>
                <a:gd name="connsiteX78" fmla="*/ 218056 w 957411"/>
                <a:gd name="connsiteY78" fmla="*/ 788701 h 4143307"/>
                <a:gd name="connsiteX79" fmla="*/ 213126 w 957411"/>
                <a:gd name="connsiteY79" fmla="*/ 793630 h 4143307"/>
                <a:gd name="connsiteX80" fmla="*/ 205732 w 957411"/>
                <a:gd name="connsiteY80" fmla="*/ 815812 h 4143307"/>
                <a:gd name="connsiteX81" fmla="*/ 203267 w 957411"/>
                <a:gd name="connsiteY81" fmla="*/ 823206 h 4143307"/>
                <a:gd name="connsiteX82" fmla="*/ 198338 w 957411"/>
                <a:gd name="connsiteY82" fmla="*/ 830600 h 4143307"/>
                <a:gd name="connsiteX83" fmla="*/ 195873 w 957411"/>
                <a:gd name="connsiteY83" fmla="*/ 837995 h 4143307"/>
                <a:gd name="connsiteX84" fmla="*/ 193409 w 957411"/>
                <a:gd name="connsiteY84" fmla="*/ 847853 h 4143307"/>
                <a:gd name="connsiteX85" fmla="*/ 188479 w 957411"/>
                <a:gd name="connsiteY85" fmla="*/ 852783 h 4143307"/>
                <a:gd name="connsiteX86" fmla="*/ 176156 w 957411"/>
                <a:gd name="connsiteY86" fmla="*/ 877430 h 4143307"/>
                <a:gd name="connsiteX87" fmla="*/ 176156 w 957411"/>
                <a:gd name="connsiteY87" fmla="*/ 877430 h 4143307"/>
                <a:gd name="connsiteX88" fmla="*/ 173691 w 957411"/>
                <a:gd name="connsiteY88" fmla="*/ 884824 h 4143307"/>
                <a:gd name="connsiteX89" fmla="*/ 163832 w 957411"/>
                <a:gd name="connsiteY89" fmla="*/ 897147 h 4143307"/>
                <a:gd name="connsiteX90" fmla="*/ 161368 w 957411"/>
                <a:gd name="connsiteY90" fmla="*/ 904541 h 4143307"/>
                <a:gd name="connsiteX91" fmla="*/ 156438 w 957411"/>
                <a:gd name="connsiteY91" fmla="*/ 909471 h 4143307"/>
                <a:gd name="connsiteX92" fmla="*/ 151509 w 957411"/>
                <a:gd name="connsiteY92" fmla="*/ 916865 h 4143307"/>
                <a:gd name="connsiteX93" fmla="*/ 146579 w 957411"/>
                <a:gd name="connsiteY93" fmla="*/ 926723 h 4143307"/>
                <a:gd name="connsiteX94" fmla="*/ 144115 w 957411"/>
                <a:gd name="connsiteY94" fmla="*/ 934117 h 4143307"/>
                <a:gd name="connsiteX95" fmla="*/ 139185 w 957411"/>
                <a:gd name="connsiteY95" fmla="*/ 941511 h 4143307"/>
                <a:gd name="connsiteX96" fmla="*/ 134256 w 957411"/>
                <a:gd name="connsiteY96" fmla="*/ 956300 h 4143307"/>
                <a:gd name="connsiteX97" fmla="*/ 124397 w 957411"/>
                <a:gd name="connsiteY97" fmla="*/ 973552 h 4143307"/>
                <a:gd name="connsiteX98" fmla="*/ 121933 w 957411"/>
                <a:gd name="connsiteY98" fmla="*/ 980947 h 4143307"/>
                <a:gd name="connsiteX99" fmla="*/ 117003 w 957411"/>
                <a:gd name="connsiteY99" fmla="*/ 990805 h 4143307"/>
                <a:gd name="connsiteX100" fmla="*/ 114539 w 957411"/>
                <a:gd name="connsiteY100" fmla="*/ 1000664 h 4143307"/>
                <a:gd name="connsiteX101" fmla="*/ 109609 w 957411"/>
                <a:gd name="connsiteY101" fmla="*/ 1010523 h 4143307"/>
                <a:gd name="connsiteX102" fmla="*/ 104680 w 957411"/>
                <a:gd name="connsiteY102" fmla="*/ 1025311 h 4143307"/>
                <a:gd name="connsiteX103" fmla="*/ 102215 w 957411"/>
                <a:gd name="connsiteY103" fmla="*/ 1032705 h 4143307"/>
                <a:gd name="connsiteX104" fmla="*/ 99750 w 957411"/>
                <a:gd name="connsiteY104" fmla="*/ 1042564 h 4143307"/>
                <a:gd name="connsiteX105" fmla="*/ 94821 w 957411"/>
                <a:gd name="connsiteY105" fmla="*/ 1049958 h 4143307"/>
                <a:gd name="connsiteX106" fmla="*/ 92356 w 957411"/>
                <a:gd name="connsiteY106" fmla="*/ 1057352 h 4143307"/>
                <a:gd name="connsiteX107" fmla="*/ 84962 w 957411"/>
                <a:gd name="connsiteY107" fmla="*/ 1067211 h 4143307"/>
                <a:gd name="connsiteX108" fmla="*/ 77568 w 957411"/>
                <a:gd name="connsiteY108" fmla="*/ 1084464 h 4143307"/>
                <a:gd name="connsiteX109" fmla="*/ 72639 w 957411"/>
                <a:gd name="connsiteY109" fmla="*/ 1091858 h 4143307"/>
                <a:gd name="connsiteX110" fmla="*/ 70174 w 957411"/>
                <a:gd name="connsiteY110" fmla="*/ 1099252 h 4143307"/>
                <a:gd name="connsiteX111" fmla="*/ 57851 w 957411"/>
                <a:gd name="connsiteY111" fmla="*/ 1116504 h 4143307"/>
                <a:gd name="connsiteX112" fmla="*/ 47992 w 957411"/>
                <a:gd name="connsiteY112" fmla="*/ 1131293 h 4143307"/>
                <a:gd name="connsiteX113" fmla="*/ 43063 w 957411"/>
                <a:gd name="connsiteY113" fmla="*/ 1138687 h 4143307"/>
                <a:gd name="connsiteX114" fmla="*/ 38133 w 957411"/>
                <a:gd name="connsiteY114" fmla="*/ 1153475 h 4143307"/>
                <a:gd name="connsiteX115" fmla="*/ 33204 w 957411"/>
                <a:gd name="connsiteY115" fmla="*/ 1168263 h 4143307"/>
                <a:gd name="connsiteX116" fmla="*/ 30739 w 957411"/>
                <a:gd name="connsiteY116" fmla="*/ 1175657 h 4143307"/>
                <a:gd name="connsiteX117" fmla="*/ 23345 w 957411"/>
                <a:gd name="connsiteY117" fmla="*/ 1190445 h 4143307"/>
                <a:gd name="connsiteX118" fmla="*/ 18416 w 957411"/>
                <a:gd name="connsiteY118" fmla="*/ 1197839 h 4143307"/>
                <a:gd name="connsiteX119" fmla="*/ 15951 w 957411"/>
                <a:gd name="connsiteY119" fmla="*/ 1205233 h 4143307"/>
                <a:gd name="connsiteX120" fmla="*/ 6092 w 957411"/>
                <a:gd name="connsiteY120" fmla="*/ 1217557 h 4143307"/>
                <a:gd name="connsiteX121" fmla="*/ 1163 w 957411"/>
                <a:gd name="connsiteY121" fmla="*/ 1217557 h 4143307"/>
                <a:gd name="connsiteX122" fmla="*/ 48 w 957411"/>
                <a:gd name="connsiteY122" fmla="*/ 1215172 h 4143307"/>
                <a:gd name="connsiteX123" fmla="*/ 24020 w 957411"/>
                <a:gd name="connsiteY123" fmla="*/ 4143307 h 4143307"/>
                <a:gd name="connsiteX0" fmla="*/ 935280 w 957411"/>
                <a:gd name="connsiteY0" fmla="*/ 2465 h 4359977"/>
                <a:gd name="connsiteX1" fmla="*/ 956717 w 957411"/>
                <a:gd name="connsiteY1" fmla="*/ 942 h 4359977"/>
                <a:gd name="connsiteX2" fmla="*/ 905704 w 957411"/>
                <a:gd name="connsiteY2" fmla="*/ 0 h 4359977"/>
                <a:gd name="connsiteX3" fmla="*/ 890916 w 957411"/>
                <a:gd name="connsiteY3" fmla="*/ 0 h 4359977"/>
                <a:gd name="connsiteX4" fmla="*/ 861340 w 957411"/>
                <a:gd name="connsiteY4" fmla="*/ 7394 h 4359977"/>
                <a:gd name="connsiteX5" fmla="*/ 853946 w 957411"/>
                <a:gd name="connsiteY5" fmla="*/ 12323 h 4359977"/>
                <a:gd name="connsiteX6" fmla="*/ 846551 w 957411"/>
                <a:gd name="connsiteY6" fmla="*/ 14788 h 4359977"/>
                <a:gd name="connsiteX7" fmla="*/ 826834 w 957411"/>
                <a:gd name="connsiteY7" fmla="*/ 19717 h 4359977"/>
                <a:gd name="connsiteX8" fmla="*/ 814510 w 957411"/>
                <a:gd name="connsiteY8" fmla="*/ 22182 h 4359977"/>
                <a:gd name="connsiteX9" fmla="*/ 799722 w 957411"/>
                <a:gd name="connsiteY9" fmla="*/ 27111 h 4359977"/>
                <a:gd name="connsiteX10" fmla="*/ 784934 w 957411"/>
                <a:gd name="connsiteY10" fmla="*/ 34506 h 4359977"/>
                <a:gd name="connsiteX11" fmla="*/ 777540 w 957411"/>
                <a:gd name="connsiteY11" fmla="*/ 39435 h 4359977"/>
                <a:gd name="connsiteX12" fmla="*/ 770146 w 957411"/>
                <a:gd name="connsiteY12" fmla="*/ 41900 h 4359977"/>
                <a:gd name="connsiteX13" fmla="*/ 755358 w 957411"/>
                <a:gd name="connsiteY13" fmla="*/ 51758 h 4359977"/>
                <a:gd name="connsiteX14" fmla="*/ 750429 w 957411"/>
                <a:gd name="connsiteY14" fmla="*/ 56688 h 4359977"/>
                <a:gd name="connsiteX15" fmla="*/ 740570 w 957411"/>
                <a:gd name="connsiteY15" fmla="*/ 59152 h 4359977"/>
                <a:gd name="connsiteX16" fmla="*/ 730711 w 957411"/>
                <a:gd name="connsiteY16" fmla="*/ 64082 h 4359977"/>
                <a:gd name="connsiteX17" fmla="*/ 715923 w 957411"/>
                <a:gd name="connsiteY17" fmla="*/ 73941 h 4359977"/>
                <a:gd name="connsiteX18" fmla="*/ 708529 w 957411"/>
                <a:gd name="connsiteY18" fmla="*/ 78870 h 4359977"/>
                <a:gd name="connsiteX19" fmla="*/ 701135 w 957411"/>
                <a:gd name="connsiteY19" fmla="*/ 81335 h 4359977"/>
                <a:gd name="connsiteX20" fmla="*/ 688811 w 957411"/>
                <a:gd name="connsiteY20" fmla="*/ 88729 h 4359977"/>
                <a:gd name="connsiteX21" fmla="*/ 681417 w 957411"/>
                <a:gd name="connsiteY21" fmla="*/ 96123 h 4359977"/>
                <a:gd name="connsiteX22" fmla="*/ 669094 w 957411"/>
                <a:gd name="connsiteY22" fmla="*/ 103517 h 4359977"/>
                <a:gd name="connsiteX23" fmla="*/ 656770 w 957411"/>
                <a:gd name="connsiteY23" fmla="*/ 118305 h 4359977"/>
                <a:gd name="connsiteX24" fmla="*/ 649376 w 957411"/>
                <a:gd name="connsiteY24" fmla="*/ 128164 h 4359977"/>
                <a:gd name="connsiteX25" fmla="*/ 641982 w 957411"/>
                <a:gd name="connsiteY25" fmla="*/ 135558 h 4359977"/>
                <a:gd name="connsiteX26" fmla="*/ 637053 w 957411"/>
                <a:gd name="connsiteY26" fmla="*/ 142952 h 4359977"/>
                <a:gd name="connsiteX27" fmla="*/ 622265 w 957411"/>
                <a:gd name="connsiteY27" fmla="*/ 152811 h 4359977"/>
                <a:gd name="connsiteX28" fmla="*/ 617335 w 957411"/>
                <a:gd name="connsiteY28" fmla="*/ 157740 h 4359977"/>
                <a:gd name="connsiteX29" fmla="*/ 590224 w 957411"/>
                <a:gd name="connsiteY29" fmla="*/ 177458 h 4359977"/>
                <a:gd name="connsiteX30" fmla="*/ 580365 w 957411"/>
                <a:gd name="connsiteY30" fmla="*/ 189781 h 4359977"/>
                <a:gd name="connsiteX31" fmla="*/ 558183 w 957411"/>
                <a:gd name="connsiteY31" fmla="*/ 216893 h 4359977"/>
                <a:gd name="connsiteX32" fmla="*/ 545859 w 957411"/>
                <a:gd name="connsiteY32" fmla="*/ 231681 h 4359977"/>
                <a:gd name="connsiteX33" fmla="*/ 536001 w 957411"/>
                <a:gd name="connsiteY33" fmla="*/ 246469 h 4359977"/>
                <a:gd name="connsiteX34" fmla="*/ 531071 w 957411"/>
                <a:gd name="connsiteY34" fmla="*/ 253863 h 4359977"/>
                <a:gd name="connsiteX35" fmla="*/ 523677 w 957411"/>
                <a:gd name="connsiteY35" fmla="*/ 261257 h 4359977"/>
                <a:gd name="connsiteX36" fmla="*/ 518748 w 957411"/>
                <a:gd name="connsiteY36" fmla="*/ 268651 h 4359977"/>
                <a:gd name="connsiteX37" fmla="*/ 506424 w 957411"/>
                <a:gd name="connsiteY37" fmla="*/ 280975 h 4359977"/>
                <a:gd name="connsiteX38" fmla="*/ 503960 w 957411"/>
                <a:gd name="connsiteY38" fmla="*/ 288369 h 4359977"/>
                <a:gd name="connsiteX39" fmla="*/ 499030 w 957411"/>
                <a:gd name="connsiteY39" fmla="*/ 293298 h 4359977"/>
                <a:gd name="connsiteX40" fmla="*/ 491636 w 957411"/>
                <a:gd name="connsiteY40" fmla="*/ 303157 h 4359977"/>
                <a:gd name="connsiteX41" fmla="*/ 481777 w 957411"/>
                <a:gd name="connsiteY41" fmla="*/ 317945 h 4359977"/>
                <a:gd name="connsiteX42" fmla="*/ 476848 w 957411"/>
                <a:gd name="connsiteY42" fmla="*/ 325339 h 4359977"/>
                <a:gd name="connsiteX43" fmla="*/ 469454 w 957411"/>
                <a:gd name="connsiteY43" fmla="*/ 332733 h 4359977"/>
                <a:gd name="connsiteX44" fmla="*/ 464525 w 957411"/>
                <a:gd name="connsiteY44" fmla="*/ 340127 h 4359977"/>
                <a:gd name="connsiteX45" fmla="*/ 449736 w 957411"/>
                <a:gd name="connsiteY45" fmla="*/ 354915 h 4359977"/>
                <a:gd name="connsiteX46" fmla="*/ 439878 w 957411"/>
                <a:gd name="connsiteY46" fmla="*/ 367239 h 4359977"/>
                <a:gd name="connsiteX47" fmla="*/ 430019 w 957411"/>
                <a:gd name="connsiteY47" fmla="*/ 382027 h 4359977"/>
                <a:gd name="connsiteX48" fmla="*/ 427554 w 957411"/>
                <a:gd name="connsiteY48" fmla="*/ 389421 h 4359977"/>
                <a:gd name="connsiteX49" fmla="*/ 420160 w 957411"/>
                <a:gd name="connsiteY49" fmla="*/ 399280 h 4359977"/>
                <a:gd name="connsiteX50" fmla="*/ 410301 w 957411"/>
                <a:gd name="connsiteY50" fmla="*/ 414068 h 4359977"/>
                <a:gd name="connsiteX51" fmla="*/ 405372 w 957411"/>
                <a:gd name="connsiteY51" fmla="*/ 428856 h 4359977"/>
                <a:gd name="connsiteX52" fmla="*/ 395513 w 957411"/>
                <a:gd name="connsiteY52" fmla="*/ 443644 h 4359977"/>
                <a:gd name="connsiteX53" fmla="*/ 388119 w 957411"/>
                <a:gd name="connsiteY53" fmla="*/ 455968 h 4359977"/>
                <a:gd name="connsiteX54" fmla="*/ 380725 w 957411"/>
                <a:gd name="connsiteY54" fmla="*/ 470756 h 4359977"/>
                <a:gd name="connsiteX55" fmla="*/ 356078 w 957411"/>
                <a:gd name="connsiteY55" fmla="*/ 500332 h 4359977"/>
                <a:gd name="connsiteX56" fmla="*/ 353613 w 957411"/>
                <a:gd name="connsiteY56" fmla="*/ 507726 h 4359977"/>
                <a:gd name="connsiteX57" fmla="*/ 343755 w 957411"/>
                <a:gd name="connsiteY57" fmla="*/ 522514 h 4359977"/>
                <a:gd name="connsiteX58" fmla="*/ 338825 w 957411"/>
                <a:gd name="connsiteY58" fmla="*/ 542232 h 4359977"/>
                <a:gd name="connsiteX59" fmla="*/ 328967 w 957411"/>
                <a:gd name="connsiteY59" fmla="*/ 559485 h 4359977"/>
                <a:gd name="connsiteX60" fmla="*/ 324037 w 957411"/>
                <a:gd name="connsiteY60" fmla="*/ 574273 h 4359977"/>
                <a:gd name="connsiteX61" fmla="*/ 319108 w 957411"/>
                <a:gd name="connsiteY61" fmla="*/ 581667 h 4359977"/>
                <a:gd name="connsiteX62" fmla="*/ 314178 w 957411"/>
                <a:gd name="connsiteY62" fmla="*/ 596455 h 4359977"/>
                <a:gd name="connsiteX63" fmla="*/ 311714 w 957411"/>
                <a:gd name="connsiteY63" fmla="*/ 603849 h 4359977"/>
                <a:gd name="connsiteX64" fmla="*/ 306784 w 957411"/>
                <a:gd name="connsiteY64" fmla="*/ 608778 h 4359977"/>
                <a:gd name="connsiteX65" fmla="*/ 299390 w 957411"/>
                <a:gd name="connsiteY65" fmla="*/ 630961 h 4359977"/>
                <a:gd name="connsiteX66" fmla="*/ 296926 w 957411"/>
                <a:gd name="connsiteY66" fmla="*/ 638355 h 4359977"/>
                <a:gd name="connsiteX67" fmla="*/ 291996 w 957411"/>
                <a:gd name="connsiteY67" fmla="*/ 645749 h 4359977"/>
                <a:gd name="connsiteX68" fmla="*/ 282137 w 957411"/>
                <a:gd name="connsiteY68" fmla="*/ 670396 h 4359977"/>
                <a:gd name="connsiteX69" fmla="*/ 272279 w 957411"/>
                <a:gd name="connsiteY69" fmla="*/ 685184 h 4359977"/>
                <a:gd name="connsiteX70" fmla="*/ 259955 w 957411"/>
                <a:gd name="connsiteY70" fmla="*/ 697507 h 4359977"/>
                <a:gd name="connsiteX71" fmla="*/ 250096 w 957411"/>
                <a:gd name="connsiteY71" fmla="*/ 712295 h 4359977"/>
                <a:gd name="connsiteX72" fmla="*/ 242702 w 957411"/>
                <a:gd name="connsiteY72" fmla="*/ 727083 h 4359977"/>
                <a:gd name="connsiteX73" fmla="*/ 237773 w 957411"/>
                <a:gd name="connsiteY73" fmla="*/ 741872 h 4359977"/>
                <a:gd name="connsiteX74" fmla="*/ 232844 w 957411"/>
                <a:gd name="connsiteY74" fmla="*/ 749266 h 4359977"/>
                <a:gd name="connsiteX75" fmla="*/ 230379 w 957411"/>
                <a:gd name="connsiteY75" fmla="*/ 756660 h 4359977"/>
                <a:gd name="connsiteX76" fmla="*/ 225450 w 957411"/>
                <a:gd name="connsiteY76" fmla="*/ 764054 h 4359977"/>
                <a:gd name="connsiteX77" fmla="*/ 220520 w 957411"/>
                <a:gd name="connsiteY77" fmla="*/ 781307 h 4359977"/>
                <a:gd name="connsiteX78" fmla="*/ 218056 w 957411"/>
                <a:gd name="connsiteY78" fmla="*/ 788701 h 4359977"/>
                <a:gd name="connsiteX79" fmla="*/ 213126 w 957411"/>
                <a:gd name="connsiteY79" fmla="*/ 793630 h 4359977"/>
                <a:gd name="connsiteX80" fmla="*/ 205732 w 957411"/>
                <a:gd name="connsiteY80" fmla="*/ 815812 h 4359977"/>
                <a:gd name="connsiteX81" fmla="*/ 203267 w 957411"/>
                <a:gd name="connsiteY81" fmla="*/ 823206 h 4359977"/>
                <a:gd name="connsiteX82" fmla="*/ 198338 w 957411"/>
                <a:gd name="connsiteY82" fmla="*/ 830600 h 4359977"/>
                <a:gd name="connsiteX83" fmla="*/ 195873 w 957411"/>
                <a:gd name="connsiteY83" fmla="*/ 837995 h 4359977"/>
                <a:gd name="connsiteX84" fmla="*/ 193409 w 957411"/>
                <a:gd name="connsiteY84" fmla="*/ 847853 h 4359977"/>
                <a:gd name="connsiteX85" fmla="*/ 188479 w 957411"/>
                <a:gd name="connsiteY85" fmla="*/ 852783 h 4359977"/>
                <a:gd name="connsiteX86" fmla="*/ 176156 w 957411"/>
                <a:gd name="connsiteY86" fmla="*/ 877430 h 4359977"/>
                <a:gd name="connsiteX87" fmla="*/ 176156 w 957411"/>
                <a:gd name="connsiteY87" fmla="*/ 877430 h 4359977"/>
                <a:gd name="connsiteX88" fmla="*/ 173691 w 957411"/>
                <a:gd name="connsiteY88" fmla="*/ 884824 h 4359977"/>
                <a:gd name="connsiteX89" fmla="*/ 163832 w 957411"/>
                <a:gd name="connsiteY89" fmla="*/ 897147 h 4359977"/>
                <a:gd name="connsiteX90" fmla="*/ 161368 w 957411"/>
                <a:gd name="connsiteY90" fmla="*/ 904541 h 4359977"/>
                <a:gd name="connsiteX91" fmla="*/ 156438 w 957411"/>
                <a:gd name="connsiteY91" fmla="*/ 909471 h 4359977"/>
                <a:gd name="connsiteX92" fmla="*/ 151509 w 957411"/>
                <a:gd name="connsiteY92" fmla="*/ 916865 h 4359977"/>
                <a:gd name="connsiteX93" fmla="*/ 146579 w 957411"/>
                <a:gd name="connsiteY93" fmla="*/ 926723 h 4359977"/>
                <a:gd name="connsiteX94" fmla="*/ 144115 w 957411"/>
                <a:gd name="connsiteY94" fmla="*/ 934117 h 4359977"/>
                <a:gd name="connsiteX95" fmla="*/ 139185 w 957411"/>
                <a:gd name="connsiteY95" fmla="*/ 941511 h 4359977"/>
                <a:gd name="connsiteX96" fmla="*/ 134256 w 957411"/>
                <a:gd name="connsiteY96" fmla="*/ 956300 h 4359977"/>
                <a:gd name="connsiteX97" fmla="*/ 124397 w 957411"/>
                <a:gd name="connsiteY97" fmla="*/ 973552 h 4359977"/>
                <a:gd name="connsiteX98" fmla="*/ 121933 w 957411"/>
                <a:gd name="connsiteY98" fmla="*/ 980947 h 4359977"/>
                <a:gd name="connsiteX99" fmla="*/ 117003 w 957411"/>
                <a:gd name="connsiteY99" fmla="*/ 990805 h 4359977"/>
                <a:gd name="connsiteX100" fmla="*/ 114539 w 957411"/>
                <a:gd name="connsiteY100" fmla="*/ 1000664 h 4359977"/>
                <a:gd name="connsiteX101" fmla="*/ 109609 w 957411"/>
                <a:gd name="connsiteY101" fmla="*/ 1010523 h 4359977"/>
                <a:gd name="connsiteX102" fmla="*/ 104680 w 957411"/>
                <a:gd name="connsiteY102" fmla="*/ 1025311 h 4359977"/>
                <a:gd name="connsiteX103" fmla="*/ 102215 w 957411"/>
                <a:gd name="connsiteY103" fmla="*/ 1032705 h 4359977"/>
                <a:gd name="connsiteX104" fmla="*/ 99750 w 957411"/>
                <a:gd name="connsiteY104" fmla="*/ 1042564 h 4359977"/>
                <a:gd name="connsiteX105" fmla="*/ 94821 w 957411"/>
                <a:gd name="connsiteY105" fmla="*/ 1049958 h 4359977"/>
                <a:gd name="connsiteX106" fmla="*/ 92356 w 957411"/>
                <a:gd name="connsiteY106" fmla="*/ 1057352 h 4359977"/>
                <a:gd name="connsiteX107" fmla="*/ 84962 w 957411"/>
                <a:gd name="connsiteY107" fmla="*/ 1067211 h 4359977"/>
                <a:gd name="connsiteX108" fmla="*/ 77568 w 957411"/>
                <a:gd name="connsiteY108" fmla="*/ 1084464 h 4359977"/>
                <a:gd name="connsiteX109" fmla="*/ 72639 w 957411"/>
                <a:gd name="connsiteY109" fmla="*/ 1091858 h 4359977"/>
                <a:gd name="connsiteX110" fmla="*/ 70174 w 957411"/>
                <a:gd name="connsiteY110" fmla="*/ 1099252 h 4359977"/>
                <a:gd name="connsiteX111" fmla="*/ 57851 w 957411"/>
                <a:gd name="connsiteY111" fmla="*/ 1116504 h 4359977"/>
                <a:gd name="connsiteX112" fmla="*/ 47992 w 957411"/>
                <a:gd name="connsiteY112" fmla="*/ 1131293 h 4359977"/>
                <a:gd name="connsiteX113" fmla="*/ 43063 w 957411"/>
                <a:gd name="connsiteY113" fmla="*/ 1138687 h 4359977"/>
                <a:gd name="connsiteX114" fmla="*/ 38133 w 957411"/>
                <a:gd name="connsiteY114" fmla="*/ 1153475 h 4359977"/>
                <a:gd name="connsiteX115" fmla="*/ 33204 w 957411"/>
                <a:gd name="connsiteY115" fmla="*/ 1168263 h 4359977"/>
                <a:gd name="connsiteX116" fmla="*/ 30739 w 957411"/>
                <a:gd name="connsiteY116" fmla="*/ 1175657 h 4359977"/>
                <a:gd name="connsiteX117" fmla="*/ 23345 w 957411"/>
                <a:gd name="connsiteY117" fmla="*/ 1190445 h 4359977"/>
                <a:gd name="connsiteX118" fmla="*/ 18416 w 957411"/>
                <a:gd name="connsiteY118" fmla="*/ 1197839 h 4359977"/>
                <a:gd name="connsiteX119" fmla="*/ 15951 w 957411"/>
                <a:gd name="connsiteY119" fmla="*/ 1205233 h 4359977"/>
                <a:gd name="connsiteX120" fmla="*/ 6092 w 957411"/>
                <a:gd name="connsiteY120" fmla="*/ 1217557 h 4359977"/>
                <a:gd name="connsiteX121" fmla="*/ 1163 w 957411"/>
                <a:gd name="connsiteY121" fmla="*/ 1217557 h 4359977"/>
                <a:gd name="connsiteX122" fmla="*/ 48 w 957411"/>
                <a:gd name="connsiteY122" fmla="*/ 1215172 h 4359977"/>
                <a:gd name="connsiteX123" fmla="*/ 24020 w 957411"/>
                <a:gd name="connsiteY123" fmla="*/ 4143307 h 4359977"/>
                <a:gd name="connsiteX124" fmla="*/ 30624 w 957411"/>
                <a:gd name="connsiteY124" fmla="*/ 4142510 h 4359977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622234 w 957413"/>
                <a:gd name="connsiteY125" fmla="*/ 4101235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745001 w 957413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098060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135102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611663 w 957425"/>
                <a:gd name="connsiteY125" fmla="*/ 3847236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935294 w 957425"/>
                <a:gd name="connsiteY125" fmla="*/ 2465 h 4143307"/>
                <a:gd name="connsiteX0" fmla="*/ 935294 w 957425"/>
                <a:gd name="connsiteY0" fmla="*/ 2465 h 4179751"/>
                <a:gd name="connsiteX1" fmla="*/ 956731 w 957425"/>
                <a:gd name="connsiteY1" fmla="*/ 942 h 4179751"/>
                <a:gd name="connsiteX2" fmla="*/ 905718 w 957425"/>
                <a:gd name="connsiteY2" fmla="*/ 0 h 4179751"/>
                <a:gd name="connsiteX3" fmla="*/ 890930 w 957425"/>
                <a:gd name="connsiteY3" fmla="*/ 0 h 4179751"/>
                <a:gd name="connsiteX4" fmla="*/ 861354 w 957425"/>
                <a:gd name="connsiteY4" fmla="*/ 7394 h 4179751"/>
                <a:gd name="connsiteX5" fmla="*/ 853960 w 957425"/>
                <a:gd name="connsiteY5" fmla="*/ 12323 h 4179751"/>
                <a:gd name="connsiteX6" fmla="*/ 846565 w 957425"/>
                <a:gd name="connsiteY6" fmla="*/ 14788 h 4179751"/>
                <a:gd name="connsiteX7" fmla="*/ 826848 w 957425"/>
                <a:gd name="connsiteY7" fmla="*/ 19717 h 4179751"/>
                <a:gd name="connsiteX8" fmla="*/ 814524 w 957425"/>
                <a:gd name="connsiteY8" fmla="*/ 22182 h 4179751"/>
                <a:gd name="connsiteX9" fmla="*/ 799736 w 957425"/>
                <a:gd name="connsiteY9" fmla="*/ 27111 h 4179751"/>
                <a:gd name="connsiteX10" fmla="*/ 784948 w 957425"/>
                <a:gd name="connsiteY10" fmla="*/ 34506 h 4179751"/>
                <a:gd name="connsiteX11" fmla="*/ 777554 w 957425"/>
                <a:gd name="connsiteY11" fmla="*/ 39435 h 4179751"/>
                <a:gd name="connsiteX12" fmla="*/ 770160 w 957425"/>
                <a:gd name="connsiteY12" fmla="*/ 41900 h 4179751"/>
                <a:gd name="connsiteX13" fmla="*/ 755372 w 957425"/>
                <a:gd name="connsiteY13" fmla="*/ 51758 h 4179751"/>
                <a:gd name="connsiteX14" fmla="*/ 750443 w 957425"/>
                <a:gd name="connsiteY14" fmla="*/ 56688 h 4179751"/>
                <a:gd name="connsiteX15" fmla="*/ 740584 w 957425"/>
                <a:gd name="connsiteY15" fmla="*/ 59152 h 4179751"/>
                <a:gd name="connsiteX16" fmla="*/ 730725 w 957425"/>
                <a:gd name="connsiteY16" fmla="*/ 64082 h 4179751"/>
                <a:gd name="connsiteX17" fmla="*/ 715937 w 957425"/>
                <a:gd name="connsiteY17" fmla="*/ 73941 h 4179751"/>
                <a:gd name="connsiteX18" fmla="*/ 708543 w 957425"/>
                <a:gd name="connsiteY18" fmla="*/ 78870 h 4179751"/>
                <a:gd name="connsiteX19" fmla="*/ 701149 w 957425"/>
                <a:gd name="connsiteY19" fmla="*/ 81335 h 4179751"/>
                <a:gd name="connsiteX20" fmla="*/ 688825 w 957425"/>
                <a:gd name="connsiteY20" fmla="*/ 88729 h 4179751"/>
                <a:gd name="connsiteX21" fmla="*/ 681431 w 957425"/>
                <a:gd name="connsiteY21" fmla="*/ 96123 h 4179751"/>
                <a:gd name="connsiteX22" fmla="*/ 669108 w 957425"/>
                <a:gd name="connsiteY22" fmla="*/ 103517 h 4179751"/>
                <a:gd name="connsiteX23" fmla="*/ 656784 w 957425"/>
                <a:gd name="connsiteY23" fmla="*/ 118305 h 4179751"/>
                <a:gd name="connsiteX24" fmla="*/ 649390 w 957425"/>
                <a:gd name="connsiteY24" fmla="*/ 128164 h 4179751"/>
                <a:gd name="connsiteX25" fmla="*/ 641996 w 957425"/>
                <a:gd name="connsiteY25" fmla="*/ 135558 h 4179751"/>
                <a:gd name="connsiteX26" fmla="*/ 637067 w 957425"/>
                <a:gd name="connsiteY26" fmla="*/ 142952 h 4179751"/>
                <a:gd name="connsiteX27" fmla="*/ 622279 w 957425"/>
                <a:gd name="connsiteY27" fmla="*/ 152811 h 4179751"/>
                <a:gd name="connsiteX28" fmla="*/ 617349 w 957425"/>
                <a:gd name="connsiteY28" fmla="*/ 157740 h 4179751"/>
                <a:gd name="connsiteX29" fmla="*/ 590238 w 957425"/>
                <a:gd name="connsiteY29" fmla="*/ 177458 h 4179751"/>
                <a:gd name="connsiteX30" fmla="*/ 580379 w 957425"/>
                <a:gd name="connsiteY30" fmla="*/ 189781 h 4179751"/>
                <a:gd name="connsiteX31" fmla="*/ 558197 w 957425"/>
                <a:gd name="connsiteY31" fmla="*/ 216893 h 4179751"/>
                <a:gd name="connsiteX32" fmla="*/ 545873 w 957425"/>
                <a:gd name="connsiteY32" fmla="*/ 231681 h 4179751"/>
                <a:gd name="connsiteX33" fmla="*/ 536015 w 957425"/>
                <a:gd name="connsiteY33" fmla="*/ 246469 h 4179751"/>
                <a:gd name="connsiteX34" fmla="*/ 531085 w 957425"/>
                <a:gd name="connsiteY34" fmla="*/ 253863 h 4179751"/>
                <a:gd name="connsiteX35" fmla="*/ 523691 w 957425"/>
                <a:gd name="connsiteY35" fmla="*/ 261257 h 4179751"/>
                <a:gd name="connsiteX36" fmla="*/ 518762 w 957425"/>
                <a:gd name="connsiteY36" fmla="*/ 268651 h 4179751"/>
                <a:gd name="connsiteX37" fmla="*/ 506438 w 957425"/>
                <a:gd name="connsiteY37" fmla="*/ 280975 h 4179751"/>
                <a:gd name="connsiteX38" fmla="*/ 503974 w 957425"/>
                <a:gd name="connsiteY38" fmla="*/ 288369 h 4179751"/>
                <a:gd name="connsiteX39" fmla="*/ 499044 w 957425"/>
                <a:gd name="connsiteY39" fmla="*/ 293298 h 4179751"/>
                <a:gd name="connsiteX40" fmla="*/ 491650 w 957425"/>
                <a:gd name="connsiteY40" fmla="*/ 303157 h 4179751"/>
                <a:gd name="connsiteX41" fmla="*/ 481791 w 957425"/>
                <a:gd name="connsiteY41" fmla="*/ 317945 h 4179751"/>
                <a:gd name="connsiteX42" fmla="*/ 476862 w 957425"/>
                <a:gd name="connsiteY42" fmla="*/ 325339 h 4179751"/>
                <a:gd name="connsiteX43" fmla="*/ 469468 w 957425"/>
                <a:gd name="connsiteY43" fmla="*/ 332733 h 4179751"/>
                <a:gd name="connsiteX44" fmla="*/ 464539 w 957425"/>
                <a:gd name="connsiteY44" fmla="*/ 340127 h 4179751"/>
                <a:gd name="connsiteX45" fmla="*/ 449750 w 957425"/>
                <a:gd name="connsiteY45" fmla="*/ 354915 h 4179751"/>
                <a:gd name="connsiteX46" fmla="*/ 439892 w 957425"/>
                <a:gd name="connsiteY46" fmla="*/ 367239 h 4179751"/>
                <a:gd name="connsiteX47" fmla="*/ 430033 w 957425"/>
                <a:gd name="connsiteY47" fmla="*/ 382027 h 4179751"/>
                <a:gd name="connsiteX48" fmla="*/ 427568 w 957425"/>
                <a:gd name="connsiteY48" fmla="*/ 389421 h 4179751"/>
                <a:gd name="connsiteX49" fmla="*/ 420174 w 957425"/>
                <a:gd name="connsiteY49" fmla="*/ 399280 h 4179751"/>
                <a:gd name="connsiteX50" fmla="*/ 410315 w 957425"/>
                <a:gd name="connsiteY50" fmla="*/ 414068 h 4179751"/>
                <a:gd name="connsiteX51" fmla="*/ 405386 w 957425"/>
                <a:gd name="connsiteY51" fmla="*/ 428856 h 4179751"/>
                <a:gd name="connsiteX52" fmla="*/ 395527 w 957425"/>
                <a:gd name="connsiteY52" fmla="*/ 443644 h 4179751"/>
                <a:gd name="connsiteX53" fmla="*/ 388133 w 957425"/>
                <a:gd name="connsiteY53" fmla="*/ 455968 h 4179751"/>
                <a:gd name="connsiteX54" fmla="*/ 380739 w 957425"/>
                <a:gd name="connsiteY54" fmla="*/ 470756 h 4179751"/>
                <a:gd name="connsiteX55" fmla="*/ 356092 w 957425"/>
                <a:gd name="connsiteY55" fmla="*/ 500332 h 4179751"/>
                <a:gd name="connsiteX56" fmla="*/ 353627 w 957425"/>
                <a:gd name="connsiteY56" fmla="*/ 507726 h 4179751"/>
                <a:gd name="connsiteX57" fmla="*/ 343769 w 957425"/>
                <a:gd name="connsiteY57" fmla="*/ 522514 h 4179751"/>
                <a:gd name="connsiteX58" fmla="*/ 338839 w 957425"/>
                <a:gd name="connsiteY58" fmla="*/ 542232 h 4179751"/>
                <a:gd name="connsiteX59" fmla="*/ 328981 w 957425"/>
                <a:gd name="connsiteY59" fmla="*/ 559485 h 4179751"/>
                <a:gd name="connsiteX60" fmla="*/ 324051 w 957425"/>
                <a:gd name="connsiteY60" fmla="*/ 574273 h 4179751"/>
                <a:gd name="connsiteX61" fmla="*/ 319122 w 957425"/>
                <a:gd name="connsiteY61" fmla="*/ 581667 h 4179751"/>
                <a:gd name="connsiteX62" fmla="*/ 314192 w 957425"/>
                <a:gd name="connsiteY62" fmla="*/ 596455 h 4179751"/>
                <a:gd name="connsiteX63" fmla="*/ 311728 w 957425"/>
                <a:gd name="connsiteY63" fmla="*/ 603849 h 4179751"/>
                <a:gd name="connsiteX64" fmla="*/ 306798 w 957425"/>
                <a:gd name="connsiteY64" fmla="*/ 608778 h 4179751"/>
                <a:gd name="connsiteX65" fmla="*/ 299404 w 957425"/>
                <a:gd name="connsiteY65" fmla="*/ 630961 h 4179751"/>
                <a:gd name="connsiteX66" fmla="*/ 296940 w 957425"/>
                <a:gd name="connsiteY66" fmla="*/ 638355 h 4179751"/>
                <a:gd name="connsiteX67" fmla="*/ 292010 w 957425"/>
                <a:gd name="connsiteY67" fmla="*/ 645749 h 4179751"/>
                <a:gd name="connsiteX68" fmla="*/ 282151 w 957425"/>
                <a:gd name="connsiteY68" fmla="*/ 670396 h 4179751"/>
                <a:gd name="connsiteX69" fmla="*/ 272293 w 957425"/>
                <a:gd name="connsiteY69" fmla="*/ 685184 h 4179751"/>
                <a:gd name="connsiteX70" fmla="*/ 259969 w 957425"/>
                <a:gd name="connsiteY70" fmla="*/ 697507 h 4179751"/>
                <a:gd name="connsiteX71" fmla="*/ 250110 w 957425"/>
                <a:gd name="connsiteY71" fmla="*/ 712295 h 4179751"/>
                <a:gd name="connsiteX72" fmla="*/ 242716 w 957425"/>
                <a:gd name="connsiteY72" fmla="*/ 727083 h 4179751"/>
                <a:gd name="connsiteX73" fmla="*/ 237787 w 957425"/>
                <a:gd name="connsiteY73" fmla="*/ 741872 h 4179751"/>
                <a:gd name="connsiteX74" fmla="*/ 232858 w 957425"/>
                <a:gd name="connsiteY74" fmla="*/ 749266 h 4179751"/>
                <a:gd name="connsiteX75" fmla="*/ 230393 w 957425"/>
                <a:gd name="connsiteY75" fmla="*/ 756660 h 4179751"/>
                <a:gd name="connsiteX76" fmla="*/ 225464 w 957425"/>
                <a:gd name="connsiteY76" fmla="*/ 764054 h 4179751"/>
                <a:gd name="connsiteX77" fmla="*/ 220534 w 957425"/>
                <a:gd name="connsiteY77" fmla="*/ 781307 h 4179751"/>
                <a:gd name="connsiteX78" fmla="*/ 218070 w 957425"/>
                <a:gd name="connsiteY78" fmla="*/ 788701 h 4179751"/>
                <a:gd name="connsiteX79" fmla="*/ 213140 w 957425"/>
                <a:gd name="connsiteY79" fmla="*/ 793630 h 4179751"/>
                <a:gd name="connsiteX80" fmla="*/ 205746 w 957425"/>
                <a:gd name="connsiteY80" fmla="*/ 815812 h 4179751"/>
                <a:gd name="connsiteX81" fmla="*/ 203281 w 957425"/>
                <a:gd name="connsiteY81" fmla="*/ 823206 h 4179751"/>
                <a:gd name="connsiteX82" fmla="*/ 198352 w 957425"/>
                <a:gd name="connsiteY82" fmla="*/ 830600 h 4179751"/>
                <a:gd name="connsiteX83" fmla="*/ 195887 w 957425"/>
                <a:gd name="connsiteY83" fmla="*/ 837995 h 4179751"/>
                <a:gd name="connsiteX84" fmla="*/ 193423 w 957425"/>
                <a:gd name="connsiteY84" fmla="*/ 847853 h 4179751"/>
                <a:gd name="connsiteX85" fmla="*/ 188493 w 957425"/>
                <a:gd name="connsiteY85" fmla="*/ 852783 h 4179751"/>
                <a:gd name="connsiteX86" fmla="*/ 176170 w 957425"/>
                <a:gd name="connsiteY86" fmla="*/ 877430 h 4179751"/>
                <a:gd name="connsiteX87" fmla="*/ 176170 w 957425"/>
                <a:gd name="connsiteY87" fmla="*/ 877430 h 4179751"/>
                <a:gd name="connsiteX88" fmla="*/ 173705 w 957425"/>
                <a:gd name="connsiteY88" fmla="*/ 884824 h 4179751"/>
                <a:gd name="connsiteX89" fmla="*/ 163846 w 957425"/>
                <a:gd name="connsiteY89" fmla="*/ 897147 h 4179751"/>
                <a:gd name="connsiteX90" fmla="*/ 161382 w 957425"/>
                <a:gd name="connsiteY90" fmla="*/ 904541 h 4179751"/>
                <a:gd name="connsiteX91" fmla="*/ 156452 w 957425"/>
                <a:gd name="connsiteY91" fmla="*/ 909471 h 4179751"/>
                <a:gd name="connsiteX92" fmla="*/ 151523 w 957425"/>
                <a:gd name="connsiteY92" fmla="*/ 916865 h 4179751"/>
                <a:gd name="connsiteX93" fmla="*/ 146593 w 957425"/>
                <a:gd name="connsiteY93" fmla="*/ 926723 h 4179751"/>
                <a:gd name="connsiteX94" fmla="*/ 144129 w 957425"/>
                <a:gd name="connsiteY94" fmla="*/ 934117 h 4179751"/>
                <a:gd name="connsiteX95" fmla="*/ 139199 w 957425"/>
                <a:gd name="connsiteY95" fmla="*/ 941511 h 4179751"/>
                <a:gd name="connsiteX96" fmla="*/ 134270 w 957425"/>
                <a:gd name="connsiteY96" fmla="*/ 956300 h 4179751"/>
                <a:gd name="connsiteX97" fmla="*/ 124411 w 957425"/>
                <a:gd name="connsiteY97" fmla="*/ 973552 h 4179751"/>
                <a:gd name="connsiteX98" fmla="*/ 121947 w 957425"/>
                <a:gd name="connsiteY98" fmla="*/ 980947 h 4179751"/>
                <a:gd name="connsiteX99" fmla="*/ 117017 w 957425"/>
                <a:gd name="connsiteY99" fmla="*/ 990805 h 4179751"/>
                <a:gd name="connsiteX100" fmla="*/ 114553 w 957425"/>
                <a:gd name="connsiteY100" fmla="*/ 1000664 h 4179751"/>
                <a:gd name="connsiteX101" fmla="*/ 109623 w 957425"/>
                <a:gd name="connsiteY101" fmla="*/ 1010523 h 4179751"/>
                <a:gd name="connsiteX102" fmla="*/ 104694 w 957425"/>
                <a:gd name="connsiteY102" fmla="*/ 1025311 h 4179751"/>
                <a:gd name="connsiteX103" fmla="*/ 102229 w 957425"/>
                <a:gd name="connsiteY103" fmla="*/ 1032705 h 4179751"/>
                <a:gd name="connsiteX104" fmla="*/ 99764 w 957425"/>
                <a:gd name="connsiteY104" fmla="*/ 1042564 h 4179751"/>
                <a:gd name="connsiteX105" fmla="*/ 94835 w 957425"/>
                <a:gd name="connsiteY105" fmla="*/ 1049958 h 4179751"/>
                <a:gd name="connsiteX106" fmla="*/ 92370 w 957425"/>
                <a:gd name="connsiteY106" fmla="*/ 1057352 h 4179751"/>
                <a:gd name="connsiteX107" fmla="*/ 84976 w 957425"/>
                <a:gd name="connsiteY107" fmla="*/ 1067211 h 4179751"/>
                <a:gd name="connsiteX108" fmla="*/ 77582 w 957425"/>
                <a:gd name="connsiteY108" fmla="*/ 1084464 h 4179751"/>
                <a:gd name="connsiteX109" fmla="*/ 72653 w 957425"/>
                <a:gd name="connsiteY109" fmla="*/ 1091858 h 4179751"/>
                <a:gd name="connsiteX110" fmla="*/ 70188 w 957425"/>
                <a:gd name="connsiteY110" fmla="*/ 1099252 h 4179751"/>
                <a:gd name="connsiteX111" fmla="*/ 57865 w 957425"/>
                <a:gd name="connsiteY111" fmla="*/ 1116504 h 4179751"/>
                <a:gd name="connsiteX112" fmla="*/ 48006 w 957425"/>
                <a:gd name="connsiteY112" fmla="*/ 1131293 h 4179751"/>
                <a:gd name="connsiteX113" fmla="*/ 43077 w 957425"/>
                <a:gd name="connsiteY113" fmla="*/ 1138687 h 4179751"/>
                <a:gd name="connsiteX114" fmla="*/ 38147 w 957425"/>
                <a:gd name="connsiteY114" fmla="*/ 1153475 h 4179751"/>
                <a:gd name="connsiteX115" fmla="*/ 33218 w 957425"/>
                <a:gd name="connsiteY115" fmla="*/ 1168263 h 4179751"/>
                <a:gd name="connsiteX116" fmla="*/ 30753 w 957425"/>
                <a:gd name="connsiteY116" fmla="*/ 1175657 h 4179751"/>
                <a:gd name="connsiteX117" fmla="*/ 23359 w 957425"/>
                <a:gd name="connsiteY117" fmla="*/ 1190445 h 4179751"/>
                <a:gd name="connsiteX118" fmla="*/ 18430 w 957425"/>
                <a:gd name="connsiteY118" fmla="*/ 1197839 h 4179751"/>
                <a:gd name="connsiteX119" fmla="*/ 15965 w 957425"/>
                <a:gd name="connsiteY119" fmla="*/ 1205233 h 4179751"/>
                <a:gd name="connsiteX120" fmla="*/ 6106 w 957425"/>
                <a:gd name="connsiteY120" fmla="*/ 1217557 h 4179751"/>
                <a:gd name="connsiteX121" fmla="*/ 1177 w 957425"/>
                <a:gd name="connsiteY121" fmla="*/ 1217557 h 4179751"/>
                <a:gd name="connsiteX122" fmla="*/ 62 w 957425"/>
                <a:gd name="connsiteY122" fmla="*/ 1215172 h 4179751"/>
                <a:gd name="connsiteX123" fmla="*/ 24034 w 957425"/>
                <a:gd name="connsiteY123" fmla="*/ 4143307 h 4179751"/>
                <a:gd name="connsiteX124" fmla="*/ 916656 w 957425"/>
                <a:gd name="connsiteY124" fmla="*/ 4179751 h 4179751"/>
                <a:gd name="connsiteX125" fmla="*/ 935294 w 957425"/>
                <a:gd name="connsiteY125" fmla="*/ 2465 h 4179751"/>
                <a:gd name="connsiteX0" fmla="*/ 935314 w 957445"/>
                <a:gd name="connsiteY0" fmla="*/ 2465 h 4320125"/>
                <a:gd name="connsiteX1" fmla="*/ 956751 w 957445"/>
                <a:gd name="connsiteY1" fmla="*/ 942 h 4320125"/>
                <a:gd name="connsiteX2" fmla="*/ 905738 w 957445"/>
                <a:gd name="connsiteY2" fmla="*/ 0 h 4320125"/>
                <a:gd name="connsiteX3" fmla="*/ 890950 w 957445"/>
                <a:gd name="connsiteY3" fmla="*/ 0 h 4320125"/>
                <a:gd name="connsiteX4" fmla="*/ 861374 w 957445"/>
                <a:gd name="connsiteY4" fmla="*/ 7394 h 4320125"/>
                <a:gd name="connsiteX5" fmla="*/ 853980 w 957445"/>
                <a:gd name="connsiteY5" fmla="*/ 12323 h 4320125"/>
                <a:gd name="connsiteX6" fmla="*/ 846585 w 957445"/>
                <a:gd name="connsiteY6" fmla="*/ 14788 h 4320125"/>
                <a:gd name="connsiteX7" fmla="*/ 826868 w 957445"/>
                <a:gd name="connsiteY7" fmla="*/ 19717 h 4320125"/>
                <a:gd name="connsiteX8" fmla="*/ 814544 w 957445"/>
                <a:gd name="connsiteY8" fmla="*/ 22182 h 4320125"/>
                <a:gd name="connsiteX9" fmla="*/ 799756 w 957445"/>
                <a:gd name="connsiteY9" fmla="*/ 27111 h 4320125"/>
                <a:gd name="connsiteX10" fmla="*/ 784968 w 957445"/>
                <a:gd name="connsiteY10" fmla="*/ 34506 h 4320125"/>
                <a:gd name="connsiteX11" fmla="*/ 777574 w 957445"/>
                <a:gd name="connsiteY11" fmla="*/ 39435 h 4320125"/>
                <a:gd name="connsiteX12" fmla="*/ 770180 w 957445"/>
                <a:gd name="connsiteY12" fmla="*/ 41900 h 4320125"/>
                <a:gd name="connsiteX13" fmla="*/ 755392 w 957445"/>
                <a:gd name="connsiteY13" fmla="*/ 51758 h 4320125"/>
                <a:gd name="connsiteX14" fmla="*/ 750463 w 957445"/>
                <a:gd name="connsiteY14" fmla="*/ 56688 h 4320125"/>
                <a:gd name="connsiteX15" fmla="*/ 740604 w 957445"/>
                <a:gd name="connsiteY15" fmla="*/ 59152 h 4320125"/>
                <a:gd name="connsiteX16" fmla="*/ 730745 w 957445"/>
                <a:gd name="connsiteY16" fmla="*/ 64082 h 4320125"/>
                <a:gd name="connsiteX17" fmla="*/ 715957 w 957445"/>
                <a:gd name="connsiteY17" fmla="*/ 73941 h 4320125"/>
                <a:gd name="connsiteX18" fmla="*/ 708563 w 957445"/>
                <a:gd name="connsiteY18" fmla="*/ 78870 h 4320125"/>
                <a:gd name="connsiteX19" fmla="*/ 701169 w 957445"/>
                <a:gd name="connsiteY19" fmla="*/ 81335 h 4320125"/>
                <a:gd name="connsiteX20" fmla="*/ 688845 w 957445"/>
                <a:gd name="connsiteY20" fmla="*/ 88729 h 4320125"/>
                <a:gd name="connsiteX21" fmla="*/ 681451 w 957445"/>
                <a:gd name="connsiteY21" fmla="*/ 96123 h 4320125"/>
                <a:gd name="connsiteX22" fmla="*/ 669128 w 957445"/>
                <a:gd name="connsiteY22" fmla="*/ 103517 h 4320125"/>
                <a:gd name="connsiteX23" fmla="*/ 656804 w 957445"/>
                <a:gd name="connsiteY23" fmla="*/ 118305 h 4320125"/>
                <a:gd name="connsiteX24" fmla="*/ 649410 w 957445"/>
                <a:gd name="connsiteY24" fmla="*/ 128164 h 4320125"/>
                <a:gd name="connsiteX25" fmla="*/ 642016 w 957445"/>
                <a:gd name="connsiteY25" fmla="*/ 135558 h 4320125"/>
                <a:gd name="connsiteX26" fmla="*/ 637087 w 957445"/>
                <a:gd name="connsiteY26" fmla="*/ 142952 h 4320125"/>
                <a:gd name="connsiteX27" fmla="*/ 622299 w 957445"/>
                <a:gd name="connsiteY27" fmla="*/ 152811 h 4320125"/>
                <a:gd name="connsiteX28" fmla="*/ 617369 w 957445"/>
                <a:gd name="connsiteY28" fmla="*/ 157740 h 4320125"/>
                <a:gd name="connsiteX29" fmla="*/ 590258 w 957445"/>
                <a:gd name="connsiteY29" fmla="*/ 177458 h 4320125"/>
                <a:gd name="connsiteX30" fmla="*/ 580399 w 957445"/>
                <a:gd name="connsiteY30" fmla="*/ 189781 h 4320125"/>
                <a:gd name="connsiteX31" fmla="*/ 558217 w 957445"/>
                <a:gd name="connsiteY31" fmla="*/ 216893 h 4320125"/>
                <a:gd name="connsiteX32" fmla="*/ 545893 w 957445"/>
                <a:gd name="connsiteY32" fmla="*/ 231681 h 4320125"/>
                <a:gd name="connsiteX33" fmla="*/ 536035 w 957445"/>
                <a:gd name="connsiteY33" fmla="*/ 246469 h 4320125"/>
                <a:gd name="connsiteX34" fmla="*/ 531105 w 957445"/>
                <a:gd name="connsiteY34" fmla="*/ 253863 h 4320125"/>
                <a:gd name="connsiteX35" fmla="*/ 523711 w 957445"/>
                <a:gd name="connsiteY35" fmla="*/ 261257 h 4320125"/>
                <a:gd name="connsiteX36" fmla="*/ 518782 w 957445"/>
                <a:gd name="connsiteY36" fmla="*/ 268651 h 4320125"/>
                <a:gd name="connsiteX37" fmla="*/ 506458 w 957445"/>
                <a:gd name="connsiteY37" fmla="*/ 280975 h 4320125"/>
                <a:gd name="connsiteX38" fmla="*/ 503994 w 957445"/>
                <a:gd name="connsiteY38" fmla="*/ 288369 h 4320125"/>
                <a:gd name="connsiteX39" fmla="*/ 499064 w 957445"/>
                <a:gd name="connsiteY39" fmla="*/ 293298 h 4320125"/>
                <a:gd name="connsiteX40" fmla="*/ 491670 w 957445"/>
                <a:gd name="connsiteY40" fmla="*/ 303157 h 4320125"/>
                <a:gd name="connsiteX41" fmla="*/ 481811 w 957445"/>
                <a:gd name="connsiteY41" fmla="*/ 317945 h 4320125"/>
                <a:gd name="connsiteX42" fmla="*/ 476882 w 957445"/>
                <a:gd name="connsiteY42" fmla="*/ 325339 h 4320125"/>
                <a:gd name="connsiteX43" fmla="*/ 469488 w 957445"/>
                <a:gd name="connsiteY43" fmla="*/ 332733 h 4320125"/>
                <a:gd name="connsiteX44" fmla="*/ 464559 w 957445"/>
                <a:gd name="connsiteY44" fmla="*/ 340127 h 4320125"/>
                <a:gd name="connsiteX45" fmla="*/ 449770 w 957445"/>
                <a:gd name="connsiteY45" fmla="*/ 354915 h 4320125"/>
                <a:gd name="connsiteX46" fmla="*/ 439912 w 957445"/>
                <a:gd name="connsiteY46" fmla="*/ 367239 h 4320125"/>
                <a:gd name="connsiteX47" fmla="*/ 430053 w 957445"/>
                <a:gd name="connsiteY47" fmla="*/ 382027 h 4320125"/>
                <a:gd name="connsiteX48" fmla="*/ 427588 w 957445"/>
                <a:gd name="connsiteY48" fmla="*/ 389421 h 4320125"/>
                <a:gd name="connsiteX49" fmla="*/ 420194 w 957445"/>
                <a:gd name="connsiteY49" fmla="*/ 399280 h 4320125"/>
                <a:gd name="connsiteX50" fmla="*/ 410335 w 957445"/>
                <a:gd name="connsiteY50" fmla="*/ 414068 h 4320125"/>
                <a:gd name="connsiteX51" fmla="*/ 405406 w 957445"/>
                <a:gd name="connsiteY51" fmla="*/ 428856 h 4320125"/>
                <a:gd name="connsiteX52" fmla="*/ 395547 w 957445"/>
                <a:gd name="connsiteY52" fmla="*/ 443644 h 4320125"/>
                <a:gd name="connsiteX53" fmla="*/ 388153 w 957445"/>
                <a:gd name="connsiteY53" fmla="*/ 455968 h 4320125"/>
                <a:gd name="connsiteX54" fmla="*/ 380759 w 957445"/>
                <a:gd name="connsiteY54" fmla="*/ 470756 h 4320125"/>
                <a:gd name="connsiteX55" fmla="*/ 356112 w 957445"/>
                <a:gd name="connsiteY55" fmla="*/ 500332 h 4320125"/>
                <a:gd name="connsiteX56" fmla="*/ 353647 w 957445"/>
                <a:gd name="connsiteY56" fmla="*/ 507726 h 4320125"/>
                <a:gd name="connsiteX57" fmla="*/ 343789 w 957445"/>
                <a:gd name="connsiteY57" fmla="*/ 522514 h 4320125"/>
                <a:gd name="connsiteX58" fmla="*/ 338859 w 957445"/>
                <a:gd name="connsiteY58" fmla="*/ 542232 h 4320125"/>
                <a:gd name="connsiteX59" fmla="*/ 329001 w 957445"/>
                <a:gd name="connsiteY59" fmla="*/ 559485 h 4320125"/>
                <a:gd name="connsiteX60" fmla="*/ 324071 w 957445"/>
                <a:gd name="connsiteY60" fmla="*/ 574273 h 4320125"/>
                <a:gd name="connsiteX61" fmla="*/ 319142 w 957445"/>
                <a:gd name="connsiteY61" fmla="*/ 581667 h 4320125"/>
                <a:gd name="connsiteX62" fmla="*/ 314212 w 957445"/>
                <a:gd name="connsiteY62" fmla="*/ 596455 h 4320125"/>
                <a:gd name="connsiteX63" fmla="*/ 311748 w 957445"/>
                <a:gd name="connsiteY63" fmla="*/ 603849 h 4320125"/>
                <a:gd name="connsiteX64" fmla="*/ 306818 w 957445"/>
                <a:gd name="connsiteY64" fmla="*/ 608778 h 4320125"/>
                <a:gd name="connsiteX65" fmla="*/ 299424 w 957445"/>
                <a:gd name="connsiteY65" fmla="*/ 630961 h 4320125"/>
                <a:gd name="connsiteX66" fmla="*/ 296960 w 957445"/>
                <a:gd name="connsiteY66" fmla="*/ 638355 h 4320125"/>
                <a:gd name="connsiteX67" fmla="*/ 292030 w 957445"/>
                <a:gd name="connsiteY67" fmla="*/ 645749 h 4320125"/>
                <a:gd name="connsiteX68" fmla="*/ 282171 w 957445"/>
                <a:gd name="connsiteY68" fmla="*/ 670396 h 4320125"/>
                <a:gd name="connsiteX69" fmla="*/ 272313 w 957445"/>
                <a:gd name="connsiteY69" fmla="*/ 685184 h 4320125"/>
                <a:gd name="connsiteX70" fmla="*/ 259989 w 957445"/>
                <a:gd name="connsiteY70" fmla="*/ 697507 h 4320125"/>
                <a:gd name="connsiteX71" fmla="*/ 250130 w 957445"/>
                <a:gd name="connsiteY71" fmla="*/ 712295 h 4320125"/>
                <a:gd name="connsiteX72" fmla="*/ 242736 w 957445"/>
                <a:gd name="connsiteY72" fmla="*/ 727083 h 4320125"/>
                <a:gd name="connsiteX73" fmla="*/ 237807 w 957445"/>
                <a:gd name="connsiteY73" fmla="*/ 741872 h 4320125"/>
                <a:gd name="connsiteX74" fmla="*/ 232878 w 957445"/>
                <a:gd name="connsiteY74" fmla="*/ 749266 h 4320125"/>
                <a:gd name="connsiteX75" fmla="*/ 230413 w 957445"/>
                <a:gd name="connsiteY75" fmla="*/ 756660 h 4320125"/>
                <a:gd name="connsiteX76" fmla="*/ 225484 w 957445"/>
                <a:gd name="connsiteY76" fmla="*/ 764054 h 4320125"/>
                <a:gd name="connsiteX77" fmla="*/ 220554 w 957445"/>
                <a:gd name="connsiteY77" fmla="*/ 781307 h 4320125"/>
                <a:gd name="connsiteX78" fmla="*/ 218090 w 957445"/>
                <a:gd name="connsiteY78" fmla="*/ 788701 h 4320125"/>
                <a:gd name="connsiteX79" fmla="*/ 213160 w 957445"/>
                <a:gd name="connsiteY79" fmla="*/ 793630 h 4320125"/>
                <a:gd name="connsiteX80" fmla="*/ 205766 w 957445"/>
                <a:gd name="connsiteY80" fmla="*/ 815812 h 4320125"/>
                <a:gd name="connsiteX81" fmla="*/ 203301 w 957445"/>
                <a:gd name="connsiteY81" fmla="*/ 823206 h 4320125"/>
                <a:gd name="connsiteX82" fmla="*/ 198372 w 957445"/>
                <a:gd name="connsiteY82" fmla="*/ 830600 h 4320125"/>
                <a:gd name="connsiteX83" fmla="*/ 195907 w 957445"/>
                <a:gd name="connsiteY83" fmla="*/ 837995 h 4320125"/>
                <a:gd name="connsiteX84" fmla="*/ 193443 w 957445"/>
                <a:gd name="connsiteY84" fmla="*/ 847853 h 4320125"/>
                <a:gd name="connsiteX85" fmla="*/ 188513 w 957445"/>
                <a:gd name="connsiteY85" fmla="*/ 852783 h 4320125"/>
                <a:gd name="connsiteX86" fmla="*/ 176190 w 957445"/>
                <a:gd name="connsiteY86" fmla="*/ 877430 h 4320125"/>
                <a:gd name="connsiteX87" fmla="*/ 176190 w 957445"/>
                <a:gd name="connsiteY87" fmla="*/ 877430 h 4320125"/>
                <a:gd name="connsiteX88" fmla="*/ 173725 w 957445"/>
                <a:gd name="connsiteY88" fmla="*/ 884824 h 4320125"/>
                <a:gd name="connsiteX89" fmla="*/ 163866 w 957445"/>
                <a:gd name="connsiteY89" fmla="*/ 897147 h 4320125"/>
                <a:gd name="connsiteX90" fmla="*/ 161402 w 957445"/>
                <a:gd name="connsiteY90" fmla="*/ 904541 h 4320125"/>
                <a:gd name="connsiteX91" fmla="*/ 156472 w 957445"/>
                <a:gd name="connsiteY91" fmla="*/ 909471 h 4320125"/>
                <a:gd name="connsiteX92" fmla="*/ 151543 w 957445"/>
                <a:gd name="connsiteY92" fmla="*/ 916865 h 4320125"/>
                <a:gd name="connsiteX93" fmla="*/ 146613 w 957445"/>
                <a:gd name="connsiteY93" fmla="*/ 926723 h 4320125"/>
                <a:gd name="connsiteX94" fmla="*/ 144149 w 957445"/>
                <a:gd name="connsiteY94" fmla="*/ 934117 h 4320125"/>
                <a:gd name="connsiteX95" fmla="*/ 139219 w 957445"/>
                <a:gd name="connsiteY95" fmla="*/ 941511 h 4320125"/>
                <a:gd name="connsiteX96" fmla="*/ 134290 w 957445"/>
                <a:gd name="connsiteY96" fmla="*/ 956300 h 4320125"/>
                <a:gd name="connsiteX97" fmla="*/ 124431 w 957445"/>
                <a:gd name="connsiteY97" fmla="*/ 973552 h 4320125"/>
                <a:gd name="connsiteX98" fmla="*/ 121967 w 957445"/>
                <a:gd name="connsiteY98" fmla="*/ 980947 h 4320125"/>
                <a:gd name="connsiteX99" fmla="*/ 117037 w 957445"/>
                <a:gd name="connsiteY99" fmla="*/ 990805 h 4320125"/>
                <a:gd name="connsiteX100" fmla="*/ 114573 w 957445"/>
                <a:gd name="connsiteY100" fmla="*/ 1000664 h 4320125"/>
                <a:gd name="connsiteX101" fmla="*/ 109643 w 957445"/>
                <a:gd name="connsiteY101" fmla="*/ 1010523 h 4320125"/>
                <a:gd name="connsiteX102" fmla="*/ 104714 w 957445"/>
                <a:gd name="connsiteY102" fmla="*/ 1025311 h 4320125"/>
                <a:gd name="connsiteX103" fmla="*/ 102249 w 957445"/>
                <a:gd name="connsiteY103" fmla="*/ 1032705 h 4320125"/>
                <a:gd name="connsiteX104" fmla="*/ 99784 w 957445"/>
                <a:gd name="connsiteY104" fmla="*/ 1042564 h 4320125"/>
                <a:gd name="connsiteX105" fmla="*/ 94855 w 957445"/>
                <a:gd name="connsiteY105" fmla="*/ 1049958 h 4320125"/>
                <a:gd name="connsiteX106" fmla="*/ 92390 w 957445"/>
                <a:gd name="connsiteY106" fmla="*/ 1057352 h 4320125"/>
                <a:gd name="connsiteX107" fmla="*/ 84996 w 957445"/>
                <a:gd name="connsiteY107" fmla="*/ 1067211 h 4320125"/>
                <a:gd name="connsiteX108" fmla="*/ 77602 w 957445"/>
                <a:gd name="connsiteY108" fmla="*/ 1084464 h 4320125"/>
                <a:gd name="connsiteX109" fmla="*/ 72673 w 957445"/>
                <a:gd name="connsiteY109" fmla="*/ 1091858 h 4320125"/>
                <a:gd name="connsiteX110" fmla="*/ 70208 w 957445"/>
                <a:gd name="connsiteY110" fmla="*/ 1099252 h 4320125"/>
                <a:gd name="connsiteX111" fmla="*/ 57885 w 957445"/>
                <a:gd name="connsiteY111" fmla="*/ 1116504 h 4320125"/>
                <a:gd name="connsiteX112" fmla="*/ 48026 w 957445"/>
                <a:gd name="connsiteY112" fmla="*/ 1131293 h 4320125"/>
                <a:gd name="connsiteX113" fmla="*/ 43097 w 957445"/>
                <a:gd name="connsiteY113" fmla="*/ 1138687 h 4320125"/>
                <a:gd name="connsiteX114" fmla="*/ 38167 w 957445"/>
                <a:gd name="connsiteY114" fmla="*/ 1153475 h 4320125"/>
                <a:gd name="connsiteX115" fmla="*/ 33238 w 957445"/>
                <a:gd name="connsiteY115" fmla="*/ 1168263 h 4320125"/>
                <a:gd name="connsiteX116" fmla="*/ 30773 w 957445"/>
                <a:gd name="connsiteY116" fmla="*/ 1175657 h 4320125"/>
                <a:gd name="connsiteX117" fmla="*/ 23379 w 957445"/>
                <a:gd name="connsiteY117" fmla="*/ 1190445 h 4320125"/>
                <a:gd name="connsiteX118" fmla="*/ 18450 w 957445"/>
                <a:gd name="connsiteY118" fmla="*/ 1197839 h 4320125"/>
                <a:gd name="connsiteX119" fmla="*/ 15985 w 957445"/>
                <a:gd name="connsiteY119" fmla="*/ 1205233 h 4320125"/>
                <a:gd name="connsiteX120" fmla="*/ 6126 w 957445"/>
                <a:gd name="connsiteY120" fmla="*/ 1217557 h 4320125"/>
                <a:gd name="connsiteX121" fmla="*/ 1197 w 957445"/>
                <a:gd name="connsiteY121" fmla="*/ 1217557 h 4320125"/>
                <a:gd name="connsiteX122" fmla="*/ 82 w 957445"/>
                <a:gd name="connsiteY122" fmla="*/ 1215172 h 4320125"/>
                <a:gd name="connsiteX123" fmla="*/ 19002 w 957445"/>
                <a:gd name="connsiteY123" fmla="*/ 4320125 h 4320125"/>
                <a:gd name="connsiteX124" fmla="*/ 916676 w 957445"/>
                <a:gd name="connsiteY124" fmla="*/ 4179751 h 4320125"/>
                <a:gd name="connsiteX125" fmla="*/ 935314 w 957445"/>
                <a:gd name="connsiteY125" fmla="*/ 2465 h 4320125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60871"/>
                <a:gd name="connsiteY0" fmla="*/ 2483 h 4320143"/>
                <a:gd name="connsiteX1" fmla="*/ 905738 w 960871"/>
                <a:gd name="connsiteY1" fmla="*/ 18 h 4320143"/>
                <a:gd name="connsiteX2" fmla="*/ 890950 w 960871"/>
                <a:gd name="connsiteY2" fmla="*/ 18 h 4320143"/>
                <a:gd name="connsiteX3" fmla="*/ 861374 w 960871"/>
                <a:gd name="connsiteY3" fmla="*/ 7412 h 4320143"/>
                <a:gd name="connsiteX4" fmla="*/ 853980 w 960871"/>
                <a:gd name="connsiteY4" fmla="*/ 12341 h 4320143"/>
                <a:gd name="connsiteX5" fmla="*/ 846585 w 960871"/>
                <a:gd name="connsiteY5" fmla="*/ 14806 h 4320143"/>
                <a:gd name="connsiteX6" fmla="*/ 826868 w 960871"/>
                <a:gd name="connsiteY6" fmla="*/ 19735 h 4320143"/>
                <a:gd name="connsiteX7" fmla="*/ 814544 w 960871"/>
                <a:gd name="connsiteY7" fmla="*/ 22200 h 4320143"/>
                <a:gd name="connsiteX8" fmla="*/ 799756 w 960871"/>
                <a:gd name="connsiteY8" fmla="*/ 27129 h 4320143"/>
                <a:gd name="connsiteX9" fmla="*/ 784968 w 960871"/>
                <a:gd name="connsiteY9" fmla="*/ 34524 h 4320143"/>
                <a:gd name="connsiteX10" fmla="*/ 777574 w 960871"/>
                <a:gd name="connsiteY10" fmla="*/ 39453 h 4320143"/>
                <a:gd name="connsiteX11" fmla="*/ 770180 w 960871"/>
                <a:gd name="connsiteY11" fmla="*/ 41918 h 4320143"/>
                <a:gd name="connsiteX12" fmla="*/ 755392 w 960871"/>
                <a:gd name="connsiteY12" fmla="*/ 51776 h 4320143"/>
                <a:gd name="connsiteX13" fmla="*/ 750463 w 960871"/>
                <a:gd name="connsiteY13" fmla="*/ 56706 h 4320143"/>
                <a:gd name="connsiteX14" fmla="*/ 740604 w 960871"/>
                <a:gd name="connsiteY14" fmla="*/ 59170 h 4320143"/>
                <a:gd name="connsiteX15" fmla="*/ 730745 w 960871"/>
                <a:gd name="connsiteY15" fmla="*/ 64100 h 4320143"/>
                <a:gd name="connsiteX16" fmla="*/ 715957 w 960871"/>
                <a:gd name="connsiteY16" fmla="*/ 73959 h 4320143"/>
                <a:gd name="connsiteX17" fmla="*/ 708563 w 960871"/>
                <a:gd name="connsiteY17" fmla="*/ 78888 h 4320143"/>
                <a:gd name="connsiteX18" fmla="*/ 701169 w 960871"/>
                <a:gd name="connsiteY18" fmla="*/ 81353 h 4320143"/>
                <a:gd name="connsiteX19" fmla="*/ 688845 w 960871"/>
                <a:gd name="connsiteY19" fmla="*/ 88747 h 4320143"/>
                <a:gd name="connsiteX20" fmla="*/ 681451 w 960871"/>
                <a:gd name="connsiteY20" fmla="*/ 96141 h 4320143"/>
                <a:gd name="connsiteX21" fmla="*/ 669128 w 960871"/>
                <a:gd name="connsiteY21" fmla="*/ 103535 h 4320143"/>
                <a:gd name="connsiteX22" fmla="*/ 656804 w 960871"/>
                <a:gd name="connsiteY22" fmla="*/ 118323 h 4320143"/>
                <a:gd name="connsiteX23" fmla="*/ 649410 w 960871"/>
                <a:gd name="connsiteY23" fmla="*/ 128182 h 4320143"/>
                <a:gd name="connsiteX24" fmla="*/ 642016 w 960871"/>
                <a:gd name="connsiteY24" fmla="*/ 135576 h 4320143"/>
                <a:gd name="connsiteX25" fmla="*/ 637087 w 960871"/>
                <a:gd name="connsiteY25" fmla="*/ 142970 h 4320143"/>
                <a:gd name="connsiteX26" fmla="*/ 622299 w 960871"/>
                <a:gd name="connsiteY26" fmla="*/ 152829 h 4320143"/>
                <a:gd name="connsiteX27" fmla="*/ 617369 w 960871"/>
                <a:gd name="connsiteY27" fmla="*/ 157758 h 4320143"/>
                <a:gd name="connsiteX28" fmla="*/ 590258 w 960871"/>
                <a:gd name="connsiteY28" fmla="*/ 177476 h 4320143"/>
                <a:gd name="connsiteX29" fmla="*/ 580399 w 960871"/>
                <a:gd name="connsiteY29" fmla="*/ 189799 h 4320143"/>
                <a:gd name="connsiteX30" fmla="*/ 558217 w 960871"/>
                <a:gd name="connsiteY30" fmla="*/ 216911 h 4320143"/>
                <a:gd name="connsiteX31" fmla="*/ 545893 w 960871"/>
                <a:gd name="connsiteY31" fmla="*/ 231699 h 4320143"/>
                <a:gd name="connsiteX32" fmla="*/ 536035 w 960871"/>
                <a:gd name="connsiteY32" fmla="*/ 246487 h 4320143"/>
                <a:gd name="connsiteX33" fmla="*/ 531105 w 960871"/>
                <a:gd name="connsiteY33" fmla="*/ 253881 h 4320143"/>
                <a:gd name="connsiteX34" fmla="*/ 523711 w 960871"/>
                <a:gd name="connsiteY34" fmla="*/ 261275 h 4320143"/>
                <a:gd name="connsiteX35" fmla="*/ 518782 w 960871"/>
                <a:gd name="connsiteY35" fmla="*/ 268669 h 4320143"/>
                <a:gd name="connsiteX36" fmla="*/ 506458 w 960871"/>
                <a:gd name="connsiteY36" fmla="*/ 280993 h 4320143"/>
                <a:gd name="connsiteX37" fmla="*/ 503994 w 960871"/>
                <a:gd name="connsiteY37" fmla="*/ 288387 h 4320143"/>
                <a:gd name="connsiteX38" fmla="*/ 499064 w 960871"/>
                <a:gd name="connsiteY38" fmla="*/ 293316 h 4320143"/>
                <a:gd name="connsiteX39" fmla="*/ 491670 w 960871"/>
                <a:gd name="connsiteY39" fmla="*/ 303175 h 4320143"/>
                <a:gd name="connsiteX40" fmla="*/ 481811 w 960871"/>
                <a:gd name="connsiteY40" fmla="*/ 317963 h 4320143"/>
                <a:gd name="connsiteX41" fmla="*/ 476882 w 960871"/>
                <a:gd name="connsiteY41" fmla="*/ 325357 h 4320143"/>
                <a:gd name="connsiteX42" fmla="*/ 469488 w 960871"/>
                <a:gd name="connsiteY42" fmla="*/ 332751 h 4320143"/>
                <a:gd name="connsiteX43" fmla="*/ 464559 w 960871"/>
                <a:gd name="connsiteY43" fmla="*/ 340145 h 4320143"/>
                <a:gd name="connsiteX44" fmla="*/ 449770 w 960871"/>
                <a:gd name="connsiteY44" fmla="*/ 354933 h 4320143"/>
                <a:gd name="connsiteX45" fmla="*/ 439912 w 960871"/>
                <a:gd name="connsiteY45" fmla="*/ 367257 h 4320143"/>
                <a:gd name="connsiteX46" fmla="*/ 430053 w 960871"/>
                <a:gd name="connsiteY46" fmla="*/ 382045 h 4320143"/>
                <a:gd name="connsiteX47" fmla="*/ 427588 w 960871"/>
                <a:gd name="connsiteY47" fmla="*/ 389439 h 4320143"/>
                <a:gd name="connsiteX48" fmla="*/ 420194 w 960871"/>
                <a:gd name="connsiteY48" fmla="*/ 399298 h 4320143"/>
                <a:gd name="connsiteX49" fmla="*/ 410335 w 960871"/>
                <a:gd name="connsiteY49" fmla="*/ 414086 h 4320143"/>
                <a:gd name="connsiteX50" fmla="*/ 405406 w 960871"/>
                <a:gd name="connsiteY50" fmla="*/ 428874 h 4320143"/>
                <a:gd name="connsiteX51" fmla="*/ 395547 w 960871"/>
                <a:gd name="connsiteY51" fmla="*/ 443662 h 4320143"/>
                <a:gd name="connsiteX52" fmla="*/ 388153 w 960871"/>
                <a:gd name="connsiteY52" fmla="*/ 455986 h 4320143"/>
                <a:gd name="connsiteX53" fmla="*/ 380759 w 960871"/>
                <a:gd name="connsiteY53" fmla="*/ 470774 h 4320143"/>
                <a:gd name="connsiteX54" fmla="*/ 356112 w 960871"/>
                <a:gd name="connsiteY54" fmla="*/ 500350 h 4320143"/>
                <a:gd name="connsiteX55" fmla="*/ 353647 w 960871"/>
                <a:gd name="connsiteY55" fmla="*/ 507744 h 4320143"/>
                <a:gd name="connsiteX56" fmla="*/ 343789 w 960871"/>
                <a:gd name="connsiteY56" fmla="*/ 522532 h 4320143"/>
                <a:gd name="connsiteX57" fmla="*/ 338859 w 960871"/>
                <a:gd name="connsiteY57" fmla="*/ 542250 h 4320143"/>
                <a:gd name="connsiteX58" fmla="*/ 329001 w 960871"/>
                <a:gd name="connsiteY58" fmla="*/ 559503 h 4320143"/>
                <a:gd name="connsiteX59" fmla="*/ 324071 w 960871"/>
                <a:gd name="connsiteY59" fmla="*/ 574291 h 4320143"/>
                <a:gd name="connsiteX60" fmla="*/ 319142 w 960871"/>
                <a:gd name="connsiteY60" fmla="*/ 581685 h 4320143"/>
                <a:gd name="connsiteX61" fmla="*/ 314212 w 960871"/>
                <a:gd name="connsiteY61" fmla="*/ 596473 h 4320143"/>
                <a:gd name="connsiteX62" fmla="*/ 311748 w 960871"/>
                <a:gd name="connsiteY62" fmla="*/ 603867 h 4320143"/>
                <a:gd name="connsiteX63" fmla="*/ 306818 w 960871"/>
                <a:gd name="connsiteY63" fmla="*/ 608796 h 4320143"/>
                <a:gd name="connsiteX64" fmla="*/ 299424 w 960871"/>
                <a:gd name="connsiteY64" fmla="*/ 630979 h 4320143"/>
                <a:gd name="connsiteX65" fmla="*/ 296960 w 960871"/>
                <a:gd name="connsiteY65" fmla="*/ 638373 h 4320143"/>
                <a:gd name="connsiteX66" fmla="*/ 292030 w 960871"/>
                <a:gd name="connsiteY66" fmla="*/ 645767 h 4320143"/>
                <a:gd name="connsiteX67" fmla="*/ 282171 w 960871"/>
                <a:gd name="connsiteY67" fmla="*/ 670414 h 4320143"/>
                <a:gd name="connsiteX68" fmla="*/ 272313 w 960871"/>
                <a:gd name="connsiteY68" fmla="*/ 685202 h 4320143"/>
                <a:gd name="connsiteX69" fmla="*/ 259989 w 960871"/>
                <a:gd name="connsiteY69" fmla="*/ 697525 h 4320143"/>
                <a:gd name="connsiteX70" fmla="*/ 250130 w 960871"/>
                <a:gd name="connsiteY70" fmla="*/ 712313 h 4320143"/>
                <a:gd name="connsiteX71" fmla="*/ 242736 w 960871"/>
                <a:gd name="connsiteY71" fmla="*/ 727101 h 4320143"/>
                <a:gd name="connsiteX72" fmla="*/ 237807 w 960871"/>
                <a:gd name="connsiteY72" fmla="*/ 741890 h 4320143"/>
                <a:gd name="connsiteX73" fmla="*/ 232878 w 960871"/>
                <a:gd name="connsiteY73" fmla="*/ 749284 h 4320143"/>
                <a:gd name="connsiteX74" fmla="*/ 230413 w 960871"/>
                <a:gd name="connsiteY74" fmla="*/ 756678 h 4320143"/>
                <a:gd name="connsiteX75" fmla="*/ 225484 w 960871"/>
                <a:gd name="connsiteY75" fmla="*/ 764072 h 4320143"/>
                <a:gd name="connsiteX76" fmla="*/ 220554 w 960871"/>
                <a:gd name="connsiteY76" fmla="*/ 781325 h 4320143"/>
                <a:gd name="connsiteX77" fmla="*/ 218090 w 960871"/>
                <a:gd name="connsiteY77" fmla="*/ 788719 h 4320143"/>
                <a:gd name="connsiteX78" fmla="*/ 213160 w 960871"/>
                <a:gd name="connsiteY78" fmla="*/ 793648 h 4320143"/>
                <a:gd name="connsiteX79" fmla="*/ 205766 w 960871"/>
                <a:gd name="connsiteY79" fmla="*/ 815830 h 4320143"/>
                <a:gd name="connsiteX80" fmla="*/ 203301 w 960871"/>
                <a:gd name="connsiteY80" fmla="*/ 823224 h 4320143"/>
                <a:gd name="connsiteX81" fmla="*/ 198372 w 960871"/>
                <a:gd name="connsiteY81" fmla="*/ 830618 h 4320143"/>
                <a:gd name="connsiteX82" fmla="*/ 195907 w 960871"/>
                <a:gd name="connsiteY82" fmla="*/ 838013 h 4320143"/>
                <a:gd name="connsiteX83" fmla="*/ 193443 w 960871"/>
                <a:gd name="connsiteY83" fmla="*/ 847871 h 4320143"/>
                <a:gd name="connsiteX84" fmla="*/ 188513 w 960871"/>
                <a:gd name="connsiteY84" fmla="*/ 852801 h 4320143"/>
                <a:gd name="connsiteX85" fmla="*/ 176190 w 960871"/>
                <a:gd name="connsiteY85" fmla="*/ 877448 h 4320143"/>
                <a:gd name="connsiteX86" fmla="*/ 176190 w 960871"/>
                <a:gd name="connsiteY86" fmla="*/ 877448 h 4320143"/>
                <a:gd name="connsiteX87" fmla="*/ 173725 w 960871"/>
                <a:gd name="connsiteY87" fmla="*/ 884842 h 4320143"/>
                <a:gd name="connsiteX88" fmla="*/ 163866 w 960871"/>
                <a:gd name="connsiteY88" fmla="*/ 897165 h 4320143"/>
                <a:gd name="connsiteX89" fmla="*/ 161402 w 960871"/>
                <a:gd name="connsiteY89" fmla="*/ 904559 h 4320143"/>
                <a:gd name="connsiteX90" fmla="*/ 156472 w 960871"/>
                <a:gd name="connsiteY90" fmla="*/ 909489 h 4320143"/>
                <a:gd name="connsiteX91" fmla="*/ 151543 w 960871"/>
                <a:gd name="connsiteY91" fmla="*/ 916883 h 4320143"/>
                <a:gd name="connsiteX92" fmla="*/ 146613 w 960871"/>
                <a:gd name="connsiteY92" fmla="*/ 926741 h 4320143"/>
                <a:gd name="connsiteX93" fmla="*/ 144149 w 960871"/>
                <a:gd name="connsiteY93" fmla="*/ 934135 h 4320143"/>
                <a:gd name="connsiteX94" fmla="*/ 139219 w 960871"/>
                <a:gd name="connsiteY94" fmla="*/ 941529 h 4320143"/>
                <a:gd name="connsiteX95" fmla="*/ 134290 w 960871"/>
                <a:gd name="connsiteY95" fmla="*/ 956318 h 4320143"/>
                <a:gd name="connsiteX96" fmla="*/ 124431 w 960871"/>
                <a:gd name="connsiteY96" fmla="*/ 973570 h 4320143"/>
                <a:gd name="connsiteX97" fmla="*/ 121967 w 960871"/>
                <a:gd name="connsiteY97" fmla="*/ 980965 h 4320143"/>
                <a:gd name="connsiteX98" fmla="*/ 117037 w 960871"/>
                <a:gd name="connsiteY98" fmla="*/ 990823 h 4320143"/>
                <a:gd name="connsiteX99" fmla="*/ 114573 w 960871"/>
                <a:gd name="connsiteY99" fmla="*/ 1000682 h 4320143"/>
                <a:gd name="connsiteX100" fmla="*/ 109643 w 960871"/>
                <a:gd name="connsiteY100" fmla="*/ 1010541 h 4320143"/>
                <a:gd name="connsiteX101" fmla="*/ 104714 w 960871"/>
                <a:gd name="connsiteY101" fmla="*/ 1025329 h 4320143"/>
                <a:gd name="connsiteX102" fmla="*/ 102249 w 960871"/>
                <a:gd name="connsiteY102" fmla="*/ 1032723 h 4320143"/>
                <a:gd name="connsiteX103" fmla="*/ 99784 w 960871"/>
                <a:gd name="connsiteY103" fmla="*/ 1042582 h 4320143"/>
                <a:gd name="connsiteX104" fmla="*/ 94855 w 960871"/>
                <a:gd name="connsiteY104" fmla="*/ 1049976 h 4320143"/>
                <a:gd name="connsiteX105" fmla="*/ 92390 w 960871"/>
                <a:gd name="connsiteY105" fmla="*/ 1057370 h 4320143"/>
                <a:gd name="connsiteX106" fmla="*/ 84996 w 960871"/>
                <a:gd name="connsiteY106" fmla="*/ 1067229 h 4320143"/>
                <a:gd name="connsiteX107" fmla="*/ 77602 w 960871"/>
                <a:gd name="connsiteY107" fmla="*/ 1084482 h 4320143"/>
                <a:gd name="connsiteX108" fmla="*/ 72673 w 960871"/>
                <a:gd name="connsiteY108" fmla="*/ 1091876 h 4320143"/>
                <a:gd name="connsiteX109" fmla="*/ 70208 w 960871"/>
                <a:gd name="connsiteY109" fmla="*/ 1099270 h 4320143"/>
                <a:gd name="connsiteX110" fmla="*/ 57885 w 960871"/>
                <a:gd name="connsiteY110" fmla="*/ 1116522 h 4320143"/>
                <a:gd name="connsiteX111" fmla="*/ 48026 w 960871"/>
                <a:gd name="connsiteY111" fmla="*/ 1131311 h 4320143"/>
                <a:gd name="connsiteX112" fmla="*/ 43097 w 960871"/>
                <a:gd name="connsiteY112" fmla="*/ 1138705 h 4320143"/>
                <a:gd name="connsiteX113" fmla="*/ 38167 w 960871"/>
                <a:gd name="connsiteY113" fmla="*/ 1153493 h 4320143"/>
                <a:gd name="connsiteX114" fmla="*/ 33238 w 960871"/>
                <a:gd name="connsiteY114" fmla="*/ 1168281 h 4320143"/>
                <a:gd name="connsiteX115" fmla="*/ 30773 w 960871"/>
                <a:gd name="connsiteY115" fmla="*/ 1175675 h 4320143"/>
                <a:gd name="connsiteX116" fmla="*/ 23379 w 960871"/>
                <a:gd name="connsiteY116" fmla="*/ 1190463 h 4320143"/>
                <a:gd name="connsiteX117" fmla="*/ 18450 w 960871"/>
                <a:gd name="connsiteY117" fmla="*/ 1197857 h 4320143"/>
                <a:gd name="connsiteX118" fmla="*/ 15985 w 960871"/>
                <a:gd name="connsiteY118" fmla="*/ 1205251 h 4320143"/>
                <a:gd name="connsiteX119" fmla="*/ 6126 w 960871"/>
                <a:gd name="connsiteY119" fmla="*/ 1217575 h 4320143"/>
                <a:gd name="connsiteX120" fmla="*/ 1197 w 960871"/>
                <a:gd name="connsiteY120" fmla="*/ 1217575 h 4320143"/>
                <a:gd name="connsiteX121" fmla="*/ 82 w 960871"/>
                <a:gd name="connsiteY121" fmla="*/ 1215190 h 4320143"/>
                <a:gd name="connsiteX122" fmla="*/ 19002 w 960871"/>
                <a:gd name="connsiteY122" fmla="*/ 4320143 h 4320143"/>
                <a:gd name="connsiteX123" fmla="*/ 960219 w 960871"/>
                <a:gd name="connsiteY123" fmla="*/ 4292255 h 4320143"/>
                <a:gd name="connsiteX124" fmla="*/ 935314 w 960871"/>
                <a:gd name="connsiteY124" fmla="*/ 2483 h 4320143"/>
                <a:gd name="connsiteX0" fmla="*/ 935664 w 961221"/>
                <a:gd name="connsiteY0" fmla="*/ 2483 h 4292255"/>
                <a:gd name="connsiteX1" fmla="*/ 906088 w 961221"/>
                <a:gd name="connsiteY1" fmla="*/ 18 h 4292255"/>
                <a:gd name="connsiteX2" fmla="*/ 891300 w 961221"/>
                <a:gd name="connsiteY2" fmla="*/ 18 h 4292255"/>
                <a:gd name="connsiteX3" fmla="*/ 861724 w 961221"/>
                <a:gd name="connsiteY3" fmla="*/ 7412 h 4292255"/>
                <a:gd name="connsiteX4" fmla="*/ 854330 w 961221"/>
                <a:gd name="connsiteY4" fmla="*/ 12341 h 4292255"/>
                <a:gd name="connsiteX5" fmla="*/ 846935 w 961221"/>
                <a:gd name="connsiteY5" fmla="*/ 14806 h 4292255"/>
                <a:gd name="connsiteX6" fmla="*/ 827218 w 961221"/>
                <a:gd name="connsiteY6" fmla="*/ 19735 h 4292255"/>
                <a:gd name="connsiteX7" fmla="*/ 814894 w 961221"/>
                <a:gd name="connsiteY7" fmla="*/ 22200 h 4292255"/>
                <a:gd name="connsiteX8" fmla="*/ 800106 w 961221"/>
                <a:gd name="connsiteY8" fmla="*/ 27129 h 4292255"/>
                <a:gd name="connsiteX9" fmla="*/ 785318 w 961221"/>
                <a:gd name="connsiteY9" fmla="*/ 34524 h 4292255"/>
                <a:gd name="connsiteX10" fmla="*/ 777924 w 961221"/>
                <a:gd name="connsiteY10" fmla="*/ 39453 h 4292255"/>
                <a:gd name="connsiteX11" fmla="*/ 770530 w 961221"/>
                <a:gd name="connsiteY11" fmla="*/ 41918 h 4292255"/>
                <a:gd name="connsiteX12" fmla="*/ 755742 w 961221"/>
                <a:gd name="connsiteY12" fmla="*/ 51776 h 4292255"/>
                <a:gd name="connsiteX13" fmla="*/ 750813 w 961221"/>
                <a:gd name="connsiteY13" fmla="*/ 56706 h 4292255"/>
                <a:gd name="connsiteX14" fmla="*/ 740954 w 961221"/>
                <a:gd name="connsiteY14" fmla="*/ 59170 h 4292255"/>
                <a:gd name="connsiteX15" fmla="*/ 731095 w 961221"/>
                <a:gd name="connsiteY15" fmla="*/ 64100 h 4292255"/>
                <a:gd name="connsiteX16" fmla="*/ 716307 w 961221"/>
                <a:gd name="connsiteY16" fmla="*/ 73959 h 4292255"/>
                <a:gd name="connsiteX17" fmla="*/ 708913 w 961221"/>
                <a:gd name="connsiteY17" fmla="*/ 78888 h 4292255"/>
                <a:gd name="connsiteX18" fmla="*/ 701519 w 961221"/>
                <a:gd name="connsiteY18" fmla="*/ 81353 h 4292255"/>
                <a:gd name="connsiteX19" fmla="*/ 689195 w 961221"/>
                <a:gd name="connsiteY19" fmla="*/ 88747 h 4292255"/>
                <a:gd name="connsiteX20" fmla="*/ 681801 w 961221"/>
                <a:gd name="connsiteY20" fmla="*/ 96141 h 4292255"/>
                <a:gd name="connsiteX21" fmla="*/ 669478 w 961221"/>
                <a:gd name="connsiteY21" fmla="*/ 103535 h 4292255"/>
                <a:gd name="connsiteX22" fmla="*/ 657154 w 961221"/>
                <a:gd name="connsiteY22" fmla="*/ 118323 h 4292255"/>
                <a:gd name="connsiteX23" fmla="*/ 649760 w 961221"/>
                <a:gd name="connsiteY23" fmla="*/ 128182 h 4292255"/>
                <a:gd name="connsiteX24" fmla="*/ 642366 w 961221"/>
                <a:gd name="connsiteY24" fmla="*/ 135576 h 4292255"/>
                <a:gd name="connsiteX25" fmla="*/ 637437 w 961221"/>
                <a:gd name="connsiteY25" fmla="*/ 142970 h 4292255"/>
                <a:gd name="connsiteX26" fmla="*/ 622649 w 961221"/>
                <a:gd name="connsiteY26" fmla="*/ 152829 h 4292255"/>
                <a:gd name="connsiteX27" fmla="*/ 617719 w 961221"/>
                <a:gd name="connsiteY27" fmla="*/ 157758 h 4292255"/>
                <a:gd name="connsiteX28" fmla="*/ 590608 w 961221"/>
                <a:gd name="connsiteY28" fmla="*/ 177476 h 4292255"/>
                <a:gd name="connsiteX29" fmla="*/ 580749 w 961221"/>
                <a:gd name="connsiteY29" fmla="*/ 189799 h 4292255"/>
                <a:gd name="connsiteX30" fmla="*/ 558567 w 961221"/>
                <a:gd name="connsiteY30" fmla="*/ 216911 h 4292255"/>
                <a:gd name="connsiteX31" fmla="*/ 546243 w 961221"/>
                <a:gd name="connsiteY31" fmla="*/ 231699 h 4292255"/>
                <a:gd name="connsiteX32" fmla="*/ 536385 w 961221"/>
                <a:gd name="connsiteY32" fmla="*/ 246487 h 4292255"/>
                <a:gd name="connsiteX33" fmla="*/ 531455 w 961221"/>
                <a:gd name="connsiteY33" fmla="*/ 253881 h 4292255"/>
                <a:gd name="connsiteX34" fmla="*/ 524061 w 961221"/>
                <a:gd name="connsiteY34" fmla="*/ 261275 h 4292255"/>
                <a:gd name="connsiteX35" fmla="*/ 519132 w 961221"/>
                <a:gd name="connsiteY35" fmla="*/ 268669 h 4292255"/>
                <a:gd name="connsiteX36" fmla="*/ 506808 w 961221"/>
                <a:gd name="connsiteY36" fmla="*/ 280993 h 4292255"/>
                <a:gd name="connsiteX37" fmla="*/ 504344 w 961221"/>
                <a:gd name="connsiteY37" fmla="*/ 288387 h 4292255"/>
                <a:gd name="connsiteX38" fmla="*/ 499414 w 961221"/>
                <a:gd name="connsiteY38" fmla="*/ 293316 h 4292255"/>
                <a:gd name="connsiteX39" fmla="*/ 492020 w 961221"/>
                <a:gd name="connsiteY39" fmla="*/ 303175 h 4292255"/>
                <a:gd name="connsiteX40" fmla="*/ 482161 w 961221"/>
                <a:gd name="connsiteY40" fmla="*/ 317963 h 4292255"/>
                <a:gd name="connsiteX41" fmla="*/ 477232 w 961221"/>
                <a:gd name="connsiteY41" fmla="*/ 325357 h 4292255"/>
                <a:gd name="connsiteX42" fmla="*/ 469838 w 961221"/>
                <a:gd name="connsiteY42" fmla="*/ 332751 h 4292255"/>
                <a:gd name="connsiteX43" fmla="*/ 464909 w 961221"/>
                <a:gd name="connsiteY43" fmla="*/ 340145 h 4292255"/>
                <a:gd name="connsiteX44" fmla="*/ 450120 w 961221"/>
                <a:gd name="connsiteY44" fmla="*/ 354933 h 4292255"/>
                <a:gd name="connsiteX45" fmla="*/ 440262 w 961221"/>
                <a:gd name="connsiteY45" fmla="*/ 367257 h 4292255"/>
                <a:gd name="connsiteX46" fmla="*/ 430403 w 961221"/>
                <a:gd name="connsiteY46" fmla="*/ 382045 h 4292255"/>
                <a:gd name="connsiteX47" fmla="*/ 427938 w 961221"/>
                <a:gd name="connsiteY47" fmla="*/ 389439 h 4292255"/>
                <a:gd name="connsiteX48" fmla="*/ 420544 w 961221"/>
                <a:gd name="connsiteY48" fmla="*/ 399298 h 4292255"/>
                <a:gd name="connsiteX49" fmla="*/ 410685 w 961221"/>
                <a:gd name="connsiteY49" fmla="*/ 414086 h 4292255"/>
                <a:gd name="connsiteX50" fmla="*/ 405756 w 961221"/>
                <a:gd name="connsiteY50" fmla="*/ 428874 h 4292255"/>
                <a:gd name="connsiteX51" fmla="*/ 395897 w 961221"/>
                <a:gd name="connsiteY51" fmla="*/ 443662 h 4292255"/>
                <a:gd name="connsiteX52" fmla="*/ 388503 w 961221"/>
                <a:gd name="connsiteY52" fmla="*/ 455986 h 4292255"/>
                <a:gd name="connsiteX53" fmla="*/ 381109 w 961221"/>
                <a:gd name="connsiteY53" fmla="*/ 470774 h 4292255"/>
                <a:gd name="connsiteX54" fmla="*/ 356462 w 961221"/>
                <a:gd name="connsiteY54" fmla="*/ 500350 h 4292255"/>
                <a:gd name="connsiteX55" fmla="*/ 353997 w 961221"/>
                <a:gd name="connsiteY55" fmla="*/ 507744 h 4292255"/>
                <a:gd name="connsiteX56" fmla="*/ 344139 w 961221"/>
                <a:gd name="connsiteY56" fmla="*/ 522532 h 4292255"/>
                <a:gd name="connsiteX57" fmla="*/ 339209 w 961221"/>
                <a:gd name="connsiteY57" fmla="*/ 542250 h 4292255"/>
                <a:gd name="connsiteX58" fmla="*/ 329351 w 961221"/>
                <a:gd name="connsiteY58" fmla="*/ 559503 h 4292255"/>
                <a:gd name="connsiteX59" fmla="*/ 324421 w 961221"/>
                <a:gd name="connsiteY59" fmla="*/ 574291 h 4292255"/>
                <a:gd name="connsiteX60" fmla="*/ 319492 w 961221"/>
                <a:gd name="connsiteY60" fmla="*/ 581685 h 4292255"/>
                <a:gd name="connsiteX61" fmla="*/ 314562 w 961221"/>
                <a:gd name="connsiteY61" fmla="*/ 596473 h 4292255"/>
                <a:gd name="connsiteX62" fmla="*/ 312098 w 961221"/>
                <a:gd name="connsiteY62" fmla="*/ 603867 h 4292255"/>
                <a:gd name="connsiteX63" fmla="*/ 307168 w 961221"/>
                <a:gd name="connsiteY63" fmla="*/ 608796 h 4292255"/>
                <a:gd name="connsiteX64" fmla="*/ 299774 w 961221"/>
                <a:gd name="connsiteY64" fmla="*/ 630979 h 4292255"/>
                <a:gd name="connsiteX65" fmla="*/ 297310 w 961221"/>
                <a:gd name="connsiteY65" fmla="*/ 638373 h 4292255"/>
                <a:gd name="connsiteX66" fmla="*/ 292380 w 961221"/>
                <a:gd name="connsiteY66" fmla="*/ 645767 h 4292255"/>
                <a:gd name="connsiteX67" fmla="*/ 282521 w 961221"/>
                <a:gd name="connsiteY67" fmla="*/ 670414 h 4292255"/>
                <a:gd name="connsiteX68" fmla="*/ 272663 w 961221"/>
                <a:gd name="connsiteY68" fmla="*/ 685202 h 4292255"/>
                <a:gd name="connsiteX69" fmla="*/ 260339 w 961221"/>
                <a:gd name="connsiteY69" fmla="*/ 697525 h 4292255"/>
                <a:gd name="connsiteX70" fmla="*/ 250480 w 961221"/>
                <a:gd name="connsiteY70" fmla="*/ 712313 h 4292255"/>
                <a:gd name="connsiteX71" fmla="*/ 243086 w 961221"/>
                <a:gd name="connsiteY71" fmla="*/ 727101 h 4292255"/>
                <a:gd name="connsiteX72" fmla="*/ 238157 w 961221"/>
                <a:gd name="connsiteY72" fmla="*/ 741890 h 4292255"/>
                <a:gd name="connsiteX73" fmla="*/ 233228 w 961221"/>
                <a:gd name="connsiteY73" fmla="*/ 749284 h 4292255"/>
                <a:gd name="connsiteX74" fmla="*/ 230763 w 961221"/>
                <a:gd name="connsiteY74" fmla="*/ 756678 h 4292255"/>
                <a:gd name="connsiteX75" fmla="*/ 225834 w 961221"/>
                <a:gd name="connsiteY75" fmla="*/ 764072 h 4292255"/>
                <a:gd name="connsiteX76" fmla="*/ 220904 w 961221"/>
                <a:gd name="connsiteY76" fmla="*/ 781325 h 4292255"/>
                <a:gd name="connsiteX77" fmla="*/ 218440 w 961221"/>
                <a:gd name="connsiteY77" fmla="*/ 788719 h 4292255"/>
                <a:gd name="connsiteX78" fmla="*/ 213510 w 961221"/>
                <a:gd name="connsiteY78" fmla="*/ 793648 h 4292255"/>
                <a:gd name="connsiteX79" fmla="*/ 206116 w 961221"/>
                <a:gd name="connsiteY79" fmla="*/ 815830 h 4292255"/>
                <a:gd name="connsiteX80" fmla="*/ 203651 w 961221"/>
                <a:gd name="connsiteY80" fmla="*/ 823224 h 4292255"/>
                <a:gd name="connsiteX81" fmla="*/ 198722 w 961221"/>
                <a:gd name="connsiteY81" fmla="*/ 830618 h 4292255"/>
                <a:gd name="connsiteX82" fmla="*/ 196257 w 961221"/>
                <a:gd name="connsiteY82" fmla="*/ 838013 h 4292255"/>
                <a:gd name="connsiteX83" fmla="*/ 193793 w 961221"/>
                <a:gd name="connsiteY83" fmla="*/ 847871 h 4292255"/>
                <a:gd name="connsiteX84" fmla="*/ 188863 w 961221"/>
                <a:gd name="connsiteY84" fmla="*/ 852801 h 4292255"/>
                <a:gd name="connsiteX85" fmla="*/ 176540 w 961221"/>
                <a:gd name="connsiteY85" fmla="*/ 877448 h 4292255"/>
                <a:gd name="connsiteX86" fmla="*/ 176540 w 961221"/>
                <a:gd name="connsiteY86" fmla="*/ 877448 h 4292255"/>
                <a:gd name="connsiteX87" fmla="*/ 174075 w 961221"/>
                <a:gd name="connsiteY87" fmla="*/ 884842 h 4292255"/>
                <a:gd name="connsiteX88" fmla="*/ 164216 w 961221"/>
                <a:gd name="connsiteY88" fmla="*/ 897165 h 4292255"/>
                <a:gd name="connsiteX89" fmla="*/ 161752 w 961221"/>
                <a:gd name="connsiteY89" fmla="*/ 904559 h 4292255"/>
                <a:gd name="connsiteX90" fmla="*/ 156822 w 961221"/>
                <a:gd name="connsiteY90" fmla="*/ 909489 h 4292255"/>
                <a:gd name="connsiteX91" fmla="*/ 151893 w 961221"/>
                <a:gd name="connsiteY91" fmla="*/ 916883 h 4292255"/>
                <a:gd name="connsiteX92" fmla="*/ 146963 w 961221"/>
                <a:gd name="connsiteY92" fmla="*/ 926741 h 4292255"/>
                <a:gd name="connsiteX93" fmla="*/ 144499 w 961221"/>
                <a:gd name="connsiteY93" fmla="*/ 934135 h 4292255"/>
                <a:gd name="connsiteX94" fmla="*/ 139569 w 961221"/>
                <a:gd name="connsiteY94" fmla="*/ 941529 h 4292255"/>
                <a:gd name="connsiteX95" fmla="*/ 134640 w 961221"/>
                <a:gd name="connsiteY95" fmla="*/ 956318 h 4292255"/>
                <a:gd name="connsiteX96" fmla="*/ 124781 w 961221"/>
                <a:gd name="connsiteY96" fmla="*/ 973570 h 4292255"/>
                <a:gd name="connsiteX97" fmla="*/ 122317 w 961221"/>
                <a:gd name="connsiteY97" fmla="*/ 980965 h 4292255"/>
                <a:gd name="connsiteX98" fmla="*/ 117387 w 961221"/>
                <a:gd name="connsiteY98" fmla="*/ 990823 h 4292255"/>
                <a:gd name="connsiteX99" fmla="*/ 114923 w 961221"/>
                <a:gd name="connsiteY99" fmla="*/ 1000682 h 4292255"/>
                <a:gd name="connsiteX100" fmla="*/ 109993 w 961221"/>
                <a:gd name="connsiteY100" fmla="*/ 1010541 h 4292255"/>
                <a:gd name="connsiteX101" fmla="*/ 105064 w 961221"/>
                <a:gd name="connsiteY101" fmla="*/ 1025329 h 4292255"/>
                <a:gd name="connsiteX102" fmla="*/ 102599 w 961221"/>
                <a:gd name="connsiteY102" fmla="*/ 1032723 h 4292255"/>
                <a:gd name="connsiteX103" fmla="*/ 100134 w 961221"/>
                <a:gd name="connsiteY103" fmla="*/ 1042582 h 4292255"/>
                <a:gd name="connsiteX104" fmla="*/ 95205 w 961221"/>
                <a:gd name="connsiteY104" fmla="*/ 1049976 h 4292255"/>
                <a:gd name="connsiteX105" fmla="*/ 92740 w 961221"/>
                <a:gd name="connsiteY105" fmla="*/ 1057370 h 4292255"/>
                <a:gd name="connsiteX106" fmla="*/ 85346 w 961221"/>
                <a:gd name="connsiteY106" fmla="*/ 1067229 h 4292255"/>
                <a:gd name="connsiteX107" fmla="*/ 77952 w 961221"/>
                <a:gd name="connsiteY107" fmla="*/ 1084482 h 4292255"/>
                <a:gd name="connsiteX108" fmla="*/ 73023 w 961221"/>
                <a:gd name="connsiteY108" fmla="*/ 1091876 h 4292255"/>
                <a:gd name="connsiteX109" fmla="*/ 70558 w 961221"/>
                <a:gd name="connsiteY109" fmla="*/ 1099270 h 4292255"/>
                <a:gd name="connsiteX110" fmla="*/ 58235 w 961221"/>
                <a:gd name="connsiteY110" fmla="*/ 1116522 h 4292255"/>
                <a:gd name="connsiteX111" fmla="*/ 48376 w 961221"/>
                <a:gd name="connsiteY111" fmla="*/ 1131311 h 4292255"/>
                <a:gd name="connsiteX112" fmla="*/ 43447 w 961221"/>
                <a:gd name="connsiteY112" fmla="*/ 1138705 h 4292255"/>
                <a:gd name="connsiteX113" fmla="*/ 38517 w 961221"/>
                <a:gd name="connsiteY113" fmla="*/ 1153493 h 4292255"/>
                <a:gd name="connsiteX114" fmla="*/ 33588 w 961221"/>
                <a:gd name="connsiteY114" fmla="*/ 1168281 h 4292255"/>
                <a:gd name="connsiteX115" fmla="*/ 31123 w 961221"/>
                <a:gd name="connsiteY115" fmla="*/ 1175675 h 4292255"/>
                <a:gd name="connsiteX116" fmla="*/ 23729 w 961221"/>
                <a:gd name="connsiteY116" fmla="*/ 1190463 h 4292255"/>
                <a:gd name="connsiteX117" fmla="*/ 18800 w 961221"/>
                <a:gd name="connsiteY117" fmla="*/ 1197857 h 4292255"/>
                <a:gd name="connsiteX118" fmla="*/ 16335 w 961221"/>
                <a:gd name="connsiteY118" fmla="*/ 1205251 h 4292255"/>
                <a:gd name="connsiteX119" fmla="*/ 6476 w 961221"/>
                <a:gd name="connsiteY119" fmla="*/ 1217575 h 4292255"/>
                <a:gd name="connsiteX120" fmla="*/ 1547 w 961221"/>
                <a:gd name="connsiteY120" fmla="*/ 1217575 h 4292255"/>
                <a:gd name="connsiteX121" fmla="*/ 432 w 961221"/>
                <a:gd name="connsiteY121" fmla="*/ 1215190 h 4292255"/>
                <a:gd name="connsiteX122" fmla="*/ 5905 w 961221"/>
                <a:gd name="connsiteY122" fmla="*/ 4091543 h 4292255"/>
                <a:gd name="connsiteX123" fmla="*/ 960569 w 961221"/>
                <a:gd name="connsiteY123" fmla="*/ 4292255 h 4292255"/>
                <a:gd name="connsiteX124" fmla="*/ 935664 w 961221"/>
                <a:gd name="connsiteY124" fmla="*/ 2483 h 4292255"/>
                <a:gd name="connsiteX0" fmla="*/ 935664 w 935664"/>
                <a:gd name="connsiteY0" fmla="*/ 2483 h 4097273"/>
                <a:gd name="connsiteX1" fmla="*/ 906088 w 935664"/>
                <a:gd name="connsiteY1" fmla="*/ 18 h 4097273"/>
                <a:gd name="connsiteX2" fmla="*/ 891300 w 935664"/>
                <a:gd name="connsiteY2" fmla="*/ 18 h 4097273"/>
                <a:gd name="connsiteX3" fmla="*/ 861724 w 935664"/>
                <a:gd name="connsiteY3" fmla="*/ 7412 h 4097273"/>
                <a:gd name="connsiteX4" fmla="*/ 854330 w 935664"/>
                <a:gd name="connsiteY4" fmla="*/ 12341 h 4097273"/>
                <a:gd name="connsiteX5" fmla="*/ 846935 w 935664"/>
                <a:gd name="connsiteY5" fmla="*/ 14806 h 4097273"/>
                <a:gd name="connsiteX6" fmla="*/ 827218 w 935664"/>
                <a:gd name="connsiteY6" fmla="*/ 19735 h 4097273"/>
                <a:gd name="connsiteX7" fmla="*/ 814894 w 935664"/>
                <a:gd name="connsiteY7" fmla="*/ 22200 h 4097273"/>
                <a:gd name="connsiteX8" fmla="*/ 800106 w 935664"/>
                <a:gd name="connsiteY8" fmla="*/ 27129 h 4097273"/>
                <a:gd name="connsiteX9" fmla="*/ 785318 w 935664"/>
                <a:gd name="connsiteY9" fmla="*/ 34524 h 4097273"/>
                <a:gd name="connsiteX10" fmla="*/ 777924 w 935664"/>
                <a:gd name="connsiteY10" fmla="*/ 39453 h 4097273"/>
                <a:gd name="connsiteX11" fmla="*/ 770530 w 935664"/>
                <a:gd name="connsiteY11" fmla="*/ 41918 h 4097273"/>
                <a:gd name="connsiteX12" fmla="*/ 755742 w 935664"/>
                <a:gd name="connsiteY12" fmla="*/ 51776 h 4097273"/>
                <a:gd name="connsiteX13" fmla="*/ 750813 w 935664"/>
                <a:gd name="connsiteY13" fmla="*/ 56706 h 4097273"/>
                <a:gd name="connsiteX14" fmla="*/ 740954 w 935664"/>
                <a:gd name="connsiteY14" fmla="*/ 59170 h 4097273"/>
                <a:gd name="connsiteX15" fmla="*/ 731095 w 935664"/>
                <a:gd name="connsiteY15" fmla="*/ 64100 h 4097273"/>
                <a:gd name="connsiteX16" fmla="*/ 716307 w 935664"/>
                <a:gd name="connsiteY16" fmla="*/ 73959 h 4097273"/>
                <a:gd name="connsiteX17" fmla="*/ 708913 w 935664"/>
                <a:gd name="connsiteY17" fmla="*/ 78888 h 4097273"/>
                <a:gd name="connsiteX18" fmla="*/ 701519 w 935664"/>
                <a:gd name="connsiteY18" fmla="*/ 81353 h 4097273"/>
                <a:gd name="connsiteX19" fmla="*/ 689195 w 935664"/>
                <a:gd name="connsiteY19" fmla="*/ 88747 h 4097273"/>
                <a:gd name="connsiteX20" fmla="*/ 681801 w 935664"/>
                <a:gd name="connsiteY20" fmla="*/ 96141 h 4097273"/>
                <a:gd name="connsiteX21" fmla="*/ 669478 w 935664"/>
                <a:gd name="connsiteY21" fmla="*/ 103535 h 4097273"/>
                <a:gd name="connsiteX22" fmla="*/ 657154 w 935664"/>
                <a:gd name="connsiteY22" fmla="*/ 118323 h 4097273"/>
                <a:gd name="connsiteX23" fmla="*/ 649760 w 935664"/>
                <a:gd name="connsiteY23" fmla="*/ 128182 h 4097273"/>
                <a:gd name="connsiteX24" fmla="*/ 642366 w 935664"/>
                <a:gd name="connsiteY24" fmla="*/ 135576 h 4097273"/>
                <a:gd name="connsiteX25" fmla="*/ 637437 w 935664"/>
                <a:gd name="connsiteY25" fmla="*/ 142970 h 4097273"/>
                <a:gd name="connsiteX26" fmla="*/ 622649 w 935664"/>
                <a:gd name="connsiteY26" fmla="*/ 152829 h 4097273"/>
                <a:gd name="connsiteX27" fmla="*/ 617719 w 935664"/>
                <a:gd name="connsiteY27" fmla="*/ 157758 h 4097273"/>
                <a:gd name="connsiteX28" fmla="*/ 590608 w 935664"/>
                <a:gd name="connsiteY28" fmla="*/ 177476 h 4097273"/>
                <a:gd name="connsiteX29" fmla="*/ 580749 w 935664"/>
                <a:gd name="connsiteY29" fmla="*/ 189799 h 4097273"/>
                <a:gd name="connsiteX30" fmla="*/ 558567 w 935664"/>
                <a:gd name="connsiteY30" fmla="*/ 216911 h 4097273"/>
                <a:gd name="connsiteX31" fmla="*/ 546243 w 935664"/>
                <a:gd name="connsiteY31" fmla="*/ 231699 h 4097273"/>
                <a:gd name="connsiteX32" fmla="*/ 536385 w 935664"/>
                <a:gd name="connsiteY32" fmla="*/ 246487 h 4097273"/>
                <a:gd name="connsiteX33" fmla="*/ 531455 w 935664"/>
                <a:gd name="connsiteY33" fmla="*/ 253881 h 4097273"/>
                <a:gd name="connsiteX34" fmla="*/ 524061 w 935664"/>
                <a:gd name="connsiteY34" fmla="*/ 261275 h 4097273"/>
                <a:gd name="connsiteX35" fmla="*/ 519132 w 935664"/>
                <a:gd name="connsiteY35" fmla="*/ 268669 h 4097273"/>
                <a:gd name="connsiteX36" fmla="*/ 506808 w 935664"/>
                <a:gd name="connsiteY36" fmla="*/ 280993 h 4097273"/>
                <a:gd name="connsiteX37" fmla="*/ 504344 w 935664"/>
                <a:gd name="connsiteY37" fmla="*/ 288387 h 4097273"/>
                <a:gd name="connsiteX38" fmla="*/ 499414 w 935664"/>
                <a:gd name="connsiteY38" fmla="*/ 293316 h 4097273"/>
                <a:gd name="connsiteX39" fmla="*/ 492020 w 935664"/>
                <a:gd name="connsiteY39" fmla="*/ 303175 h 4097273"/>
                <a:gd name="connsiteX40" fmla="*/ 482161 w 935664"/>
                <a:gd name="connsiteY40" fmla="*/ 317963 h 4097273"/>
                <a:gd name="connsiteX41" fmla="*/ 477232 w 935664"/>
                <a:gd name="connsiteY41" fmla="*/ 325357 h 4097273"/>
                <a:gd name="connsiteX42" fmla="*/ 469838 w 935664"/>
                <a:gd name="connsiteY42" fmla="*/ 332751 h 4097273"/>
                <a:gd name="connsiteX43" fmla="*/ 464909 w 935664"/>
                <a:gd name="connsiteY43" fmla="*/ 340145 h 4097273"/>
                <a:gd name="connsiteX44" fmla="*/ 450120 w 935664"/>
                <a:gd name="connsiteY44" fmla="*/ 354933 h 4097273"/>
                <a:gd name="connsiteX45" fmla="*/ 440262 w 935664"/>
                <a:gd name="connsiteY45" fmla="*/ 367257 h 4097273"/>
                <a:gd name="connsiteX46" fmla="*/ 430403 w 935664"/>
                <a:gd name="connsiteY46" fmla="*/ 382045 h 4097273"/>
                <a:gd name="connsiteX47" fmla="*/ 427938 w 935664"/>
                <a:gd name="connsiteY47" fmla="*/ 389439 h 4097273"/>
                <a:gd name="connsiteX48" fmla="*/ 420544 w 935664"/>
                <a:gd name="connsiteY48" fmla="*/ 399298 h 4097273"/>
                <a:gd name="connsiteX49" fmla="*/ 410685 w 935664"/>
                <a:gd name="connsiteY49" fmla="*/ 414086 h 4097273"/>
                <a:gd name="connsiteX50" fmla="*/ 405756 w 935664"/>
                <a:gd name="connsiteY50" fmla="*/ 428874 h 4097273"/>
                <a:gd name="connsiteX51" fmla="*/ 395897 w 935664"/>
                <a:gd name="connsiteY51" fmla="*/ 443662 h 4097273"/>
                <a:gd name="connsiteX52" fmla="*/ 388503 w 935664"/>
                <a:gd name="connsiteY52" fmla="*/ 455986 h 4097273"/>
                <a:gd name="connsiteX53" fmla="*/ 381109 w 935664"/>
                <a:gd name="connsiteY53" fmla="*/ 470774 h 4097273"/>
                <a:gd name="connsiteX54" fmla="*/ 356462 w 935664"/>
                <a:gd name="connsiteY54" fmla="*/ 500350 h 4097273"/>
                <a:gd name="connsiteX55" fmla="*/ 353997 w 935664"/>
                <a:gd name="connsiteY55" fmla="*/ 507744 h 4097273"/>
                <a:gd name="connsiteX56" fmla="*/ 344139 w 935664"/>
                <a:gd name="connsiteY56" fmla="*/ 522532 h 4097273"/>
                <a:gd name="connsiteX57" fmla="*/ 339209 w 935664"/>
                <a:gd name="connsiteY57" fmla="*/ 542250 h 4097273"/>
                <a:gd name="connsiteX58" fmla="*/ 329351 w 935664"/>
                <a:gd name="connsiteY58" fmla="*/ 559503 h 4097273"/>
                <a:gd name="connsiteX59" fmla="*/ 324421 w 935664"/>
                <a:gd name="connsiteY59" fmla="*/ 574291 h 4097273"/>
                <a:gd name="connsiteX60" fmla="*/ 319492 w 935664"/>
                <a:gd name="connsiteY60" fmla="*/ 581685 h 4097273"/>
                <a:gd name="connsiteX61" fmla="*/ 314562 w 935664"/>
                <a:gd name="connsiteY61" fmla="*/ 596473 h 4097273"/>
                <a:gd name="connsiteX62" fmla="*/ 312098 w 935664"/>
                <a:gd name="connsiteY62" fmla="*/ 603867 h 4097273"/>
                <a:gd name="connsiteX63" fmla="*/ 307168 w 935664"/>
                <a:gd name="connsiteY63" fmla="*/ 608796 h 4097273"/>
                <a:gd name="connsiteX64" fmla="*/ 299774 w 935664"/>
                <a:gd name="connsiteY64" fmla="*/ 630979 h 4097273"/>
                <a:gd name="connsiteX65" fmla="*/ 297310 w 935664"/>
                <a:gd name="connsiteY65" fmla="*/ 638373 h 4097273"/>
                <a:gd name="connsiteX66" fmla="*/ 292380 w 935664"/>
                <a:gd name="connsiteY66" fmla="*/ 645767 h 4097273"/>
                <a:gd name="connsiteX67" fmla="*/ 282521 w 935664"/>
                <a:gd name="connsiteY67" fmla="*/ 670414 h 4097273"/>
                <a:gd name="connsiteX68" fmla="*/ 272663 w 935664"/>
                <a:gd name="connsiteY68" fmla="*/ 685202 h 4097273"/>
                <a:gd name="connsiteX69" fmla="*/ 260339 w 935664"/>
                <a:gd name="connsiteY69" fmla="*/ 697525 h 4097273"/>
                <a:gd name="connsiteX70" fmla="*/ 250480 w 935664"/>
                <a:gd name="connsiteY70" fmla="*/ 712313 h 4097273"/>
                <a:gd name="connsiteX71" fmla="*/ 243086 w 935664"/>
                <a:gd name="connsiteY71" fmla="*/ 727101 h 4097273"/>
                <a:gd name="connsiteX72" fmla="*/ 238157 w 935664"/>
                <a:gd name="connsiteY72" fmla="*/ 741890 h 4097273"/>
                <a:gd name="connsiteX73" fmla="*/ 233228 w 935664"/>
                <a:gd name="connsiteY73" fmla="*/ 749284 h 4097273"/>
                <a:gd name="connsiteX74" fmla="*/ 230763 w 935664"/>
                <a:gd name="connsiteY74" fmla="*/ 756678 h 4097273"/>
                <a:gd name="connsiteX75" fmla="*/ 225834 w 935664"/>
                <a:gd name="connsiteY75" fmla="*/ 764072 h 4097273"/>
                <a:gd name="connsiteX76" fmla="*/ 220904 w 935664"/>
                <a:gd name="connsiteY76" fmla="*/ 781325 h 4097273"/>
                <a:gd name="connsiteX77" fmla="*/ 218440 w 935664"/>
                <a:gd name="connsiteY77" fmla="*/ 788719 h 4097273"/>
                <a:gd name="connsiteX78" fmla="*/ 213510 w 935664"/>
                <a:gd name="connsiteY78" fmla="*/ 793648 h 4097273"/>
                <a:gd name="connsiteX79" fmla="*/ 206116 w 935664"/>
                <a:gd name="connsiteY79" fmla="*/ 815830 h 4097273"/>
                <a:gd name="connsiteX80" fmla="*/ 203651 w 935664"/>
                <a:gd name="connsiteY80" fmla="*/ 823224 h 4097273"/>
                <a:gd name="connsiteX81" fmla="*/ 198722 w 935664"/>
                <a:gd name="connsiteY81" fmla="*/ 830618 h 4097273"/>
                <a:gd name="connsiteX82" fmla="*/ 196257 w 935664"/>
                <a:gd name="connsiteY82" fmla="*/ 838013 h 4097273"/>
                <a:gd name="connsiteX83" fmla="*/ 193793 w 935664"/>
                <a:gd name="connsiteY83" fmla="*/ 847871 h 4097273"/>
                <a:gd name="connsiteX84" fmla="*/ 188863 w 935664"/>
                <a:gd name="connsiteY84" fmla="*/ 852801 h 4097273"/>
                <a:gd name="connsiteX85" fmla="*/ 176540 w 935664"/>
                <a:gd name="connsiteY85" fmla="*/ 877448 h 4097273"/>
                <a:gd name="connsiteX86" fmla="*/ 176540 w 935664"/>
                <a:gd name="connsiteY86" fmla="*/ 877448 h 4097273"/>
                <a:gd name="connsiteX87" fmla="*/ 174075 w 935664"/>
                <a:gd name="connsiteY87" fmla="*/ 884842 h 4097273"/>
                <a:gd name="connsiteX88" fmla="*/ 164216 w 935664"/>
                <a:gd name="connsiteY88" fmla="*/ 897165 h 4097273"/>
                <a:gd name="connsiteX89" fmla="*/ 161752 w 935664"/>
                <a:gd name="connsiteY89" fmla="*/ 904559 h 4097273"/>
                <a:gd name="connsiteX90" fmla="*/ 156822 w 935664"/>
                <a:gd name="connsiteY90" fmla="*/ 909489 h 4097273"/>
                <a:gd name="connsiteX91" fmla="*/ 151893 w 935664"/>
                <a:gd name="connsiteY91" fmla="*/ 916883 h 4097273"/>
                <a:gd name="connsiteX92" fmla="*/ 146963 w 935664"/>
                <a:gd name="connsiteY92" fmla="*/ 926741 h 4097273"/>
                <a:gd name="connsiteX93" fmla="*/ 144499 w 935664"/>
                <a:gd name="connsiteY93" fmla="*/ 934135 h 4097273"/>
                <a:gd name="connsiteX94" fmla="*/ 139569 w 935664"/>
                <a:gd name="connsiteY94" fmla="*/ 941529 h 4097273"/>
                <a:gd name="connsiteX95" fmla="*/ 134640 w 935664"/>
                <a:gd name="connsiteY95" fmla="*/ 956318 h 4097273"/>
                <a:gd name="connsiteX96" fmla="*/ 124781 w 935664"/>
                <a:gd name="connsiteY96" fmla="*/ 973570 h 4097273"/>
                <a:gd name="connsiteX97" fmla="*/ 122317 w 935664"/>
                <a:gd name="connsiteY97" fmla="*/ 980965 h 4097273"/>
                <a:gd name="connsiteX98" fmla="*/ 117387 w 935664"/>
                <a:gd name="connsiteY98" fmla="*/ 990823 h 4097273"/>
                <a:gd name="connsiteX99" fmla="*/ 114923 w 935664"/>
                <a:gd name="connsiteY99" fmla="*/ 1000682 h 4097273"/>
                <a:gd name="connsiteX100" fmla="*/ 109993 w 935664"/>
                <a:gd name="connsiteY100" fmla="*/ 1010541 h 4097273"/>
                <a:gd name="connsiteX101" fmla="*/ 105064 w 935664"/>
                <a:gd name="connsiteY101" fmla="*/ 1025329 h 4097273"/>
                <a:gd name="connsiteX102" fmla="*/ 102599 w 935664"/>
                <a:gd name="connsiteY102" fmla="*/ 1032723 h 4097273"/>
                <a:gd name="connsiteX103" fmla="*/ 100134 w 935664"/>
                <a:gd name="connsiteY103" fmla="*/ 1042582 h 4097273"/>
                <a:gd name="connsiteX104" fmla="*/ 95205 w 935664"/>
                <a:gd name="connsiteY104" fmla="*/ 1049976 h 4097273"/>
                <a:gd name="connsiteX105" fmla="*/ 92740 w 935664"/>
                <a:gd name="connsiteY105" fmla="*/ 1057370 h 4097273"/>
                <a:gd name="connsiteX106" fmla="*/ 85346 w 935664"/>
                <a:gd name="connsiteY106" fmla="*/ 1067229 h 4097273"/>
                <a:gd name="connsiteX107" fmla="*/ 77952 w 935664"/>
                <a:gd name="connsiteY107" fmla="*/ 1084482 h 4097273"/>
                <a:gd name="connsiteX108" fmla="*/ 73023 w 935664"/>
                <a:gd name="connsiteY108" fmla="*/ 1091876 h 4097273"/>
                <a:gd name="connsiteX109" fmla="*/ 70558 w 935664"/>
                <a:gd name="connsiteY109" fmla="*/ 1099270 h 4097273"/>
                <a:gd name="connsiteX110" fmla="*/ 58235 w 935664"/>
                <a:gd name="connsiteY110" fmla="*/ 1116522 h 4097273"/>
                <a:gd name="connsiteX111" fmla="*/ 48376 w 935664"/>
                <a:gd name="connsiteY111" fmla="*/ 1131311 h 4097273"/>
                <a:gd name="connsiteX112" fmla="*/ 43447 w 935664"/>
                <a:gd name="connsiteY112" fmla="*/ 1138705 h 4097273"/>
                <a:gd name="connsiteX113" fmla="*/ 38517 w 935664"/>
                <a:gd name="connsiteY113" fmla="*/ 1153493 h 4097273"/>
                <a:gd name="connsiteX114" fmla="*/ 33588 w 935664"/>
                <a:gd name="connsiteY114" fmla="*/ 1168281 h 4097273"/>
                <a:gd name="connsiteX115" fmla="*/ 31123 w 935664"/>
                <a:gd name="connsiteY115" fmla="*/ 1175675 h 4097273"/>
                <a:gd name="connsiteX116" fmla="*/ 23729 w 935664"/>
                <a:gd name="connsiteY116" fmla="*/ 1190463 h 4097273"/>
                <a:gd name="connsiteX117" fmla="*/ 18800 w 935664"/>
                <a:gd name="connsiteY117" fmla="*/ 1197857 h 4097273"/>
                <a:gd name="connsiteX118" fmla="*/ 16335 w 935664"/>
                <a:gd name="connsiteY118" fmla="*/ 1205251 h 4097273"/>
                <a:gd name="connsiteX119" fmla="*/ 6476 w 935664"/>
                <a:gd name="connsiteY119" fmla="*/ 1217575 h 4097273"/>
                <a:gd name="connsiteX120" fmla="*/ 1547 w 935664"/>
                <a:gd name="connsiteY120" fmla="*/ 1217575 h 4097273"/>
                <a:gd name="connsiteX121" fmla="*/ 432 w 935664"/>
                <a:gd name="connsiteY121" fmla="*/ 1215190 h 4097273"/>
                <a:gd name="connsiteX122" fmla="*/ 5905 w 935664"/>
                <a:gd name="connsiteY122" fmla="*/ 4091543 h 4097273"/>
                <a:gd name="connsiteX123" fmla="*/ 913504 w 935664"/>
                <a:gd name="connsiteY123" fmla="*/ 4097273 h 4097273"/>
                <a:gd name="connsiteX124" fmla="*/ 935664 w 935664"/>
                <a:gd name="connsiteY124" fmla="*/ 2483 h 409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935664" h="4097273">
                  <a:moveTo>
                    <a:pt x="935664" y="2483"/>
                  </a:moveTo>
                  <a:lnTo>
                    <a:pt x="906088" y="18"/>
                  </a:lnTo>
                  <a:cubicBezTo>
                    <a:pt x="898694" y="-393"/>
                    <a:pt x="911017" y="6591"/>
                    <a:pt x="891300" y="18"/>
                  </a:cubicBezTo>
                  <a:cubicBezTo>
                    <a:pt x="871771" y="6527"/>
                    <a:pt x="881637" y="4093"/>
                    <a:pt x="861724" y="7412"/>
                  </a:cubicBezTo>
                  <a:cubicBezTo>
                    <a:pt x="859259" y="9055"/>
                    <a:pt x="856979" y="11016"/>
                    <a:pt x="854330" y="12341"/>
                  </a:cubicBezTo>
                  <a:cubicBezTo>
                    <a:pt x="852006" y="13503"/>
                    <a:pt x="849442" y="14122"/>
                    <a:pt x="846935" y="14806"/>
                  </a:cubicBezTo>
                  <a:cubicBezTo>
                    <a:pt x="840399" y="16588"/>
                    <a:pt x="833861" y="18406"/>
                    <a:pt x="827218" y="19735"/>
                  </a:cubicBezTo>
                  <a:cubicBezTo>
                    <a:pt x="823110" y="20557"/>
                    <a:pt x="818936" y="21098"/>
                    <a:pt x="814894" y="22200"/>
                  </a:cubicBezTo>
                  <a:cubicBezTo>
                    <a:pt x="809881" y="23567"/>
                    <a:pt x="800106" y="27129"/>
                    <a:pt x="800106" y="27129"/>
                  </a:cubicBezTo>
                  <a:cubicBezTo>
                    <a:pt x="778925" y="41252"/>
                    <a:pt x="805718" y="24324"/>
                    <a:pt x="785318" y="34524"/>
                  </a:cubicBezTo>
                  <a:cubicBezTo>
                    <a:pt x="782669" y="35849"/>
                    <a:pt x="780573" y="38128"/>
                    <a:pt x="777924" y="39453"/>
                  </a:cubicBezTo>
                  <a:cubicBezTo>
                    <a:pt x="775600" y="40615"/>
                    <a:pt x="772801" y="40656"/>
                    <a:pt x="770530" y="41918"/>
                  </a:cubicBezTo>
                  <a:cubicBezTo>
                    <a:pt x="765351" y="44795"/>
                    <a:pt x="759931" y="47587"/>
                    <a:pt x="755742" y="51776"/>
                  </a:cubicBezTo>
                  <a:cubicBezTo>
                    <a:pt x="754099" y="53419"/>
                    <a:pt x="752891" y="55667"/>
                    <a:pt x="750813" y="56706"/>
                  </a:cubicBezTo>
                  <a:cubicBezTo>
                    <a:pt x="747783" y="58221"/>
                    <a:pt x="744240" y="58349"/>
                    <a:pt x="740954" y="59170"/>
                  </a:cubicBezTo>
                  <a:cubicBezTo>
                    <a:pt x="737668" y="60813"/>
                    <a:pt x="734246" y="62210"/>
                    <a:pt x="731095" y="64100"/>
                  </a:cubicBezTo>
                  <a:cubicBezTo>
                    <a:pt x="726015" y="67148"/>
                    <a:pt x="721236" y="70673"/>
                    <a:pt x="716307" y="73959"/>
                  </a:cubicBezTo>
                  <a:cubicBezTo>
                    <a:pt x="713842" y="75602"/>
                    <a:pt x="711723" y="77951"/>
                    <a:pt x="708913" y="78888"/>
                  </a:cubicBezTo>
                  <a:lnTo>
                    <a:pt x="701519" y="81353"/>
                  </a:lnTo>
                  <a:cubicBezTo>
                    <a:pt x="686161" y="96708"/>
                    <a:pt x="708398" y="75945"/>
                    <a:pt x="689195" y="88747"/>
                  </a:cubicBezTo>
                  <a:cubicBezTo>
                    <a:pt x="686295" y="90680"/>
                    <a:pt x="684589" y="94050"/>
                    <a:pt x="681801" y="96141"/>
                  </a:cubicBezTo>
                  <a:cubicBezTo>
                    <a:pt x="677969" y="99015"/>
                    <a:pt x="673586" y="101070"/>
                    <a:pt x="669478" y="103535"/>
                  </a:cubicBezTo>
                  <a:cubicBezTo>
                    <a:pt x="658579" y="119881"/>
                    <a:pt x="671391" y="101713"/>
                    <a:pt x="657154" y="118323"/>
                  </a:cubicBezTo>
                  <a:cubicBezTo>
                    <a:pt x="654481" y="121442"/>
                    <a:pt x="652433" y="125063"/>
                    <a:pt x="649760" y="128182"/>
                  </a:cubicBezTo>
                  <a:cubicBezTo>
                    <a:pt x="647492" y="130828"/>
                    <a:pt x="644597" y="132898"/>
                    <a:pt x="642366" y="135576"/>
                  </a:cubicBezTo>
                  <a:cubicBezTo>
                    <a:pt x="640470" y="137852"/>
                    <a:pt x="639666" y="141019"/>
                    <a:pt x="637437" y="142970"/>
                  </a:cubicBezTo>
                  <a:cubicBezTo>
                    <a:pt x="632979" y="146871"/>
                    <a:pt x="626839" y="148640"/>
                    <a:pt x="622649" y="152829"/>
                  </a:cubicBezTo>
                  <a:cubicBezTo>
                    <a:pt x="621006" y="154472"/>
                    <a:pt x="619534" y="156306"/>
                    <a:pt x="617719" y="157758"/>
                  </a:cubicBezTo>
                  <a:cubicBezTo>
                    <a:pt x="603950" y="168772"/>
                    <a:pt x="611417" y="156671"/>
                    <a:pt x="590608" y="177476"/>
                  </a:cubicBezTo>
                  <a:cubicBezTo>
                    <a:pt x="571397" y="196683"/>
                    <a:pt x="602500" y="164941"/>
                    <a:pt x="580749" y="189799"/>
                  </a:cubicBezTo>
                  <a:cubicBezTo>
                    <a:pt x="557626" y="216225"/>
                    <a:pt x="578388" y="187178"/>
                    <a:pt x="558567" y="216911"/>
                  </a:cubicBezTo>
                  <a:cubicBezTo>
                    <a:pt x="540959" y="243324"/>
                    <a:pt x="568374" y="203244"/>
                    <a:pt x="546243" y="231699"/>
                  </a:cubicBezTo>
                  <a:cubicBezTo>
                    <a:pt x="542606" y="236375"/>
                    <a:pt x="539671" y="241558"/>
                    <a:pt x="536385" y="246487"/>
                  </a:cubicBezTo>
                  <a:cubicBezTo>
                    <a:pt x="534742" y="248952"/>
                    <a:pt x="533550" y="251786"/>
                    <a:pt x="531455" y="253881"/>
                  </a:cubicBezTo>
                  <a:cubicBezTo>
                    <a:pt x="528990" y="256346"/>
                    <a:pt x="526292" y="258597"/>
                    <a:pt x="524061" y="261275"/>
                  </a:cubicBezTo>
                  <a:cubicBezTo>
                    <a:pt x="522165" y="263551"/>
                    <a:pt x="521083" y="266440"/>
                    <a:pt x="519132" y="268669"/>
                  </a:cubicBezTo>
                  <a:cubicBezTo>
                    <a:pt x="515306" y="273041"/>
                    <a:pt x="506808" y="280993"/>
                    <a:pt x="506808" y="280993"/>
                  </a:cubicBezTo>
                  <a:cubicBezTo>
                    <a:pt x="505987" y="283458"/>
                    <a:pt x="505681" y="286159"/>
                    <a:pt x="504344" y="288387"/>
                  </a:cubicBezTo>
                  <a:cubicBezTo>
                    <a:pt x="503148" y="290380"/>
                    <a:pt x="500902" y="291531"/>
                    <a:pt x="499414" y="293316"/>
                  </a:cubicBezTo>
                  <a:cubicBezTo>
                    <a:pt x="496784" y="296472"/>
                    <a:pt x="494376" y="299810"/>
                    <a:pt x="492020" y="303175"/>
                  </a:cubicBezTo>
                  <a:cubicBezTo>
                    <a:pt x="488623" y="308028"/>
                    <a:pt x="485447" y="313034"/>
                    <a:pt x="482161" y="317963"/>
                  </a:cubicBezTo>
                  <a:cubicBezTo>
                    <a:pt x="480518" y="320428"/>
                    <a:pt x="479327" y="323262"/>
                    <a:pt x="477232" y="325357"/>
                  </a:cubicBezTo>
                  <a:cubicBezTo>
                    <a:pt x="474767" y="327822"/>
                    <a:pt x="472069" y="330073"/>
                    <a:pt x="469838" y="332751"/>
                  </a:cubicBezTo>
                  <a:cubicBezTo>
                    <a:pt x="467942" y="335027"/>
                    <a:pt x="466877" y="337931"/>
                    <a:pt x="464909" y="340145"/>
                  </a:cubicBezTo>
                  <a:cubicBezTo>
                    <a:pt x="460277" y="345355"/>
                    <a:pt x="453987" y="349132"/>
                    <a:pt x="450120" y="354933"/>
                  </a:cubicBezTo>
                  <a:cubicBezTo>
                    <a:pt x="443902" y="364261"/>
                    <a:pt x="447285" y="360232"/>
                    <a:pt x="440262" y="367257"/>
                  </a:cubicBezTo>
                  <a:cubicBezTo>
                    <a:pt x="434401" y="384838"/>
                    <a:pt x="442712" y="363583"/>
                    <a:pt x="430403" y="382045"/>
                  </a:cubicBezTo>
                  <a:cubicBezTo>
                    <a:pt x="428962" y="384207"/>
                    <a:pt x="429227" y="387183"/>
                    <a:pt x="427938" y="389439"/>
                  </a:cubicBezTo>
                  <a:cubicBezTo>
                    <a:pt x="425900" y="393006"/>
                    <a:pt x="422900" y="395933"/>
                    <a:pt x="420544" y="399298"/>
                  </a:cubicBezTo>
                  <a:cubicBezTo>
                    <a:pt x="417147" y="404151"/>
                    <a:pt x="410685" y="414086"/>
                    <a:pt x="410685" y="414086"/>
                  </a:cubicBezTo>
                  <a:cubicBezTo>
                    <a:pt x="409042" y="419015"/>
                    <a:pt x="408638" y="424551"/>
                    <a:pt x="405756" y="428874"/>
                  </a:cubicBezTo>
                  <a:cubicBezTo>
                    <a:pt x="402470" y="433803"/>
                    <a:pt x="397771" y="438042"/>
                    <a:pt x="395897" y="443662"/>
                  </a:cubicBezTo>
                  <a:cubicBezTo>
                    <a:pt x="392697" y="453261"/>
                    <a:pt x="395269" y="449219"/>
                    <a:pt x="388503" y="455986"/>
                  </a:cubicBezTo>
                  <a:cubicBezTo>
                    <a:pt x="386219" y="462837"/>
                    <a:pt x="386204" y="465041"/>
                    <a:pt x="381109" y="470774"/>
                  </a:cubicBezTo>
                  <a:cubicBezTo>
                    <a:pt x="373787" y="479011"/>
                    <a:pt x="360283" y="488889"/>
                    <a:pt x="356462" y="500350"/>
                  </a:cubicBezTo>
                  <a:cubicBezTo>
                    <a:pt x="355640" y="502815"/>
                    <a:pt x="355259" y="505473"/>
                    <a:pt x="353997" y="507744"/>
                  </a:cubicBezTo>
                  <a:cubicBezTo>
                    <a:pt x="351120" y="512923"/>
                    <a:pt x="344139" y="522532"/>
                    <a:pt x="344139" y="522532"/>
                  </a:cubicBezTo>
                  <a:cubicBezTo>
                    <a:pt x="342496" y="529105"/>
                    <a:pt x="342967" y="536613"/>
                    <a:pt x="339209" y="542250"/>
                  </a:cubicBezTo>
                  <a:cubicBezTo>
                    <a:pt x="334762" y="548921"/>
                    <a:pt x="332479" y="551683"/>
                    <a:pt x="329351" y="559503"/>
                  </a:cubicBezTo>
                  <a:cubicBezTo>
                    <a:pt x="327421" y="564327"/>
                    <a:pt x="327303" y="569968"/>
                    <a:pt x="324421" y="574291"/>
                  </a:cubicBezTo>
                  <a:cubicBezTo>
                    <a:pt x="322778" y="576756"/>
                    <a:pt x="320695" y="578978"/>
                    <a:pt x="319492" y="581685"/>
                  </a:cubicBezTo>
                  <a:cubicBezTo>
                    <a:pt x="317382" y="586433"/>
                    <a:pt x="316205" y="591544"/>
                    <a:pt x="314562" y="596473"/>
                  </a:cubicBezTo>
                  <a:cubicBezTo>
                    <a:pt x="313740" y="598938"/>
                    <a:pt x="313935" y="602030"/>
                    <a:pt x="312098" y="603867"/>
                  </a:cubicBezTo>
                  <a:lnTo>
                    <a:pt x="307168" y="608796"/>
                  </a:lnTo>
                  <a:lnTo>
                    <a:pt x="299774" y="630979"/>
                  </a:lnTo>
                  <a:cubicBezTo>
                    <a:pt x="298953" y="633444"/>
                    <a:pt x="298751" y="636211"/>
                    <a:pt x="297310" y="638373"/>
                  </a:cubicBezTo>
                  <a:lnTo>
                    <a:pt x="292380" y="645767"/>
                  </a:lnTo>
                  <a:cubicBezTo>
                    <a:pt x="288852" y="656353"/>
                    <a:pt x="287963" y="661344"/>
                    <a:pt x="282521" y="670414"/>
                  </a:cubicBezTo>
                  <a:cubicBezTo>
                    <a:pt x="279473" y="675494"/>
                    <a:pt x="276852" y="681013"/>
                    <a:pt x="272663" y="685202"/>
                  </a:cubicBezTo>
                  <a:cubicBezTo>
                    <a:pt x="268555" y="689310"/>
                    <a:pt x="263562" y="692691"/>
                    <a:pt x="260339" y="697525"/>
                  </a:cubicBezTo>
                  <a:lnTo>
                    <a:pt x="250480" y="712313"/>
                  </a:lnTo>
                  <a:cubicBezTo>
                    <a:pt x="241496" y="739272"/>
                    <a:pt x="255824" y="698441"/>
                    <a:pt x="243086" y="727101"/>
                  </a:cubicBezTo>
                  <a:cubicBezTo>
                    <a:pt x="240976" y="731849"/>
                    <a:pt x="240267" y="737142"/>
                    <a:pt x="238157" y="741890"/>
                  </a:cubicBezTo>
                  <a:cubicBezTo>
                    <a:pt x="236954" y="744597"/>
                    <a:pt x="234553" y="746635"/>
                    <a:pt x="233228" y="749284"/>
                  </a:cubicBezTo>
                  <a:cubicBezTo>
                    <a:pt x="232066" y="751608"/>
                    <a:pt x="231925" y="754354"/>
                    <a:pt x="230763" y="756678"/>
                  </a:cubicBezTo>
                  <a:cubicBezTo>
                    <a:pt x="229438" y="759327"/>
                    <a:pt x="227159" y="761423"/>
                    <a:pt x="225834" y="764072"/>
                  </a:cubicBezTo>
                  <a:cubicBezTo>
                    <a:pt x="223864" y="768012"/>
                    <a:pt x="221957" y="777639"/>
                    <a:pt x="220904" y="781325"/>
                  </a:cubicBezTo>
                  <a:cubicBezTo>
                    <a:pt x="220190" y="783823"/>
                    <a:pt x="219777" y="786491"/>
                    <a:pt x="218440" y="788719"/>
                  </a:cubicBezTo>
                  <a:cubicBezTo>
                    <a:pt x="217244" y="790712"/>
                    <a:pt x="215153" y="792005"/>
                    <a:pt x="213510" y="793648"/>
                  </a:cubicBezTo>
                  <a:lnTo>
                    <a:pt x="206116" y="815830"/>
                  </a:lnTo>
                  <a:cubicBezTo>
                    <a:pt x="205294" y="818295"/>
                    <a:pt x="205092" y="821062"/>
                    <a:pt x="203651" y="823224"/>
                  </a:cubicBezTo>
                  <a:cubicBezTo>
                    <a:pt x="202008" y="825689"/>
                    <a:pt x="200047" y="827969"/>
                    <a:pt x="198722" y="830618"/>
                  </a:cubicBezTo>
                  <a:cubicBezTo>
                    <a:pt x="197560" y="832942"/>
                    <a:pt x="196971" y="835515"/>
                    <a:pt x="196257" y="838013"/>
                  </a:cubicBezTo>
                  <a:cubicBezTo>
                    <a:pt x="195327" y="841270"/>
                    <a:pt x="195308" y="844841"/>
                    <a:pt x="193793" y="847871"/>
                  </a:cubicBezTo>
                  <a:cubicBezTo>
                    <a:pt x="192754" y="849950"/>
                    <a:pt x="190506" y="851158"/>
                    <a:pt x="188863" y="852801"/>
                  </a:cubicBezTo>
                  <a:cubicBezTo>
                    <a:pt x="184962" y="868407"/>
                    <a:pt x="188278" y="859841"/>
                    <a:pt x="176540" y="877448"/>
                  </a:cubicBezTo>
                  <a:lnTo>
                    <a:pt x="176540" y="877448"/>
                  </a:lnTo>
                  <a:cubicBezTo>
                    <a:pt x="175718" y="879913"/>
                    <a:pt x="175237" y="882518"/>
                    <a:pt x="174075" y="884842"/>
                  </a:cubicBezTo>
                  <a:cubicBezTo>
                    <a:pt x="170965" y="891062"/>
                    <a:pt x="168803" y="892579"/>
                    <a:pt x="164216" y="897165"/>
                  </a:cubicBezTo>
                  <a:cubicBezTo>
                    <a:pt x="163395" y="899630"/>
                    <a:pt x="163089" y="902331"/>
                    <a:pt x="161752" y="904559"/>
                  </a:cubicBezTo>
                  <a:cubicBezTo>
                    <a:pt x="160556" y="906552"/>
                    <a:pt x="158274" y="907674"/>
                    <a:pt x="156822" y="909489"/>
                  </a:cubicBezTo>
                  <a:cubicBezTo>
                    <a:pt x="154972" y="911802"/>
                    <a:pt x="153363" y="914311"/>
                    <a:pt x="151893" y="916883"/>
                  </a:cubicBezTo>
                  <a:cubicBezTo>
                    <a:pt x="150070" y="920073"/>
                    <a:pt x="148410" y="923364"/>
                    <a:pt x="146963" y="926741"/>
                  </a:cubicBezTo>
                  <a:cubicBezTo>
                    <a:pt x="145940" y="929129"/>
                    <a:pt x="145661" y="931811"/>
                    <a:pt x="144499" y="934135"/>
                  </a:cubicBezTo>
                  <a:cubicBezTo>
                    <a:pt x="143174" y="936785"/>
                    <a:pt x="141212" y="939064"/>
                    <a:pt x="139569" y="941529"/>
                  </a:cubicBezTo>
                  <a:cubicBezTo>
                    <a:pt x="137926" y="946459"/>
                    <a:pt x="136964" y="951670"/>
                    <a:pt x="134640" y="956318"/>
                  </a:cubicBezTo>
                  <a:cubicBezTo>
                    <a:pt x="128386" y="968826"/>
                    <a:pt x="131749" y="963119"/>
                    <a:pt x="124781" y="973570"/>
                  </a:cubicBezTo>
                  <a:cubicBezTo>
                    <a:pt x="123960" y="976035"/>
                    <a:pt x="123340" y="978577"/>
                    <a:pt x="122317" y="980965"/>
                  </a:cubicBezTo>
                  <a:cubicBezTo>
                    <a:pt x="120870" y="984342"/>
                    <a:pt x="118677" y="987383"/>
                    <a:pt x="117387" y="990823"/>
                  </a:cubicBezTo>
                  <a:cubicBezTo>
                    <a:pt x="116198" y="993995"/>
                    <a:pt x="116112" y="997510"/>
                    <a:pt x="114923" y="1000682"/>
                  </a:cubicBezTo>
                  <a:cubicBezTo>
                    <a:pt x="113633" y="1004122"/>
                    <a:pt x="111358" y="1007130"/>
                    <a:pt x="109993" y="1010541"/>
                  </a:cubicBezTo>
                  <a:cubicBezTo>
                    <a:pt x="108063" y="1015365"/>
                    <a:pt x="106707" y="1020400"/>
                    <a:pt x="105064" y="1025329"/>
                  </a:cubicBezTo>
                  <a:cubicBezTo>
                    <a:pt x="104242" y="1027794"/>
                    <a:pt x="103229" y="1030203"/>
                    <a:pt x="102599" y="1032723"/>
                  </a:cubicBezTo>
                  <a:cubicBezTo>
                    <a:pt x="101777" y="1036009"/>
                    <a:pt x="101468" y="1039468"/>
                    <a:pt x="100134" y="1042582"/>
                  </a:cubicBezTo>
                  <a:cubicBezTo>
                    <a:pt x="98967" y="1045305"/>
                    <a:pt x="96530" y="1047327"/>
                    <a:pt x="95205" y="1049976"/>
                  </a:cubicBezTo>
                  <a:cubicBezTo>
                    <a:pt x="94043" y="1052300"/>
                    <a:pt x="94029" y="1055114"/>
                    <a:pt x="92740" y="1057370"/>
                  </a:cubicBezTo>
                  <a:cubicBezTo>
                    <a:pt x="90702" y="1060937"/>
                    <a:pt x="87523" y="1063746"/>
                    <a:pt x="85346" y="1067229"/>
                  </a:cubicBezTo>
                  <a:cubicBezTo>
                    <a:pt x="72529" y="1087736"/>
                    <a:pt x="86335" y="1067714"/>
                    <a:pt x="77952" y="1084482"/>
                  </a:cubicBezTo>
                  <a:cubicBezTo>
                    <a:pt x="76627" y="1087131"/>
                    <a:pt x="74348" y="1089227"/>
                    <a:pt x="73023" y="1091876"/>
                  </a:cubicBezTo>
                  <a:cubicBezTo>
                    <a:pt x="71861" y="1094200"/>
                    <a:pt x="71720" y="1096946"/>
                    <a:pt x="70558" y="1099270"/>
                  </a:cubicBezTo>
                  <a:cubicBezTo>
                    <a:pt x="68552" y="1103281"/>
                    <a:pt x="60193" y="1113725"/>
                    <a:pt x="58235" y="1116522"/>
                  </a:cubicBezTo>
                  <a:cubicBezTo>
                    <a:pt x="54837" y="1121376"/>
                    <a:pt x="51662" y="1126381"/>
                    <a:pt x="48376" y="1131311"/>
                  </a:cubicBezTo>
                  <a:cubicBezTo>
                    <a:pt x="46733" y="1133776"/>
                    <a:pt x="44384" y="1135895"/>
                    <a:pt x="43447" y="1138705"/>
                  </a:cubicBezTo>
                  <a:lnTo>
                    <a:pt x="38517" y="1153493"/>
                  </a:lnTo>
                  <a:lnTo>
                    <a:pt x="33588" y="1168281"/>
                  </a:lnTo>
                  <a:cubicBezTo>
                    <a:pt x="32766" y="1170746"/>
                    <a:pt x="32564" y="1173513"/>
                    <a:pt x="31123" y="1175675"/>
                  </a:cubicBezTo>
                  <a:cubicBezTo>
                    <a:pt x="16997" y="1196865"/>
                    <a:pt x="33933" y="1170055"/>
                    <a:pt x="23729" y="1190463"/>
                  </a:cubicBezTo>
                  <a:cubicBezTo>
                    <a:pt x="22404" y="1193112"/>
                    <a:pt x="20125" y="1195208"/>
                    <a:pt x="18800" y="1197857"/>
                  </a:cubicBezTo>
                  <a:cubicBezTo>
                    <a:pt x="17638" y="1200181"/>
                    <a:pt x="17497" y="1202927"/>
                    <a:pt x="16335" y="1205251"/>
                  </a:cubicBezTo>
                  <a:cubicBezTo>
                    <a:pt x="15173" y="1207574"/>
                    <a:pt x="8941" y="1215521"/>
                    <a:pt x="6476" y="1217575"/>
                  </a:cubicBezTo>
                  <a:cubicBezTo>
                    <a:pt x="4011" y="1219629"/>
                    <a:pt x="3190" y="1217575"/>
                    <a:pt x="1547" y="1217575"/>
                  </a:cubicBezTo>
                  <a:cubicBezTo>
                    <a:pt x="540" y="1217178"/>
                    <a:pt x="664" y="1215687"/>
                    <a:pt x="432" y="1215190"/>
                  </a:cubicBezTo>
                  <a:cubicBezTo>
                    <a:pt x="-896" y="1217076"/>
                    <a:pt x="809" y="3603653"/>
                    <a:pt x="5905" y="4091543"/>
                  </a:cubicBezTo>
                  <a:lnTo>
                    <a:pt x="913504" y="4097273"/>
                  </a:lnTo>
                  <a:cubicBezTo>
                    <a:pt x="919717" y="2704844"/>
                    <a:pt x="926345" y="2091126"/>
                    <a:pt x="935664" y="2483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 flipH="1">
              <a:off x="831772" y="1248655"/>
              <a:ext cx="359167" cy="1119707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589 w 969519"/>
                <a:gd name="connsiteY0" fmla="*/ 0 h 2803644"/>
                <a:gd name="connsiteX1" fmla="*/ 908386 w 969519"/>
                <a:gd name="connsiteY1" fmla="*/ 78377 h 2803644"/>
                <a:gd name="connsiteX2" fmla="*/ 904367 w 969519"/>
                <a:gd name="connsiteY2" fmla="*/ 84406 h 2803644"/>
                <a:gd name="connsiteX3" fmla="*/ 866183 w 969519"/>
                <a:gd name="connsiteY3" fmla="*/ 176851 h 2803644"/>
                <a:gd name="connsiteX4" fmla="*/ 862164 w 969519"/>
                <a:gd name="connsiteY4" fmla="*/ 188909 h 2803644"/>
                <a:gd name="connsiteX5" fmla="*/ 860154 w 969519"/>
                <a:gd name="connsiteY5" fmla="*/ 194938 h 2803644"/>
                <a:gd name="connsiteX6" fmla="*/ 852115 w 969519"/>
                <a:gd name="connsiteY6" fmla="*/ 213025 h 2803644"/>
                <a:gd name="connsiteX7" fmla="*/ 848096 w 969519"/>
                <a:gd name="connsiteY7" fmla="*/ 225083 h 2803644"/>
                <a:gd name="connsiteX8" fmla="*/ 846086 w 969519"/>
                <a:gd name="connsiteY8" fmla="*/ 231112 h 2803644"/>
                <a:gd name="connsiteX9" fmla="*/ 842067 w 969519"/>
                <a:gd name="connsiteY9" fmla="*/ 237141 h 2803644"/>
                <a:gd name="connsiteX10" fmla="*/ 834028 w 969519"/>
                <a:gd name="connsiteY10" fmla="*/ 253218 h 2803644"/>
                <a:gd name="connsiteX11" fmla="*/ 827999 w 969519"/>
                <a:gd name="connsiteY11" fmla="*/ 263266 h 2803644"/>
                <a:gd name="connsiteX12" fmla="*/ 825990 w 969519"/>
                <a:gd name="connsiteY12" fmla="*/ 269295 h 2803644"/>
                <a:gd name="connsiteX13" fmla="*/ 817951 w 969519"/>
                <a:gd name="connsiteY13" fmla="*/ 279344 h 2803644"/>
                <a:gd name="connsiteX14" fmla="*/ 813932 w 969519"/>
                <a:gd name="connsiteY14" fmla="*/ 291402 h 2803644"/>
                <a:gd name="connsiteX15" fmla="*/ 809912 w 969519"/>
                <a:gd name="connsiteY15" fmla="*/ 303460 h 2803644"/>
                <a:gd name="connsiteX16" fmla="*/ 805893 w 969519"/>
                <a:gd name="connsiteY16" fmla="*/ 315518 h 2803644"/>
                <a:gd name="connsiteX17" fmla="*/ 797854 w 969519"/>
                <a:gd name="connsiteY17" fmla="*/ 327576 h 2803644"/>
                <a:gd name="connsiteX18" fmla="*/ 791825 w 969519"/>
                <a:gd name="connsiteY18" fmla="*/ 339634 h 2803644"/>
                <a:gd name="connsiteX19" fmla="*/ 785796 w 969519"/>
                <a:gd name="connsiteY19" fmla="*/ 351692 h 2803644"/>
                <a:gd name="connsiteX20" fmla="*/ 779767 w 969519"/>
                <a:gd name="connsiteY20" fmla="*/ 369779 h 2803644"/>
                <a:gd name="connsiteX21" fmla="*/ 777758 w 969519"/>
                <a:gd name="connsiteY21" fmla="*/ 375808 h 2803644"/>
                <a:gd name="connsiteX22" fmla="*/ 771729 w 969519"/>
                <a:gd name="connsiteY22" fmla="*/ 397914 h 2803644"/>
                <a:gd name="connsiteX23" fmla="*/ 767709 w 969519"/>
                <a:gd name="connsiteY23" fmla="*/ 409972 h 2803644"/>
                <a:gd name="connsiteX24" fmla="*/ 765700 w 969519"/>
                <a:gd name="connsiteY24" fmla="*/ 416001 h 2803644"/>
                <a:gd name="connsiteX25" fmla="*/ 761680 w 969519"/>
                <a:gd name="connsiteY25" fmla="*/ 420021 h 2803644"/>
                <a:gd name="connsiteX26" fmla="*/ 755651 w 969519"/>
                <a:gd name="connsiteY26" fmla="*/ 438108 h 2803644"/>
                <a:gd name="connsiteX27" fmla="*/ 753642 w 969519"/>
                <a:gd name="connsiteY27" fmla="*/ 444137 h 2803644"/>
                <a:gd name="connsiteX28" fmla="*/ 749622 w 969519"/>
                <a:gd name="connsiteY28" fmla="*/ 450166 h 2803644"/>
                <a:gd name="connsiteX29" fmla="*/ 745603 w 969519"/>
                <a:gd name="connsiteY29" fmla="*/ 462224 h 2803644"/>
                <a:gd name="connsiteX30" fmla="*/ 741584 w 969519"/>
                <a:gd name="connsiteY30" fmla="*/ 476291 h 2803644"/>
                <a:gd name="connsiteX31" fmla="*/ 737564 w 969519"/>
                <a:gd name="connsiteY31" fmla="*/ 482320 h 2803644"/>
                <a:gd name="connsiteX32" fmla="*/ 735555 w 969519"/>
                <a:gd name="connsiteY32" fmla="*/ 488349 h 2803644"/>
                <a:gd name="connsiteX33" fmla="*/ 731535 w 969519"/>
                <a:gd name="connsiteY33" fmla="*/ 492369 h 2803644"/>
                <a:gd name="connsiteX34" fmla="*/ 727516 w 969519"/>
                <a:gd name="connsiteY34" fmla="*/ 504427 h 2803644"/>
                <a:gd name="connsiteX35" fmla="*/ 719477 w 969519"/>
                <a:gd name="connsiteY35" fmla="*/ 516485 h 2803644"/>
                <a:gd name="connsiteX36" fmla="*/ 713448 w 969519"/>
                <a:gd name="connsiteY36" fmla="*/ 526533 h 2803644"/>
                <a:gd name="connsiteX37" fmla="*/ 711439 w 969519"/>
                <a:gd name="connsiteY37" fmla="*/ 532562 h 2803644"/>
                <a:gd name="connsiteX38" fmla="*/ 703400 w 969519"/>
                <a:gd name="connsiteY38" fmla="*/ 544620 h 2803644"/>
                <a:gd name="connsiteX39" fmla="*/ 695361 w 969519"/>
                <a:gd name="connsiteY39" fmla="*/ 572756 h 2803644"/>
                <a:gd name="connsiteX40" fmla="*/ 691342 w 969519"/>
                <a:gd name="connsiteY40" fmla="*/ 578785 h 2803644"/>
                <a:gd name="connsiteX41" fmla="*/ 687322 w 969519"/>
                <a:gd name="connsiteY41" fmla="*/ 590843 h 2803644"/>
                <a:gd name="connsiteX42" fmla="*/ 679284 w 969519"/>
                <a:gd name="connsiteY42" fmla="*/ 602901 h 2803644"/>
                <a:gd name="connsiteX43" fmla="*/ 675264 w 969519"/>
                <a:gd name="connsiteY43" fmla="*/ 608930 h 2803644"/>
                <a:gd name="connsiteX44" fmla="*/ 667226 w 969519"/>
                <a:gd name="connsiteY44" fmla="*/ 627017 h 2803644"/>
                <a:gd name="connsiteX45" fmla="*/ 665216 w 969519"/>
                <a:gd name="connsiteY45" fmla="*/ 635055 h 2803644"/>
                <a:gd name="connsiteX46" fmla="*/ 659187 w 969519"/>
                <a:gd name="connsiteY46" fmla="*/ 653142 h 2803644"/>
                <a:gd name="connsiteX47" fmla="*/ 657177 w 969519"/>
                <a:gd name="connsiteY47" fmla="*/ 659171 h 2803644"/>
                <a:gd name="connsiteX48" fmla="*/ 655168 w 969519"/>
                <a:gd name="connsiteY48" fmla="*/ 665200 h 2803644"/>
                <a:gd name="connsiteX49" fmla="*/ 651148 w 969519"/>
                <a:gd name="connsiteY49" fmla="*/ 671229 h 2803644"/>
                <a:gd name="connsiteX50" fmla="*/ 649139 w 969519"/>
                <a:gd name="connsiteY50" fmla="*/ 677258 h 2803644"/>
                <a:gd name="connsiteX51" fmla="*/ 645119 w 969519"/>
                <a:gd name="connsiteY51" fmla="*/ 681278 h 2803644"/>
                <a:gd name="connsiteX52" fmla="*/ 641100 w 969519"/>
                <a:gd name="connsiteY52" fmla="*/ 687307 h 2803644"/>
                <a:gd name="connsiteX53" fmla="*/ 639090 w 969519"/>
                <a:gd name="connsiteY53" fmla="*/ 693336 h 2803644"/>
                <a:gd name="connsiteX54" fmla="*/ 635071 w 969519"/>
                <a:gd name="connsiteY54" fmla="*/ 699365 h 2803644"/>
                <a:gd name="connsiteX55" fmla="*/ 627032 w 969519"/>
                <a:gd name="connsiteY55" fmla="*/ 717452 h 2803644"/>
                <a:gd name="connsiteX56" fmla="*/ 621003 w 969519"/>
                <a:gd name="connsiteY56" fmla="*/ 737549 h 2803644"/>
                <a:gd name="connsiteX57" fmla="*/ 618994 w 969519"/>
                <a:gd name="connsiteY57" fmla="*/ 743578 h 2803644"/>
                <a:gd name="connsiteX58" fmla="*/ 614974 w 969519"/>
                <a:gd name="connsiteY58" fmla="*/ 749607 h 2803644"/>
                <a:gd name="connsiteX59" fmla="*/ 606936 w 969519"/>
                <a:gd name="connsiteY59" fmla="*/ 773723 h 2803644"/>
                <a:gd name="connsiteX60" fmla="*/ 604926 w 969519"/>
                <a:gd name="connsiteY60" fmla="*/ 779752 h 2803644"/>
                <a:gd name="connsiteX61" fmla="*/ 602916 w 969519"/>
                <a:gd name="connsiteY61" fmla="*/ 785781 h 2803644"/>
                <a:gd name="connsiteX62" fmla="*/ 598897 w 969519"/>
                <a:gd name="connsiteY62" fmla="*/ 799848 h 2803644"/>
                <a:gd name="connsiteX63" fmla="*/ 594878 w 969519"/>
                <a:gd name="connsiteY63" fmla="*/ 805877 h 2803644"/>
                <a:gd name="connsiteX64" fmla="*/ 588849 w 969519"/>
                <a:gd name="connsiteY64" fmla="*/ 815926 h 2803644"/>
                <a:gd name="connsiteX65" fmla="*/ 584829 w 969519"/>
                <a:gd name="connsiteY65" fmla="*/ 827984 h 2803644"/>
                <a:gd name="connsiteX66" fmla="*/ 580810 w 969519"/>
                <a:gd name="connsiteY66" fmla="*/ 834013 h 2803644"/>
                <a:gd name="connsiteX67" fmla="*/ 576791 w 969519"/>
                <a:gd name="connsiteY67" fmla="*/ 846071 h 2803644"/>
                <a:gd name="connsiteX68" fmla="*/ 574781 w 969519"/>
                <a:gd name="connsiteY68" fmla="*/ 852100 h 2803644"/>
                <a:gd name="connsiteX69" fmla="*/ 570762 w 969519"/>
                <a:gd name="connsiteY69" fmla="*/ 858129 h 2803644"/>
                <a:gd name="connsiteX70" fmla="*/ 564733 w 969519"/>
                <a:gd name="connsiteY70" fmla="*/ 876216 h 2803644"/>
                <a:gd name="connsiteX71" fmla="*/ 562723 w 969519"/>
                <a:gd name="connsiteY71" fmla="*/ 882245 h 2803644"/>
                <a:gd name="connsiteX72" fmla="*/ 556694 w 969519"/>
                <a:gd name="connsiteY72" fmla="*/ 888274 h 2803644"/>
                <a:gd name="connsiteX73" fmla="*/ 548655 w 969519"/>
                <a:gd name="connsiteY73" fmla="*/ 906361 h 2803644"/>
                <a:gd name="connsiteX74" fmla="*/ 544636 w 969519"/>
                <a:gd name="connsiteY74" fmla="*/ 918419 h 2803644"/>
                <a:gd name="connsiteX75" fmla="*/ 540617 w 969519"/>
                <a:gd name="connsiteY75" fmla="*/ 924448 h 2803644"/>
                <a:gd name="connsiteX76" fmla="*/ 536597 w 969519"/>
                <a:gd name="connsiteY76" fmla="*/ 936506 h 2803644"/>
                <a:gd name="connsiteX77" fmla="*/ 530568 w 969519"/>
                <a:gd name="connsiteY77" fmla="*/ 948564 h 2803644"/>
                <a:gd name="connsiteX78" fmla="*/ 526549 w 969519"/>
                <a:gd name="connsiteY78" fmla="*/ 954593 h 2803644"/>
                <a:gd name="connsiteX79" fmla="*/ 522530 w 969519"/>
                <a:gd name="connsiteY79" fmla="*/ 966651 h 2803644"/>
                <a:gd name="connsiteX80" fmla="*/ 514491 w 969519"/>
                <a:gd name="connsiteY80" fmla="*/ 990767 h 2803644"/>
                <a:gd name="connsiteX81" fmla="*/ 512481 w 969519"/>
                <a:gd name="connsiteY81" fmla="*/ 996796 h 2803644"/>
                <a:gd name="connsiteX82" fmla="*/ 510472 w 969519"/>
                <a:gd name="connsiteY82" fmla="*/ 1002825 h 2803644"/>
                <a:gd name="connsiteX83" fmla="*/ 506452 w 969519"/>
                <a:gd name="connsiteY83" fmla="*/ 1006844 h 2803644"/>
                <a:gd name="connsiteX84" fmla="*/ 500423 w 969519"/>
                <a:gd name="connsiteY84" fmla="*/ 1018902 h 2803644"/>
                <a:gd name="connsiteX85" fmla="*/ 498413 w 969519"/>
                <a:gd name="connsiteY85" fmla="*/ 1024931 h 2803644"/>
                <a:gd name="connsiteX86" fmla="*/ 494394 w 969519"/>
                <a:gd name="connsiteY86" fmla="*/ 1030960 h 2803644"/>
                <a:gd name="connsiteX87" fmla="*/ 488365 w 969519"/>
                <a:gd name="connsiteY87" fmla="*/ 1041009 h 2803644"/>
                <a:gd name="connsiteX88" fmla="*/ 480326 w 969519"/>
                <a:gd name="connsiteY88" fmla="*/ 1059096 h 2803644"/>
                <a:gd name="connsiteX89" fmla="*/ 476307 w 969519"/>
                <a:gd name="connsiteY89" fmla="*/ 1073163 h 2803644"/>
                <a:gd name="connsiteX90" fmla="*/ 468268 w 969519"/>
                <a:gd name="connsiteY90" fmla="*/ 1081202 h 2803644"/>
                <a:gd name="connsiteX91" fmla="*/ 464249 w 969519"/>
                <a:gd name="connsiteY91" fmla="*/ 1087231 h 2803644"/>
                <a:gd name="connsiteX92" fmla="*/ 462239 w 969519"/>
                <a:gd name="connsiteY92" fmla="*/ 1093260 h 2803644"/>
                <a:gd name="connsiteX93" fmla="*/ 458220 w 969519"/>
                <a:gd name="connsiteY93" fmla="*/ 1097280 h 2803644"/>
                <a:gd name="connsiteX94" fmla="*/ 456210 w 969519"/>
                <a:gd name="connsiteY94" fmla="*/ 1103309 h 2803644"/>
                <a:gd name="connsiteX95" fmla="*/ 448172 w 969519"/>
                <a:gd name="connsiteY95" fmla="*/ 1115367 h 2803644"/>
                <a:gd name="connsiteX96" fmla="*/ 446162 w 969519"/>
                <a:gd name="connsiteY96" fmla="*/ 1121396 h 2803644"/>
                <a:gd name="connsiteX97" fmla="*/ 438123 w 969519"/>
                <a:gd name="connsiteY97" fmla="*/ 1133454 h 2803644"/>
                <a:gd name="connsiteX98" fmla="*/ 430085 w 969519"/>
                <a:gd name="connsiteY98" fmla="*/ 1157570 h 2803644"/>
                <a:gd name="connsiteX99" fmla="*/ 428075 w 969519"/>
                <a:gd name="connsiteY99" fmla="*/ 1163599 h 2803644"/>
                <a:gd name="connsiteX100" fmla="*/ 426065 w 969519"/>
                <a:gd name="connsiteY100" fmla="*/ 1169628 h 2803644"/>
                <a:gd name="connsiteX101" fmla="*/ 418027 w 969519"/>
                <a:gd name="connsiteY101" fmla="*/ 1181686 h 2803644"/>
                <a:gd name="connsiteX102" fmla="*/ 414007 w 969519"/>
                <a:gd name="connsiteY102" fmla="*/ 1193744 h 2803644"/>
                <a:gd name="connsiteX103" fmla="*/ 409988 w 969519"/>
                <a:gd name="connsiteY103" fmla="*/ 1199773 h 2803644"/>
                <a:gd name="connsiteX104" fmla="*/ 407978 w 969519"/>
                <a:gd name="connsiteY104" fmla="*/ 1205802 h 2803644"/>
                <a:gd name="connsiteX105" fmla="*/ 403959 w 969519"/>
                <a:gd name="connsiteY105" fmla="*/ 1211831 h 2803644"/>
                <a:gd name="connsiteX106" fmla="*/ 395920 w 969519"/>
                <a:gd name="connsiteY106" fmla="*/ 1229918 h 2803644"/>
                <a:gd name="connsiteX107" fmla="*/ 391901 w 969519"/>
                <a:gd name="connsiteY107" fmla="*/ 1241976 h 2803644"/>
                <a:gd name="connsiteX108" fmla="*/ 389891 w 969519"/>
                <a:gd name="connsiteY108" fmla="*/ 1248005 h 2803644"/>
                <a:gd name="connsiteX109" fmla="*/ 377833 w 969519"/>
                <a:gd name="connsiteY109" fmla="*/ 1264082 h 2803644"/>
                <a:gd name="connsiteX110" fmla="*/ 373814 w 969519"/>
                <a:gd name="connsiteY110" fmla="*/ 1276140 h 2803644"/>
                <a:gd name="connsiteX111" fmla="*/ 371804 w 969519"/>
                <a:gd name="connsiteY111" fmla="*/ 1282169 h 2803644"/>
                <a:gd name="connsiteX112" fmla="*/ 367785 w 969519"/>
                <a:gd name="connsiteY112" fmla="*/ 1288198 h 2803644"/>
                <a:gd name="connsiteX113" fmla="*/ 361756 w 969519"/>
                <a:gd name="connsiteY113" fmla="*/ 1298247 h 2803644"/>
                <a:gd name="connsiteX114" fmla="*/ 355727 w 969519"/>
                <a:gd name="connsiteY114" fmla="*/ 1310305 h 2803644"/>
                <a:gd name="connsiteX115" fmla="*/ 351708 w 969519"/>
                <a:gd name="connsiteY115" fmla="*/ 1322363 h 2803644"/>
                <a:gd name="connsiteX116" fmla="*/ 349698 w 969519"/>
                <a:gd name="connsiteY116" fmla="*/ 1328392 h 2803644"/>
                <a:gd name="connsiteX117" fmla="*/ 343669 w 969519"/>
                <a:gd name="connsiteY117" fmla="*/ 1346479 h 2803644"/>
                <a:gd name="connsiteX118" fmla="*/ 341659 w 969519"/>
                <a:gd name="connsiteY118" fmla="*/ 1352508 h 2803644"/>
                <a:gd name="connsiteX119" fmla="*/ 337640 w 969519"/>
                <a:gd name="connsiteY119" fmla="*/ 1358537 h 2803644"/>
                <a:gd name="connsiteX120" fmla="*/ 335630 w 969519"/>
                <a:gd name="connsiteY120" fmla="*/ 1364566 h 2803644"/>
                <a:gd name="connsiteX121" fmla="*/ 327592 w 969519"/>
                <a:gd name="connsiteY121" fmla="*/ 1376624 h 2803644"/>
                <a:gd name="connsiteX122" fmla="*/ 323572 w 969519"/>
                <a:gd name="connsiteY122" fmla="*/ 1388682 h 2803644"/>
                <a:gd name="connsiteX123" fmla="*/ 321562 w 969519"/>
                <a:gd name="connsiteY123" fmla="*/ 1394711 h 2803644"/>
                <a:gd name="connsiteX124" fmla="*/ 317543 w 969519"/>
                <a:gd name="connsiteY124" fmla="*/ 1400740 h 2803644"/>
                <a:gd name="connsiteX125" fmla="*/ 313524 w 969519"/>
                <a:gd name="connsiteY125" fmla="*/ 1412798 h 2803644"/>
                <a:gd name="connsiteX126" fmla="*/ 311514 w 969519"/>
                <a:gd name="connsiteY126" fmla="*/ 1418827 h 2803644"/>
                <a:gd name="connsiteX127" fmla="*/ 307495 w 969519"/>
                <a:gd name="connsiteY127" fmla="*/ 1424856 h 2803644"/>
                <a:gd name="connsiteX128" fmla="*/ 303475 w 969519"/>
                <a:gd name="connsiteY128" fmla="*/ 1428875 h 2803644"/>
                <a:gd name="connsiteX129" fmla="*/ 289408 w 969519"/>
                <a:gd name="connsiteY129" fmla="*/ 1444952 h 2803644"/>
                <a:gd name="connsiteX130" fmla="*/ 281369 w 969519"/>
                <a:gd name="connsiteY130" fmla="*/ 1457011 h 2803644"/>
                <a:gd name="connsiteX131" fmla="*/ 277350 w 969519"/>
                <a:gd name="connsiteY131" fmla="*/ 1463040 h 2803644"/>
                <a:gd name="connsiteX132" fmla="*/ 273330 w 969519"/>
                <a:gd name="connsiteY132" fmla="*/ 1467059 h 2803644"/>
                <a:gd name="connsiteX133" fmla="*/ 267301 w 969519"/>
                <a:gd name="connsiteY133" fmla="*/ 1477107 h 2803644"/>
                <a:gd name="connsiteX134" fmla="*/ 265292 w 969519"/>
                <a:gd name="connsiteY134" fmla="*/ 1483136 h 2803644"/>
                <a:gd name="connsiteX135" fmla="*/ 261272 w 969519"/>
                <a:gd name="connsiteY135" fmla="*/ 1489165 h 2803644"/>
                <a:gd name="connsiteX136" fmla="*/ 257253 w 969519"/>
                <a:gd name="connsiteY136" fmla="*/ 1503233 h 2803644"/>
                <a:gd name="connsiteX137" fmla="*/ 253234 w 969519"/>
                <a:gd name="connsiteY137" fmla="*/ 1509262 h 2803644"/>
                <a:gd name="connsiteX138" fmla="*/ 251224 w 969519"/>
                <a:gd name="connsiteY138" fmla="*/ 1515291 h 2803644"/>
                <a:gd name="connsiteX139" fmla="*/ 243185 w 969519"/>
                <a:gd name="connsiteY139" fmla="*/ 1527349 h 2803644"/>
                <a:gd name="connsiteX140" fmla="*/ 239166 w 969519"/>
                <a:gd name="connsiteY140" fmla="*/ 1533378 h 2803644"/>
                <a:gd name="connsiteX141" fmla="*/ 235147 w 969519"/>
                <a:gd name="connsiteY141" fmla="*/ 1539407 h 2803644"/>
                <a:gd name="connsiteX142" fmla="*/ 233137 w 969519"/>
                <a:gd name="connsiteY142" fmla="*/ 1545436 h 2803644"/>
                <a:gd name="connsiteX143" fmla="*/ 225098 w 969519"/>
                <a:gd name="connsiteY143" fmla="*/ 1555484 h 2803644"/>
                <a:gd name="connsiteX144" fmla="*/ 219069 w 969519"/>
                <a:gd name="connsiteY144" fmla="*/ 1567542 h 2803644"/>
                <a:gd name="connsiteX145" fmla="*/ 217060 w 969519"/>
                <a:gd name="connsiteY145" fmla="*/ 1573571 h 2803644"/>
                <a:gd name="connsiteX146" fmla="*/ 213040 w 969519"/>
                <a:gd name="connsiteY146" fmla="*/ 1577591 h 2803644"/>
                <a:gd name="connsiteX147" fmla="*/ 202992 w 969519"/>
                <a:gd name="connsiteY147" fmla="*/ 1589649 h 2803644"/>
                <a:gd name="connsiteX148" fmla="*/ 196963 w 969519"/>
                <a:gd name="connsiteY148" fmla="*/ 1601707 h 2803644"/>
                <a:gd name="connsiteX149" fmla="*/ 194953 w 969519"/>
                <a:gd name="connsiteY149" fmla="*/ 1607736 h 2803644"/>
                <a:gd name="connsiteX150" fmla="*/ 190934 w 969519"/>
                <a:gd name="connsiteY150" fmla="*/ 1613765 h 2803644"/>
                <a:gd name="connsiteX151" fmla="*/ 188924 w 969519"/>
                <a:gd name="connsiteY151" fmla="*/ 1619794 h 2803644"/>
                <a:gd name="connsiteX152" fmla="*/ 176866 w 969519"/>
                <a:gd name="connsiteY152" fmla="*/ 1635871 h 2803644"/>
                <a:gd name="connsiteX153" fmla="*/ 168828 w 969519"/>
                <a:gd name="connsiteY153" fmla="*/ 1651949 h 2803644"/>
                <a:gd name="connsiteX154" fmla="*/ 162799 w 969519"/>
                <a:gd name="connsiteY154" fmla="*/ 1670036 h 2803644"/>
                <a:gd name="connsiteX155" fmla="*/ 160789 w 969519"/>
                <a:gd name="connsiteY155" fmla="*/ 1676065 h 2803644"/>
                <a:gd name="connsiteX156" fmla="*/ 156770 w 969519"/>
                <a:gd name="connsiteY156" fmla="*/ 1682094 h 2803644"/>
                <a:gd name="connsiteX157" fmla="*/ 154760 w 969519"/>
                <a:gd name="connsiteY157" fmla="*/ 1688123 h 2803644"/>
                <a:gd name="connsiteX158" fmla="*/ 146721 w 969519"/>
                <a:gd name="connsiteY158" fmla="*/ 1700181 h 2803644"/>
                <a:gd name="connsiteX159" fmla="*/ 140692 w 969519"/>
                <a:gd name="connsiteY159" fmla="*/ 1712239 h 2803644"/>
                <a:gd name="connsiteX160" fmla="*/ 138682 w 969519"/>
                <a:gd name="connsiteY160" fmla="*/ 1718268 h 2803644"/>
                <a:gd name="connsiteX161" fmla="*/ 134663 w 969519"/>
                <a:gd name="connsiteY161" fmla="*/ 1724297 h 2803644"/>
                <a:gd name="connsiteX162" fmla="*/ 130644 w 969519"/>
                <a:gd name="connsiteY162" fmla="*/ 1736355 h 2803644"/>
                <a:gd name="connsiteX163" fmla="*/ 126624 w 969519"/>
                <a:gd name="connsiteY163" fmla="*/ 1740374 h 2803644"/>
                <a:gd name="connsiteX164" fmla="*/ 116576 w 969519"/>
                <a:gd name="connsiteY164" fmla="*/ 1748413 h 2803644"/>
                <a:gd name="connsiteX165" fmla="*/ 110547 w 969519"/>
                <a:gd name="connsiteY165" fmla="*/ 1760471 h 2803644"/>
                <a:gd name="connsiteX166" fmla="*/ 102508 w 969519"/>
                <a:gd name="connsiteY166" fmla="*/ 1770519 h 2803644"/>
                <a:gd name="connsiteX167" fmla="*/ 98489 w 969519"/>
                <a:gd name="connsiteY167" fmla="*/ 1776548 h 2803644"/>
                <a:gd name="connsiteX168" fmla="*/ 88441 w 969519"/>
                <a:gd name="connsiteY168" fmla="*/ 1788606 h 2803644"/>
                <a:gd name="connsiteX169" fmla="*/ 86431 w 969519"/>
                <a:gd name="connsiteY169" fmla="*/ 1794635 h 2803644"/>
                <a:gd name="connsiteX170" fmla="*/ 82412 w 969519"/>
                <a:gd name="connsiteY170" fmla="*/ 1800664 h 2803644"/>
                <a:gd name="connsiteX171" fmla="*/ 74373 w 969519"/>
                <a:gd name="connsiteY171" fmla="*/ 1808703 h 2803644"/>
                <a:gd name="connsiteX172" fmla="*/ 66334 w 969519"/>
                <a:gd name="connsiteY172" fmla="*/ 1818751 h 2803644"/>
                <a:gd name="connsiteX173" fmla="*/ 62315 w 969519"/>
                <a:gd name="connsiteY173" fmla="*/ 1826790 h 2803644"/>
                <a:gd name="connsiteX174" fmla="*/ 54276 w 969519"/>
                <a:gd name="connsiteY174" fmla="*/ 1840858 h 2803644"/>
                <a:gd name="connsiteX175" fmla="*/ 48247 w 969519"/>
                <a:gd name="connsiteY175" fmla="*/ 1854925 h 2803644"/>
                <a:gd name="connsiteX176" fmla="*/ 42218 w 969519"/>
                <a:gd name="connsiteY176" fmla="*/ 1866983 h 2803644"/>
                <a:gd name="connsiteX177" fmla="*/ 36189 w 969519"/>
                <a:gd name="connsiteY177" fmla="*/ 1879041 h 2803644"/>
                <a:gd name="connsiteX178" fmla="*/ 30160 w 969519"/>
                <a:gd name="connsiteY178" fmla="*/ 1883061 h 2803644"/>
                <a:gd name="connsiteX179" fmla="*/ 18102 w 969519"/>
                <a:gd name="connsiteY179" fmla="*/ 1903157 h 2803644"/>
                <a:gd name="connsiteX180" fmla="*/ 16093 w 969519"/>
                <a:gd name="connsiteY180" fmla="*/ 1909186 h 2803644"/>
                <a:gd name="connsiteX181" fmla="*/ 6044 w 969519"/>
                <a:gd name="connsiteY181" fmla="*/ 1917225 h 2803644"/>
                <a:gd name="connsiteX182" fmla="*/ 4035 w 969519"/>
                <a:gd name="connsiteY182" fmla="*/ 1923254 h 2803644"/>
                <a:gd name="connsiteX183" fmla="*/ 15 w 969519"/>
                <a:gd name="connsiteY183" fmla="*/ 1929283 h 2803644"/>
                <a:gd name="connsiteX184" fmla="*/ 554238 w 969519"/>
                <a:gd name="connsiteY184" fmla="*/ 2803644 h 2803644"/>
                <a:gd name="connsiteX185" fmla="*/ 969519 w 969519"/>
                <a:gd name="connsiteY185" fmla="*/ 2800316 h 2803644"/>
                <a:gd name="connsiteX186" fmla="*/ 950589 w 969519"/>
                <a:gd name="connsiteY186" fmla="*/ 0 h 2803644"/>
                <a:gd name="connsiteX0" fmla="*/ 986792 w 1005722"/>
                <a:gd name="connsiteY0" fmla="*/ 0 h 2803644"/>
                <a:gd name="connsiteX1" fmla="*/ 944589 w 1005722"/>
                <a:gd name="connsiteY1" fmla="*/ 78377 h 2803644"/>
                <a:gd name="connsiteX2" fmla="*/ 940570 w 1005722"/>
                <a:gd name="connsiteY2" fmla="*/ 84406 h 2803644"/>
                <a:gd name="connsiteX3" fmla="*/ 902386 w 1005722"/>
                <a:gd name="connsiteY3" fmla="*/ 176851 h 2803644"/>
                <a:gd name="connsiteX4" fmla="*/ 898367 w 1005722"/>
                <a:gd name="connsiteY4" fmla="*/ 188909 h 2803644"/>
                <a:gd name="connsiteX5" fmla="*/ 896357 w 1005722"/>
                <a:gd name="connsiteY5" fmla="*/ 194938 h 2803644"/>
                <a:gd name="connsiteX6" fmla="*/ 888318 w 1005722"/>
                <a:gd name="connsiteY6" fmla="*/ 213025 h 2803644"/>
                <a:gd name="connsiteX7" fmla="*/ 884299 w 1005722"/>
                <a:gd name="connsiteY7" fmla="*/ 225083 h 2803644"/>
                <a:gd name="connsiteX8" fmla="*/ 882289 w 1005722"/>
                <a:gd name="connsiteY8" fmla="*/ 231112 h 2803644"/>
                <a:gd name="connsiteX9" fmla="*/ 878270 w 1005722"/>
                <a:gd name="connsiteY9" fmla="*/ 237141 h 2803644"/>
                <a:gd name="connsiteX10" fmla="*/ 870231 w 1005722"/>
                <a:gd name="connsiteY10" fmla="*/ 253218 h 2803644"/>
                <a:gd name="connsiteX11" fmla="*/ 864202 w 1005722"/>
                <a:gd name="connsiteY11" fmla="*/ 263266 h 2803644"/>
                <a:gd name="connsiteX12" fmla="*/ 862193 w 1005722"/>
                <a:gd name="connsiteY12" fmla="*/ 269295 h 2803644"/>
                <a:gd name="connsiteX13" fmla="*/ 854154 w 1005722"/>
                <a:gd name="connsiteY13" fmla="*/ 279344 h 2803644"/>
                <a:gd name="connsiteX14" fmla="*/ 850135 w 1005722"/>
                <a:gd name="connsiteY14" fmla="*/ 291402 h 2803644"/>
                <a:gd name="connsiteX15" fmla="*/ 846115 w 1005722"/>
                <a:gd name="connsiteY15" fmla="*/ 303460 h 2803644"/>
                <a:gd name="connsiteX16" fmla="*/ 842096 w 1005722"/>
                <a:gd name="connsiteY16" fmla="*/ 315518 h 2803644"/>
                <a:gd name="connsiteX17" fmla="*/ 834057 w 1005722"/>
                <a:gd name="connsiteY17" fmla="*/ 327576 h 2803644"/>
                <a:gd name="connsiteX18" fmla="*/ 828028 w 1005722"/>
                <a:gd name="connsiteY18" fmla="*/ 339634 h 2803644"/>
                <a:gd name="connsiteX19" fmla="*/ 821999 w 1005722"/>
                <a:gd name="connsiteY19" fmla="*/ 351692 h 2803644"/>
                <a:gd name="connsiteX20" fmla="*/ 815970 w 1005722"/>
                <a:gd name="connsiteY20" fmla="*/ 369779 h 2803644"/>
                <a:gd name="connsiteX21" fmla="*/ 813961 w 1005722"/>
                <a:gd name="connsiteY21" fmla="*/ 375808 h 2803644"/>
                <a:gd name="connsiteX22" fmla="*/ 807932 w 1005722"/>
                <a:gd name="connsiteY22" fmla="*/ 397914 h 2803644"/>
                <a:gd name="connsiteX23" fmla="*/ 803912 w 1005722"/>
                <a:gd name="connsiteY23" fmla="*/ 409972 h 2803644"/>
                <a:gd name="connsiteX24" fmla="*/ 801903 w 1005722"/>
                <a:gd name="connsiteY24" fmla="*/ 416001 h 2803644"/>
                <a:gd name="connsiteX25" fmla="*/ 797883 w 1005722"/>
                <a:gd name="connsiteY25" fmla="*/ 420021 h 2803644"/>
                <a:gd name="connsiteX26" fmla="*/ 791854 w 1005722"/>
                <a:gd name="connsiteY26" fmla="*/ 438108 h 2803644"/>
                <a:gd name="connsiteX27" fmla="*/ 789845 w 1005722"/>
                <a:gd name="connsiteY27" fmla="*/ 444137 h 2803644"/>
                <a:gd name="connsiteX28" fmla="*/ 785825 w 1005722"/>
                <a:gd name="connsiteY28" fmla="*/ 450166 h 2803644"/>
                <a:gd name="connsiteX29" fmla="*/ 781806 w 1005722"/>
                <a:gd name="connsiteY29" fmla="*/ 462224 h 2803644"/>
                <a:gd name="connsiteX30" fmla="*/ 777787 w 1005722"/>
                <a:gd name="connsiteY30" fmla="*/ 476291 h 2803644"/>
                <a:gd name="connsiteX31" fmla="*/ 773767 w 1005722"/>
                <a:gd name="connsiteY31" fmla="*/ 482320 h 2803644"/>
                <a:gd name="connsiteX32" fmla="*/ 771758 w 1005722"/>
                <a:gd name="connsiteY32" fmla="*/ 488349 h 2803644"/>
                <a:gd name="connsiteX33" fmla="*/ 767738 w 1005722"/>
                <a:gd name="connsiteY33" fmla="*/ 492369 h 2803644"/>
                <a:gd name="connsiteX34" fmla="*/ 763719 w 1005722"/>
                <a:gd name="connsiteY34" fmla="*/ 504427 h 2803644"/>
                <a:gd name="connsiteX35" fmla="*/ 755680 w 1005722"/>
                <a:gd name="connsiteY35" fmla="*/ 516485 h 2803644"/>
                <a:gd name="connsiteX36" fmla="*/ 749651 w 1005722"/>
                <a:gd name="connsiteY36" fmla="*/ 526533 h 2803644"/>
                <a:gd name="connsiteX37" fmla="*/ 747642 w 1005722"/>
                <a:gd name="connsiteY37" fmla="*/ 532562 h 2803644"/>
                <a:gd name="connsiteX38" fmla="*/ 739603 w 1005722"/>
                <a:gd name="connsiteY38" fmla="*/ 544620 h 2803644"/>
                <a:gd name="connsiteX39" fmla="*/ 731564 w 1005722"/>
                <a:gd name="connsiteY39" fmla="*/ 572756 h 2803644"/>
                <a:gd name="connsiteX40" fmla="*/ 727545 w 1005722"/>
                <a:gd name="connsiteY40" fmla="*/ 578785 h 2803644"/>
                <a:gd name="connsiteX41" fmla="*/ 723525 w 1005722"/>
                <a:gd name="connsiteY41" fmla="*/ 590843 h 2803644"/>
                <a:gd name="connsiteX42" fmla="*/ 715487 w 1005722"/>
                <a:gd name="connsiteY42" fmla="*/ 602901 h 2803644"/>
                <a:gd name="connsiteX43" fmla="*/ 711467 w 1005722"/>
                <a:gd name="connsiteY43" fmla="*/ 608930 h 2803644"/>
                <a:gd name="connsiteX44" fmla="*/ 703429 w 1005722"/>
                <a:gd name="connsiteY44" fmla="*/ 627017 h 2803644"/>
                <a:gd name="connsiteX45" fmla="*/ 701419 w 1005722"/>
                <a:gd name="connsiteY45" fmla="*/ 635055 h 2803644"/>
                <a:gd name="connsiteX46" fmla="*/ 695390 w 1005722"/>
                <a:gd name="connsiteY46" fmla="*/ 653142 h 2803644"/>
                <a:gd name="connsiteX47" fmla="*/ 693380 w 1005722"/>
                <a:gd name="connsiteY47" fmla="*/ 659171 h 2803644"/>
                <a:gd name="connsiteX48" fmla="*/ 691371 w 1005722"/>
                <a:gd name="connsiteY48" fmla="*/ 665200 h 2803644"/>
                <a:gd name="connsiteX49" fmla="*/ 687351 w 1005722"/>
                <a:gd name="connsiteY49" fmla="*/ 671229 h 2803644"/>
                <a:gd name="connsiteX50" fmla="*/ 685342 w 1005722"/>
                <a:gd name="connsiteY50" fmla="*/ 677258 h 2803644"/>
                <a:gd name="connsiteX51" fmla="*/ 681322 w 1005722"/>
                <a:gd name="connsiteY51" fmla="*/ 681278 h 2803644"/>
                <a:gd name="connsiteX52" fmla="*/ 677303 w 1005722"/>
                <a:gd name="connsiteY52" fmla="*/ 687307 h 2803644"/>
                <a:gd name="connsiteX53" fmla="*/ 675293 w 1005722"/>
                <a:gd name="connsiteY53" fmla="*/ 693336 h 2803644"/>
                <a:gd name="connsiteX54" fmla="*/ 671274 w 1005722"/>
                <a:gd name="connsiteY54" fmla="*/ 699365 h 2803644"/>
                <a:gd name="connsiteX55" fmla="*/ 663235 w 1005722"/>
                <a:gd name="connsiteY55" fmla="*/ 717452 h 2803644"/>
                <a:gd name="connsiteX56" fmla="*/ 657206 w 1005722"/>
                <a:gd name="connsiteY56" fmla="*/ 737549 h 2803644"/>
                <a:gd name="connsiteX57" fmla="*/ 655197 w 1005722"/>
                <a:gd name="connsiteY57" fmla="*/ 743578 h 2803644"/>
                <a:gd name="connsiteX58" fmla="*/ 651177 w 1005722"/>
                <a:gd name="connsiteY58" fmla="*/ 749607 h 2803644"/>
                <a:gd name="connsiteX59" fmla="*/ 643139 w 1005722"/>
                <a:gd name="connsiteY59" fmla="*/ 773723 h 2803644"/>
                <a:gd name="connsiteX60" fmla="*/ 641129 w 1005722"/>
                <a:gd name="connsiteY60" fmla="*/ 779752 h 2803644"/>
                <a:gd name="connsiteX61" fmla="*/ 639119 w 1005722"/>
                <a:gd name="connsiteY61" fmla="*/ 785781 h 2803644"/>
                <a:gd name="connsiteX62" fmla="*/ 635100 w 1005722"/>
                <a:gd name="connsiteY62" fmla="*/ 799848 h 2803644"/>
                <a:gd name="connsiteX63" fmla="*/ 631081 w 1005722"/>
                <a:gd name="connsiteY63" fmla="*/ 805877 h 2803644"/>
                <a:gd name="connsiteX64" fmla="*/ 625052 w 1005722"/>
                <a:gd name="connsiteY64" fmla="*/ 815926 h 2803644"/>
                <a:gd name="connsiteX65" fmla="*/ 621032 w 1005722"/>
                <a:gd name="connsiteY65" fmla="*/ 827984 h 2803644"/>
                <a:gd name="connsiteX66" fmla="*/ 617013 w 1005722"/>
                <a:gd name="connsiteY66" fmla="*/ 834013 h 2803644"/>
                <a:gd name="connsiteX67" fmla="*/ 612994 w 1005722"/>
                <a:gd name="connsiteY67" fmla="*/ 846071 h 2803644"/>
                <a:gd name="connsiteX68" fmla="*/ 610984 w 1005722"/>
                <a:gd name="connsiteY68" fmla="*/ 852100 h 2803644"/>
                <a:gd name="connsiteX69" fmla="*/ 606965 w 1005722"/>
                <a:gd name="connsiteY69" fmla="*/ 858129 h 2803644"/>
                <a:gd name="connsiteX70" fmla="*/ 600936 w 1005722"/>
                <a:gd name="connsiteY70" fmla="*/ 876216 h 2803644"/>
                <a:gd name="connsiteX71" fmla="*/ 598926 w 1005722"/>
                <a:gd name="connsiteY71" fmla="*/ 882245 h 2803644"/>
                <a:gd name="connsiteX72" fmla="*/ 592897 w 1005722"/>
                <a:gd name="connsiteY72" fmla="*/ 888274 h 2803644"/>
                <a:gd name="connsiteX73" fmla="*/ 584858 w 1005722"/>
                <a:gd name="connsiteY73" fmla="*/ 906361 h 2803644"/>
                <a:gd name="connsiteX74" fmla="*/ 580839 w 1005722"/>
                <a:gd name="connsiteY74" fmla="*/ 918419 h 2803644"/>
                <a:gd name="connsiteX75" fmla="*/ 576820 w 1005722"/>
                <a:gd name="connsiteY75" fmla="*/ 924448 h 2803644"/>
                <a:gd name="connsiteX76" fmla="*/ 572800 w 1005722"/>
                <a:gd name="connsiteY76" fmla="*/ 936506 h 2803644"/>
                <a:gd name="connsiteX77" fmla="*/ 566771 w 1005722"/>
                <a:gd name="connsiteY77" fmla="*/ 948564 h 2803644"/>
                <a:gd name="connsiteX78" fmla="*/ 562752 w 1005722"/>
                <a:gd name="connsiteY78" fmla="*/ 954593 h 2803644"/>
                <a:gd name="connsiteX79" fmla="*/ 558733 w 1005722"/>
                <a:gd name="connsiteY79" fmla="*/ 966651 h 2803644"/>
                <a:gd name="connsiteX80" fmla="*/ 550694 w 1005722"/>
                <a:gd name="connsiteY80" fmla="*/ 990767 h 2803644"/>
                <a:gd name="connsiteX81" fmla="*/ 548684 w 1005722"/>
                <a:gd name="connsiteY81" fmla="*/ 996796 h 2803644"/>
                <a:gd name="connsiteX82" fmla="*/ 546675 w 1005722"/>
                <a:gd name="connsiteY82" fmla="*/ 1002825 h 2803644"/>
                <a:gd name="connsiteX83" fmla="*/ 542655 w 1005722"/>
                <a:gd name="connsiteY83" fmla="*/ 1006844 h 2803644"/>
                <a:gd name="connsiteX84" fmla="*/ 536626 w 1005722"/>
                <a:gd name="connsiteY84" fmla="*/ 1018902 h 2803644"/>
                <a:gd name="connsiteX85" fmla="*/ 534616 w 1005722"/>
                <a:gd name="connsiteY85" fmla="*/ 1024931 h 2803644"/>
                <a:gd name="connsiteX86" fmla="*/ 530597 w 1005722"/>
                <a:gd name="connsiteY86" fmla="*/ 1030960 h 2803644"/>
                <a:gd name="connsiteX87" fmla="*/ 524568 w 1005722"/>
                <a:gd name="connsiteY87" fmla="*/ 1041009 h 2803644"/>
                <a:gd name="connsiteX88" fmla="*/ 516529 w 1005722"/>
                <a:gd name="connsiteY88" fmla="*/ 1059096 h 2803644"/>
                <a:gd name="connsiteX89" fmla="*/ 512510 w 1005722"/>
                <a:gd name="connsiteY89" fmla="*/ 1073163 h 2803644"/>
                <a:gd name="connsiteX90" fmla="*/ 504471 w 1005722"/>
                <a:gd name="connsiteY90" fmla="*/ 1081202 h 2803644"/>
                <a:gd name="connsiteX91" fmla="*/ 500452 w 1005722"/>
                <a:gd name="connsiteY91" fmla="*/ 1087231 h 2803644"/>
                <a:gd name="connsiteX92" fmla="*/ 498442 w 1005722"/>
                <a:gd name="connsiteY92" fmla="*/ 1093260 h 2803644"/>
                <a:gd name="connsiteX93" fmla="*/ 494423 w 1005722"/>
                <a:gd name="connsiteY93" fmla="*/ 1097280 h 2803644"/>
                <a:gd name="connsiteX94" fmla="*/ 492413 w 1005722"/>
                <a:gd name="connsiteY94" fmla="*/ 1103309 h 2803644"/>
                <a:gd name="connsiteX95" fmla="*/ 484375 w 1005722"/>
                <a:gd name="connsiteY95" fmla="*/ 1115367 h 2803644"/>
                <a:gd name="connsiteX96" fmla="*/ 482365 w 1005722"/>
                <a:gd name="connsiteY96" fmla="*/ 1121396 h 2803644"/>
                <a:gd name="connsiteX97" fmla="*/ 474326 w 1005722"/>
                <a:gd name="connsiteY97" fmla="*/ 1133454 h 2803644"/>
                <a:gd name="connsiteX98" fmla="*/ 466288 w 1005722"/>
                <a:gd name="connsiteY98" fmla="*/ 1157570 h 2803644"/>
                <a:gd name="connsiteX99" fmla="*/ 464278 w 1005722"/>
                <a:gd name="connsiteY99" fmla="*/ 1163599 h 2803644"/>
                <a:gd name="connsiteX100" fmla="*/ 462268 w 1005722"/>
                <a:gd name="connsiteY100" fmla="*/ 1169628 h 2803644"/>
                <a:gd name="connsiteX101" fmla="*/ 454230 w 1005722"/>
                <a:gd name="connsiteY101" fmla="*/ 1181686 h 2803644"/>
                <a:gd name="connsiteX102" fmla="*/ 450210 w 1005722"/>
                <a:gd name="connsiteY102" fmla="*/ 1193744 h 2803644"/>
                <a:gd name="connsiteX103" fmla="*/ 446191 w 1005722"/>
                <a:gd name="connsiteY103" fmla="*/ 1199773 h 2803644"/>
                <a:gd name="connsiteX104" fmla="*/ 444181 w 1005722"/>
                <a:gd name="connsiteY104" fmla="*/ 1205802 h 2803644"/>
                <a:gd name="connsiteX105" fmla="*/ 440162 w 1005722"/>
                <a:gd name="connsiteY105" fmla="*/ 1211831 h 2803644"/>
                <a:gd name="connsiteX106" fmla="*/ 432123 w 1005722"/>
                <a:gd name="connsiteY106" fmla="*/ 1229918 h 2803644"/>
                <a:gd name="connsiteX107" fmla="*/ 428104 w 1005722"/>
                <a:gd name="connsiteY107" fmla="*/ 1241976 h 2803644"/>
                <a:gd name="connsiteX108" fmla="*/ 426094 w 1005722"/>
                <a:gd name="connsiteY108" fmla="*/ 1248005 h 2803644"/>
                <a:gd name="connsiteX109" fmla="*/ 414036 w 1005722"/>
                <a:gd name="connsiteY109" fmla="*/ 1264082 h 2803644"/>
                <a:gd name="connsiteX110" fmla="*/ 410017 w 1005722"/>
                <a:gd name="connsiteY110" fmla="*/ 1276140 h 2803644"/>
                <a:gd name="connsiteX111" fmla="*/ 408007 w 1005722"/>
                <a:gd name="connsiteY111" fmla="*/ 1282169 h 2803644"/>
                <a:gd name="connsiteX112" fmla="*/ 403988 w 1005722"/>
                <a:gd name="connsiteY112" fmla="*/ 1288198 h 2803644"/>
                <a:gd name="connsiteX113" fmla="*/ 397959 w 1005722"/>
                <a:gd name="connsiteY113" fmla="*/ 1298247 h 2803644"/>
                <a:gd name="connsiteX114" fmla="*/ 391930 w 1005722"/>
                <a:gd name="connsiteY114" fmla="*/ 1310305 h 2803644"/>
                <a:gd name="connsiteX115" fmla="*/ 387911 w 1005722"/>
                <a:gd name="connsiteY115" fmla="*/ 1322363 h 2803644"/>
                <a:gd name="connsiteX116" fmla="*/ 385901 w 1005722"/>
                <a:gd name="connsiteY116" fmla="*/ 1328392 h 2803644"/>
                <a:gd name="connsiteX117" fmla="*/ 379872 w 1005722"/>
                <a:gd name="connsiteY117" fmla="*/ 1346479 h 2803644"/>
                <a:gd name="connsiteX118" fmla="*/ 377862 w 1005722"/>
                <a:gd name="connsiteY118" fmla="*/ 1352508 h 2803644"/>
                <a:gd name="connsiteX119" fmla="*/ 373843 w 1005722"/>
                <a:gd name="connsiteY119" fmla="*/ 1358537 h 2803644"/>
                <a:gd name="connsiteX120" fmla="*/ 371833 w 1005722"/>
                <a:gd name="connsiteY120" fmla="*/ 1364566 h 2803644"/>
                <a:gd name="connsiteX121" fmla="*/ 363795 w 1005722"/>
                <a:gd name="connsiteY121" fmla="*/ 1376624 h 2803644"/>
                <a:gd name="connsiteX122" fmla="*/ 359775 w 1005722"/>
                <a:gd name="connsiteY122" fmla="*/ 1388682 h 2803644"/>
                <a:gd name="connsiteX123" fmla="*/ 357765 w 1005722"/>
                <a:gd name="connsiteY123" fmla="*/ 1394711 h 2803644"/>
                <a:gd name="connsiteX124" fmla="*/ 353746 w 1005722"/>
                <a:gd name="connsiteY124" fmla="*/ 1400740 h 2803644"/>
                <a:gd name="connsiteX125" fmla="*/ 349727 w 1005722"/>
                <a:gd name="connsiteY125" fmla="*/ 1412798 h 2803644"/>
                <a:gd name="connsiteX126" fmla="*/ 347717 w 1005722"/>
                <a:gd name="connsiteY126" fmla="*/ 1418827 h 2803644"/>
                <a:gd name="connsiteX127" fmla="*/ 343698 w 1005722"/>
                <a:gd name="connsiteY127" fmla="*/ 1424856 h 2803644"/>
                <a:gd name="connsiteX128" fmla="*/ 339678 w 1005722"/>
                <a:gd name="connsiteY128" fmla="*/ 1428875 h 2803644"/>
                <a:gd name="connsiteX129" fmla="*/ 325611 w 1005722"/>
                <a:gd name="connsiteY129" fmla="*/ 1444952 h 2803644"/>
                <a:gd name="connsiteX130" fmla="*/ 317572 w 1005722"/>
                <a:gd name="connsiteY130" fmla="*/ 1457011 h 2803644"/>
                <a:gd name="connsiteX131" fmla="*/ 313553 w 1005722"/>
                <a:gd name="connsiteY131" fmla="*/ 1463040 h 2803644"/>
                <a:gd name="connsiteX132" fmla="*/ 309533 w 1005722"/>
                <a:gd name="connsiteY132" fmla="*/ 1467059 h 2803644"/>
                <a:gd name="connsiteX133" fmla="*/ 303504 w 1005722"/>
                <a:gd name="connsiteY133" fmla="*/ 1477107 h 2803644"/>
                <a:gd name="connsiteX134" fmla="*/ 301495 w 1005722"/>
                <a:gd name="connsiteY134" fmla="*/ 1483136 h 2803644"/>
                <a:gd name="connsiteX135" fmla="*/ 297475 w 1005722"/>
                <a:gd name="connsiteY135" fmla="*/ 1489165 h 2803644"/>
                <a:gd name="connsiteX136" fmla="*/ 293456 w 1005722"/>
                <a:gd name="connsiteY136" fmla="*/ 1503233 h 2803644"/>
                <a:gd name="connsiteX137" fmla="*/ 289437 w 1005722"/>
                <a:gd name="connsiteY137" fmla="*/ 1509262 h 2803644"/>
                <a:gd name="connsiteX138" fmla="*/ 287427 w 1005722"/>
                <a:gd name="connsiteY138" fmla="*/ 1515291 h 2803644"/>
                <a:gd name="connsiteX139" fmla="*/ 279388 w 1005722"/>
                <a:gd name="connsiteY139" fmla="*/ 1527349 h 2803644"/>
                <a:gd name="connsiteX140" fmla="*/ 275369 w 1005722"/>
                <a:gd name="connsiteY140" fmla="*/ 1533378 h 2803644"/>
                <a:gd name="connsiteX141" fmla="*/ 271350 w 1005722"/>
                <a:gd name="connsiteY141" fmla="*/ 1539407 h 2803644"/>
                <a:gd name="connsiteX142" fmla="*/ 269340 w 1005722"/>
                <a:gd name="connsiteY142" fmla="*/ 1545436 h 2803644"/>
                <a:gd name="connsiteX143" fmla="*/ 261301 w 1005722"/>
                <a:gd name="connsiteY143" fmla="*/ 1555484 h 2803644"/>
                <a:gd name="connsiteX144" fmla="*/ 255272 w 1005722"/>
                <a:gd name="connsiteY144" fmla="*/ 1567542 h 2803644"/>
                <a:gd name="connsiteX145" fmla="*/ 253263 w 1005722"/>
                <a:gd name="connsiteY145" fmla="*/ 1573571 h 2803644"/>
                <a:gd name="connsiteX146" fmla="*/ 249243 w 1005722"/>
                <a:gd name="connsiteY146" fmla="*/ 1577591 h 2803644"/>
                <a:gd name="connsiteX147" fmla="*/ 239195 w 1005722"/>
                <a:gd name="connsiteY147" fmla="*/ 1589649 h 2803644"/>
                <a:gd name="connsiteX148" fmla="*/ 233166 w 1005722"/>
                <a:gd name="connsiteY148" fmla="*/ 1601707 h 2803644"/>
                <a:gd name="connsiteX149" fmla="*/ 231156 w 1005722"/>
                <a:gd name="connsiteY149" fmla="*/ 1607736 h 2803644"/>
                <a:gd name="connsiteX150" fmla="*/ 227137 w 1005722"/>
                <a:gd name="connsiteY150" fmla="*/ 1613765 h 2803644"/>
                <a:gd name="connsiteX151" fmla="*/ 225127 w 1005722"/>
                <a:gd name="connsiteY151" fmla="*/ 1619794 h 2803644"/>
                <a:gd name="connsiteX152" fmla="*/ 213069 w 1005722"/>
                <a:gd name="connsiteY152" fmla="*/ 1635871 h 2803644"/>
                <a:gd name="connsiteX153" fmla="*/ 205031 w 1005722"/>
                <a:gd name="connsiteY153" fmla="*/ 1651949 h 2803644"/>
                <a:gd name="connsiteX154" fmla="*/ 199002 w 1005722"/>
                <a:gd name="connsiteY154" fmla="*/ 1670036 h 2803644"/>
                <a:gd name="connsiteX155" fmla="*/ 196992 w 1005722"/>
                <a:gd name="connsiteY155" fmla="*/ 1676065 h 2803644"/>
                <a:gd name="connsiteX156" fmla="*/ 192973 w 1005722"/>
                <a:gd name="connsiteY156" fmla="*/ 1682094 h 2803644"/>
                <a:gd name="connsiteX157" fmla="*/ 190963 w 1005722"/>
                <a:gd name="connsiteY157" fmla="*/ 1688123 h 2803644"/>
                <a:gd name="connsiteX158" fmla="*/ 182924 w 1005722"/>
                <a:gd name="connsiteY158" fmla="*/ 1700181 h 2803644"/>
                <a:gd name="connsiteX159" fmla="*/ 176895 w 1005722"/>
                <a:gd name="connsiteY159" fmla="*/ 1712239 h 2803644"/>
                <a:gd name="connsiteX160" fmla="*/ 174885 w 1005722"/>
                <a:gd name="connsiteY160" fmla="*/ 1718268 h 2803644"/>
                <a:gd name="connsiteX161" fmla="*/ 170866 w 1005722"/>
                <a:gd name="connsiteY161" fmla="*/ 1724297 h 2803644"/>
                <a:gd name="connsiteX162" fmla="*/ 166847 w 1005722"/>
                <a:gd name="connsiteY162" fmla="*/ 1736355 h 2803644"/>
                <a:gd name="connsiteX163" fmla="*/ 162827 w 1005722"/>
                <a:gd name="connsiteY163" fmla="*/ 1740374 h 2803644"/>
                <a:gd name="connsiteX164" fmla="*/ 152779 w 1005722"/>
                <a:gd name="connsiteY164" fmla="*/ 1748413 h 2803644"/>
                <a:gd name="connsiteX165" fmla="*/ 146750 w 1005722"/>
                <a:gd name="connsiteY165" fmla="*/ 1760471 h 2803644"/>
                <a:gd name="connsiteX166" fmla="*/ 138711 w 1005722"/>
                <a:gd name="connsiteY166" fmla="*/ 1770519 h 2803644"/>
                <a:gd name="connsiteX167" fmla="*/ 134692 w 1005722"/>
                <a:gd name="connsiteY167" fmla="*/ 1776548 h 2803644"/>
                <a:gd name="connsiteX168" fmla="*/ 124644 w 1005722"/>
                <a:gd name="connsiteY168" fmla="*/ 1788606 h 2803644"/>
                <a:gd name="connsiteX169" fmla="*/ 122634 w 1005722"/>
                <a:gd name="connsiteY169" fmla="*/ 1794635 h 2803644"/>
                <a:gd name="connsiteX170" fmla="*/ 118615 w 1005722"/>
                <a:gd name="connsiteY170" fmla="*/ 1800664 h 2803644"/>
                <a:gd name="connsiteX171" fmla="*/ 110576 w 1005722"/>
                <a:gd name="connsiteY171" fmla="*/ 1808703 h 2803644"/>
                <a:gd name="connsiteX172" fmla="*/ 102537 w 1005722"/>
                <a:gd name="connsiteY172" fmla="*/ 1818751 h 2803644"/>
                <a:gd name="connsiteX173" fmla="*/ 98518 w 1005722"/>
                <a:gd name="connsiteY173" fmla="*/ 1826790 h 2803644"/>
                <a:gd name="connsiteX174" fmla="*/ 90479 w 1005722"/>
                <a:gd name="connsiteY174" fmla="*/ 1840858 h 2803644"/>
                <a:gd name="connsiteX175" fmla="*/ 84450 w 1005722"/>
                <a:gd name="connsiteY175" fmla="*/ 1854925 h 2803644"/>
                <a:gd name="connsiteX176" fmla="*/ 78421 w 1005722"/>
                <a:gd name="connsiteY176" fmla="*/ 1866983 h 2803644"/>
                <a:gd name="connsiteX177" fmla="*/ 72392 w 1005722"/>
                <a:gd name="connsiteY177" fmla="*/ 1879041 h 2803644"/>
                <a:gd name="connsiteX178" fmla="*/ 66363 w 1005722"/>
                <a:gd name="connsiteY178" fmla="*/ 1883061 h 2803644"/>
                <a:gd name="connsiteX179" fmla="*/ 54305 w 1005722"/>
                <a:gd name="connsiteY179" fmla="*/ 1903157 h 2803644"/>
                <a:gd name="connsiteX180" fmla="*/ 52296 w 1005722"/>
                <a:gd name="connsiteY180" fmla="*/ 1909186 h 2803644"/>
                <a:gd name="connsiteX181" fmla="*/ 42247 w 1005722"/>
                <a:gd name="connsiteY181" fmla="*/ 1917225 h 2803644"/>
                <a:gd name="connsiteX182" fmla="*/ 40238 w 1005722"/>
                <a:gd name="connsiteY182" fmla="*/ 1923254 h 2803644"/>
                <a:gd name="connsiteX183" fmla="*/ 590441 w 1005722"/>
                <a:gd name="connsiteY183" fmla="*/ 2803644 h 2803644"/>
                <a:gd name="connsiteX184" fmla="*/ 1005722 w 1005722"/>
                <a:gd name="connsiteY184" fmla="*/ 2800316 h 2803644"/>
                <a:gd name="connsiteX185" fmla="*/ 986792 w 1005722"/>
                <a:gd name="connsiteY185" fmla="*/ 0 h 2803644"/>
                <a:gd name="connsiteX0" fmla="*/ 944545 w 963475"/>
                <a:gd name="connsiteY0" fmla="*/ 0 h 2803644"/>
                <a:gd name="connsiteX1" fmla="*/ 902342 w 963475"/>
                <a:gd name="connsiteY1" fmla="*/ 78377 h 2803644"/>
                <a:gd name="connsiteX2" fmla="*/ 898323 w 963475"/>
                <a:gd name="connsiteY2" fmla="*/ 84406 h 2803644"/>
                <a:gd name="connsiteX3" fmla="*/ 860139 w 963475"/>
                <a:gd name="connsiteY3" fmla="*/ 176851 h 2803644"/>
                <a:gd name="connsiteX4" fmla="*/ 856120 w 963475"/>
                <a:gd name="connsiteY4" fmla="*/ 188909 h 2803644"/>
                <a:gd name="connsiteX5" fmla="*/ 854110 w 963475"/>
                <a:gd name="connsiteY5" fmla="*/ 194938 h 2803644"/>
                <a:gd name="connsiteX6" fmla="*/ 846071 w 963475"/>
                <a:gd name="connsiteY6" fmla="*/ 213025 h 2803644"/>
                <a:gd name="connsiteX7" fmla="*/ 842052 w 963475"/>
                <a:gd name="connsiteY7" fmla="*/ 225083 h 2803644"/>
                <a:gd name="connsiteX8" fmla="*/ 840042 w 963475"/>
                <a:gd name="connsiteY8" fmla="*/ 231112 h 2803644"/>
                <a:gd name="connsiteX9" fmla="*/ 836023 w 963475"/>
                <a:gd name="connsiteY9" fmla="*/ 237141 h 2803644"/>
                <a:gd name="connsiteX10" fmla="*/ 827984 w 963475"/>
                <a:gd name="connsiteY10" fmla="*/ 253218 h 2803644"/>
                <a:gd name="connsiteX11" fmla="*/ 821955 w 963475"/>
                <a:gd name="connsiteY11" fmla="*/ 263266 h 2803644"/>
                <a:gd name="connsiteX12" fmla="*/ 819946 w 963475"/>
                <a:gd name="connsiteY12" fmla="*/ 269295 h 2803644"/>
                <a:gd name="connsiteX13" fmla="*/ 811907 w 963475"/>
                <a:gd name="connsiteY13" fmla="*/ 279344 h 2803644"/>
                <a:gd name="connsiteX14" fmla="*/ 807888 w 963475"/>
                <a:gd name="connsiteY14" fmla="*/ 291402 h 2803644"/>
                <a:gd name="connsiteX15" fmla="*/ 803868 w 963475"/>
                <a:gd name="connsiteY15" fmla="*/ 303460 h 2803644"/>
                <a:gd name="connsiteX16" fmla="*/ 799849 w 963475"/>
                <a:gd name="connsiteY16" fmla="*/ 315518 h 2803644"/>
                <a:gd name="connsiteX17" fmla="*/ 791810 w 963475"/>
                <a:gd name="connsiteY17" fmla="*/ 327576 h 2803644"/>
                <a:gd name="connsiteX18" fmla="*/ 785781 w 963475"/>
                <a:gd name="connsiteY18" fmla="*/ 339634 h 2803644"/>
                <a:gd name="connsiteX19" fmla="*/ 779752 w 963475"/>
                <a:gd name="connsiteY19" fmla="*/ 351692 h 2803644"/>
                <a:gd name="connsiteX20" fmla="*/ 773723 w 963475"/>
                <a:gd name="connsiteY20" fmla="*/ 369779 h 2803644"/>
                <a:gd name="connsiteX21" fmla="*/ 771714 w 963475"/>
                <a:gd name="connsiteY21" fmla="*/ 375808 h 2803644"/>
                <a:gd name="connsiteX22" fmla="*/ 765685 w 963475"/>
                <a:gd name="connsiteY22" fmla="*/ 397914 h 2803644"/>
                <a:gd name="connsiteX23" fmla="*/ 761665 w 963475"/>
                <a:gd name="connsiteY23" fmla="*/ 409972 h 2803644"/>
                <a:gd name="connsiteX24" fmla="*/ 759656 w 963475"/>
                <a:gd name="connsiteY24" fmla="*/ 416001 h 2803644"/>
                <a:gd name="connsiteX25" fmla="*/ 755636 w 963475"/>
                <a:gd name="connsiteY25" fmla="*/ 420021 h 2803644"/>
                <a:gd name="connsiteX26" fmla="*/ 749607 w 963475"/>
                <a:gd name="connsiteY26" fmla="*/ 438108 h 2803644"/>
                <a:gd name="connsiteX27" fmla="*/ 747598 w 963475"/>
                <a:gd name="connsiteY27" fmla="*/ 444137 h 2803644"/>
                <a:gd name="connsiteX28" fmla="*/ 743578 w 963475"/>
                <a:gd name="connsiteY28" fmla="*/ 450166 h 2803644"/>
                <a:gd name="connsiteX29" fmla="*/ 739559 w 963475"/>
                <a:gd name="connsiteY29" fmla="*/ 462224 h 2803644"/>
                <a:gd name="connsiteX30" fmla="*/ 735540 w 963475"/>
                <a:gd name="connsiteY30" fmla="*/ 476291 h 2803644"/>
                <a:gd name="connsiteX31" fmla="*/ 731520 w 963475"/>
                <a:gd name="connsiteY31" fmla="*/ 482320 h 2803644"/>
                <a:gd name="connsiteX32" fmla="*/ 729511 w 963475"/>
                <a:gd name="connsiteY32" fmla="*/ 488349 h 2803644"/>
                <a:gd name="connsiteX33" fmla="*/ 725491 w 963475"/>
                <a:gd name="connsiteY33" fmla="*/ 492369 h 2803644"/>
                <a:gd name="connsiteX34" fmla="*/ 721472 w 963475"/>
                <a:gd name="connsiteY34" fmla="*/ 504427 h 2803644"/>
                <a:gd name="connsiteX35" fmla="*/ 713433 w 963475"/>
                <a:gd name="connsiteY35" fmla="*/ 516485 h 2803644"/>
                <a:gd name="connsiteX36" fmla="*/ 707404 w 963475"/>
                <a:gd name="connsiteY36" fmla="*/ 526533 h 2803644"/>
                <a:gd name="connsiteX37" fmla="*/ 705395 w 963475"/>
                <a:gd name="connsiteY37" fmla="*/ 532562 h 2803644"/>
                <a:gd name="connsiteX38" fmla="*/ 697356 w 963475"/>
                <a:gd name="connsiteY38" fmla="*/ 544620 h 2803644"/>
                <a:gd name="connsiteX39" fmla="*/ 689317 w 963475"/>
                <a:gd name="connsiteY39" fmla="*/ 572756 h 2803644"/>
                <a:gd name="connsiteX40" fmla="*/ 685298 w 963475"/>
                <a:gd name="connsiteY40" fmla="*/ 578785 h 2803644"/>
                <a:gd name="connsiteX41" fmla="*/ 681278 w 963475"/>
                <a:gd name="connsiteY41" fmla="*/ 590843 h 2803644"/>
                <a:gd name="connsiteX42" fmla="*/ 673240 w 963475"/>
                <a:gd name="connsiteY42" fmla="*/ 602901 h 2803644"/>
                <a:gd name="connsiteX43" fmla="*/ 669220 w 963475"/>
                <a:gd name="connsiteY43" fmla="*/ 608930 h 2803644"/>
                <a:gd name="connsiteX44" fmla="*/ 661182 w 963475"/>
                <a:gd name="connsiteY44" fmla="*/ 627017 h 2803644"/>
                <a:gd name="connsiteX45" fmla="*/ 659172 w 963475"/>
                <a:gd name="connsiteY45" fmla="*/ 635055 h 2803644"/>
                <a:gd name="connsiteX46" fmla="*/ 653143 w 963475"/>
                <a:gd name="connsiteY46" fmla="*/ 653142 h 2803644"/>
                <a:gd name="connsiteX47" fmla="*/ 651133 w 963475"/>
                <a:gd name="connsiteY47" fmla="*/ 659171 h 2803644"/>
                <a:gd name="connsiteX48" fmla="*/ 649124 w 963475"/>
                <a:gd name="connsiteY48" fmla="*/ 665200 h 2803644"/>
                <a:gd name="connsiteX49" fmla="*/ 645104 w 963475"/>
                <a:gd name="connsiteY49" fmla="*/ 671229 h 2803644"/>
                <a:gd name="connsiteX50" fmla="*/ 643095 w 963475"/>
                <a:gd name="connsiteY50" fmla="*/ 677258 h 2803644"/>
                <a:gd name="connsiteX51" fmla="*/ 639075 w 963475"/>
                <a:gd name="connsiteY51" fmla="*/ 681278 h 2803644"/>
                <a:gd name="connsiteX52" fmla="*/ 635056 w 963475"/>
                <a:gd name="connsiteY52" fmla="*/ 687307 h 2803644"/>
                <a:gd name="connsiteX53" fmla="*/ 633046 w 963475"/>
                <a:gd name="connsiteY53" fmla="*/ 693336 h 2803644"/>
                <a:gd name="connsiteX54" fmla="*/ 629027 w 963475"/>
                <a:gd name="connsiteY54" fmla="*/ 699365 h 2803644"/>
                <a:gd name="connsiteX55" fmla="*/ 620988 w 963475"/>
                <a:gd name="connsiteY55" fmla="*/ 717452 h 2803644"/>
                <a:gd name="connsiteX56" fmla="*/ 614959 w 963475"/>
                <a:gd name="connsiteY56" fmla="*/ 737549 h 2803644"/>
                <a:gd name="connsiteX57" fmla="*/ 612950 w 963475"/>
                <a:gd name="connsiteY57" fmla="*/ 743578 h 2803644"/>
                <a:gd name="connsiteX58" fmla="*/ 608930 w 963475"/>
                <a:gd name="connsiteY58" fmla="*/ 749607 h 2803644"/>
                <a:gd name="connsiteX59" fmla="*/ 600892 w 963475"/>
                <a:gd name="connsiteY59" fmla="*/ 773723 h 2803644"/>
                <a:gd name="connsiteX60" fmla="*/ 598882 w 963475"/>
                <a:gd name="connsiteY60" fmla="*/ 779752 h 2803644"/>
                <a:gd name="connsiteX61" fmla="*/ 596872 w 963475"/>
                <a:gd name="connsiteY61" fmla="*/ 785781 h 2803644"/>
                <a:gd name="connsiteX62" fmla="*/ 592853 w 963475"/>
                <a:gd name="connsiteY62" fmla="*/ 799848 h 2803644"/>
                <a:gd name="connsiteX63" fmla="*/ 588834 w 963475"/>
                <a:gd name="connsiteY63" fmla="*/ 805877 h 2803644"/>
                <a:gd name="connsiteX64" fmla="*/ 582805 w 963475"/>
                <a:gd name="connsiteY64" fmla="*/ 815926 h 2803644"/>
                <a:gd name="connsiteX65" fmla="*/ 578785 w 963475"/>
                <a:gd name="connsiteY65" fmla="*/ 827984 h 2803644"/>
                <a:gd name="connsiteX66" fmla="*/ 574766 w 963475"/>
                <a:gd name="connsiteY66" fmla="*/ 834013 h 2803644"/>
                <a:gd name="connsiteX67" fmla="*/ 570747 w 963475"/>
                <a:gd name="connsiteY67" fmla="*/ 846071 h 2803644"/>
                <a:gd name="connsiteX68" fmla="*/ 568737 w 963475"/>
                <a:gd name="connsiteY68" fmla="*/ 852100 h 2803644"/>
                <a:gd name="connsiteX69" fmla="*/ 564718 w 963475"/>
                <a:gd name="connsiteY69" fmla="*/ 858129 h 2803644"/>
                <a:gd name="connsiteX70" fmla="*/ 558689 w 963475"/>
                <a:gd name="connsiteY70" fmla="*/ 876216 h 2803644"/>
                <a:gd name="connsiteX71" fmla="*/ 556679 w 963475"/>
                <a:gd name="connsiteY71" fmla="*/ 882245 h 2803644"/>
                <a:gd name="connsiteX72" fmla="*/ 550650 w 963475"/>
                <a:gd name="connsiteY72" fmla="*/ 888274 h 2803644"/>
                <a:gd name="connsiteX73" fmla="*/ 542611 w 963475"/>
                <a:gd name="connsiteY73" fmla="*/ 906361 h 2803644"/>
                <a:gd name="connsiteX74" fmla="*/ 538592 w 963475"/>
                <a:gd name="connsiteY74" fmla="*/ 918419 h 2803644"/>
                <a:gd name="connsiteX75" fmla="*/ 534573 w 963475"/>
                <a:gd name="connsiteY75" fmla="*/ 924448 h 2803644"/>
                <a:gd name="connsiteX76" fmla="*/ 530553 w 963475"/>
                <a:gd name="connsiteY76" fmla="*/ 936506 h 2803644"/>
                <a:gd name="connsiteX77" fmla="*/ 524524 w 963475"/>
                <a:gd name="connsiteY77" fmla="*/ 948564 h 2803644"/>
                <a:gd name="connsiteX78" fmla="*/ 520505 w 963475"/>
                <a:gd name="connsiteY78" fmla="*/ 954593 h 2803644"/>
                <a:gd name="connsiteX79" fmla="*/ 516486 w 963475"/>
                <a:gd name="connsiteY79" fmla="*/ 966651 h 2803644"/>
                <a:gd name="connsiteX80" fmla="*/ 508447 w 963475"/>
                <a:gd name="connsiteY80" fmla="*/ 990767 h 2803644"/>
                <a:gd name="connsiteX81" fmla="*/ 506437 w 963475"/>
                <a:gd name="connsiteY81" fmla="*/ 996796 h 2803644"/>
                <a:gd name="connsiteX82" fmla="*/ 504428 w 963475"/>
                <a:gd name="connsiteY82" fmla="*/ 1002825 h 2803644"/>
                <a:gd name="connsiteX83" fmla="*/ 500408 w 963475"/>
                <a:gd name="connsiteY83" fmla="*/ 1006844 h 2803644"/>
                <a:gd name="connsiteX84" fmla="*/ 494379 w 963475"/>
                <a:gd name="connsiteY84" fmla="*/ 1018902 h 2803644"/>
                <a:gd name="connsiteX85" fmla="*/ 492369 w 963475"/>
                <a:gd name="connsiteY85" fmla="*/ 1024931 h 2803644"/>
                <a:gd name="connsiteX86" fmla="*/ 488350 w 963475"/>
                <a:gd name="connsiteY86" fmla="*/ 1030960 h 2803644"/>
                <a:gd name="connsiteX87" fmla="*/ 482321 w 963475"/>
                <a:gd name="connsiteY87" fmla="*/ 1041009 h 2803644"/>
                <a:gd name="connsiteX88" fmla="*/ 474282 w 963475"/>
                <a:gd name="connsiteY88" fmla="*/ 1059096 h 2803644"/>
                <a:gd name="connsiteX89" fmla="*/ 470263 w 963475"/>
                <a:gd name="connsiteY89" fmla="*/ 1073163 h 2803644"/>
                <a:gd name="connsiteX90" fmla="*/ 462224 w 963475"/>
                <a:gd name="connsiteY90" fmla="*/ 1081202 h 2803644"/>
                <a:gd name="connsiteX91" fmla="*/ 458205 w 963475"/>
                <a:gd name="connsiteY91" fmla="*/ 1087231 h 2803644"/>
                <a:gd name="connsiteX92" fmla="*/ 456195 w 963475"/>
                <a:gd name="connsiteY92" fmla="*/ 1093260 h 2803644"/>
                <a:gd name="connsiteX93" fmla="*/ 452176 w 963475"/>
                <a:gd name="connsiteY93" fmla="*/ 1097280 h 2803644"/>
                <a:gd name="connsiteX94" fmla="*/ 450166 w 963475"/>
                <a:gd name="connsiteY94" fmla="*/ 1103309 h 2803644"/>
                <a:gd name="connsiteX95" fmla="*/ 442128 w 963475"/>
                <a:gd name="connsiteY95" fmla="*/ 1115367 h 2803644"/>
                <a:gd name="connsiteX96" fmla="*/ 440118 w 963475"/>
                <a:gd name="connsiteY96" fmla="*/ 1121396 h 2803644"/>
                <a:gd name="connsiteX97" fmla="*/ 432079 w 963475"/>
                <a:gd name="connsiteY97" fmla="*/ 1133454 h 2803644"/>
                <a:gd name="connsiteX98" fmla="*/ 424041 w 963475"/>
                <a:gd name="connsiteY98" fmla="*/ 1157570 h 2803644"/>
                <a:gd name="connsiteX99" fmla="*/ 422031 w 963475"/>
                <a:gd name="connsiteY99" fmla="*/ 1163599 h 2803644"/>
                <a:gd name="connsiteX100" fmla="*/ 420021 w 963475"/>
                <a:gd name="connsiteY100" fmla="*/ 1169628 h 2803644"/>
                <a:gd name="connsiteX101" fmla="*/ 411983 w 963475"/>
                <a:gd name="connsiteY101" fmla="*/ 1181686 h 2803644"/>
                <a:gd name="connsiteX102" fmla="*/ 407963 w 963475"/>
                <a:gd name="connsiteY102" fmla="*/ 1193744 h 2803644"/>
                <a:gd name="connsiteX103" fmla="*/ 403944 w 963475"/>
                <a:gd name="connsiteY103" fmla="*/ 1199773 h 2803644"/>
                <a:gd name="connsiteX104" fmla="*/ 401934 w 963475"/>
                <a:gd name="connsiteY104" fmla="*/ 1205802 h 2803644"/>
                <a:gd name="connsiteX105" fmla="*/ 397915 w 963475"/>
                <a:gd name="connsiteY105" fmla="*/ 1211831 h 2803644"/>
                <a:gd name="connsiteX106" fmla="*/ 389876 w 963475"/>
                <a:gd name="connsiteY106" fmla="*/ 1229918 h 2803644"/>
                <a:gd name="connsiteX107" fmla="*/ 385857 w 963475"/>
                <a:gd name="connsiteY107" fmla="*/ 1241976 h 2803644"/>
                <a:gd name="connsiteX108" fmla="*/ 383847 w 963475"/>
                <a:gd name="connsiteY108" fmla="*/ 1248005 h 2803644"/>
                <a:gd name="connsiteX109" fmla="*/ 371789 w 963475"/>
                <a:gd name="connsiteY109" fmla="*/ 1264082 h 2803644"/>
                <a:gd name="connsiteX110" fmla="*/ 367770 w 963475"/>
                <a:gd name="connsiteY110" fmla="*/ 1276140 h 2803644"/>
                <a:gd name="connsiteX111" fmla="*/ 365760 w 963475"/>
                <a:gd name="connsiteY111" fmla="*/ 1282169 h 2803644"/>
                <a:gd name="connsiteX112" fmla="*/ 361741 w 963475"/>
                <a:gd name="connsiteY112" fmla="*/ 1288198 h 2803644"/>
                <a:gd name="connsiteX113" fmla="*/ 355712 w 963475"/>
                <a:gd name="connsiteY113" fmla="*/ 1298247 h 2803644"/>
                <a:gd name="connsiteX114" fmla="*/ 349683 w 963475"/>
                <a:gd name="connsiteY114" fmla="*/ 1310305 h 2803644"/>
                <a:gd name="connsiteX115" fmla="*/ 345664 w 963475"/>
                <a:gd name="connsiteY115" fmla="*/ 1322363 h 2803644"/>
                <a:gd name="connsiteX116" fmla="*/ 343654 w 963475"/>
                <a:gd name="connsiteY116" fmla="*/ 1328392 h 2803644"/>
                <a:gd name="connsiteX117" fmla="*/ 337625 w 963475"/>
                <a:gd name="connsiteY117" fmla="*/ 1346479 h 2803644"/>
                <a:gd name="connsiteX118" fmla="*/ 335615 w 963475"/>
                <a:gd name="connsiteY118" fmla="*/ 1352508 h 2803644"/>
                <a:gd name="connsiteX119" fmla="*/ 331596 w 963475"/>
                <a:gd name="connsiteY119" fmla="*/ 1358537 h 2803644"/>
                <a:gd name="connsiteX120" fmla="*/ 329586 w 963475"/>
                <a:gd name="connsiteY120" fmla="*/ 1364566 h 2803644"/>
                <a:gd name="connsiteX121" fmla="*/ 321548 w 963475"/>
                <a:gd name="connsiteY121" fmla="*/ 1376624 h 2803644"/>
                <a:gd name="connsiteX122" fmla="*/ 317528 w 963475"/>
                <a:gd name="connsiteY122" fmla="*/ 1388682 h 2803644"/>
                <a:gd name="connsiteX123" fmla="*/ 315518 w 963475"/>
                <a:gd name="connsiteY123" fmla="*/ 1394711 h 2803644"/>
                <a:gd name="connsiteX124" fmla="*/ 311499 w 963475"/>
                <a:gd name="connsiteY124" fmla="*/ 1400740 h 2803644"/>
                <a:gd name="connsiteX125" fmla="*/ 307480 w 963475"/>
                <a:gd name="connsiteY125" fmla="*/ 1412798 h 2803644"/>
                <a:gd name="connsiteX126" fmla="*/ 305470 w 963475"/>
                <a:gd name="connsiteY126" fmla="*/ 1418827 h 2803644"/>
                <a:gd name="connsiteX127" fmla="*/ 301451 w 963475"/>
                <a:gd name="connsiteY127" fmla="*/ 1424856 h 2803644"/>
                <a:gd name="connsiteX128" fmla="*/ 297431 w 963475"/>
                <a:gd name="connsiteY128" fmla="*/ 1428875 h 2803644"/>
                <a:gd name="connsiteX129" fmla="*/ 283364 w 963475"/>
                <a:gd name="connsiteY129" fmla="*/ 1444952 h 2803644"/>
                <a:gd name="connsiteX130" fmla="*/ 275325 w 963475"/>
                <a:gd name="connsiteY130" fmla="*/ 1457011 h 2803644"/>
                <a:gd name="connsiteX131" fmla="*/ 271306 w 963475"/>
                <a:gd name="connsiteY131" fmla="*/ 1463040 h 2803644"/>
                <a:gd name="connsiteX132" fmla="*/ 267286 w 963475"/>
                <a:gd name="connsiteY132" fmla="*/ 1467059 h 2803644"/>
                <a:gd name="connsiteX133" fmla="*/ 261257 w 963475"/>
                <a:gd name="connsiteY133" fmla="*/ 1477107 h 2803644"/>
                <a:gd name="connsiteX134" fmla="*/ 259248 w 963475"/>
                <a:gd name="connsiteY134" fmla="*/ 1483136 h 2803644"/>
                <a:gd name="connsiteX135" fmla="*/ 255228 w 963475"/>
                <a:gd name="connsiteY135" fmla="*/ 1489165 h 2803644"/>
                <a:gd name="connsiteX136" fmla="*/ 251209 w 963475"/>
                <a:gd name="connsiteY136" fmla="*/ 1503233 h 2803644"/>
                <a:gd name="connsiteX137" fmla="*/ 247190 w 963475"/>
                <a:gd name="connsiteY137" fmla="*/ 1509262 h 2803644"/>
                <a:gd name="connsiteX138" fmla="*/ 245180 w 963475"/>
                <a:gd name="connsiteY138" fmla="*/ 1515291 h 2803644"/>
                <a:gd name="connsiteX139" fmla="*/ 237141 w 963475"/>
                <a:gd name="connsiteY139" fmla="*/ 1527349 h 2803644"/>
                <a:gd name="connsiteX140" fmla="*/ 233122 w 963475"/>
                <a:gd name="connsiteY140" fmla="*/ 1533378 h 2803644"/>
                <a:gd name="connsiteX141" fmla="*/ 229103 w 963475"/>
                <a:gd name="connsiteY141" fmla="*/ 1539407 h 2803644"/>
                <a:gd name="connsiteX142" fmla="*/ 227093 w 963475"/>
                <a:gd name="connsiteY142" fmla="*/ 1545436 h 2803644"/>
                <a:gd name="connsiteX143" fmla="*/ 219054 w 963475"/>
                <a:gd name="connsiteY143" fmla="*/ 1555484 h 2803644"/>
                <a:gd name="connsiteX144" fmla="*/ 213025 w 963475"/>
                <a:gd name="connsiteY144" fmla="*/ 1567542 h 2803644"/>
                <a:gd name="connsiteX145" fmla="*/ 211016 w 963475"/>
                <a:gd name="connsiteY145" fmla="*/ 1573571 h 2803644"/>
                <a:gd name="connsiteX146" fmla="*/ 206996 w 963475"/>
                <a:gd name="connsiteY146" fmla="*/ 1577591 h 2803644"/>
                <a:gd name="connsiteX147" fmla="*/ 196948 w 963475"/>
                <a:gd name="connsiteY147" fmla="*/ 1589649 h 2803644"/>
                <a:gd name="connsiteX148" fmla="*/ 190919 w 963475"/>
                <a:gd name="connsiteY148" fmla="*/ 1601707 h 2803644"/>
                <a:gd name="connsiteX149" fmla="*/ 188909 w 963475"/>
                <a:gd name="connsiteY149" fmla="*/ 1607736 h 2803644"/>
                <a:gd name="connsiteX150" fmla="*/ 184890 w 963475"/>
                <a:gd name="connsiteY150" fmla="*/ 1613765 h 2803644"/>
                <a:gd name="connsiteX151" fmla="*/ 182880 w 963475"/>
                <a:gd name="connsiteY151" fmla="*/ 1619794 h 2803644"/>
                <a:gd name="connsiteX152" fmla="*/ 170822 w 963475"/>
                <a:gd name="connsiteY152" fmla="*/ 1635871 h 2803644"/>
                <a:gd name="connsiteX153" fmla="*/ 162784 w 963475"/>
                <a:gd name="connsiteY153" fmla="*/ 1651949 h 2803644"/>
                <a:gd name="connsiteX154" fmla="*/ 156755 w 963475"/>
                <a:gd name="connsiteY154" fmla="*/ 1670036 h 2803644"/>
                <a:gd name="connsiteX155" fmla="*/ 154745 w 963475"/>
                <a:gd name="connsiteY155" fmla="*/ 1676065 h 2803644"/>
                <a:gd name="connsiteX156" fmla="*/ 150726 w 963475"/>
                <a:gd name="connsiteY156" fmla="*/ 1682094 h 2803644"/>
                <a:gd name="connsiteX157" fmla="*/ 148716 w 963475"/>
                <a:gd name="connsiteY157" fmla="*/ 1688123 h 2803644"/>
                <a:gd name="connsiteX158" fmla="*/ 140677 w 963475"/>
                <a:gd name="connsiteY158" fmla="*/ 1700181 h 2803644"/>
                <a:gd name="connsiteX159" fmla="*/ 134648 w 963475"/>
                <a:gd name="connsiteY159" fmla="*/ 1712239 h 2803644"/>
                <a:gd name="connsiteX160" fmla="*/ 132638 w 963475"/>
                <a:gd name="connsiteY160" fmla="*/ 1718268 h 2803644"/>
                <a:gd name="connsiteX161" fmla="*/ 128619 w 963475"/>
                <a:gd name="connsiteY161" fmla="*/ 1724297 h 2803644"/>
                <a:gd name="connsiteX162" fmla="*/ 124600 w 963475"/>
                <a:gd name="connsiteY162" fmla="*/ 1736355 h 2803644"/>
                <a:gd name="connsiteX163" fmla="*/ 120580 w 963475"/>
                <a:gd name="connsiteY163" fmla="*/ 1740374 h 2803644"/>
                <a:gd name="connsiteX164" fmla="*/ 110532 w 963475"/>
                <a:gd name="connsiteY164" fmla="*/ 1748413 h 2803644"/>
                <a:gd name="connsiteX165" fmla="*/ 104503 w 963475"/>
                <a:gd name="connsiteY165" fmla="*/ 1760471 h 2803644"/>
                <a:gd name="connsiteX166" fmla="*/ 96464 w 963475"/>
                <a:gd name="connsiteY166" fmla="*/ 1770519 h 2803644"/>
                <a:gd name="connsiteX167" fmla="*/ 92445 w 963475"/>
                <a:gd name="connsiteY167" fmla="*/ 1776548 h 2803644"/>
                <a:gd name="connsiteX168" fmla="*/ 82397 w 963475"/>
                <a:gd name="connsiteY168" fmla="*/ 1788606 h 2803644"/>
                <a:gd name="connsiteX169" fmla="*/ 80387 w 963475"/>
                <a:gd name="connsiteY169" fmla="*/ 1794635 h 2803644"/>
                <a:gd name="connsiteX170" fmla="*/ 76368 w 963475"/>
                <a:gd name="connsiteY170" fmla="*/ 1800664 h 2803644"/>
                <a:gd name="connsiteX171" fmla="*/ 68329 w 963475"/>
                <a:gd name="connsiteY171" fmla="*/ 1808703 h 2803644"/>
                <a:gd name="connsiteX172" fmla="*/ 60290 w 963475"/>
                <a:gd name="connsiteY172" fmla="*/ 1818751 h 2803644"/>
                <a:gd name="connsiteX173" fmla="*/ 56271 w 963475"/>
                <a:gd name="connsiteY173" fmla="*/ 1826790 h 2803644"/>
                <a:gd name="connsiteX174" fmla="*/ 48232 w 963475"/>
                <a:gd name="connsiteY174" fmla="*/ 1840858 h 2803644"/>
                <a:gd name="connsiteX175" fmla="*/ 42203 w 963475"/>
                <a:gd name="connsiteY175" fmla="*/ 1854925 h 2803644"/>
                <a:gd name="connsiteX176" fmla="*/ 36174 w 963475"/>
                <a:gd name="connsiteY176" fmla="*/ 1866983 h 2803644"/>
                <a:gd name="connsiteX177" fmla="*/ 30145 w 963475"/>
                <a:gd name="connsiteY177" fmla="*/ 1879041 h 2803644"/>
                <a:gd name="connsiteX178" fmla="*/ 24116 w 963475"/>
                <a:gd name="connsiteY178" fmla="*/ 1883061 h 2803644"/>
                <a:gd name="connsiteX179" fmla="*/ 12058 w 963475"/>
                <a:gd name="connsiteY179" fmla="*/ 1903157 h 2803644"/>
                <a:gd name="connsiteX180" fmla="*/ 10049 w 963475"/>
                <a:gd name="connsiteY180" fmla="*/ 1909186 h 2803644"/>
                <a:gd name="connsiteX181" fmla="*/ 0 w 963475"/>
                <a:gd name="connsiteY181" fmla="*/ 1917225 h 2803644"/>
                <a:gd name="connsiteX182" fmla="*/ 548194 w 963475"/>
                <a:gd name="connsiteY182" fmla="*/ 2803644 h 2803644"/>
                <a:gd name="connsiteX183" fmla="*/ 963475 w 963475"/>
                <a:gd name="connsiteY183" fmla="*/ 2800316 h 2803644"/>
                <a:gd name="connsiteX184" fmla="*/ 944545 w 963475"/>
                <a:gd name="connsiteY184" fmla="*/ 0 h 2803644"/>
                <a:gd name="connsiteX0" fmla="*/ 973877 w 992807"/>
                <a:gd name="connsiteY0" fmla="*/ 0 h 2803644"/>
                <a:gd name="connsiteX1" fmla="*/ 931674 w 992807"/>
                <a:gd name="connsiteY1" fmla="*/ 78377 h 2803644"/>
                <a:gd name="connsiteX2" fmla="*/ 927655 w 992807"/>
                <a:gd name="connsiteY2" fmla="*/ 84406 h 2803644"/>
                <a:gd name="connsiteX3" fmla="*/ 889471 w 992807"/>
                <a:gd name="connsiteY3" fmla="*/ 176851 h 2803644"/>
                <a:gd name="connsiteX4" fmla="*/ 885452 w 992807"/>
                <a:gd name="connsiteY4" fmla="*/ 188909 h 2803644"/>
                <a:gd name="connsiteX5" fmla="*/ 883442 w 992807"/>
                <a:gd name="connsiteY5" fmla="*/ 194938 h 2803644"/>
                <a:gd name="connsiteX6" fmla="*/ 875403 w 992807"/>
                <a:gd name="connsiteY6" fmla="*/ 213025 h 2803644"/>
                <a:gd name="connsiteX7" fmla="*/ 871384 w 992807"/>
                <a:gd name="connsiteY7" fmla="*/ 225083 h 2803644"/>
                <a:gd name="connsiteX8" fmla="*/ 869374 w 992807"/>
                <a:gd name="connsiteY8" fmla="*/ 231112 h 2803644"/>
                <a:gd name="connsiteX9" fmla="*/ 865355 w 992807"/>
                <a:gd name="connsiteY9" fmla="*/ 237141 h 2803644"/>
                <a:gd name="connsiteX10" fmla="*/ 857316 w 992807"/>
                <a:gd name="connsiteY10" fmla="*/ 253218 h 2803644"/>
                <a:gd name="connsiteX11" fmla="*/ 851287 w 992807"/>
                <a:gd name="connsiteY11" fmla="*/ 263266 h 2803644"/>
                <a:gd name="connsiteX12" fmla="*/ 849278 w 992807"/>
                <a:gd name="connsiteY12" fmla="*/ 269295 h 2803644"/>
                <a:gd name="connsiteX13" fmla="*/ 841239 w 992807"/>
                <a:gd name="connsiteY13" fmla="*/ 279344 h 2803644"/>
                <a:gd name="connsiteX14" fmla="*/ 837220 w 992807"/>
                <a:gd name="connsiteY14" fmla="*/ 291402 h 2803644"/>
                <a:gd name="connsiteX15" fmla="*/ 833200 w 992807"/>
                <a:gd name="connsiteY15" fmla="*/ 303460 h 2803644"/>
                <a:gd name="connsiteX16" fmla="*/ 829181 w 992807"/>
                <a:gd name="connsiteY16" fmla="*/ 315518 h 2803644"/>
                <a:gd name="connsiteX17" fmla="*/ 821142 w 992807"/>
                <a:gd name="connsiteY17" fmla="*/ 327576 h 2803644"/>
                <a:gd name="connsiteX18" fmla="*/ 815113 w 992807"/>
                <a:gd name="connsiteY18" fmla="*/ 339634 h 2803644"/>
                <a:gd name="connsiteX19" fmla="*/ 809084 w 992807"/>
                <a:gd name="connsiteY19" fmla="*/ 351692 h 2803644"/>
                <a:gd name="connsiteX20" fmla="*/ 803055 w 992807"/>
                <a:gd name="connsiteY20" fmla="*/ 369779 h 2803644"/>
                <a:gd name="connsiteX21" fmla="*/ 801046 w 992807"/>
                <a:gd name="connsiteY21" fmla="*/ 375808 h 2803644"/>
                <a:gd name="connsiteX22" fmla="*/ 795017 w 992807"/>
                <a:gd name="connsiteY22" fmla="*/ 397914 h 2803644"/>
                <a:gd name="connsiteX23" fmla="*/ 790997 w 992807"/>
                <a:gd name="connsiteY23" fmla="*/ 409972 h 2803644"/>
                <a:gd name="connsiteX24" fmla="*/ 788988 w 992807"/>
                <a:gd name="connsiteY24" fmla="*/ 416001 h 2803644"/>
                <a:gd name="connsiteX25" fmla="*/ 784968 w 992807"/>
                <a:gd name="connsiteY25" fmla="*/ 420021 h 2803644"/>
                <a:gd name="connsiteX26" fmla="*/ 778939 w 992807"/>
                <a:gd name="connsiteY26" fmla="*/ 438108 h 2803644"/>
                <a:gd name="connsiteX27" fmla="*/ 776930 w 992807"/>
                <a:gd name="connsiteY27" fmla="*/ 444137 h 2803644"/>
                <a:gd name="connsiteX28" fmla="*/ 772910 w 992807"/>
                <a:gd name="connsiteY28" fmla="*/ 450166 h 2803644"/>
                <a:gd name="connsiteX29" fmla="*/ 768891 w 992807"/>
                <a:gd name="connsiteY29" fmla="*/ 462224 h 2803644"/>
                <a:gd name="connsiteX30" fmla="*/ 764872 w 992807"/>
                <a:gd name="connsiteY30" fmla="*/ 476291 h 2803644"/>
                <a:gd name="connsiteX31" fmla="*/ 760852 w 992807"/>
                <a:gd name="connsiteY31" fmla="*/ 482320 h 2803644"/>
                <a:gd name="connsiteX32" fmla="*/ 758843 w 992807"/>
                <a:gd name="connsiteY32" fmla="*/ 488349 h 2803644"/>
                <a:gd name="connsiteX33" fmla="*/ 754823 w 992807"/>
                <a:gd name="connsiteY33" fmla="*/ 492369 h 2803644"/>
                <a:gd name="connsiteX34" fmla="*/ 750804 w 992807"/>
                <a:gd name="connsiteY34" fmla="*/ 504427 h 2803644"/>
                <a:gd name="connsiteX35" fmla="*/ 742765 w 992807"/>
                <a:gd name="connsiteY35" fmla="*/ 516485 h 2803644"/>
                <a:gd name="connsiteX36" fmla="*/ 736736 w 992807"/>
                <a:gd name="connsiteY36" fmla="*/ 526533 h 2803644"/>
                <a:gd name="connsiteX37" fmla="*/ 734727 w 992807"/>
                <a:gd name="connsiteY37" fmla="*/ 532562 h 2803644"/>
                <a:gd name="connsiteX38" fmla="*/ 726688 w 992807"/>
                <a:gd name="connsiteY38" fmla="*/ 544620 h 2803644"/>
                <a:gd name="connsiteX39" fmla="*/ 718649 w 992807"/>
                <a:gd name="connsiteY39" fmla="*/ 572756 h 2803644"/>
                <a:gd name="connsiteX40" fmla="*/ 714630 w 992807"/>
                <a:gd name="connsiteY40" fmla="*/ 578785 h 2803644"/>
                <a:gd name="connsiteX41" fmla="*/ 710610 w 992807"/>
                <a:gd name="connsiteY41" fmla="*/ 590843 h 2803644"/>
                <a:gd name="connsiteX42" fmla="*/ 702572 w 992807"/>
                <a:gd name="connsiteY42" fmla="*/ 602901 h 2803644"/>
                <a:gd name="connsiteX43" fmla="*/ 698552 w 992807"/>
                <a:gd name="connsiteY43" fmla="*/ 608930 h 2803644"/>
                <a:gd name="connsiteX44" fmla="*/ 690514 w 992807"/>
                <a:gd name="connsiteY44" fmla="*/ 627017 h 2803644"/>
                <a:gd name="connsiteX45" fmla="*/ 688504 w 992807"/>
                <a:gd name="connsiteY45" fmla="*/ 635055 h 2803644"/>
                <a:gd name="connsiteX46" fmla="*/ 682475 w 992807"/>
                <a:gd name="connsiteY46" fmla="*/ 653142 h 2803644"/>
                <a:gd name="connsiteX47" fmla="*/ 680465 w 992807"/>
                <a:gd name="connsiteY47" fmla="*/ 659171 h 2803644"/>
                <a:gd name="connsiteX48" fmla="*/ 678456 w 992807"/>
                <a:gd name="connsiteY48" fmla="*/ 665200 h 2803644"/>
                <a:gd name="connsiteX49" fmla="*/ 674436 w 992807"/>
                <a:gd name="connsiteY49" fmla="*/ 671229 h 2803644"/>
                <a:gd name="connsiteX50" fmla="*/ 672427 w 992807"/>
                <a:gd name="connsiteY50" fmla="*/ 677258 h 2803644"/>
                <a:gd name="connsiteX51" fmla="*/ 668407 w 992807"/>
                <a:gd name="connsiteY51" fmla="*/ 681278 h 2803644"/>
                <a:gd name="connsiteX52" fmla="*/ 664388 w 992807"/>
                <a:gd name="connsiteY52" fmla="*/ 687307 h 2803644"/>
                <a:gd name="connsiteX53" fmla="*/ 662378 w 992807"/>
                <a:gd name="connsiteY53" fmla="*/ 693336 h 2803644"/>
                <a:gd name="connsiteX54" fmla="*/ 658359 w 992807"/>
                <a:gd name="connsiteY54" fmla="*/ 699365 h 2803644"/>
                <a:gd name="connsiteX55" fmla="*/ 650320 w 992807"/>
                <a:gd name="connsiteY55" fmla="*/ 717452 h 2803644"/>
                <a:gd name="connsiteX56" fmla="*/ 644291 w 992807"/>
                <a:gd name="connsiteY56" fmla="*/ 737549 h 2803644"/>
                <a:gd name="connsiteX57" fmla="*/ 642282 w 992807"/>
                <a:gd name="connsiteY57" fmla="*/ 743578 h 2803644"/>
                <a:gd name="connsiteX58" fmla="*/ 638262 w 992807"/>
                <a:gd name="connsiteY58" fmla="*/ 749607 h 2803644"/>
                <a:gd name="connsiteX59" fmla="*/ 630224 w 992807"/>
                <a:gd name="connsiteY59" fmla="*/ 773723 h 2803644"/>
                <a:gd name="connsiteX60" fmla="*/ 628214 w 992807"/>
                <a:gd name="connsiteY60" fmla="*/ 779752 h 2803644"/>
                <a:gd name="connsiteX61" fmla="*/ 626204 w 992807"/>
                <a:gd name="connsiteY61" fmla="*/ 785781 h 2803644"/>
                <a:gd name="connsiteX62" fmla="*/ 622185 w 992807"/>
                <a:gd name="connsiteY62" fmla="*/ 799848 h 2803644"/>
                <a:gd name="connsiteX63" fmla="*/ 618166 w 992807"/>
                <a:gd name="connsiteY63" fmla="*/ 805877 h 2803644"/>
                <a:gd name="connsiteX64" fmla="*/ 612137 w 992807"/>
                <a:gd name="connsiteY64" fmla="*/ 815926 h 2803644"/>
                <a:gd name="connsiteX65" fmla="*/ 608117 w 992807"/>
                <a:gd name="connsiteY65" fmla="*/ 827984 h 2803644"/>
                <a:gd name="connsiteX66" fmla="*/ 604098 w 992807"/>
                <a:gd name="connsiteY66" fmla="*/ 834013 h 2803644"/>
                <a:gd name="connsiteX67" fmla="*/ 600079 w 992807"/>
                <a:gd name="connsiteY67" fmla="*/ 846071 h 2803644"/>
                <a:gd name="connsiteX68" fmla="*/ 598069 w 992807"/>
                <a:gd name="connsiteY68" fmla="*/ 852100 h 2803644"/>
                <a:gd name="connsiteX69" fmla="*/ 594050 w 992807"/>
                <a:gd name="connsiteY69" fmla="*/ 858129 h 2803644"/>
                <a:gd name="connsiteX70" fmla="*/ 588021 w 992807"/>
                <a:gd name="connsiteY70" fmla="*/ 876216 h 2803644"/>
                <a:gd name="connsiteX71" fmla="*/ 586011 w 992807"/>
                <a:gd name="connsiteY71" fmla="*/ 882245 h 2803644"/>
                <a:gd name="connsiteX72" fmla="*/ 579982 w 992807"/>
                <a:gd name="connsiteY72" fmla="*/ 888274 h 2803644"/>
                <a:gd name="connsiteX73" fmla="*/ 571943 w 992807"/>
                <a:gd name="connsiteY73" fmla="*/ 906361 h 2803644"/>
                <a:gd name="connsiteX74" fmla="*/ 567924 w 992807"/>
                <a:gd name="connsiteY74" fmla="*/ 918419 h 2803644"/>
                <a:gd name="connsiteX75" fmla="*/ 563905 w 992807"/>
                <a:gd name="connsiteY75" fmla="*/ 924448 h 2803644"/>
                <a:gd name="connsiteX76" fmla="*/ 559885 w 992807"/>
                <a:gd name="connsiteY76" fmla="*/ 936506 h 2803644"/>
                <a:gd name="connsiteX77" fmla="*/ 553856 w 992807"/>
                <a:gd name="connsiteY77" fmla="*/ 948564 h 2803644"/>
                <a:gd name="connsiteX78" fmla="*/ 549837 w 992807"/>
                <a:gd name="connsiteY78" fmla="*/ 954593 h 2803644"/>
                <a:gd name="connsiteX79" fmla="*/ 545818 w 992807"/>
                <a:gd name="connsiteY79" fmla="*/ 966651 h 2803644"/>
                <a:gd name="connsiteX80" fmla="*/ 537779 w 992807"/>
                <a:gd name="connsiteY80" fmla="*/ 990767 h 2803644"/>
                <a:gd name="connsiteX81" fmla="*/ 535769 w 992807"/>
                <a:gd name="connsiteY81" fmla="*/ 996796 h 2803644"/>
                <a:gd name="connsiteX82" fmla="*/ 533760 w 992807"/>
                <a:gd name="connsiteY82" fmla="*/ 1002825 h 2803644"/>
                <a:gd name="connsiteX83" fmla="*/ 529740 w 992807"/>
                <a:gd name="connsiteY83" fmla="*/ 1006844 h 2803644"/>
                <a:gd name="connsiteX84" fmla="*/ 523711 w 992807"/>
                <a:gd name="connsiteY84" fmla="*/ 1018902 h 2803644"/>
                <a:gd name="connsiteX85" fmla="*/ 521701 w 992807"/>
                <a:gd name="connsiteY85" fmla="*/ 1024931 h 2803644"/>
                <a:gd name="connsiteX86" fmla="*/ 517682 w 992807"/>
                <a:gd name="connsiteY86" fmla="*/ 1030960 h 2803644"/>
                <a:gd name="connsiteX87" fmla="*/ 511653 w 992807"/>
                <a:gd name="connsiteY87" fmla="*/ 1041009 h 2803644"/>
                <a:gd name="connsiteX88" fmla="*/ 503614 w 992807"/>
                <a:gd name="connsiteY88" fmla="*/ 1059096 h 2803644"/>
                <a:gd name="connsiteX89" fmla="*/ 499595 w 992807"/>
                <a:gd name="connsiteY89" fmla="*/ 1073163 h 2803644"/>
                <a:gd name="connsiteX90" fmla="*/ 491556 w 992807"/>
                <a:gd name="connsiteY90" fmla="*/ 1081202 h 2803644"/>
                <a:gd name="connsiteX91" fmla="*/ 487537 w 992807"/>
                <a:gd name="connsiteY91" fmla="*/ 1087231 h 2803644"/>
                <a:gd name="connsiteX92" fmla="*/ 485527 w 992807"/>
                <a:gd name="connsiteY92" fmla="*/ 1093260 h 2803644"/>
                <a:gd name="connsiteX93" fmla="*/ 481508 w 992807"/>
                <a:gd name="connsiteY93" fmla="*/ 1097280 h 2803644"/>
                <a:gd name="connsiteX94" fmla="*/ 479498 w 992807"/>
                <a:gd name="connsiteY94" fmla="*/ 1103309 h 2803644"/>
                <a:gd name="connsiteX95" fmla="*/ 471460 w 992807"/>
                <a:gd name="connsiteY95" fmla="*/ 1115367 h 2803644"/>
                <a:gd name="connsiteX96" fmla="*/ 469450 w 992807"/>
                <a:gd name="connsiteY96" fmla="*/ 1121396 h 2803644"/>
                <a:gd name="connsiteX97" fmla="*/ 461411 w 992807"/>
                <a:gd name="connsiteY97" fmla="*/ 1133454 h 2803644"/>
                <a:gd name="connsiteX98" fmla="*/ 453373 w 992807"/>
                <a:gd name="connsiteY98" fmla="*/ 1157570 h 2803644"/>
                <a:gd name="connsiteX99" fmla="*/ 451363 w 992807"/>
                <a:gd name="connsiteY99" fmla="*/ 1163599 h 2803644"/>
                <a:gd name="connsiteX100" fmla="*/ 449353 w 992807"/>
                <a:gd name="connsiteY100" fmla="*/ 1169628 h 2803644"/>
                <a:gd name="connsiteX101" fmla="*/ 441315 w 992807"/>
                <a:gd name="connsiteY101" fmla="*/ 1181686 h 2803644"/>
                <a:gd name="connsiteX102" fmla="*/ 437295 w 992807"/>
                <a:gd name="connsiteY102" fmla="*/ 1193744 h 2803644"/>
                <a:gd name="connsiteX103" fmla="*/ 433276 w 992807"/>
                <a:gd name="connsiteY103" fmla="*/ 1199773 h 2803644"/>
                <a:gd name="connsiteX104" fmla="*/ 431266 w 992807"/>
                <a:gd name="connsiteY104" fmla="*/ 1205802 h 2803644"/>
                <a:gd name="connsiteX105" fmla="*/ 427247 w 992807"/>
                <a:gd name="connsiteY105" fmla="*/ 1211831 h 2803644"/>
                <a:gd name="connsiteX106" fmla="*/ 419208 w 992807"/>
                <a:gd name="connsiteY106" fmla="*/ 1229918 h 2803644"/>
                <a:gd name="connsiteX107" fmla="*/ 415189 w 992807"/>
                <a:gd name="connsiteY107" fmla="*/ 1241976 h 2803644"/>
                <a:gd name="connsiteX108" fmla="*/ 413179 w 992807"/>
                <a:gd name="connsiteY108" fmla="*/ 1248005 h 2803644"/>
                <a:gd name="connsiteX109" fmla="*/ 401121 w 992807"/>
                <a:gd name="connsiteY109" fmla="*/ 1264082 h 2803644"/>
                <a:gd name="connsiteX110" fmla="*/ 397102 w 992807"/>
                <a:gd name="connsiteY110" fmla="*/ 1276140 h 2803644"/>
                <a:gd name="connsiteX111" fmla="*/ 395092 w 992807"/>
                <a:gd name="connsiteY111" fmla="*/ 1282169 h 2803644"/>
                <a:gd name="connsiteX112" fmla="*/ 391073 w 992807"/>
                <a:gd name="connsiteY112" fmla="*/ 1288198 h 2803644"/>
                <a:gd name="connsiteX113" fmla="*/ 385044 w 992807"/>
                <a:gd name="connsiteY113" fmla="*/ 1298247 h 2803644"/>
                <a:gd name="connsiteX114" fmla="*/ 379015 w 992807"/>
                <a:gd name="connsiteY114" fmla="*/ 1310305 h 2803644"/>
                <a:gd name="connsiteX115" fmla="*/ 374996 w 992807"/>
                <a:gd name="connsiteY115" fmla="*/ 1322363 h 2803644"/>
                <a:gd name="connsiteX116" fmla="*/ 372986 w 992807"/>
                <a:gd name="connsiteY116" fmla="*/ 1328392 h 2803644"/>
                <a:gd name="connsiteX117" fmla="*/ 366957 w 992807"/>
                <a:gd name="connsiteY117" fmla="*/ 1346479 h 2803644"/>
                <a:gd name="connsiteX118" fmla="*/ 364947 w 992807"/>
                <a:gd name="connsiteY118" fmla="*/ 1352508 h 2803644"/>
                <a:gd name="connsiteX119" fmla="*/ 360928 w 992807"/>
                <a:gd name="connsiteY119" fmla="*/ 1358537 h 2803644"/>
                <a:gd name="connsiteX120" fmla="*/ 358918 w 992807"/>
                <a:gd name="connsiteY120" fmla="*/ 1364566 h 2803644"/>
                <a:gd name="connsiteX121" fmla="*/ 350880 w 992807"/>
                <a:gd name="connsiteY121" fmla="*/ 1376624 h 2803644"/>
                <a:gd name="connsiteX122" fmla="*/ 346860 w 992807"/>
                <a:gd name="connsiteY122" fmla="*/ 1388682 h 2803644"/>
                <a:gd name="connsiteX123" fmla="*/ 344850 w 992807"/>
                <a:gd name="connsiteY123" fmla="*/ 1394711 h 2803644"/>
                <a:gd name="connsiteX124" fmla="*/ 340831 w 992807"/>
                <a:gd name="connsiteY124" fmla="*/ 1400740 h 2803644"/>
                <a:gd name="connsiteX125" fmla="*/ 336812 w 992807"/>
                <a:gd name="connsiteY125" fmla="*/ 1412798 h 2803644"/>
                <a:gd name="connsiteX126" fmla="*/ 334802 w 992807"/>
                <a:gd name="connsiteY126" fmla="*/ 1418827 h 2803644"/>
                <a:gd name="connsiteX127" fmla="*/ 330783 w 992807"/>
                <a:gd name="connsiteY127" fmla="*/ 1424856 h 2803644"/>
                <a:gd name="connsiteX128" fmla="*/ 326763 w 992807"/>
                <a:gd name="connsiteY128" fmla="*/ 1428875 h 2803644"/>
                <a:gd name="connsiteX129" fmla="*/ 312696 w 992807"/>
                <a:gd name="connsiteY129" fmla="*/ 1444952 h 2803644"/>
                <a:gd name="connsiteX130" fmla="*/ 304657 w 992807"/>
                <a:gd name="connsiteY130" fmla="*/ 1457011 h 2803644"/>
                <a:gd name="connsiteX131" fmla="*/ 300638 w 992807"/>
                <a:gd name="connsiteY131" fmla="*/ 1463040 h 2803644"/>
                <a:gd name="connsiteX132" fmla="*/ 296618 w 992807"/>
                <a:gd name="connsiteY132" fmla="*/ 1467059 h 2803644"/>
                <a:gd name="connsiteX133" fmla="*/ 290589 w 992807"/>
                <a:gd name="connsiteY133" fmla="*/ 1477107 h 2803644"/>
                <a:gd name="connsiteX134" fmla="*/ 288580 w 992807"/>
                <a:gd name="connsiteY134" fmla="*/ 1483136 h 2803644"/>
                <a:gd name="connsiteX135" fmla="*/ 284560 w 992807"/>
                <a:gd name="connsiteY135" fmla="*/ 1489165 h 2803644"/>
                <a:gd name="connsiteX136" fmla="*/ 280541 w 992807"/>
                <a:gd name="connsiteY136" fmla="*/ 1503233 h 2803644"/>
                <a:gd name="connsiteX137" fmla="*/ 276522 w 992807"/>
                <a:gd name="connsiteY137" fmla="*/ 1509262 h 2803644"/>
                <a:gd name="connsiteX138" fmla="*/ 274512 w 992807"/>
                <a:gd name="connsiteY138" fmla="*/ 1515291 h 2803644"/>
                <a:gd name="connsiteX139" fmla="*/ 266473 w 992807"/>
                <a:gd name="connsiteY139" fmla="*/ 1527349 h 2803644"/>
                <a:gd name="connsiteX140" fmla="*/ 262454 w 992807"/>
                <a:gd name="connsiteY140" fmla="*/ 1533378 h 2803644"/>
                <a:gd name="connsiteX141" fmla="*/ 258435 w 992807"/>
                <a:gd name="connsiteY141" fmla="*/ 1539407 h 2803644"/>
                <a:gd name="connsiteX142" fmla="*/ 256425 w 992807"/>
                <a:gd name="connsiteY142" fmla="*/ 1545436 h 2803644"/>
                <a:gd name="connsiteX143" fmla="*/ 248386 w 992807"/>
                <a:gd name="connsiteY143" fmla="*/ 1555484 h 2803644"/>
                <a:gd name="connsiteX144" fmla="*/ 242357 w 992807"/>
                <a:gd name="connsiteY144" fmla="*/ 1567542 h 2803644"/>
                <a:gd name="connsiteX145" fmla="*/ 240348 w 992807"/>
                <a:gd name="connsiteY145" fmla="*/ 1573571 h 2803644"/>
                <a:gd name="connsiteX146" fmla="*/ 236328 w 992807"/>
                <a:gd name="connsiteY146" fmla="*/ 1577591 h 2803644"/>
                <a:gd name="connsiteX147" fmla="*/ 226280 w 992807"/>
                <a:gd name="connsiteY147" fmla="*/ 1589649 h 2803644"/>
                <a:gd name="connsiteX148" fmla="*/ 220251 w 992807"/>
                <a:gd name="connsiteY148" fmla="*/ 1601707 h 2803644"/>
                <a:gd name="connsiteX149" fmla="*/ 218241 w 992807"/>
                <a:gd name="connsiteY149" fmla="*/ 1607736 h 2803644"/>
                <a:gd name="connsiteX150" fmla="*/ 214222 w 992807"/>
                <a:gd name="connsiteY150" fmla="*/ 1613765 h 2803644"/>
                <a:gd name="connsiteX151" fmla="*/ 212212 w 992807"/>
                <a:gd name="connsiteY151" fmla="*/ 1619794 h 2803644"/>
                <a:gd name="connsiteX152" fmla="*/ 200154 w 992807"/>
                <a:gd name="connsiteY152" fmla="*/ 1635871 h 2803644"/>
                <a:gd name="connsiteX153" fmla="*/ 192116 w 992807"/>
                <a:gd name="connsiteY153" fmla="*/ 1651949 h 2803644"/>
                <a:gd name="connsiteX154" fmla="*/ 186087 w 992807"/>
                <a:gd name="connsiteY154" fmla="*/ 1670036 h 2803644"/>
                <a:gd name="connsiteX155" fmla="*/ 184077 w 992807"/>
                <a:gd name="connsiteY155" fmla="*/ 1676065 h 2803644"/>
                <a:gd name="connsiteX156" fmla="*/ 180058 w 992807"/>
                <a:gd name="connsiteY156" fmla="*/ 1682094 h 2803644"/>
                <a:gd name="connsiteX157" fmla="*/ 178048 w 992807"/>
                <a:gd name="connsiteY157" fmla="*/ 1688123 h 2803644"/>
                <a:gd name="connsiteX158" fmla="*/ 170009 w 992807"/>
                <a:gd name="connsiteY158" fmla="*/ 1700181 h 2803644"/>
                <a:gd name="connsiteX159" fmla="*/ 163980 w 992807"/>
                <a:gd name="connsiteY159" fmla="*/ 1712239 h 2803644"/>
                <a:gd name="connsiteX160" fmla="*/ 161970 w 992807"/>
                <a:gd name="connsiteY160" fmla="*/ 1718268 h 2803644"/>
                <a:gd name="connsiteX161" fmla="*/ 157951 w 992807"/>
                <a:gd name="connsiteY161" fmla="*/ 1724297 h 2803644"/>
                <a:gd name="connsiteX162" fmla="*/ 153932 w 992807"/>
                <a:gd name="connsiteY162" fmla="*/ 1736355 h 2803644"/>
                <a:gd name="connsiteX163" fmla="*/ 149912 w 992807"/>
                <a:gd name="connsiteY163" fmla="*/ 1740374 h 2803644"/>
                <a:gd name="connsiteX164" fmla="*/ 139864 w 992807"/>
                <a:gd name="connsiteY164" fmla="*/ 1748413 h 2803644"/>
                <a:gd name="connsiteX165" fmla="*/ 133835 w 992807"/>
                <a:gd name="connsiteY165" fmla="*/ 1760471 h 2803644"/>
                <a:gd name="connsiteX166" fmla="*/ 125796 w 992807"/>
                <a:gd name="connsiteY166" fmla="*/ 1770519 h 2803644"/>
                <a:gd name="connsiteX167" fmla="*/ 121777 w 992807"/>
                <a:gd name="connsiteY167" fmla="*/ 1776548 h 2803644"/>
                <a:gd name="connsiteX168" fmla="*/ 111729 w 992807"/>
                <a:gd name="connsiteY168" fmla="*/ 1788606 h 2803644"/>
                <a:gd name="connsiteX169" fmla="*/ 109719 w 992807"/>
                <a:gd name="connsiteY169" fmla="*/ 1794635 h 2803644"/>
                <a:gd name="connsiteX170" fmla="*/ 105700 w 992807"/>
                <a:gd name="connsiteY170" fmla="*/ 1800664 h 2803644"/>
                <a:gd name="connsiteX171" fmla="*/ 97661 w 992807"/>
                <a:gd name="connsiteY171" fmla="*/ 1808703 h 2803644"/>
                <a:gd name="connsiteX172" fmla="*/ 89622 w 992807"/>
                <a:gd name="connsiteY172" fmla="*/ 1818751 h 2803644"/>
                <a:gd name="connsiteX173" fmla="*/ 85603 w 992807"/>
                <a:gd name="connsiteY173" fmla="*/ 1826790 h 2803644"/>
                <a:gd name="connsiteX174" fmla="*/ 77564 w 992807"/>
                <a:gd name="connsiteY174" fmla="*/ 1840858 h 2803644"/>
                <a:gd name="connsiteX175" fmla="*/ 71535 w 992807"/>
                <a:gd name="connsiteY175" fmla="*/ 1854925 h 2803644"/>
                <a:gd name="connsiteX176" fmla="*/ 65506 w 992807"/>
                <a:gd name="connsiteY176" fmla="*/ 1866983 h 2803644"/>
                <a:gd name="connsiteX177" fmla="*/ 59477 w 992807"/>
                <a:gd name="connsiteY177" fmla="*/ 1879041 h 2803644"/>
                <a:gd name="connsiteX178" fmla="*/ 53448 w 992807"/>
                <a:gd name="connsiteY178" fmla="*/ 1883061 h 2803644"/>
                <a:gd name="connsiteX179" fmla="*/ 41390 w 992807"/>
                <a:gd name="connsiteY179" fmla="*/ 1903157 h 2803644"/>
                <a:gd name="connsiteX180" fmla="*/ 39381 w 992807"/>
                <a:gd name="connsiteY180" fmla="*/ 1909186 h 2803644"/>
                <a:gd name="connsiteX181" fmla="*/ 577526 w 992807"/>
                <a:gd name="connsiteY181" fmla="*/ 2803644 h 2803644"/>
                <a:gd name="connsiteX182" fmla="*/ 992807 w 992807"/>
                <a:gd name="connsiteY182" fmla="*/ 2800316 h 2803644"/>
                <a:gd name="connsiteX183" fmla="*/ 973877 w 992807"/>
                <a:gd name="connsiteY183" fmla="*/ 0 h 2803644"/>
                <a:gd name="connsiteX0" fmla="*/ 969546 w 988476"/>
                <a:gd name="connsiteY0" fmla="*/ 0 h 2803644"/>
                <a:gd name="connsiteX1" fmla="*/ 927343 w 988476"/>
                <a:gd name="connsiteY1" fmla="*/ 78377 h 2803644"/>
                <a:gd name="connsiteX2" fmla="*/ 923324 w 988476"/>
                <a:gd name="connsiteY2" fmla="*/ 84406 h 2803644"/>
                <a:gd name="connsiteX3" fmla="*/ 885140 w 988476"/>
                <a:gd name="connsiteY3" fmla="*/ 176851 h 2803644"/>
                <a:gd name="connsiteX4" fmla="*/ 881121 w 988476"/>
                <a:gd name="connsiteY4" fmla="*/ 188909 h 2803644"/>
                <a:gd name="connsiteX5" fmla="*/ 879111 w 988476"/>
                <a:gd name="connsiteY5" fmla="*/ 194938 h 2803644"/>
                <a:gd name="connsiteX6" fmla="*/ 871072 w 988476"/>
                <a:gd name="connsiteY6" fmla="*/ 213025 h 2803644"/>
                <a:gd name="connsiteX7" fmla="*/ 867053 w 988476"/>
                <a:gd name="connsiteY7" fmla="*/ 225083 h 2803644"/>
                <a:gd name="connsiteX8" fmla="*/ 865043 w 988476"/>
                <a:gd name="connsiteY8" fmla="*/ 231112 h 2803644"/>
                <a:gd name="connsiteX9" fmla="*/ 861024 w 988476"/>
                <a:gd name="connsiteY9" fmla="*/ 237141 h 2803644"/>
                <a:gd name="connsiteX10" fmla="*/ 852985 w 988476"/>
                <a:gd name="connsiteY10" fmla="*/ 253218 h 2803644"/>
                <a:gd name="connsiteX11" fmla="*/ 846956 w 988476"/>
                <a:gd name="connsiteY11" fmla="*/ 263266 h 2803644"/>
                <a:gd name="connsiteX12" fmla="*/ 844947 w 988476"/>
                <a:gd name="connsiteY12" fmla="*/ 269295 h 2803644"/>
                <a:gd name="connsiteX13" fmla="*/ 836908 w 988476"/>
                <a:gd name="connsiteY13" fmla="*/ 279344 h 2803644"/>
                <a:gd name="connsiteX14" fmla="*/ 832889 w 988476"/>
                <a:gd name="connsiteY14" fmla="*/ 291402 h 2803644"/>
                <a:gd name="connsiteX15" fmla="*/ 828869 w 988476"/>
                <a:gd name="connsiteY15" fmla="*/ 303460 h 2803644"/>
                <a:gd name="connsiteX16" fmla="*/ 824850 w 988476"/>
                <a:gd name="connsiteY16" fmla="*/ 315518 h 2803644"/>
                <a:gd name="connsiteX17" fmla="*/ 816811 w 988476"/>
                <a:gd name="connsiteY17" fmla="*/ 327576 h 2803644"/>
                <a:gd name="connsiteX18" fmla="*/ 810782 w 988476"/>
                <a:gd name="connsiteY18" fmla="*/ 339634 h 2803644"/>
                <a:gd name="connsiteX19" fmla="*/ 804753 w 988476"/>
                <a:gd name="connsiteY19" fmla="*/ 351692 h 2803644"/>
                <a:gd name="connsiteX20" fmla="*/ 798724 w 988476"/>
                <a:gd name="connsiteY20" fmla="*/ 369779 h 2803644"/>
                <a:gd name="connsiteX21" fmla="*/ 796715 w 988476"/>
                <a:gd name="connsiteY21" fmla="*/ 375808 h 2803644"/>
                <a:gd name="connsiteX22" fmla="*/ 790686 w 988476"/>
                <a:gd name="connsiteY22" fmla="*/ 397914 h 2803644"/>
                <a:gd name="connsiteX23" fmla="*/ 786666 w 988476"/>
                <a:gd name="connsiteY23" fmla="*/ 409972 h 2803644"/>
                <a:gd name="connsiteX24" fmla="*/ 784657 w 988476"/>
                <a:gd name="connsiteY24" fmla="*/ 416001 h 2803644"/>
                <a:gd name="connsiteX25" fmla="*/ 780637 w 988476"/>
                <a:gd name="connsiteY25" fmla="*/ 420021 h 2803644"/>
                <a:gd name="connsiteX26" fmla="*/ 774608 w 988476"/>
                <a:gd name="connsiteY26" fmla="*/ 438108 h 2803644"/>
                <a:gd name="connsiteX27" fmla="*/ 772599 w 988476"/>
                <a:gd name="connsiteY27" fmla="*/ 444137 h 2803644"/>
                <a:gd name="connsiteX28" fmla="*/ 768579 w 988476"/>
                <a:gd name="connsiteY28" fmla="*/ 450166 h 2803644"/>
                <a:gd name="connsiteX29" fmla="*/ 764560 w 988476"/>
                <a:gd name="connsiteY29" fmla="*/ 462224 h 2803644"/>
                <a:gd name="connsiteX30" fmla="*/ 760541 w 988476"/>
                <a:gd name="connsiteY30" fmla="*/ 476291 h 2803644"/>
                <a:gd name="connsiteX31" fmla="*/ 756521 w 988476"/>
                <a:gd name="connsiteY31" fmla="*/ 482320 h 2803644"/>
                <a:gd name="connsiteX32" fmla="*/ 754512 w 988476"/>
                <a:gd name="connsiteY32" fmla="*/ 488349 h 2803644"/>
                <a:gd name="connsiteX33" fmla="*/ 750492 w 988476"/>
                <a:gd name="connsiteY33" fmla="*/ 492369 h 2803644"/>
                <a:gd name="connsiteX34" fmla="*/ 746473 w 988476"/>
                <a:gd name="connsiteY34" fmla="*/ 504427 h 2803644"/>
                <a:gd name="connsiteX35" fmla="*/ 738434 w 988476"/>
                <a:gd name="connsiteY35" fmla="*/ 516485 h 2803644"/>
                <a:gd name="connsiteX36" fmla="*/ 732405 w 988476"/>
                <a:gd name="connsiteY36" fmla="*/ 526533 h 2803644"/>
                <a:gd name="connsiteX37" fmla="*/ 730396 w 988476"/>
                <a:gd name="connsiteY37" fmla="*/ 532562 h 2803644"/>
                <a:gd name="connsiteX38" fmla="*/ 722357 w 988476"/>
                <a:gd name="connsiteY38" fmla="*/ 544620 h 2803644"/>
                <a:gd name="connsiteX39" fmla="*/ 714318 w 988476"/>
                <a:gd name="connsiteY39" fmla="*/ 572756 h 2803644"/>
                <a:gd name="connsiteX40" fmla="*/ 710299 w 988476"/>
                <a:gd name="connsiteY40" fmla="*/ 578785 h 2803644"/>
                <a:gd name="connsiteX41" fmla="*/ 706279 w 988476"/>
                <a:gd name="connsiteY41" fmla="*/ 590843 h 2803644"/>
                <a:gd name="connsiteX42" fmla="*/ 698241 w 988476"/>
                <a:gd name="connsiteY42" fmla="*/ 602901 h 2803644"/>
                <a:gd name="connsiteX43" fmla="*/ 694221 w 988476"/>
                <a:gd name="connsiteY43" fmla="*/ 608930 h 2803644"/>
                <a:gd name="connsiteX44" fmla="*/ 686183 w 988476"/>
                <a:gd name="connsiteY44" fmla="*/ 627017 h 2803644"/>
                <a:gd name="connsiteX45" fmla="*/ 684173 w 988476"/>
                <a:gd name="connsiteY45" fmla="*/ 635055 h 2803644"/>
                <a:gd name="connsiteX46" fmla="*/ 678144 w 988476"/>
                <a:gd name="connsiteY46" fmla="*/ 653142 h 2803644"/>
                <a:gd name="connsiteX47" fmla="*/ 676134 w 988476"/>
                <a:gd name="connsiteY47" fmla="*/ 659171 h 2803644"/>
                <a:gd name="connsiteX48" fmla="*/ 674125 w 988476"/>
                <a:gd name="connsiteY48" fmla="*/ 665200 h 2803644"/>
                <a:gd name="connsiteX49" fmla="*/ 670105 w 988476"/>
                <a:gd name="connsiteY49" fmla="*/ 671229 h 2803644"/>
                <a:gd name="connsiteX50" fmla="*/ 668096 w 988476"/>
                <a:gd name="connsiteY50" fmla="*/ 677258 h 2803644"/>
                <a:gd name="connsiteX51" fmla="*/ 664076 w 988476"/>
                <a:gd name="connsiteY51" fmla="*/ 681278 h 2803644"/>
                <a:gd name="connsiteX52" fmla="*/ 660057 w 988476"/>
                <a:gd name="connsiteY52" fmla="*/ 687307 h 2803644"/>
                <a:gd name="connsiteX53" fmla="*/ 658047 w 988476"/>
                <a:gd name="connsiteY53" fmla="*/ 693336 h 2803644"/>
                <a:gd name="connsiteX54" fmla="*/ 654028 w 988476"/>
                <a:gd name="connsiteY54" fmla="*/ 699365 h 2803644"/>
                <a:gd name="connsiteX55" fmla="*/ 645989 w 988476"/>
                <a:gd name="connsiteY55" fmla="*/ 717452 h 2803644"/>
                <a:gd name="connsiteX56" fmla="*/ 639960 w 988476"/>
                <a:gd name="connsiteY56" fmla="*/ 737549 h 2803644"/>
                <a:gd name="connsiteX57" fmla="*/ 637951 w 988476"/>
                <a:gd name="connsiteY57" fmla="*/ 743578 h 2803644"/>
                <a:gd name="connsiteX58" fmla="*/ 633931 w 988476"/>
                <a:gd name="connsiteY58" fmla="*/ 749607 h 2803644"/>
                <a:gd name="connsiteX59" fmla="*/ 625893 w 988476"/>
                <a:gd name="connsiteY59" fmla="*/ 773723 h 2803644"/>
                <a:gd name="connsiteX60" fmla="*/ 623883 w 988476"/>
                <a:gd name="connsiteY60" fmla="*/ 779752 h 2803644"/>
                <a:gd name="connsiteX61" fmla="*/ 621873 w 988476"/>
                <a:gd name="connsiteY61" fmla="*/ 785781 h 2803644"/>
                <a:gd name="connsiteX62" fmla="*/ 617854 w 988476"/>
                <a:gd name="connsiteY62" fmla="*/ 799848 h 2803644"/>
                <a:gd name="connsiteX63" fmla="*/ 613835 w 988476"/>
                <a:gd name="connsiteY63" fmla="*/ 805877 h 2803644"/>
                <a:gd name="connsiteX64" fmla="*/ 607806 w 988476"/>
                <a:gd name="connsiteY64" fmla="*/ 815926 h 2803644"/>
                <a:gd name="connsiteX65" fmla="*/ 603786 w 988476"/>
                <a:gd name="connsiteY65" fmla="*/ 827984 h 2803644"/>
                <a:gd name="connsiteX66" fmla="*/ 599767 w 988476"/>
                <a:gd name="connsiteY66" fmla="*/ 834013 h 2803644"/>
                <a:gd name="connsiteX67" fmla="*/ 595748 w 988476"/>
                <a:gd name="connsiteY67" fmla="*/ 846071 h 2803644"/>
                <a:gd name="connsiteX68" fmla="*/ 593738 w 988476"/>
                <a:gd name="connsiteY68" fmla="*/ 852100 h 2803644"/>
                <a:gd name="connsiteX69" fmla="*/ 589719 w 988476"/>
                <a:gd name="connsiteY69" fmla="*/ 858129 h 2803644"/>
                <a:gd name="connsiteX70" fmla="*/ 583690 w 988476"/>
                <a:gd name="connsiteY70" fmla="*/ 876216 h 2803644"/>
                <a:gd name="connsiteX71" fmla="*/ 581680 w 988476"/>
                <a:gd name="connsiteY71" fmla="*/ 882245 h 2803644"/>
                <a:gd name="connsiteX72" fmla="*/ 575651 w 988476"/>
                <a:gd name="connsiteY72" fmla="*/ 888274 h 2803644"/>
                <a:gd name="connsiteX73" fmla="*/ 567612 w 988476"/>
                <a:gd name="connsiteY73" fmla="*/ 906361 h 2803644"/>
                <a:gd name="connsiteX74" fmla="*/ 563593 w 988476"/>
                <a:gd name="connsiteY74" fmla="*/ 918419 h 2803644"/>
                <a:gd name="connsiteX75" fmla="*/ 559574 w 988476"/>
                <a:gd name="connsiteY75" fmla="*/ 924448 h 2803644"/>
                <a:gd name="connsiteX76" fmla="*/ 555554 w 988476"/>
                <a:gd name="connsiteY76" fmla="*/ 936506 h 2803644"/>
                <a:gd name="connsiteX77" fmla="*/ 549525 w 988476"/>
                <a:gd name="connsiteY77" fmla="*/ 948564 h 2803644"/>
                <a:gd name="connsiteX78" fmla="*/ 545506 w 988476"/>
                <a:gd name="connsiteY78" fmla="*/ 954593 h 2803644"/>
                <a:gd name="connsiteX79" fmla="*/ 541487 w 988476"/>
                <a:gd name="connsiteY79" fmla="*/ 966651 h 2803644"/>
                <a:gd name="connsiteX80" fmla="*/ 533448 w 988476"/>
                <a:gd name="connsiteY80" fmla="*/ 990767 h 2803644"/>
                <a:gd name="connsiteX81" fmla="*/ 531438 w 988476"/>
                <a:gd name="connsiteY81" fmla="*/ 996796 h 2803644"/>
                <a:gd name="connsiteX82" fmla="*/ 529429 w 988476"/>
                <a:gd name="connsiteY82" fmla="*/ 1002825 h 2803644"/>
                <a:gd name="connsiteX83" fmla="*/ 525409 w 988476"/>
                <a:gd name="connsiteY83" fmla="*/ 1006844 h 2803644"/>
                <a:gd name="connsiteX84" fmla="*/ 519380 w 988476"/>
                <a:gd name="connsiteY84" fmla="*/ 1018902 h 2803644"/>
                <a:gd name="connsiteX85" fmla="*/ 517370 w 988476"/>
                <a:gd name="connsiteY85" fmla="*/ 1024931 h 2803644"/>
                <a:gd name="connsiteX86" fmla="*/ 513351 w 988476"/>
                <a:gd name="connsiteY86" fmla="*/ 1030960 h 2803644"/>
                <a:gd name="connsiteX87" fmla="*/ 507322 w 988476"/>
                <a:gd name="connsiteY87" fmla="*/ 1041009 h 2803644"/>
                <a:gd name="connsiteX88" fmla="*/ 499283 w 988476"/>
                <a:gd name="connsiteY88" fmla="*/ 1059096 h 2803644"/>
                <a:gd name="connsiteX89" fmla="*/ 495264 w 988476"/>
                <a:gd name="connsiteY89" fmla="*/ 1073163 h 2803644"/>
                <a:gd name="connsiteX90" fmla="*/ 487225 w 988476"/>
                <a:gd name="connsiteY90" fmla="*/ 1081202 h 2803644"/>
                <a:gd name="connsiteX91" fmla="*/ 483206 w 988476"/>
                <a:gd name="connsiteY91" fmla="*/ 1087231 h 2803644"/>
                <a:gd name="connsiteX92" fmla="*/ 481196 w 988476"/>
                <a:gd name="connsiteY92" fmla="*/ 1093260 h 2803644"/>
                <a:gd name="connsiteX93" fmla="*/ 477177 w 988476"/>
                <a:gd name="connsiteY93" fmla="*/ 1097280 h 2803644"/>
                <a:gd name="connsiteX94" fmla="*/ 475167 w 988476"/>
                <a:gd name="connsiteY94" fmla="*/ 1103309 h 2803644"/>
                <a:gd name="connsiteX95" fmla="*/ 467129 w 988476"/>
                <a:gd name="connsiteY95" fmla="*/ 1115367 h 2803644"/>
                <a:gd name="connsiteX96" fmla="*/ 465119 w 988476"/>
                <a:gd name="connsiteY96" fmla="*/ 1121396 h 2803644"/>
                <a:gd name="connsiteX97" fmla="*/ 457080 w 988476"/>
                <a:gd name="connsiteY97" fmla="*/ 1133454 h 2803644"/>
                <a:gd name="connsiteX98" fmla="*/ 449042 w 988476"/>
                <a:gd name="connsiteY98" fmla="*/ 1157570 h 2803644"/>
                <a:gd name="connsiteX99" fmla="*/ 447032 w 988476"/>
                <a:gd name="connsiteY99" fmla="*/ 1163599 h 2803644"/>
                <a:gd name="connsiteX100" fmla="*/ 445022 w 988476"/>
                <a:gd name="connsiteY100" fmla="*/ 1169628 h 2803644"/>
                <a:gd name="connsiteX101" fmla="*/ 436984 w 988476"/>
                <a:gd name="connsiteY101" fmla="*/ 1181686 h 2803644"/>
                <a:gd name="connsiteX102" fmla="*/ 432964 w 988476"/>
                <a:gd name="connsiteY102" fmla="*/ 1193744 h 2803644"/>
                <a:gd name="connsiteX103" fmla="*/ 428945 w 988476"/>
                <a:gd name="connsiteY103" fmla="*/ 1199773 h 2803644"/>
                <a:gd name="connsiteX104" fmla="*/ 426935 w 988476"/>
                <a:gd name="connsiteY104" fmla="*/ 1205802 h 2803644"/>
                <a:gd name="connsiteX105" fmla="*/ 422916 w 988476"/>
                <a:gd name="connsiteY105" fmla="*/ 1211831 h 2803644"/>
                <a:gd name="connsiteX106" fmla="*/ 414877 w 988476"/>
                <a:gd name="connsiteY106" fmla="*/ 1229918 h 2803644"/>
                <a:gd name="connsiteX107" fmla="*/ 410858 w 988476"/>
                <a:gd name="connsiteY107" fmla="*/ 1241976 h 2803644"/>
                <a:gd name="connsiteX108" fmla="*/ 408848 w 988476"/>
                <a:gd name="connsiteY108" fmla="*/ 1248005 h 2803644"/>
                <a:gd name="connsiteX109" fmla="*/ 396790 w 988476"/>
                <a:gd name="connsiteY109" fmla="*/ 1264082 h 2803644"/>
                <a:gd name="connsiteX110" fmla="*/ 392771 w 988476"/>
                <a:gd name="connsiteY110" fmla="*/ 1276140 h 2803644"/>
                <a:gd name="connsiteX111" fmla="*/ 390761 w 988476"/>
                <a:gd name="connsiteY111" fmla="*/ 1282169 h 2803644"/>
                <a:gd name="connsiteX112" fmla="*/ 386742 w 988476"/>
                <a:gd name="connsiteY112" fmla="*/ 1288198 h 2803644"/>
                <a:gd name="connsiteX113" fmla="*/ 380713 w 988476"/>
                <a:gd name="connsiteY113" fmla="*/ 1298247 h 2803644"/>
                <a:gd name="connsiteX114" fmla="*/ 374684 w 988476"/>
                <a:gd name="connsiteY114" fmla="*/ 1310305 h 2803644"/>
                <a:gd name="connsiteX115" fmla="*/ 370665 w 988476"/>
                <a:gd name="connsiteY115" fmla="*/ 1322363 h 2803644"/>
                <a:gd name="connsiteX116" fmla="*/ 368655 w 988476"/>
                <a:gd name="connsiteY116" fmla="*/ 1328392 h 2803644"/>
                <a:gd name="connsiteX117" fmla="*/ 362626 w 988476"/>
                <a:gd name="connsiteY117" fmla="*/ 1346479 h 2803644"/>
                <a:gd name="connsiteX118" fmla="*/ 360616 w 988476"/>
                <a:gd name="connsiteY118" fmla="*/ 1352508 h 2803644"/>
                <a:gd name="connsiteX119" fmla="*/ 356597 w 988476"/>
                <a:gd name="connsiteY119" fmla="*/ 1358537 h 2803644"/>
                <a:gd name="connsiteX120" fmla="*/ 354587 w 988476"/>
                <a:gd name="connsiteY120" fmla="*/ 1364566 h 2803644"/>
                <a:gd name="connsiteX121" fmla="*/ 346549 w 988476"/>
                <a:gd name="connsiteY121" fmla="*/ 1376624 h 2803644"/>
                <a:gd name="connsiteX122" fmla="*/ 342529 w 988476"/>
                <a:gd name="connsiteY122" fmla="*/ 1388682 h 2803644"/>
                <a:gd name="connsiteX123" fmla="*/ 340519 w 988476"/>
                <a:gd name="connsiteY123" fmla="*/ 1394711 h 2803644"/>
                <a:gd name="connsiteX124" fmla="*/ 336500 w 988476"/>
                <a:gd name="connsiteY124" fmla="*/ 1400740 h 2803644"/>
                <a:gd name="connsiteX125" fmla="*/ 332481 w 988476"/>
                <a:gd name="connsiteY125" fmla="*/ 1412798 h 2803644"/>
                <a:gd name="connsiteX126" fmla="*/ 330471 w 988476"/>
                <a:gd name="connsiteY126" fmla="*/ 1418827 h 2803644"/>
                <a:gd name="connsiteX127" fmla="*/ 326452 w 988476"/>
                <a:gd name="connsiteY127" fmla="*/ 1424856 h 2803644"/>
                <a:gd name="connsiteX128" fmla="*/ 322432 w 988476"/>
                <a:gd name="connsiteY128" fmla="*/ 1428875 h 2803644"/>
                <a:gd name="connsiteX129" fmla="*/ 308365 w 988476"/>
                <a:gd name="connsiteY129" fmla="*/ 1444952 h 2803644"/>
                <a:gd name="connsiteX130" fmla="*/ 300326 w 988476"/>
                <a:gd name="connsiteY130" fmla="*/ 1457011 h 2803644"/>
                <a:gd name="connsiteX131" fmla="*/ 296307 w 988476"/>
                <a:gd name="connsiteY131" fmla="*/ 1463040 h 2803644"/>
                <a:gd name="connsiteX132" fmla="*/ 292287 w 988476"/>
                <a:gd name="connsiteY132" fmla="*/ 1467059 h 2803644"/>
                <a:gd name="connsiteX133" fmla="*/ 286258 w 988476"/>
                <a:gd name="connsiteY133" fmla="*/ 1477107 h 2803644"/>
                <a:gd name="connsiteX134" fmla="*/ 284249 w 988476"/>
                <a:gd name="connsiteY134" fmla="*/ 1483136 h 2803644"/>
                <a:gd name="connsiteX135" fmla="*/ 280229 w 988476"/>
                <a:gd name="connsiteY135" fmla="*/ 1489165 h 2803644"/>
                <a:gd name="connsiteX136" fmla="*/ 276210 w 988476"/>
                <a:gd name="connsiteY136" fmla="*/ 1503233 h 2803644"/>
                <a:gd name="connsiteX137" fmla="*/ 272191 w 988476"/>
                <a:gd name="connsiteY137" fmla="*/ 1509262 h 2803644"/>
                <a:gd name="connsiteX138" fmla="*/ 270181 w 988476"/>
                <a:gd name="connsiteY138" fmla="*/ 1515291 h 2803644"/>
                <a:gd name="connsiteX139" fmla="*/ 262142 w 988476"/>
                <a:gd name="connsiteY139" fmla="*/ 1527349 h 2803644"/>
                <a:gd name="connsiteX140" fmla="*/ 258123 w 988476"/>
                <a:gd name="connsiteY140" fmla="*/ 1533378 h 2803644"/>
                <a:gd name="connsiteX141" fmla="*/ 254104 w 988476"/>
                <a:gd name="connsiteY141" fmla="*/ 1539407 h 2803644"/>
                <a:gd name="connsiteX142" fmla="*/ 252094 w 988476"/>
                <a:gd name="connsiteY142" fmla="*/ 1545436 h 2803644"/>
                <a:gd name="connsiteX143" fmla="*/ 244055 w 988476"/>
                <a:gd name="connsiteY143" fmla="*/ 1555484 h 2803644"/>
                <a:gd name="connsiteX144" fmla="*/ 238026 w 988476"/>
                <a:gd name="connsiteY144" fmla="*/ 1567542 h 2803644"/>
                <a:gd name="connsiteX145" fmla="*/ 236017 w 988476"/>
                <a:gd name="connsiteY145" fmla="*/ 1573571 h 2803644"/>
                <a:gd name="connsiteX146" fmla="*/ 231997 w 988476"/>
                <a:gd name="connsiteY146" fmla="*/ 1577591 h 2803644"/>
                <a:gd name="connsiteX147" fmla="*/ 221949 w 988476"/>
                <a:gd name="connsiteY147" fmla="*/ 1589649 h 2803644"/>
                <a:gd name="connsiteX148" fmla="*/ 215920 w 988476"/>
                <a:gd name="connsiteY148" fmla="*/ 1601707 h 2803644"/>
                <a:gd name="connsiteX149" fmla="*/ 213910 w 988476"/>
                <a:gd name="connsiteY149" fmla="*/ 1607736 h 2803644"/>
                <a:gd name="connsiteX150" fmla="*/ 209891 w 988476"/>
                <a:gd name="connsiteY150" fmla="*/ 1613765 h 2803644"/>
                <a:gd name="connsiteX151" fmla="*/ 207881 w 988476"/>
                <a:gd name="connsiteY151" fmla="*/ 1619794 h 2803644"/>
                <a:gd name="connsiteX152" fmla="*/ 195823 w 988476"/>
                <a:gd name="connsiteY152" fmla="*/ 1635871 h 2803644"/>
                <a:gd name="connsiteX153" fmla="*/ 187785 w 988476"/>
                <a:gd name="connsiteY153" fmla="*/ 1651949 h 2803644"/>
                <a:gd name="connsiteX154" fmla="*/ 181756 w 988476"/>
                <a:gd name="connsiteY154" fmla="*/ 1670036 h 2803644"/>
                <a:gd name="connsiteX155" fmla="*/ 179746 w 988476"/>
                <a:gd name="connsiteY155" fmla="*/ 1676065 h 2803644"/>
                <a:gd name="connsiteX156" fmla="*/ 175727 w 988476"/>
                <a:gd name="connsiteY156" fmla="*/ 1682094 h 2803644"/>
                <a:gd name="connsiteX157" fmla="*/ 173717 w 988476"/>
                <a:gd name="connsiteY157" fmla="*/ 1688123 h 2803644"/>
                <a:gd name="connsiteX158" fmla="*/ 165678 w 988476"/>
                <a:gd name="connsiteY158" fmla="*/ 1700181 h 2803644"/>
                <a:gd name="connsiteX159" fmla="*/ 159649 w 988476"/>
                <a:gd name="connsiteY159" fmla="*/ 1712239 h 2803644"/>
                <a:gd name="connsiteX160" fmla="*/ 157639 w 988476"/>
                <a:gd name="connsiteY160" fmla="*/ 1718268 h 2803644"/>
                <a:gd name="connsiteX161" fmla="*/ 153620 w 988476"/>
                <a:gd name="connsiteY161" fmla="*/ 1724297 h 2803644"/>
                <a:gd name="connsiteX162" fmla="*/ 149601 w 988476"/>
                <a:gd name="connsiteY162" fmla="*/ 1736355 h 2803644"/>
                <a:gd name="connsiteX163" fmla="*/ 145581 w 988476"/>
                <a:gd name="connsiteY163" fmla="*/ 1740374 h 2803644"/>
                <a:gd name="connsiteX164" fmla="*/ 135533 w 988476"/>
                <a:gd name="connsiteY164" fmla="*/ 1748413 h 2803644"/>
                <a:gd name="connsiteX165" fmla="*/ 129504 w 988476"/>
                <a:gd name="connsiteY165" fmla="*/ 1760471 h 2803644"/>
                <a:gd name="connsiteX166" fmla="*/ 121465 w 988476"/>
                <a:gd name="connsiteY166" fmla="*/ 1770519 h 2803644"/>
                <a:gd name="connsiteX167" fmla="*/ 117446 w 988476"/>
                <a:gd name="connsiteY167" fmla="*/ 1776548 h 2803644"/>
                <a:gd name="connsiteX168" fmla="*/ 107398 w 988476"/>
                <a:gd name="connsiteY168" fmla="*/ 1788606 h 2803644"/>
                <a:gd name="connsiteX169" fmla="*/ 105388 w 988476"/>
                <a:gd name="connsiteY169" fmla="*/ 1794635 h 2803644"/>
                <a:gd name="connsiteX170" fmla="*/ 101369 w 988476"/>
                <a:gd name="connsiteY170" fmla="*/ 1800664 h 2803644"/>
                <a:gd name="connsiteX171" fmla="*/ 93330 w 988476"/>
                <a:gd name="connsiteY171" fmla="*/ 1808703 h 2803644"/>
                <a:gd name="connsiteX172" fmla="*/ 85291 w 988476"/>
                <a:gd name="connsiteY172" fmla="*/ 1818751 h 2803644"/>
                <a:gd name="connsiteX173" fmla="*/ 81272 w 988476"/>
                <a:gd name="connsiteY173" fmla="*/ 1826790 h 2803644"/>
                <a:gd name="connsiteX174" fmla="*/ 73233 w 988476"/>
                <a:gd name="connsiteY174" fmla="*/ 1840858 h 2803644"/>
                <a:gd name="connsiteX175" fmla="*/ 67204 w 988476"/>
                <a:gd name="connsiteY175" fmla="*/ 1854925 h 2803644"/>
                <a:gd name="connsiteX176" fmla="*/ 61175 w 988476"/>
                <a:gd name="connsiteY176" fmla="*/ 1866983 h 2803644"/>
                <a:gd name="connsiteX177" fmla="*/ 55146 w 988476"/>
                <a:gd name="connsiteY177" fmla="*/ 1879041 h 2803644"/>
                <a:gd name="connsiteX178" fmla="*/ 49117 w 988476"/>
                <a:gd name="connsiteY178" fmla="*/ 1883061 h 2803644"/>
                <a:gd name="connsiteX179" fmla="*/ 37059 w 988476"/>
                <a:gd name="connsiteY179" fmla="*/ 1903157 h 2803644"/>
                <a:gd name="connsiteX180" fmla="*/ 573195 w 988476"/>
                <a:gd name="connsiteY180" fmla="*/ 2803644 h 2803644"/>
                <a:gd name="connsiteX181" fmla="*/ 988476 w 988476"/>
                <a:gd name="connsiteY181" fmla="*/ 2800316 h 2803644"/>
                <a:gd name="connsiteX182" fmla="*/ 969546 w 988476"/>
                <a:gd name="connsiteY182" fmla="*/ 0 h 2803644"/>
                <a:gd name="connsiteX0" fmla="*/ 920429 w 939359"/>
                <a:gd name="connsiteY0" fmla="*/ 0 h 2803644"/>
                <a:gd name="connsiteX1" fmla="*/ 878226 w 939359"/>
                <a:gd name="connsiteY1" fmla="*/ 78377 h 2803644"/>
                <a:gd name="connsiteX2" fmla="*/ 874207 w 939359"/>
                <a:gd name="connsiteY2" fmla="*/ 84406 h 2803644"/>
                <a:gd name="connsiteX3" fmla="*/ 836023 w 939359"/>
                <a:gd name="connsiteY3" fmla="*/ 176851 h 2803644"/>
                <a:gd name="connsiteX4" fmla="*/ 832004 w 939359"/>
                <a:gd name="connsiteY4" fmla="*/ 188909 h 2803644"/>
                <a:gd name="connsiteX5" fmla="*/ 829994 w 939359"/>
                <a:gd name="connsiteY5" fmla="*/ 194938 h 2803644"/>
                <a:gd name="connsiteX6" fmla="*/ 821955 w 939359"/>
                <a:gd name="connsiteY6" fmla="*/ 213025 h 2803644"/>
                <a:gd name="connsiteX7" fmla="*/ 817936 w 939359"/>
                <a:gd name="connsiteY7" fmla="*/ 225083 h 2803644"/>
                <a:gd name="connsiteX8" fmla="*/ 815926 w 939359"/>
                <a:gd name="connsiteY8" fmla="*/ 231112 h 2803644"/>
                <a:gd name="connsiteX9" fmla="*/ 811907 w 939359"/>
                <a:gd name="connsiteY9" fmla="*/ 237141 h 2803644"/>
                <a:gd name="connsiteX10" fmla="*/ 803868 w 939359"/>
                <a:gd name="connsiteY10" fmla="*/ 253218 h 2803644"/>
                <a:gd name="connsiteX11" fmla="*/ 797839 w 939359"/>
                <a:gd name="connsiteY11" fmla="*/ 263266 h 2803644"/>
                <a:gd name="connsiteX12" fmla="*/ 795830 w 939359"/>
                <a:gd name="connsiteY12" fmla="*/ 269295 h 2803644"/>
                <a:gd name="connsiteX13" fmla="*/ 787791 w 939359"/>
                <a:gd name="connsiteY13" fmla="*/ 279344 h 2803644"/>
                <a:gd name="connsiteX14" fmla="*/ 783772 w 939359"/>
                <a:gd name="connsiteY14" fmla="*/ 291402 h 2803644"/>
                <a:gd name="connsiteX15" fmla="*/ 779752 w 939359"/>
                <a:gd name="connsiteY15" fmla="*/ 303460 h 2803644"/>
                <a:gd name="connsiteX16" fmla="*/ 775733 w 939359"/>
                <a:gd name="connsiteY16" fmla="*/ 315518 h 2803644"/>
                <a:gd name="connsiteX17" fmla="*/ 767694 w 939359"/>
                <a:gd name="connsiteY17" fmla="*/ 327576 h 2803644"/>
                <a:gd name="connsiteX18" fmla="*/ 761665 w 939359"/>
                <a:gd name="connsiteY18" fmla="*/ 339634 h 2803644"/>
                <a:gd name="connsiteX19" fmla="*/ 755636 w 939359"/>
                <a:gd name="connsiteY19" fmla="*/ 351692 h 2803644"/>
                <a:gd name="connsiteX20" fmla="*/ 749607 w 939359"/>
                <a:gd name="connsiteY20" fmla="*/ 369779 h 2803644"/>
                <a:gd name="connsiteX21" fmla="*/ 747598 w 939359"/>
                <a:gd name="connsiteY21" fmla="*/ 375808 h 2803644"/>
                <a:gd name="connsiteX22" fmla="*/ 741569 w 939359"/>
                <a:gd name="connsiteY22" fmla="*/ 397914 h 2803644"/>
                <a:gd name="connsiteX23" fmla="*/ 737549 w 939359"/>
                <a:gd name="connsiteY23" fmla="*/ 409972 h 2803644"/>
                <a:gd name="connsiteX24" fmla="*/ 735540 w 939359"/>
                <a:gd name="connsiteY24" fmla="*/ 416001 h 2803644"/>
                <a:gd name="connsiteX25" fmla="*/ 731520 w 939359"/>
                <a:gd name="connsiteY25" fmla="*/ 420021 h 2803644"/>
                <a:gd name="connsiteX26" fmla="*/ 725491 w 939359"/>
                <a:gd name="connsiteY26" fmla="*/ 438108 h 2803644"/>
                <a:gd name="connsiteX27" fmla="*/ 723482 w 939359"/>
                <a:gd name="connsiteY27" fmla="*/ 444137 h 2803644"/>
                <a:gd name="connsiteX28" fmla="*/ 719462 w 939359"/>
                <a:gd name="connsiteY28" fmla="*/ 450166 h 2803644"/>
                <a:gd name="connsiteX29" fmla="*/ 715443 w 939359"/>
                <a:gd name="connsiteY29" fmla="*/ 462224 h 2803644"/>
                <a:gd name="connsiteX30" fmla="*/ 711424 w 939359"/>
                <a:gd name="connsiteY30" fmla="*/ 476291 h 2803644"/>
                <a:gd name="connsiteX31" fmla="*/ 707404 w 939359"/>
                <a:gd name="connsiteY31" fmla="*/ 482320 h 2803644"/>
                <a:gd name="connsiteX32" fmla="*/ 705395 w 939359"/>
                <a:gd name="connsiteY32" fmla="*/ 488349 h 2803644"/>
                <a:gd name="connsiteX33" fmla="*/ 701375 w 939359"/>
                <a:gd name="connsiteY33" fmla="*/ 492369 h 2803644"/>
                <a:gd name="connsiteX34" fmla="*/ 697356 w 939359"/>
                <a:gd name="connsiteY34" fmla="*/ 504427 h 2803644"/>
                <a:gd name="connsiteX35" fmla="*/ 689317 w 939359"/>
                <a:gd name="connsiteY35" fmla="*/ 516485 h 2803644"/>
                <a:gd name="connsiteX36" fmla="*/ 683288 w 939359"/>
                <a:gd name="connsiteY36" fmla="*/ 526533 h 2803644"/>
                <a:gd name="connsiteX37" fmla="*/ 681279 w 939359"/>
                <a:gd name="connsiteY37" fmla="*/ 532562 h 2803644"/>
                <a:gd name="connsiteX38" fmla="*/ 673240 w 939359"/>
                <a:gd name="connsiteY38" fmla="*/ 544620 h 2803644"/>
                <a:gd name="connsiteX39" fmla="*/ 665201 w 939359"/>
                <a:gd name="connsiteY39" fmla="*/ 572756 h 2803644"/>
                <a:gd name="connsiteX40" fmla="*/ 661182 w 939359"/>
                <a:gd name="connsiteY40" fmla="*/ 578785 h 2803644"/>
                <a:gd name="connsiteX41" fmla="*/ 657162 w 939359"/>
                <a:gd name="connsiteY41" fmla="*/ 590843 h 2803644"/>
                <a:gd name="connsiteX42" fmla="*/ 649124 w 939359"/>
                <a:gd name="connsiteY42" fmla="*/ 602901 h 2803644"/>
                <a:gd name="connsiteX43" fmla="*/ 645104 w 939359"/>
                <a:gd name="connsiteY43" fmla="*/ 608930 h 2803644"/>
                <a:gd name="connsiteX44" fmla="*/ 637066 w 939359"/>
                <a:gd name="connsiteY44" fmla="*/ 627017 h 2803644"/>
                <a:gd name="connsiteX45" fmla="*/ 635056 w 939359"/>
                <a:gd name="connsiteY45" fmla="*/ 635055 h 2803644"/>
                <a:gd name="connsiteX46" fmla="*/ 629027 w 939359"/>
                <a:gd name="connsiteY46" fmla="*/ 653142 h 2803644"/>
                <a:gd name="connsiteX47" fmla="*/ 627017 w 939359"/>
                <a:gd name="connsiteY47" fmla="*/ 659171 h 2803644"/>
                <a:gd name="connsiteX48" fmla="*/ 625008 w 939359"/>
                <a:gd name="connsiteY48" fmla="*/ 665200 h 2803644"/>
                <a:gd name="connsiteX49" fmla="*/ 620988 w 939359"/>
                <a:gd name="connsiteY49" fmla="*/ 671229 h 2803644"/>
                <a:gd name="connsiteX50" fmla="*/ 618979 w 939359"/>
                <a:gd name="connsiteY50" fmla="*/ 677258 h 2803644"/>
                <a:gd name="connsiteX51" fmla="*/ 614959 w 939359"/>
                <a:gd name="connsiteY51" fmla="*/ 681278 h 2803644"/>
                <a:gd name="connsiteX52" fmla="*/ 610940 w 939359"/>
                <a:gd name="connsiteY52" fmla="*/ 687307 h 2803644"/>
                <a:gd name="connsiteX53" fmla="*/ 608930 w 939359"/>
                <a:gd name="connsiteY53" fmla="*/ 693336 h 2803644"/>
                <a:gd name="connsiteX54" fmla="*/ 604911 w 939359"/>
                <a:gd name="connsiteY54" fmla="*/ 699365 h 2803644"/>
                <a:gd name="connsiteX55" fmla="*/ 596872 w 939359"/>
                <a:gd name="connsiteY55" fmla="*/ 717452 h 2803644"/>
                <a:gd name="connsiteX56" fmla="*/ 590843 w 939359"/>
                <a:gd name="connsiteY56" fmla="*/ 737549 h 2803644"/>
                <a:gd name="connsiteX57" fmla="*/ 588834 w 939359"/>
                <a:gd name="connsiteY57" fmla="*/ 743578 h 2803644"/>
                <a:gd name="connsiteX58" fmla="*/ 584814 w 939359"/>
                <a:gd name="connsiteY58" fmla="*/ 749607 h 2803644"/>
                <a:gd name="connsiteX59" fmla="*/ 576776 w 939359"/>
                <a:gd name="connsiteY59" fmla="*/ 773723 h 2803644"/>
                <a:gd name="connsiteX60" fmla="*/ 574766 w 939359"/>
                <a:gd name="connsiteY60" fmla="*/ 779752 h 2803644"/>
                <a:gd name="connsiteX61" fmla="*/ 572756 w 939359"/>
                <a:gd name="connsiteY61" fmla="*/ 785781 h 2803644"/>
                <a:gd name="connsiteX62" fmla="*/ 568737 w 939359"/>
                <a:gd name="connsiteY62" fmla="*/ 799848 h 2803644"/>
                <a:gd name="connsiteX63" fmla="*/ 564718 w 939359"/>
                <a:gd name="connsiteY63" fmla="*/ 805877 h 2803644"/>
                <a:gd name="connsiteX64" fmla="*/ 558689 w 939359"/>
                <a:gd name="connsiteY64" fmla="*/ 815926 h 2803644"/>
                <a:gd name="connsiteX65" fmla="*/ 554669 w 939359"/>
                <a:gd name="connsiteY65" fmla="*/ 827984 h 2803644"/>
                <a:gd name="connsiteX66" fmla="*/ 550650 w 939359"/>
                <a:gd name="connsiteY66" fmla="*/ 834013 h 2803644"/>
                <a:gd name="connsiteX67" fmla="*/ 546631 w 939359"/>
                <a:gd name="connsiteY67" fmla="*/ 846071 h 2803644"/>
                <a:gd name="connsiteX68" fmla="*/ 544621 w 939359"/>
                <a:gd name="connsiteY68" fmla="*/ 852100 h 2803644"/>
                <a:gd name="connsiteX69" fmla="*/ 540602 w 939359"/>
                <a:gd name="connsiteY69" fmla="*/ 858129 h 2803644"/>
                <a:gd name="connsiteX70" fmla="*/ 534573 w 939359"/>
                <a:gd name="connsiteY70" fmla="*/ 876216 h 2803644"/>
                <a:gd name="connsiteX71" fmla="*/ 532563 w 939359"/>
                <a:gd name="connsiteY71" fmla="*/ 882245 h 2803644"/>
                <a:gd name="connsiteX72" fmla="*/ 526534 w 939359"/>
                <a:gd name="connsiteY72" fmla="*/ 888274 h 2803644"/>
                <a:gd name="connsiteX73" fmla="*/ 518495 w 939359"/>
                <a:gd name="connsiteY73" fmla="*/ 906361 h 2803644"/>
                <a:gd name="connsiteX74" fmla="*/ 514476 w 939359"/>
                <a:gd name="connsiteY74" fmla="*/ 918419 h 2803644"/>
                <a:gd name="connsiteX75" fmla="*/ 510457 w 939359"/>
                <a:gd name="connsiteY75" fmla="*/ 924448 h 2803644"/>
                <a:gd name="connsiteX76" fmla="*/ 506437 w 939359"/>
                <a:gd name="connsiteY76" fmla="*/ 936506 h 2803644"/>
                <a:gd name="connsiteX77" fmla="*/ 500408 w 939359"/>
                <a:gd name="connsiteY77" fmla="*/ 948564 h 2803644"/>
                <a:gd name="connsiteX78" fmla="*/ 496389 w 939359"/>
                <a:gd name="connsiteY78" fmla="*/ 954593 h 2803644"/>
                <a:gd name="connsiteX79" fmla="*/ 492370 w 939359"/>
                <a:gd name="connsiteY79" fmla="*/ 966651 h 2803644"/>
                <a:gd name="connsiteX80" fmla="*/ 484331 w 939359"/>
                <a:gd name="connsiteY80" fmla="*/ 990767 h 2803644"/>
                <a:gd name="connsiteX81" fmla="*/ 482321 w 939359"/>
                <a:gd name="connsiteY81" fmla="*/ 996796 h 2803644"/>
                <a:gd name="connsiteX82" fmla="*/ 480312 w 939359"/>
                <a:gd name="connsiteY82" fmla="*/ 1002825 h 2803644"/>
                <a:gd name="connsiteX83" fmla="*/ 476292 w 939359"/>
                <a:gd name="connsiteY83" fmla="*/ 1006844 h 2803644"/>
                <a:gd name="connsiteX84" fmla="*/ 470263 w 939359"/>
                <a:gd name="connsiteY84" fmla="*/ 1018902 h 2803644"/>
                <a:gd name="connsiteX85" fmla="*/ 468253 w 939359"/>
                <a:gd name="connsiteY85" fmla="*/ 1024931 h 2803644"/>
                <a:gd name="connsiteX86" fmla="*/ 464234 w 939359"/>
                <a:gd name="connsiteY86" fmla="*/ 1030960 h 2803644"/>
                <a:gd name="connsiteX87" fmla="*/ 458205 w 939359"/>
                <a:gd name="connsiteY87" fmla="*/ 1041009 h 2803644"/>
                <a:gd name="connsiteX88" fmla="*/ 450166 w 939359"/>
                <a:gd name="connsiteY88" fmla="*/ 1059096 h 2803644"/>
                <a:gd name="connsiteX89" fmla="*/ 446147 w 939359"/>
                <a:gd name="connsiteY89" fmla="*/ 1073163 h 2803644"/>
                <a:gd name="connsiteX90" fmla="*/ 438108 w 939359"/>
                <a:gd name="connsiteY90" fmla="*/ 1081202 h 2803644"/>
                <a:gd name="connsiteX91" fmla="*/ 434089 w 939359"/>
                <a:gd name="connsiteY91" fmla="*/ 1087231 h 2803644"/>
                <a:gd name="connsiteX92" fmla="*/ 432079 w 939359"/>
                <a:gd name="connsiteY92" fmla="*/ 1093260 h 2803644"/>
                <a:gd name="connsiteX93" fmla="*/ 428060 w 939359"/>
                <a:gd name="connsiteY93" fmla="*/ 1097280 h 2803644"/>
                <a:gd name="connsiteX94" fmla="*/ 426050 w 939359"/>
                <a:gd name="connsiteY94" fmla="*/ 1103309 h 2803644"/>
                <a:gd name="connsiteX95" fmla="*/ 418012 w 939359"/>
                <a:gd name="connsiteY95" fmla="*/ 1115367 h 2803644"/>
                <a:gd name="connsiteX96" fmla="*/ 416002 w 939359"/>
                <a:gd name="connsiteY96" fmla="*/ 1121396 h 2803644"/>
                <a:gd name="connsiteX97" fmla="*/ 407963 w 939359"/>
                <a:gd name="connsiteY97" fmla="*/ 1133454 h 2803644"/>
                <a:gd name="connsiteX98" fmla="*/ 399925 w 939359"/>
                <a:gd name="connsiteY98" fmla="*/ 1157570 h 2803644"/>
                <a:gd name="connsiteX99" fmla="*/ 397915 w 939359"/>
                <a:gd name="connsiteY99" fmla="*/ 1163599 h 2803644"/>
                <a:gd name="connsiteX100" fmla="*/ 395905 w 939359"/>
                <a:gd name="connsiteY100" fmla="*/ 1169628 h 2803644"/>
                <a:gd name="connsiteX101" fmla="*/ 387867 w 939359"/>
                <a:gd name="connsiteY101" fmla="*/ 1181686 h 2803644"/>
                <a:gd name="connsiteX102" fmla="*/ 383847 w 939359"/>
                <a:gd name="connsiteY102" fmla="*/ 1193744 h 2803644"/>
                <a:gd name="connsiteX103" fmla="*/ 379828 w 939359"/>
                <a:gd name="connsiteY103" fmla="*/ 1199773 h 2803644"/>
                <a:gd name="connsiteX104" fmla="*/ 377818 w 939359"/>
                <a:gd name="connsiteY104" fmla="*/ 1205802 h 2803644"/>
                <a:gd name="connsiteX105" fmla="*/ 373799 w 939359"/>
                <a:gd name="connsiteY105" fmla="*/ 1211831 h 2803644"/>
                <a:gd name="connsiteX106" fmla="*/ 365760 w 939359"/>
                <a:gd name="connsiteY106" fmla="*/ 1229918 h 2803644"/>
                <a:gd name="connsiteX107" fmla="*/ 361741 w 939359"/>
                <a:gd name="connsiteY107" fmla="*/ 1241976 h 2803644"/>
                <a:gd name="connsiteX108" fmla="*/ 359731 w 939359"/>
                <a:gd name="connsiteY108" fmla="*/ 1248005 h 2803644"/>
                <a:gd name="connsiteX109" fmla="*/ 347673 w 939359"/>
                <a:gd name="connsiteY109" fmla="*/ 1264082 h 2803644"/>
                <a:gd name="connsiteX110" fmla="*/ 343654 w 939359"/>
                <a:gd name="connsiteY110" fmla="*/ 1276140 h 2803644"/>
                <a:gd name="connsiteX111" fmla="*/ 341644 w 939359"/>
                <a:gd name="connsiteY111" fmla="*/ 1282169 h 2803644"/>
                <a:gd name="connsiteX112" fmla="*/ 337625 w 939359"/>
                <a:gd name="connsiteY112" fmla="*/ 1288198 h 2803644"/>
                <a:gd name="connsiteX113" fmla="*/ 331596 w 939359"/>
                <a:gd name="connsiteY113" fmla="*/ 1298247 h 2803644"/>
                <a:gd name="connsiteX114" fmla="*/ 325567 w 939359"/>
                <a:gd name="connsiteY114" fmla="*/ 1310305 h 2803644"/>
                <a:gd name="connsiteX115" fmla="*/ 321548 w 939359"/>
                <a:gd name="connsiteY115" fmla="*/ 1322363 h 2803644"/>
                <a:gd name="connsiteX116" fmla="*/ 319538 w 939359"/>
                <a:gd name="connsiteY116" fmla="*/ 1328392 h 2803644"/>
                <a:gd name="connsiteX117" fmla="*/ 313509 w 939359"/>
                <a:gd name="connsiteY117" fmla="*/ 1346479 h 2803644"/>
                <a:gd name="connsiteX118" fmla="*/ 311499 w 939359"/>
                <a:gd name="connsiteY118" fmla="*/ 1352508 h 2803644"/>
                <a:gd name="connsiteX119" fmla="*/ 307480 w 939359"/>
                <a:gd name="connsiteY119" fmla="*/ 1358537 h 2803644"/>
                <a:gd name="connsiteX120" fmla="*/ 305470 w 939359"/>
                <a:gd name="connsiteY120" fmla="*/ 1364566 h 2803644"/>
                <a:gd name="connsiteX121" fmla="*/ 297432 w 939359"/>
                <a:gd name="connsiteY121" fmla="*/ 1376624 h 2803644"/>
                <a:gd name="connsiteX122" fmla="*/ 293412 w 939359"/>
                <a:gd name="connsiteY122" fmla="*/ 1388682 h 2803644"/>
                <a:gd name="connsiteX123" fmla="*/ 291402 w 939359"/>
                <a:gd name="connsiteY123" fmla="*/ 1394711 h 2803644"/>
                <a:gd name="connsiteX124" fmla="*/ 287383 w 939359"/>
                <a:gd name="connsiteY124" fmla="*/ 1400740 h 2803644"/>
                <a:gd name="connsiteX125" fmla="*/ 283364 w 939359"/>
                <a:gd name="connsiteY125" fmla="*/ 1412798 h 2803644"/>
                <a:gd name="connsiteX126" fmla="*/ 281354 w 939359"/>
                <a:gd name="connsiteY126" fmla="*/ 1418827 h 2803644"/>
                <a:gd name="connsiteX127" fmla="*/ 277335 w 939359"/>
                <a:gd name="connsiteY127" fmla="*/ 1424856 h 2803644"/>
                <a:gd name="connsiteX128" fmla="*/ 273315 w 939359"/>
                <a:gd name="connsiteY128" fmla="*/ 1428875 h 2803644"/>
                <a:gd name="connsiteX129" fmla="*/ 259248 w 939359"/>
                <a:gd name="connsiteY129" fmla="*/ 1444952 h 2803644"/>
                <a:gd name="connsiteX130" fmla="*/ 251209 w 939359"/>
                <a:gd name="connsiteY130" fmla="*/ 1457011 h 2803644"/>
                <a:gd name="connsiteX131" fmla="*/ 247190 w 939359"/>
                <a:gd name="connsiteY131" fmla="*/ 1463040 h 2803644"/>
                <a:gd name="connsiteX132" fmla="*/ 243170 w 939359"/>
                <a:gd name="connsiteY132" fmla="*/ 1467059 h 2803644"/>
                <a:gd name="connsiteX133" fmla="*/ 237141 w 939359"/>
                <a:gd name="connsiteY133" fmla="*/ 1477107 h 2803644"/>
                <a:gd name="connsiteX134" fmla="*/ 235132 w 939359"/>
                <a:gd name="connsiteY134" fmla="*/ 1483136 h 2803644"/>
                <a:gd name="connsiteX135" fmla="*/ 231112 w 939359"/>
                <a:gd name="connsiteY135" fmla="*/ 1489165 h 2803644"/>
                <a:gd name="connsiteX136" fmla="*/ 227093 w 939359"/>
                <a:gd name="connsiteY136" fmla="*/ 1503233 h 2803644"/>
                <a:gd name="connsiteX137" fmla="*/ 223074 w 939359"/>
                <a:gd name="connsiteY137" fmla="*/ 1509262 h 2803644"/>
                <a:gd name="connsiteX138" fmla="*/ 221064 w 939359"/>
                <a:gd name="connsiteY138" fmla="*/ 1515291 h 2803644"/>
                <a:gd name="connsiteX139" fmla="*/ 213025 w 939359"/>
                <a:gd name="connsiteY139" fmla="*/ 1527349 h 2803644"/>
                <a:gd name="connsiteX140" fmla="*/ 209006 w 939359"/>
                <a:gd name="connsiteY140" fmla="*/ 1533378 h 2803644"/>
                <a:gd name="connsiteX141" fmla="*/ 204987 w 939359"/>
                <a:gd name="connsiteY141" fmla="*/ 1539407 h 2803644"/>
                <a:gd name="connsiteX142" fmla="*/ 202977 w 939359"/>
                <a:gd name="connsiteY142" fmla="*/ 1545436 h 2803644"/>
                <a:gd name="connsiteX143" fmla="*/ 194938 w 939359"/>
                <a:gd name="connsiteY143" fmla="*/ 1555484 h 2803644"/>
                <a:gd name="connsiteX144" fmla="*/ 188909 w 939359"/>
                <a:gd name="connsiteY144" fmla="*/ 1567542 h 2803644"/>
                <a:gd name="connsiteX145" fmla="*/ 186900 w 939359"/>
                <a:gd name="connsiteY145" fmla="*/ 1573571 h 2803644"/>
                <a:gd name="connsiteX146" fmla="*/ 182880 w 939359"/>
                <a:gd name="connsiteY146" fmla="*/ 1577591 h 2803644"/>
                <a:gd name="connsiteX147" fmla="*/ 172832 w 939359"/>
                <a:gd name="connsiteY147" fmla="*/ 1589649 h 2803644"/>
                <a:gd name="connsiteX148" fmla="*/ 166803 w 939359"/>
                <a:gd name="connsiteY148" fmla="*/ 1601707 h 2803644"/>
                <a:gd name="connsiteX149" fmla="*/ 164793 w 939359"/>
                <a:gd name="connsiteY149" fmla="*/ 1607736 h 2803644"/>
                <a:gd name="connsiteX150" fmla="*/ 160774 w 939359"/>
                <a:gd name="connsiteY150" fmla="*/ 1613765 h 2803644"/>
                <a:gd name="connsiteX151" fmla="*/ 158764 w 939359"/>
                <a:gd name="connsiteY151" fmla="*/ 1619794 h 2803644"/>
                <a:gd name="connsiteX152" fmla="*/ 146706 w 939359"/>
                <a:gd name="connsiteY152" fmla="*/ 1635871 h 2803644"/>
                <a:gd name="connsiteX153" fmla="*/ 138668 w 939359"/>
                <a:gd name="connsiteY153" fmla="*/ 1651949 h 2803644"/>
                <a:gd name="connsiteX154" fmla="*/ 132639 w 939359"/>
                <a:gd name="connsiteY154" fmla="*/ 1670036 h 2803644"/>
                <a:gd name="connsiteX155" fmla="*/ 130629 w 939359"/>
                <a:gd name="connsiteY155" fmla="*/ 1676065 h 2803644"/>
                <a:gd name="connsiteX156" fmla="*/ 126610 w 939359"/>
                <a:gd name="connsiteY156" fmla="*/ 1682094 h 2803644"/>
                <a:gd name="connsiteX157" fmla="*/ 124600 w 939359"/>
                <a:gd name="connsiteY157" fmla="*/ 1688123 h 2803644"/>
                <a:gd name="connsiteX158" fmla="*/ 116561 w 939359"/>
                <a:gd name="connsiteY158" fmla="*/ 1700181 h 2803644"/>
                <a:gd name="connsiteX159" fmla="*/ 110532 w 939359"/>
                <a:gd name="connsiteY159" fmla="*/ 1712239 h 2803644"/>
                <a:gd name="connsiteX160" fmla="*/ 108522 w 939359"/>
                <a:gd name="connsiteY160" fmla="*/ 1718268 h 2803644"/>
                <a:gd name="connsiteX161" fmla="*/ 104503 w 939359"/>
                <a:gd name="connsiteY161" fmla="*/ 1724297 h 2803644"/>
                <a:gd name="connsiteX162" fmla="*/ 100484 w 939359"/>
                <a:gd name="connsiteY162" fmla="*/ 1736355 h 2803644"/>
                <a:gd name="connsiteX163" fmla="*/ 96464 w 939359"/>
                <a:gd name="connsiteY163" fmla="*/ 1740374 h 2803644"/>
                <a:gd name="connsiteX164" fmla="*/ 86416 w 939359"/>
                <a:gd name="connsiteY164" fmla="*/ 1748413 h 2803644"/>
                <a:gd name="connsiteX165" fmla="*/ 80387 w 939359"/>
                <a:gd name="connsiteY165" fmla="*/ 1760471 h 2803644"/>
                <a:gd name="connsiteX166" fmla="*/ 72348 w 939359"/>
                <a:gd name="connsiteY166" fmla="*/ 1770519 h 2803644"/>
                <a:gd name="connsiteX167" fmla="*/ 68329 w 939359"/>
                <a:gd name="connsiteY167" fmla="*/ 1776548 h 2803644"/>
                <a:gd name="connsiteX168" fmla="*/ 58281 w 939359"/>
                <a:gd name="connsiteY168" fmla="*/ 1788606 h 2803644"/>
                <a:gd name="connsiteX169" fmla="*/ 56271 w 939359"/>
                <a:gd name="connsiteY169" fmla="*/ 1794635 h 2803644"/>
                <a:gd name="connsiteX170" fmla="*/ 52252 w 939359"/>
                <a:gd name="connsiteY170" fmla="*/ 1800664 h 2803644"/>
                <a:gd name="connsiteX171" fmla="*/ 44213 w 939359"/>
                <a:gd name="connsiteY171" fmla="*/ 1808703 h 2803644"/>
                <a:gd name="connsiteX172" fmla="*/ 36174 w 939359"/>
                <a:gd name="connsiteY172" fmla="*/ 1818751 h 2803644"/>
                <a:gd name="connsiteX173" fmla="*/ 32155 w 939359"/>
                <a:gd name="connsiteY173" fmla="*/ 1826790 h 2803644"/>
                <a:gd name="connsiteX174" fmla="*/ 24116 w 939359"/>
                <a:gd name="connsiteY174" fmla="*/ 1840858 h 2803644"/>
                <a:gd name="connsiteX175" fmla="*/ 18087 w 939359"/>
                <a:gd name="connsiteY175" fmla="*/ 1854925 h 2803644"/>
                <a:gd name="connsiteX176" fmla="*/ 12058 w 939359"/>
                <a:gd name="connsiteY176" fmla="*/ 1866983 h 2803644"/>
                <a:gd name="connsiteX177" fmla="*/ 6029 w 939359"/>
                <a:gd name="connsiteY177" fmla="*/ 1879041 h 2803644"/>
                <a:gd name="connsiteX178" fmla="*/ 0 w 939359"/>
                <a:gd name="connsiteY178" fmla="*/ 1883061 h 2803644"/>
                <a:gd name="connsiteX179" fmla="*/ 524078 w 939359"/>
                <a:gd name="connsiteY179" fmla="*/ 2803644 h 2803644"/>
                <a:gd name="connsiteX180" fmla="*/ 939359 w 939359"/>
                <a:gd name="connsiteY180" fmla="*/ 2800316 h 2803644"/>
                <a:gd name="connsiteX181" fmla="*/ 920429 w 939359"/>
                <a:gd name="connsiteY181" fmla="*/ 0 h 2803644"/>
                <a:gd name="connsiteX0" fmla="*/ 951165 w 970095"/>
                <a:gd name="connsiteY0" fmla="*/ 0 h 2803644"/>
                <a:gd name="connsiteX1" fmla="*/ 908962 w 970095"/>
                <a:gd name="connsiteY1" fmla="*/ 78377 h 2803644"/>
                <a:gd name="connsiteX2" fmla="*/ 904943 w 970095"/>
                <a:gd name="connsiteY2" fmla="*/ 84406 h 2803644"/>
                <a:gd name="connsiteX3" fmla="*/ 866759 w 970095"/>
                <a:gd name="connsiteY3" fmla="*/ 176851 h 2803644"/>
                <a:gd name="connsiteX4" fmla="*/ 862740 w 970095"/>
                <a:gd name="connsiteY4" fmla="*/ 188909 h 2803644"/>
                <a:gd name="connsiteX5" fmla="*/ 860730 w 970095"/>
                <a:gd name="connsiteY5" fmla="*/ 194938 h 2803644"/>
                <a:gd name="connsiteX6" fmla="*/ 852691 w 970095"/>
                <a:gd name="connsiteY6" fmla="*/ 213025 h 2803644"/>
                <a:gd name="connsiteX7" fmla="*/ 848672 w 970095"/>
                <a:gd name="connsiteY7" fmla="*/ 225083 h 2803644"/>
                <a:gd name="connsiteX8" fmla="*/ 846662 w 970095"/>
                <a:gd name="connsiteY8" fmla="*/ 231112 h 2803644"/>
                <a:gd name="connsiteX9" fmla="*/ 842643 w 970095"/>
                <a:gd name="connsiteY9" fmla="*/ 237141 h 2803644"/>
                <a:gd name="connsiteX10" fmla="*/ 834604 w 970095"/>
                <a:gd name="connsiteY10" fmla="*/ 253218 h 2803644"/>
                <a:gd name="connsiteX11" fmla="*/ 828575 w 970095"/>
                <a:gd name="connsiteY11" fmla="*/ 263266 h 2803644"/>
                <a:gd name="connsiteX12" fmla="*/ 826566 w 970095"/>
                <a:gd name="connsiteY12" fmla="*/ 269295 h 2803644"/>
                <a:gd name="connsiteX13" fmla="*/ 818527 w 970095"/>
                <a:gd name="connsiteY13" fmla="*/ 279344 h 2803644"/>
                <a:gd name="connsiteX14" fmla="*/ 814508 w 970095"/>
                <a:gd name="connsiteY14" fmla="*/ 291402 h 2803644"/>
                <a:gd name="connsiteX15" fmla="*/ 810488 w 970095"/>
                <a:gd name="connsiteY15" fmla="*/ 303460 h 2803644"/>
                <a:gd name="connsiteX16" fmla="*/ 806469 w 970095"/>
                <a:gd name="connsiteY16" fmla="*/ 315518 h 2803644"/>
                <a:gd name="connsiteX17" fmla="*/ 798430 w 970095"/>
                <a:gd name="connsiteY17" fmla="*/ 327576 h 2803644"/>
                <a:gd name="connsiteX18" fmla="*/ 792401 w 970095"/>
                <a:gd name="connsiteY18" fmla="*/ 339634 h 2803644"/>
                <a:gd name="connsiteX19" fmla="*/ 786372 w 970095"/>
                <a:gd name="connsiteY19" fmla="*/ 351692 h 2803644"/>
                <a:gd name="connsiteX20" fmla="*/ 780343 w 970095"/>
                <a:gd name="connsiteY20" fmla="*/ 369779 h 2803644"/>
                <a:gd name="connsiteX21" fmla="*/ 778334 w 970095"/>
                <a:gd name="connsiteY21" fmla="*/ 375808 h 2803644"/>
                <a:gd name="connsiteX22" fmla="*/ 772305 w 970095"/>
                <a:gd name="connsiteY22" fmla="*/ 397914 h 2803644"/>
                <a:gd name="connsiteX23" fmla="*/ 768285 w 970095"/>
                <a:gd name="connsiteY23" fmla="*/ 409972 h 2803644"/>
                <a:gd name="connsiteX24" fmla="*/ 766276 w 970095"/>
                <a:gd name="connsiteY24" fmla="*/ 416001 h 2803644"/>
                <a:gd name="connsiteX25" fmla="*/ 762256 w 970095"/>
                <a:gd name="connsiteY25" fmla="*/ 420021 h 2803644"/>
                <a:gd name="connsiteX26" fmla="*/ 756227 w 970095"/>
                <a:gd name="connsiteY26" fmla="*/ 438108 h 2803644"/>
                <a:gd name="connsiteX27" fmla="*/ 754218 w 970095"/>
                <a:gd name="connsiteY27" fmla="*/ 444137 h 2803644"/>
                <a:gd name="connsiteX28" fmla="*/ 750198 w 970095"/>
                <a:gd name="connsiteY28" fmla="*/ 450166 h 2803644"/>
                <a:gd name="connsiteX29" fmla="*/ 746179 w 970095"/>
                <a:gd name="connsiteY29" fmla="*/ 462224 h 2803644"/>
                <a:gd name="connsiteX30" fmla="*/ 742160 w 970095"/>
                <a:gd name="connsiteY30" fmla="*/ 476291 h 2803644"/>
                <a:gd name="connsiteX31" fmla="*/ 738140 w 970095"/>
                <a:gd name="connsiteY31" fmla="*/ 482320 h 2803644"/>
                <a:gd name="connsiteX32" fmla="*/ 736131 w 970095"/>
                <a:gd name="connsiteY32" fmla="*/ 488349 h 2803644"/>
                <a:gd name="connsiteX33" fmla="*/ 732111 w 970095"/>
                <a:gd name="connsiteY33" fmla="*/ 492369 h 2803644"/>
                <a:gd name="connsiteX34" fmla="*/ 728092 w 970095"/>
                <a:gd name="connsiteY34" fmla="*/ 504427 h 2803644"/>
                <a:gd name="connsiteX35" fmla="*/ 720053 w 970095"/>
                <a:gd name="connsiteY35" fmla="*/ 516485 h 2803644"/>
                <a:gd name="connsiteX36" fmla="*/ 714024 w 970095"/>
                <a:gd name="connsiteY36" fmla="*/ 526533 h 2803644"/>
                <a:gd name="connsiteX37" fmla="*/ 712015 w 970095"/>
                <a:gd name="connsiteY37" fmla="*/ 532562 h 2803644"/>
                <a:gd name="connsiteX38" fmla="*/ 703976 w 970095"/>
                <a:gd name="connsiteY38" fmla="*/ 544620 h 2803644"/>
                <a:gd name="connsiteX39" fmla="*/ 695937 w 970095"/>
                <a:gd name="connsiteY39" fmla="*/ 572756 h 2803644"/>
                <a:gd name="connsiteX40" fmla="*/ 691918 w 970095"/>
                <a:gd name="connsiteY40" fmla="*/ 578785 h 2803644"/>
                <a:gd name="connsiteX41" fmla="*/ 687898 w 970095"/>
                <a:gd name="connsiteY41" fmla="*/ 590843 h 2803644"/>
                <a:gd name="connsiteX42" fmla="*/ 679860 w 970095"/>
                <a:gd name="connsiteY42" fmla="*/ 602901 h 2803644"/>
                <a:gd name="connsiteX43" fmla="*/ 675840 w 970095"/>
                <a:gd name="connsiteY43" fmla="*/ 608930 h 2803644"/>
                <a:gd name="connsiteX44" fmla="*/ 667802 w 970095"/>
                <a:gd name="connsiteY44" fmla="*/ 627017 h 2803644"/>
                <a:gd name="connsiteX45" fmla="*/ 665792 w 970095"/>
                <a:gd name="connsiteY45" fmla="*/ 635055 h 2803644"/>
                <a:gd name="connsiteX46" fmla="*/ 659763 w 970095"/>
                <a:gd name="connsiteY46" fmla="*/ 653142 h 2803644"/>
                <a:gd name="connsiteX47" fmla="*/ 657753 w 970095"/>
                <a:gd name="connsiteY47" fmla="*/ 659171 h 2803644"/>
                <a:gd name="connsiteX48" fmla="*/ 655744 w 970095"/>
                <a:gd name="connsiteY48" fmla="*/ 665200 h 2803644"/>
                <a:gd name="connsiteX49" fmla="*/ 651724 w 970095"/>
                <a:gd name="connsiteY49" fmla="*/ 671229 h 2803644"/>
                <a:gd name="connsiteX50" fmla="*/ 649715 w 970095"/>
                <a:gd name="connsiteY50" fmla="*/ 677258 h 2803644"/>
                <a:gd name="connsiteX51" fmla="*/ 645695 w 970095"/>
                <a:gd name="connsiteY51" fmla="*/ 681278 h 2803644"/>
                <a:gd name="connsiteX52" fmla="*/ 641676 w 970095"/>
                <a:gd name="connsiteY52" fmla="*/ 687307 h 2803644"/>
                <a:gd name="connsiteX53" fmla="*/ 639666 w 970095"/>
                <a:gd name="connsiteY53" fmla="*/ 693336 h 2803644"/>
                <a:gd name="connsiteX54" fmla="*/ 635647 w 970095"/>
                <a:gd name="connsiteY54" fmla="*/ 699365 h 2803644"/>
                <a:gd name="connsiteX55" fmla="*/ 627608 w 970095"/>
                <a:gd name="connsiteY55" fmla="*/ 717452 h 2803644"/>
                <a:gd name="connsiteX56" fmla="*/ 621579 w 970095"/>
                <a:gd name="connsiteY56" fmla="*/ 737549 h 2803644"/>
                <a:gd name="connsiteX57" fmla="*/ 619570 w 970095"/>
                <a:gd name="connsiteY57" fmla="*/ 743578 h 2803644"/>
                <a:gd name="connsiteX58" fmla="*/ 615550 w 970095"/>
                <a:gd name="connsiteY58" fmla="*/ 749607 h 2803644"/>
                <a:gd name="connsiteX59" fmla="*/ 607512 w 970095"/>
                <a:gd name="connsiteY59" fmla="*/ 773723 h 2803644"/>
                <a:gd name="connsiteX60" fmla="*/ 605502 w 970095"/>
                <a:gd name="connsiteY60" fmla="*/ 779752 h 2803644"/>
                <a:gd name="connsiteX61" fmla="*/ 603492 w 970095"/>
                <a:gd name="connsiteY61" fmla="*/ 785781 h 2803644"/>
                <a:gd name="connsiteX62" fmla="*/ 599473 w 970095"/>
                <a:gd name="connsiteY62" fmla="*/ 799848 h 2803644"/>
                <a:gd name="connsiteX63" fmla="*/ 595454 w 970095"/>
                <a:gd name="connsiteY63" fmla="*/ 805877 h 2803644"/>
                <a:gd name="connsiteX64" fmla="*/ 589425 w 970095"/>
                <a:gd name="connsiteY64" fmla="*/ 815926 h 2803644"/>
                <a:gd name="connsiteX65" fmla="*/ 585405 w 970095"/>
                <a:gd name="connsiteY65" fmla="*/ 827984 h 2803644"/>
                <a:gd name="connsiteX66" fmla="*/ 581386 w 970095"/>
                <a:gd name="connsiteY66" fmla="*/ 834013 h 2803644"/>
                <a:gd name="connsiteX67" fmla="*/ 577367 w 970095"/>
                <a:gd name="connsiteY67" fmla="*/ 846071 h 2803644"/>
                <a:gd name="connsiteX68" fmla="*/ 575357 w 970095"/>
                <a:gd name="connsiteY68" fmla="*/ 852100 h 2803644"/>
                <a:gd name="connsiteX69" fmla="*/ 571338 w 970095"/>
                <a:gd name="connsiteY69" fmla="*/ 858129 h 2803644"/>
                <a:gd name="connsiteX70" fmla="*/ 565309 w 970095"/>
                <a:gd name="connsiteY70" fmla="*/ 876216 h 2803644"/>
                <a:gd name="connsiteX71" fmla="*/ 563299 w 970095"/>
                <a:gd name="connsiteY71" fmla="*/ 882245 h 2803644"/>
                <a:gd name="connsiteX72" fmla="*/ 557270 w 970095"/>
                <a:gd name="connsiteY72" fmla="*/ 888274 h 2803644"/>
                <a:gd name="connsiteX73" fmla="*/ 549231 w 970095"/>
                <a:gd name="connsiteY73" fmla="*/ 906361 h 2803644"/>
                <a:gd name="connsiteX74" fmla="*/ 545212 w 970095"/>
                <a:gd name="connsiteY74" fmla="*/ 918419 h 2803644"/>
                <a:gd name="connsiteX75" fmla="*/ 541193 w 970095"/>
                <a:gd name="connsiteY75" fmla="*/ 924448 h 2803644"/>
                <a:gd name="connsiteX76" fmla="*/ 537173 w 970095"/>
                <a:gd name="connsiteY76" fmla="*/ 936506 h 2803644"/>
                <a:gd name="connsiteX77" fmla="*/ 531144 w 970095"/>
                <a:gd name="connsiteY77" fmla="*/ 948564 h 2803644"/>
                <a:gd name="connsiteX78" fmla="*/ 527125 w 970095"/>
                <a:gd name="connsiteY78" fmla="*/ 954593 h 2803644"/>
                <a:gd name="connsiteX79" fmla="*/ 523106 w 970095"/>
                <a:gd name="connsiteY79" fmla="*/ 966651 h 2803644"/>
                <a:gd name="connsiteX80" fmla="*/ 515067 w 970095"/>
                <a:gd name="connsiteY80" fmla="*/ 990767 h 2803644"/>
                <a:gd name="connsiteX81" fmla="*/ 513057 w 970095"/>
                <a:gd name="connsiteY81" fmla="*/ 996796 h 2803644"/>
                <a:gd name="connsiteX82" fmla="*/ 511048 w 970095"/>
                <a:gd name="connsiteY82" fmla="*/ 1002825 h 2803644"/>
                <a:gd name="connsiteX83" fmla="*/ 507028 w 970095"/>
                <a:gd name="connsiteY83" fmla="*/ 1006844 h 2803644"/>
                <a:gd name="connsiteX84" fmla="*/ 500999 w 970095"/>
                <a:gd name="connsiteY84" fmla="*/ 1018902 h 2803644"/>
                <a:gd name="connsiteX85" fmla="*/ 498989 w 970095"/>
                <a:gd name="connsiteY85" fmla="*/ 1024931 h 2803644"/>
                <a:gd name="connsiteX86" fmla="*/ 494970 w 970095"/>
                <a:gd name="connsiteY86" fmla="*/ 1030960 h 2803644"/>
                <a:gd name="connsiteX87" fmla="*/ 488941 w 970095"/>
                <a:gd name="connsiteY87" fmla="*/ 1041009 h 2803644"/>
                <a:gd name="connsiteX88" fmla="*/ 480902 w 970095"/>
                <a:gd name="connsiteY88" fmla="*/ 1059096 h 2803644"/>
                <a:gd name="connsiteX89" fmla="*/ 476883 w 970095"/>
                <a:gd name="connsiteY89" fmla="*/ 1073163 h 2803644"/>
                <a:gd name="connsiteX90" fmla="*/ 468844 w 970095"/>
                <a:gd name="connsiteY90" fmla="*/ 1081202 h 2803644"/>
                <a:gd name="connsiteX91" fmla="*/ 464825 w 970095"/>
                <a:gd name="connsiteY91" fmla="*/ 1087231 h 2803644"/>
                <a:gd name="connsiteX92" fmla="*/ 462815 w 970095"/>
                <a:gd name="connsiteY92" fmla="*/ 1093260 h 2803644"/>
                <a:gd name="connsiteX93" fmla="*/ 458796 w 970095"/>
                <a:gd name="connsiteY93" fmla="*/ 1097280 h 2803644"/>
                <a:gd name="connsiteX94" fmla="*/ 456786 w 970095"/>
                <a:gd name="connsiteY94" fmla="*/ 1103309 h 2803644"/>
                <a:gd name="connsiteX95" fmla="*/ 448748 w 970095"/>
                <a:gd name="connsiteY95" fmla="*/ 1115367 h 2803644"/>
                <a:gd name="connsiteX96" fmla="*/ 446738 w 970095"/>
                <a:gd name="connsiteY96" fmla="*/ 1121396 h 2803644"/>
                <a:gd name="connsiteX97" fmla="*/ 438699 w 970095"/>
                <a:gd name="connsiteY97" fmla="*/ 1133454 h 2803644"/>
                <a:gd name="connsiteX98" fmla="*/ 430661 w 970095"/>
                <a:gd name="connsiteY98" fmla="*/ 1157570 h 2803644"/>
                <a:gd name="connsiteX99" fmla="*/ 428651 w 970095"/>
                <a:gd name="connsiteY99" fmla="*/ 1163599 h 2803644"/>
                <a:gd name="connsiteX100" fmla="*/ 426641 w 970095"/>
                <a:gd name="connsiteY100" fmla="*/ 1169628 h 2803644"/>
                <a:gd name="connsiteX101" fmla="*/ 418603 w 970095"/>
                <a:gd name="connsiteY101" fmla="*/ 1181686 h 2803644"/>
                <a:gd name="connsiteX102" fmla="*/ 414583 w 970095"/>
                <a:gd name="connsiteY102" fmla="*/ 1193744 h 2803644"/>
                <a:gd name="connsiteX103" fmla="*/ 410564 w 970095"/>
                <a:gd name="connsiteY103" fmla="*/ 1199773 h 2803644"/>
                <a:gd name="connsiteX104" fmla="*/ 408554 w 970095"/>
                <a:gd name="connsiteY104" fmla="*/ 1205802 h 2803644"/>
                <a:gd name="connsiteX105" fmla="*/ 404535 w 970095"/>
                <a:gd name="connsiteY105" fmla="*/ 1211831 h 2803644"/>
                <a:gd name="connsiteX106" fmla="*/ 396496 w 970095"/>
                <a:gd name="connsiteY106" fmla="*/ 1229918 h 2803644"/>
                <a:gd name="connsiteX107" fmla="*/ 392477 w 970095"/>
                <a:gd name="connsiteY107" fmla="*/ 1241976 h 2803644"/>
                <a:gd name="connsiteX108" fmla="*/ 390467 w 970095"/>
                <a:gd name="connsiteY108" fmla="*/ 1248005 h 2803644"/>
                <a:gd name="connsiteX109" fmla="*/ 378409 w 970095"/>
                <a:gd name="connsiteY109" fmla="*/ 1264082 h 2803644"/>
                <a:gd name="connsiteX110" fmla="*/ 374390 w 970095"/>
                <a:gd name="connsiteY110" fmla="*/ 1276140 h 2803644"/>
                <a:gd name="connsiteX111" fmla="*/ 372380 w 970095"/>
                <a:gd name="connsiteY111" fmla="*/ 1282169 h 2803644"/>
                <a:gd name="connsiteX112" fmla="*/ 368361 w 970095"/>
                <a:gd name="connsiteY112" fmla="*/ 1288198 h 2803644"/>
                <a:gd name="connsiteX113" fmla="*/ 362332 w 970095"/>
                <a:gd name="connsiteY113" fmla="*/ 1298247 h 2803644"/>
                <a:gd name="connsiteX114" fmla="*/ 356303 w 970095"/>
                <a:gd name="connsiteY114" fmla="*/ 1310305 h 2803644"/>
                <a:gd name="connsiteX115" fmla="*/ 352284 w 970095"/>
                <a:gd name="connsiteY115" fmla="*/ 1322363 h 2803644"/>
                <a:gd name="connsiteX116" fmla="*/ 350274 w 970095"/>
                <a:gd name="connsiteY116" fmla="*/ 1328392 h 2803644"/>
                <a:gd name="connsiteX117" fmla="*/ 344245 w 970095"/>
                <a:gd name="connsiteY117" fmla="*/ 1346479 h 2803644"/>
                <a:gd name="connsiteX118" fmla="*/ 342235 w 970095"/>
                <a:gd name="connsiteY118" fmla="*/ 1352508 h 2803644"/>
                <a:gd name="connsiteX119" fmla="*/ 338216 w 970095"/>
                <a:gd name="connsiteY119" fmla="*/ 1358537 h 2803644"/>
                <a:gd name="connsiteX120" fmla="*/ 336206 w 970095"/>
                <a:gd name="connsiteY120" fmla="*/ 1364566 h 2803644"/>
                <a:gd name="connsiteX121" fmla="*/ 328168 w 970095"/>
                <a:gd name="connsiteY121" fmla="*/ 1376624 h 2803644"/>
                <a:gd name="connsiteX122" fmla="*/ 324148 w 970095"/>
                <a:gd name="connsiteY122" fmla="*/ 1388682 h 2803644"/>
                <a:gd name="connsiteX123" fmla="*/ 322138 w 970095"/>
                <a:gd name="connsiteY123" fmla="*/ 1394711 h 2803644"/>
                <a:gd name="connsiteX124" fmla="*/ 318119 w 970095"/>
                <a:gd name="connsiteY124" fmla="*/ 1400740 h 2803644"/>
                <a:gd name="connsiteX125" fmla="*/ 314100 w 970095"/>
                <a:gd name="connsiteY125" fmla="*/ 1412798 h 2803644"/>
                <a:gd name="connsiteX126" fmla="*/ 312090 w 970095"/>
                <a:gd name="connsiteY126" fmla="*/ 1418827 h 2803644"/>
                <a:gd name="connsiteX127" fmla="*/ 308071 w 970095"/>
                <a:gd name="connsiteY127" fmla="*/ 1424856 h 2803644"/>
                <a:gd name="connsiteX128" fmla="*/ 304051 w 970095"/>
                <a:gd name="connsiteY128" fmla="*/ 1428875 h 2803644"/>
                <a:gd name="connsiteX129" fmla="*/ 289984 w 970095"/>
                <a:gd name="connsiteY129" fmla="*/ 1444952 h 2803644"/>
                <a:gd name="connsiteX130" fmla="*/ 281945 w 970095"/>
                <a:gd name="connsiteY130" fmla="*/ 1457011 h 2803644"/>
                <a:gd name="connsiteX131" fmla="*/ 277926 w 970095"/>
                <a:gd name="connsiteY131" fmla="*/ 1463040 h 2803644"/>
                <a:gd name="connsiteX132" fmla="*/ 273906 w 970095"/>
                <a:gd name="connsiteY132" fmla="*/ 1467059 h 2803644"/>
                <a:gd name="connsiteX133" fmla="*/ 267877 w 970095"/>
                <a:gd name="connsiteY133" fmla="*/ 1477107 h 2803644"/>
                <a:gd name="connsiteX134" fmla="*/ 265868 w 970095"/>
                <a:gd name="connsiteY134" fmla="*/ 1483136 h 2803644"/>
                <a:gd name="connsiteX135" fmla="*/ 261848 w 970095"/>
                <a:gd name="connsiteY135" fmla="*/ 1489165 h 2803644"/>
                <a:gd name="connsiteX136" fmla="*/ 257829 w 970095"/>
                <a:gd name="connsiteY136" fmla="*/ 1503233 h 2803644"/>
                <a:gd name="connsiteX137" fmla="*/ 253810 w 970095"/>
                <a:gd name="connsiteY137" fmla="*/ 1509262 h 2803644"/>
                <a:gd name="connsiteX138" fmla="*/ 251800 w 970095"/>
                <a:gd name="connsiteY138" fmla="*/ 1515291 h 2803644"/>
                <a:gd name="connsiteX139" fmla="*/ 243761 w 970095"/>
                <a:gd name="connsiteY139" fmla="*/ 1527349 h 2803644"/>
                <a:gd name="connsiteX140" fmla="*/ 239742 w 970095"/>
                <a:gd name="connsiteY140" fmla="*/ 1533378 h 2803644"/>
                <a:gd name="connsiteX141" fmla="*/ 235723 w 970095"/>
                <a:gd name="connsiteY141" fmla="*/ 1539407 h 2803644"/>
                <a:gd name="connsiteX142" fmla="*/ 233713 w 970095"/>
                <a:gd name="connsiteY142" fmla="*/ 1545436 h 2803644"/>
                <a:gd name="connsiteX143" fmla="*/ 225674 w 970095"/>
                <a:gd name="connsiteY143" fmla="*/ 1555484 h 2803644"/>
                <a:gd name="connsiteX144" fmla="*/ 219645 w 970095"/>
                <a:gd name="connsiteY144" fmla="*/ 1567542 h 2803644"/>
                <a:gd name="connsiteX145" fmla="*/ 217636 w 970095"/>
                <a:gd name="connsiteY145" fmla="*/ 1573571 h 2803644"/>
                <a:gd name="connsiteX146" fmla="*/ 213616 w 970095"/>
                <a:gd name="connsiteY146" fmla="*/ 1577591 h 2803644"/>
                <a:gd name="connsiteX147" fmla="*/ 203568 w 970095"/>
                <a:gd name="connsiteY147" fmla="*/ 1589649 h 2803644"/>
                <a:gd name="connsiteX148" fmla="*/ 197539 w 970095"/>
                <a:gd name="connsiteY148" fmla="*/ 1601707 h 2803644"/>
                <a:gd name="connsiteX149" fmla="*/ 195529 w 970095"/>
                <a:gd name="connsiteY149" fmla="*/ 1607736 h 2803644"/>
                <a:gd name="connsiteX150" fmla="*/ 191510 w 970095"/>
                <a:gd name="connsiteY150" fmla="*/ 1613765 h 2803644"/>
                <a:gd name="connsiteX151" fmla="*/ 189500 w 970095"/>
                <a:gd name="connsiteY151" fmla="*/ 1619794 h 2803644"/>
                <a:gd name="connsiteX152" fmla="*/ 177442 w 970095"/>
                <a:gd name="connsiteY152" fmla="*/ 1635871 h 2803644"/>
                <a:gd name="connsiteX153" fmla="*/ 169404 w 970095"/>
                <a:gd name="connsiteY153" fmla="*/ 1651949 h 2803644"/>
                <a:gd name="connsiteX154" fmla="*/ 163375 w 970095"/>
                <a:gd name="connsiteY154" fmla="*/ 1670036 h 2803644"/>
                <a:gd name="connsiteX155" fmla="*/ 161365 w 970095"/>
                <a:gd name="connsiteY155" fmla="*/ 1676065 h 2803644"/>
                <a:gd name="connsiteX156" fmla="*/ 157346 w 970095"/>
                <a:gd name="connsiteY156" fmla="*/ 1682094 h 2803644"/>
                <a:gd name="connsiteX157" fmla="*/ 155336 w 970095"/>
                <a:gd name="connsiteY157" fmla="*/ 1688123 h 2803644"/>
                <a:gd name="connsiteX158" fmla="*/ 147297 w 970095"/>
                <a:gd name="connsiteY158" fmla="*/ 1700181 h 2803644"/>
                <a:gd name="connsiteX159" fmla="*/ 141268 w 970095"/>
                <a:gd name="connsiteY159" fmla="*/ 1712239 h 2803644"/>
                <a:gd name="connsiteX160" fmla="*/ 139258 w 970095"/>
                <a:gd name="connsiteY160" fmla="*/ 1718268 h 2803644"/>
                <a:gd name="connsiteX161" fmla="*/ 135239 w 970095"/>
                <a:gd name="connsiteY161" fmla="*/ 1724297 h 2803644"/>
                <a:gd name="connsiteX162" fmla="*/ 131220 w 970095"/>
                <a:gd name="connsiteY162" fmla="*/ 1736355 h 2803644"/>
                <a:gd name="connsiteX163" fmla="*/ 127200 w 970095"/>
                <a:gd name="connsiteY163" fmla="*/ 1740374 h 2803644"/>
                <a:gd name="connsiteX164" fmla="*/ 117152 w 970095"/>
                <a:gd name="connsiteY164" fmla="*/ 1748413 h 2803644"/>
                <a:gd name="connsiteX165" fmla="*/ 111123 w 970095"/>
                <a:gd name="connsiteY165" fmla="*/ 1760471 h 2803644"/>
                <a:gd name="connsiteX166" fmla="*/ 103084 w 970095"/>
                <a:gd name="connsiteY166" fmla="*/ 1770519 h 2803644"/>
                <a:gd name="connsiteX167" fmla="*/ 99065 w 970095"/>
                <a:gd name="connsiteY167" fmla="*/ 1776548 h 2803644"/>
                <a:gd name="connsiteX168" fmla="*/ 89017 w 970095"/>
                <a:gd name="connsiteY168" fmla="*/ 1788606 h 2803644"/>
                <a:gd name="connsiteX169" fmla="*/ 87007 w 970095"/>
                <a:gd name="connsiteY169" fmla="*/ 1794635 h 2803644"/>
                <a:gd name="connsiteX170" fmla="*/ 82988 w 970095"/>
                <a:gd name="connsiteY170" fmla="*/ 1800664 h 2803644"/>
                <a:gd name="connsiteX171" fmla="*/ 74949 w 970095"/>
                <a:gd name="connsiteY171" fmla="*/ 1808703 h 2803644"/>
                <a:gd name="connsiteX172" fmla="*/ 66910 w 970095"/>
                <a:gd name="connsiteY172" fmla="*/ 1818751 h 2803644"/>
                <a:gd name="connsiteX173" fmla="*/ 62891 w 970095"/>
                <a:gd name="connsiteY173" fmla="*/ 1826790 h 2803644"/>
                <a:gd name="connsiteX174" fmla="*/ 54852 w 970095"/>
                <a:gd name="connsiteY174" fmla="*/ 1840858 h 2803644"/>
                <a:gd name="connsiteX175" fmla="*/ 48823 w 970095"/>
                <a:gd name="connsiteY175" fmla="*/ 1854925 h 2803644"/>
                <a:gd name="connsiteX176" fmla="*/ 42794 w 970095"/>
                <a:gd name="connsiteY176" fmla="*/ 1866983 h 2803644"/>
                <a:gd name="connsiteX177" fmla="*/ 36765 w 970095"/>
                <a:gd name="connsiteY177" fmla="*/ 1879041 h 2803644"/>
                <a:gd name="connsiteX178" fmla="*/ 554814 w 970095"/>
                <a:gd name="connsiteY178" fmla="*/ 2803644 h 2803644"/>
                <a:gd name="connsiteX179" fmla="*/ 970095 w 970095"/>
                <a:gd name="connsiteY179" fmla="*/ 2800316 h 2803644"/>
                <a:gd name="connsiteX180" fmla="*/ 951165 w 970095"/>
                <a:gd name="connsiteY180" fmla="*/ 0 h 2803644"/>
                <a:gd name="connsiteX0" fmla="*/ 908371 w 927301"/>
                <a:gd name="connsiteY0" fmla="*/ 0 h 2803644"/>
                <a:gd name="connsiteX1" fmla="*/ 866168 w 927301"/>
                <a:gd name="connsiteY1" fmla="*/ 78377 h 2803644"/>
                <a:gd name="connsiteX2" fmla="*/ 862149 w 927301"/>
                <a:gd name="connsiteY2" fmla="*/ 84406 h 2803644"/>
                <a:gd name="connsiteX3" fmla="*/ 823965 w 927301"/>
                <a:gd name="connsiteY3" fmla="*/ 176851 h 2803644"/>
                <a:gd name="connsiteX4" fmla="*/ 819946 w 927301"/>
                <a:gd name="connsiteY4" fmla="*/ 188909 h 2803644"/>
                <a:gd name="connsiteX5" fmla="*/ 817936 w 927301"/>
                <a:gd name="connsiteY5" fmla="*/ 194938 h 2803644"/>
                <a:gd name="connsiteX6" fmla="*/ 809897 w 927301"/>
                <a:gd name="connsiteY6" fmla="*/ 213025 h 2803644"/>
                <a:gd name="connsiteX7" fmla="*/ 805878 w 927301"/>
                <a:gd name="connsiteY7" fmla="*/ 225083 h 2803644"/>
                <a:gd name="connsiteX8" fmla="*/ 803868 w 927301"/>
                <a:gd name="connsiteY8" fmla="*/ 231112 h 2803644"/>
                <a:gd name="connsiteX9" fmla="*/ 799849 w 927301"/>
                <a:gd name="connsiteY9" fmla="*/ 237141 h 2803644"/>
                <a:gd name="connsiteX10" fmla="*/ 791810 w 927301"/>
                <a:gd name="connsiteY10" fmla="*/ 253218 h 2803644"/>
                <a:gd name="connsiteX11" fmla="*/ 785781 w 927301"/>
                <a:gd name="connsiteY11" fmla="*/ 263266 h 2803644"/>
                <a:gd name="connsiteX12" fmla="*/ 783772 w 927301"/>
                <a:gd name="connsiteY12" fmla="*/ 269295 h 2803644"/>
                <a:gd name="connsiteX13" fmla="*/ 775733 w 927301"/>
                <a:gd name="connsiteY13" fmla="*/ 279344 h 2803644"/>
                <a:gd name="connsiteX14" fmla="*/ 771714 w 927301"/>
                <a:gd name="connsiteY14" fmla="*/ 291402 h 2803644"/>
                <a:gd name="connsiteX15" fmla="*/ 767694 w 927301"/>
                <a:gd name="connsiteY15" fmla="*/ 303460 h 2803644"/>
                <a:gd name="connsiteX16" fmla="*/ 763675 w 927301"/>
                <a:gd name="connsiteY16" fmla="*/ 315518 h 2803644"/>
                <a:gd name="connsiteX17" fmla="*/ 755636 w 927301"/>
                <a:gd name="connsiteY17" fmla="*/ 327576 h 2803644"/>
                <a:gd name="connsiteX18" fmla="*/ 749607 w 927301"/>
                <a:gd name="connsiteY18" fmla="*/ 339634 h 2803644"/>
                <a:gd name="connsiteX19" fmla="*/ 743578 w 927301"/>
                <a:gd name="connsiteY19" fmla="*/ 351692 h 2803644"/>
                <a:gd name="connsiteX20" fmla="*/ 737549 w 927301"/>
                <a:gd name="connsiteY20" fmla="*/ 369779 h 2803644"/>
                <a:gd name="connsiteX21" fmla="*/ 735540 w 927301"/>
                <a:gd name="connsiteY21" fmla="*/ 375808 h 2803644"/>
                <a:gd name="connsiteX22" fmla="*/ 729511 w 927301"/>
                <a:gd name="connsiteY22" fmla="*/ 397914 h 2803644"/>
                <a:gd name="connsiteX23" fmla="*/ 725491 w 927301"/>
                <a:gd name="connsiteY23" fmla="*/ 409972 h 2803644"/>
                <a:gd name="connsiteX24" fmla="*/ 723482 w 927301"/>
                <a:gd name="connsiteY24" fmla="*/ 416001 h 2803644"/>
                <a:gd name="connsiteX25" fmla="*/ 719462 w 927301"/>
                <a:gd name="connsiteY25" fmla="*/ 420021 h 2803644"/>
                <a:gd name="connsiteX26" fmla="*/ 713433 w 927301"/>
                <a:gd name="connsiteY26" fmla="*/ 438108 h 2803644"/>
                <a:gd name="connsiteX27" fmla="*/ 711424 w 927301"/>
                <a:gd name="connsiteY27" fmla="*/ 444137 h 2803644"/>
                <a:gd name="connsiteX28" fmla="*/ 707404 w 927301"/>
                <a:gd name="connsiteY28" fmla="*/ 450166 h 2803644"/>
                <a:gd name="connsiteX29" fmla="*/ 703385 w 927301"/>
                <a:gd name="connsiteY29" fmla="*/ 462224 h 2803644"/>
                <a:gd name="connsiteX30" fmla="*/ 699366 w 927301"/>
                <a:gd name="connsiteY30" fmla="*/ 476291 h 2803644"/>
                <a:gd name="connsiteX31" fmla="*/ 695346 w 927301"/>
                <a:gd name="connsiteY31" fmla="*/ 482320 h 2803644"/>
                <a:gd name="connsiteX32" fmla="*/ 693337 w 927301"/>
                <a:gd name="connsiteY32" fmla="*/ 488349 h 2803644"/>
                <a:gd name="connsiteX33" fmla="*/ 689317 w 927301"/>
                <a:gd name="connsiteY33" fmla="*/ 492369 h 2803644"/>
                <a:gd name="connsiteX34" fmla="*/ 685298 w 927301"/>
                <a:gd name="connsiteY34" fmla="*/ 504427 h 2803644"/>
                <a:gd name="connsiteX35" fmla="*/ 677259 w 927301"/>
                <a:gd name="connsiteY35" fmla="*/ 516485 h 2803644"/>
                <a:gd name="connsiteX36" fmla="*/ 671230 w 927301"/>
                <a:gd name="connsiteY36" fmla="*/ 526533 h 2803644"/>
                <a:gd name="connsiteX37" fmla="*/ 669221 w 927301"/>
                <a:gd name="connsiteY37" fmla="*/ 532562 h 2803644"/>
                <a:gd name="connsiteX38" fmla="*/ 661182 w 927301"/>
                <a:gd name="connsiteY38" fmla="*/ 544620 h 2803644"/>
                <a:gd name="connsiteX39" fmla="*/ 653143 w 927301"/>
                <a:gd name="connsiteY39" fmla="*/ 572756 h 2803644"/>
                <a:gd name="connsiteX40" fmla="*/ 649124 w 927301"/>
                <a:gd name="connsiteY40" fmla="*/ 578785 h 2803644"/>
                <a:gd name="connsiteX41" fmla="*/ 645104 w 927301"/>
                <a:gd name="connsiteY41" fmla="*/ 590843 h 2803644"/>
                <a:gd name="connsiteX42" fmla="*/ 637066 w 927301"/>
                <a:gd name="connsiteY42" fmla="*/ 602901 h 2803644"/>
                <a:gd name="connsiteX43" fmla="*/ 633046 w 927301"/>
                <a:gd name="connsiteY43" fmla="*/ 608930 h 2803644"/>
                <a:gd name="connsiteX44" fmla="*/ 625008 w 927301"/>
                <a:gd name="connsiteY44" fmla="*/ 627017 h 2803644"/>
                <a:gd name="connsiteX45" fmla="*/ 622998 w 927301"/>
                <a:gd name="connsiteY45" fmla="*/ 635055 h 2803644"/>
                <a:gd name="connsiteX46" fmla="*/ 616969 w 927301"/>
                <a:gd name="connsiteY46" fmla="*/ 653142 h 2803644"/>
                <a:gd name="connsiteX47" fmla="*/ 614959 w 927301"/>
                <a:gd name="connsiteY47" fmla="*/ 659171 h 2803644"/>
                <a:gd name="connsiteX48" fmla="*/ 612950 w 927301"/>
                <a:gd name="connsiteY48" fmla="*/ 665200 h 2803644"/>
                <a:gd name="connsiteX49" fmla="*/ 608930 w 927301"/>
                <a:gd name="connsiteY49" fmla="*/ 671229 h 2803644"/>
                <a:gd name="connsiteX50" fmla="*/ 606921 w 927301"/>
                <a:gd name="connsiteY50" fmla="*/ 677258 h 2803644"/>
                <a:gd name="connsiteX51" fmla="*/ 602901 w 927301"/>
                <a:gd name="connsiteY51" fmla="*/ 681278 h 2803644"/>
                <a:gd name="connsiteX52" fmla="*/ 598882 w 927301"/>
                <a:gd name="connsiteY52" fmla="*/ 687307 h 2803644"/>
                <a:gd name="connsiteX53" fmla="*/ 596872 w 927301"/>
                <a:gd name="connsiteY53" fmla="*/ 693336 h 2803644"/>
                <a:gd name="connsiteX54" fmla="*/ 592853 w 927301"/>
                <a:gd name="connsiteY54" fmla="*/ 699365 h 2803644"/>
                <a:gd name="connsiteX55" fmla="*/ 584814 w 927301"/>
                <a:gd name="connsiteY55" fmla="*/ 717452 h 2803644"/>
                <a:gd name="connsiteX56" fmla="*/ 578785 w 927301"/>
                <a:gd name="connsiteY56" fmla="*/ 737549 h 2803644"/>
                <a:gd name="connsiteX57" fmla="*/ 576776 w 927301"/>
                <a:gd name="connsiteY57" fmla="*/ 743578 h 2803644"/>
                <a:gd name="connsiteX58" fmla="*/ 572756 w 927301"/>
                <a:gd name="connsiteY58" fmla="*/ 749607 h 2803644"/>
                <a:gd name="connsiteX59" fmla="*/ 564718 w 927301"/>
                <a:gd name="connsiteY59" fmla="*/ 773723 h 2803644"/>
                <a:gd name="connsiteX60" fmla="*/ 562708 w 927301"/>
                <a:gd name="connsiteY60" fmla="*/ 779752 h 2803644"/>
                <a:gd name="connsiteX61" fmla="*/ 560698 w 927301"/>
                <a:gd name="connsiteY61" fmla="*/ 785781 h 2803644"/>
                <a:gd name="connsiteX62" fmla="*/ 556679 w 927301"/>
                <a:gd name="connsiteY62" fmla="*/ 799848 h 2803644"/>
                <a:gd name="connsiteX63" fmla="*/ 552660 w 927301"/>
                <a:gd name="connsiteY63" fmla="*/ 805877 h 2803644"/>
                <a:gd name="connsiteX64" fmla="*/ 546631 w 927301"/>
                <a:gd name="connsiteY64" fmla="*/ 815926 h 2803644"/>
                <a:gd name="connsiteX65" fmla="*/ 542611 w 927301"/>
                <a:gd name="connsiteY65" fmla="*/ 827984 h 2803644"/>
                <a:gd name="connsiteX66" fmla="*/ 538592 w 927301"/>
                <a:gd name="connsiteY66" fmla="*/ 834013 h 2803644"/>
                <a:gd name="connsiteX67" fmla="*/ 534573 w 927301"/>
                <a:gd name="connsiteY67" fmla="*/ 846071 h 2803644"/>
                <a:gd name="connsiteX68" fmla="*/ 532563 w 927301"/>
                <a:gd name="connsiteY68" fmla="*/ 852100 h 2803644"/>
                <a:gd name="connsiteX69" fmla="*/ 528544 w 927301"/>
                <a:gd name="connsiteY69" fmla="*/ 858129 h 2803644"/>
                <a:gd name="connsiteX70" fmla="*/ 522515 w 927301"/>
                <a:gd name="connsiteY70" fmla="*/ 876216 h 2803644"/>
                <a:gd name="connsiteX71" fmla="*/ 520505 w 927301"/>
                <a:gd name="connsiteY71" fmla="*/ 882245 h 2803644"/>
                <a:gd name="connsiteX72" fmla="*/ 514476 w 927301"/>
                <a:gd name="connsiteY72" fmla="*/ 888274 h 2803644"/>
                <a:gd name="connsiteX73" fmla="*/ 506437 w 927301"/>
                <a:gd name="connsiteY73" fmla="*/ 906361 h 2803644"/>
                <a:gd name="connsiteX74" fmla="*/ 502418 w 927301"/>
                <a:gd name="connsiteY74" fmla="*/ 918419 h 2803644"/>
                <a:gd name="connsiteX75" fmla="*/ 498399 w 927301"/>
                <a:gd name="connsiteY75" fmla="*/ 924448 h 2803644"/>
                <a:gd name="connsiteX76" fmla="*/ 494379 w 927301"/>
                <a:gd name="connsiteY76" fmla="*/ 936506 h 2803644"/>
                <a:gd name="connsiteX77" fmla="*/ 488350 w 927301"/>
                <a:gd name="connsiteY77" fmla="*/ 948564 h 2803644"/>
                <a:gd name="connsiteX78" fmla="*/ 484331 w 927301"/>
                <a:gd name="connsiteY78" fmla="*/ 954593 h 2803644"/>
                <a:gd name="connsiteX79" fmla="*/ 480312 w 927301"/>
                <a:gd name="connsiteY79" fmla="*/ 966651 h 2803644"/>
                <a:gd name="connsiteX80" fmla="*/ 472273 w 927301"/>
                <a:gd name="connsiteY80" fmla="*/ 990767 h 2803644"/>
                <a:gd name="connsiteX81" fmla="*/ 470263 w 927301"/>
                <a:gd name="connsiteY81" fmla="*/ 996796 h 2803644"/>
                <a:gd name="connsiteX82" fmla="*/ 468254 w 927301"/>
                <a:gd name="connsiteY82" fmla="*/ 1002825 h 2803644"/>
                <a:gd name="connsiteX83" fmla="*/ 464234 w 927301"/>
                <a:gd name="connsiteY83" fmla="*/ 1006844 h 2803644"/>
                <a:gd name="connsiteX84" fmla="*/ 458205 w 927301"/>
                <a:gd name="connsiteY84" fmla="*/ 1018902 h 2803644"/>
                <a:gd name="connsiteX85" fmla="*/ 456195 w 927301"/>
                <a:gd name="connsiteY85" fmla="*/ 1024931 h 2803644"/>
                <a:gd name="connsiteX86" fmla="*/ 452176 w 927301"/>
                <a:gd name="connsiteY86" fmla="*/ 1030960 h 2803644"/>
                <a:gd name="connsiteX87" fmla="*/ 446147 w 927301"/>
                <a:gd name="connsiteY87" fmla="*/ 1041009 h 2803644"/>
                <a:gd name="connsiteX88" fmla="*/ 438108 w 927301"/>
                <a:gd name="connsiteY88" fmla="*/ 1059096 h 2803644"/>
                <a:gd name="connsiteX89" fmla="*/ 434089 w 927301"/>
                <a:gd name="connsiteY89" fmla="*/ 1073163 h 2803644"/>
                <a:gd name="connsiteX90" fmla="*/ 426050 w 927301"/>
                <a:gd name="connsiteY90" fmla="*/ 1081202 h 2803644"/>
                <a:gd name="connsiteX91" fmla="*/ 422031 w 927301"/>
                <a:gd name="connsiteY91" fmla="*/ 1087231 h 2803644"/>
                <a:gd name="connsiteX92" fmla="*/ 420021 w 927301"/>
                <a:gd name="connsiteY92" fmla="*/ 1093260 h 2803644"/>
                <a:gd name="connsiteX93" fmla="*/ 416002 w 927301"/>
                <a:gd name="connsiteY93" fmla="*/ 1097280 h 2803644"/>
                <a:gd name="connsiteX94" fmla="*/ 413992 w 927301"/>
                <a:gd name="connsiteY94" fmla="*/ 1103309 h 2803644"/>
                <a:gd name="connsiteX95" fmla="*/ 405954 w 927301"/>
                <a:gd name="connsiteY95" fmla="*/ 1115367 h 2803644"/>
                <a:gd name="connsiteX96" fmla="*/ 403944 w 927301"/>
                <a:gd name="connsiteY96" fmla="*/ 1121396 h 2803644"/>
                <a:gd name="connsiteX97" fmla="*/ 395905 w 927301"/>
                <a:gd name="connsiteY97" fmla="*/ 1133454 h 2803644"/>
                <a:gd name="connsiteX98" fmla="*/ 387867 w 927301"/>
                <a:gd name="connsiteY98" fmla="*/ 1157570 h 2803644"/>
                <a:gd name="connsiteX99" fmla="*/ 385857 w 927301"/>
                <a:gd name="connsiteY99" fmla="*/ 1163599 h 2803644"/>
                <a:gd name="connsiteX100" fmla="*/ 383847 w 927301"/>
                <a:gd name="connsiteY100" fmla="*/ 1169628 h 2803644"/>
                <a:gd name="connsiteX101" fmla="*/ 375809 w 927301"/>
                <a:gd name="connsiteY101" fmla="*/ 1181686 h 2803644"/>
                <a:gd name="connsiteX102" fmla="*/ 371789 w 927301"/>
                <a:gd name="connsiteY102" fmla="*/ 1193744 h 2803644"/>
                <a:gd name="connsiteX103" fmla="*/ 367770 w 927301"/>
                <a:gd name="connsiteY103" fmla="*/ 1199773 h 2803644"/>
                <a:gd name="connsiteX104" fmla="*/ 365760 w 927301"/>
                <a:gd name="connsiteY104" fmla="*/ 1205802 h 2803644"/>
                <a:gd name="connsiteX105" fmla="*/ 361741 w 927301"/>
                <a:gd name="connsiteY105" fmla="*/ 1211831 h 2803644"/>
                <a:gd name="connsiteX106" fmla="*/ 353702 w 927301"/>
                <a:gd name="connsiteY106" fmla="*/ 1229918 h 2803644"/>
                <a:gd name="connsiteX107" fmla="*/ 349683 w 927301"/>
                <a:gd name="connsiteY107" fmla="*/ 1241976 h 2803644"/>
                <a:gd name="connsiteX108" fmla="*/ 347673 w 927301"/>
                <a:gd name="connsiteY108" fmla="*/ 1248005 h 2803644"/>
                <a:gd name="connsiteX109" fmla="*/ 335615 w 927301"/>
                <a:gd name="connsiteY109" fmla="*/ 1264082 h 2803644"/>
                <a:gd name="connsiteX110" fmla="*/ 331596 w 927301"/>
                <a:gd name="connsiteY110" fmla="*/ 1276140 h 2803644"/>
                <a:gd name="connsiteX111" fmla="*/ 329586 w 927301"/>
                <a:gd name="connsiteY111" fmla="*/ 1282169 h 2803644"/>
                <a:gd name="connsiteX112" fmla="*/ 325567 w 927301"/>
                <a:gd name="connsiteY112" fmla="*/ 1288198 h 2803644"/>
                <a:gd name="connsiteX113" fmla="*/ 319538 w 927301"/>
                <a:gd name="connsiteY113" fmla="*/ 1298247 h 2803644"/>
                <a:gd name="connsiteX114" fmla="*/ 313509 w 927301"/>
                <a:gd name="connsiteY114" fmla="*/ 1310305 h 2803644"/>
                <a:gd name="connsiteX115" fmla="*/ 309490 w 927301"/>
                <a:gd name="connsiteY115" fmla="*/ 1322363 h 2803644"/>
                <a:gd name="connsiteX116" fmla="*/ 307480 w 927301"/>
                <a:gd name="connsiteY116" fmla="*/ 1328392 h 2803644"/>
                <a:gd name="connsiteX117" fmla="*/ 301451 w 927301"/>
                <a:gd name="connsiteY117" fmla="*/ 1346479 h 2803644"/>
                <a:gd name="connsiteX118" fmla="*/ 299441 w 927301"/>
                <a:gd name="connsiteY118" fmla="*/ 1352508 h 2803644"/>
                <a:gd name="connsiteX119" fmla="*/ 295422 w 927301"/>
                <a:gd name="connsiteY119" fmla="*/ 1358537 h 2803644"/>
                <a:gd name="connsiteX120" fmla="*/ 293412 w 927301"/>
                <a:gd name="connsiteY120" fmla="*/ 1364566 h 2803644"/>
                <a:gd name="connsiteX121" fmla="*/ 285374 w 927301"/>
                <a:gd name="connsiteY121" fmla="*/ 1376624 h 2803644"/>
                <a:gd name="connsiteX122" fmla="*/ 281354 w 927301"/>
                <a:gd name="connsiteY122" fmla="*/ 1388682 h 2803644"/>
                <a:gd name="connsiteX123" fmla="*/ 279344 w 927301"/>
                <a:gd name="connsiteY123" fmla="*/ 1394711 h 2803644"/>
                <a:gd name="connsiteX124" fmla="*/ 275325 w 927301"/>
                <a:gd name="connsiteY124" fmla="*/ 1400740 h 2803644"/>
                <a:gd name="connsiteX125" fmla="*/ 271306 w 927301"/>
                <a:gd name="connsiteY125" fmla="*/ 1412798 h 2803644"/>
                <a:gd name="connsiteX126" fmla="*/ 269296 w 927301"/>
                <a:gd name="connsiteY126" fmla="*/ 1418827 h 2803644"/>
                <a:gd name="connsiteX127" fmla="*/ 265277 w 927301"/>
                <a:gd name="connsiteY127" fmla="*/ 1424856 h 2803644"/>
                <a:gd name="connsiteX128" fmla="*/ 261257 w 927301"/>
                <a:gd name="connsiteY128" fmla="*/ 1428875 h 2803644"/>
                <a:gd name="connsiteX129" fmla="*/ 247190 w 927301"/>
                <a:gd name="connsiteY129" fmla="*/ 1444952 h 2803644"/>
                <a:gd name="connsiteX130" fmla="*/ 239151 w 927301"/>
                <a:gd name="connsiteY130" fmla="*/ 1457011 h 2803644"/>
                <a:gd name="connsiteX131" fmla="*/ 235132 w 927301"/>
                <a:gd name="connsiteY131" fmla="*/ 1463040 h 2803644"/>
                <a:gd name="connsiteX132" fmla="*/ 231112 w 927301"/>
                <a:gd name="connsiteY132" fmla="*/ 1467059 h 2803644"/>
                <a:gd name="connsiteX133" fmla="*/ 225083 w 927301"/>
                <a:gd name="connsiteY133" fmla="*/ 1477107 h 2803644"/>
                <a:gd name="connsiteX134" fmla="*/ 223074 w 927301"/>
                <a:gd name="connsiteY134" fmla="*/ 1483136 h 2803644"/>
                <a:gd name="connsiteX135" fmla="*/ 219054 w 927301"/>
                <a:gd name="connsiteY135" fmla="*/ 1489165 h 2803644"/>
                <a:gd name="connsiteX136" fmla="*/ 215035 w 927301"/>
                <a:gd name="connsiteY136" fmla="*/ 1503233 h 2803644"/>
                <a:gd name="connsiteX137" fmla="*/ 211016 w 927301"/>
                <a:gd name="connsiteY137" fmla="*/ 1509262 h 2803644"/>
                <a:gd name="connsiteX138" fmla="*/ 209006 w 927301"/>
                <a:gd name="connsiteY138" fmla="*/ 1515291 h 2803644"/>
                <a:gd name="connsiteX139" fmla="*/ 200967 w 927301"/>
                <a:gd name="connsiteY139" fmla="*/ 1527349 h 2803644"/>
                <a:gd name="connsiteX140" fmla="*/ 196948 w 927301"/>
                <a:gd name="connsiteY140" fmla="*/ 1533378 h 2803644"/>
                <a:gd name="connsiteX141" fmla="*/ 192929 w 927301"/>
                <a:gd name="connsiteY141" fmla="*/ 1539407 h 2803644"/>
                <a:gd name="connsiteX142" fmla="*/ 190919 w 927301"/>
                <a:gd name="connsiteY142" fmla="*/ 1545436 h 2803644"/>
                <a:gd name="connsiteX143" fmla="*/ 182880 w 927301"/>
                <a:gd name="connsiteY143" fmla="*/ 1555484 h 2803644"/>
                <a:gd name="connsiteX144" fmla="*/ 176851 w 927301"/>
                <a:gd name="connsiteY144" fmla="*/ 1567542 h 2803644"/>
                <a:gd name="connsiteX145" fmla="*/ 174842 w 927301"/>
                <a:gd name="connsiteY145" fmla="*/ 1573571 h 2803644"/>
                <a:gd name="connsiteX146" fmla="*/ 170822 w 927301"/>
                <a:gd name="connsiteY146" fmla="*/ 1577591 h 2803644"/>
                <a:gd name="connsiteX147" fmla="*/ 160774 w 927301"/>
                <a:gd name="connsiteY147" fmla="*/ 1589649 h 2803644"/>
                <a:gd name="connsiteX148" fmla="*/ 154745 w 927301"/>
                <a:gd name="connsiteY148" fmla="*/ 1601707 h 2803644"/>
                <a:gd name="connsiteX149" fmla="*/ 152735 w 927301"/>
                <a:gd name="connsiteY149" fmla="*/ 1607736 h 2803644"/>
                <a:gd name="connsiteX150" fmla="*/ 148716 w 927301"/>
                <a:gd name="connsiteY150" fmla="*/ 1613765 h 2803644"/>
                <a:gd name="connsiteX151" fmla="*/ 146706 w 927301"/>
                <a:gd name="connsiteY151" fmla="*/ 1619794 h 2803644"/>
                <a:gd name="connsiteX152" fmla="*/ 134648 w 927301"/>
                <a:gd name="connsiteY152" fmla="*/ 1635871 h 2803644"/>
                <a:gd name="connsiteX153" fmla="*/ 126610 w 927301"/>
                <a:gd name="connsiteY153" fmla="*/ 1651949 h 2803644"/>
                <a:gd name="connsiteX154" fmla="*/ 120581 w 927301"/>
                <a:gd name="connsiteY154" fmla="*/ 1670036 h 2803644"/>
                <a:gd name="connsiteX155" fmla="*/ 118571 w 927301"/>
                <a:gd name="connsiteY155" fmla="*/ 1676065 h 2803644"/>
                <a:gd name="connsiteX156" fmla="*/ 114552 w 927301"/>
                <a:gd name="connsiteY156" fmla="*/ 1682094 h 2803644"/>
                <a:gd name="connsiteX157" fmla="*/ 112542 w 927301"/>
                <a:gd name="connsiteY157" fmla="*/ 1688123 h 2803644"/>
                <a:gd name="connsiteX158" fmla="*/ 104503 w 927301"/>
                <a:gd name="connsiteY158" fmla="*/ 1700181 h 2803644"/>
                <a:gd name="connsiteX159" fmla="*/ 98474 w 927301"/>
                <a:gd name="connsiteY159" fmla="*/ 1712239 h 2803644"/>
                <a:gd name="connsiteX160" fmla="*/ 96464 w 927301"/>
                <a:gd name="connsiteY160" fmla="*/ 1718268 h 2803644"/>
                <a:gd name="connsiteX161" fmla="*/ 92445 w 927301"/>
                <a:gd name="connsiteY161" fmla="*/ 1724297 h 2803644"/>
                <a:gd name="connsiteX162" fmla="*/ 88426 w 927301"/>
                <a:gd name="connsiteY162" fmla="*/ 1736355 h 2803644"/>
                <a:gd name="connsiteX163" fmla="*/ 84406 w 927301"/>
                <a:gd name="connsiteY163" fmla="*/ 1740374 h 2803644"/>
                <a:gd name="connsiteX164" fmla="*/ 74358 w 927301"/>
                <a:gd name="connsiteY164" fmla="*/ 1748413 h 2803644"/>
                <a:gd name="connsiteX165" fmla="*/ 68329 w 927301"/>
                <a:gd name="connsiteY165" fmla="*/ 1760471 h 2803644"/>
                <a:gd name="connsiteX166" fmla="*/ 60290 w 927301"/>
                <a:gd name="connsiteY166" fmla="*/ 1770519 h 2803644"/>
                <a:gd name="connsiteX167" fmla="*/ 56271 w 927301"/>
                <a:gd name="connsiteY167" fmla="*/ 1776548 h 2803644"/>
                <a:gd name="connsiteX168" fmla="*/ 46223 w 927301"/>
                <a:gd name="connsiteY168" fmla="*/ 1788606 h 2803644"/>
                <a:gd name="connsiteX169" fmla="*/ 44213 w 927301"/>
                <a:gd name="connsiteY169" fmla="*/ 1794635 h 2803644"/>
                <a:gd name="connsiteX170" fmla="*/ 40194 w 927301"/>
                <a:gd name="connsiteY170" fmla="*/ 1800664 h 2803644"/>
                <a:gd name="connsiteX171" fmla="*/ 32155 w 927301"/>
                <a:gd name="connsiteY171" fmla="*/ 1808703 h 2803644"/>
                <a:gd name="connsiteX172" fmla="*/ 24116 w 927301"/>
                <a:gd name="connsiteY172" fmla="*/ 1818751 h 2803644"/>
                <a:gd name="connsiteX173" fmla="*/ 20097 w 927301"/>
                <a:gd name="connsiteY173" fmla="*/ 1826790 h 2803644"/>
                <a:gd name="connsiteX174" fmla="*/ 12058 w 927301"/>
                <a:gd name="connsiteY174" fmla="*/ 1840858 h 2803644"/>
                <a:gd name="connsiteX175" fmla="*/ 6029 w 927301"/>
                <a:gd name="connsiteY175" fmla="*/ 1854925 h 2803644"/>
                <a:gd name="connsiteX176" fmla="*/ 0 w 927301"/>
                <a:gd name="connsiteY176" fmla="*/ 1866983 h 2803644"/>
                <a:gd name="connsiteX177" fmla="*/ 512020 w 927301"/>
                <a:gd name="connsiteY177" fmla="*/ 2803644 h 2803644"/>
                <a:gd name="connsiteX178" fmla="*/ 927301 w 927301"/>
                <a:gd name="connsiteY178" fmla="*/ 2800316 h 2803644"/>
                <a:gd name="connsiteX179" fmla="*/ 908371 w 927301"/>
                <a:gd name="connsiteY179" fmla="*/ 0 h 2803644"/>
                <a:gd name="connsiteX0" fmla="*/ 938756 w 957686"/>
                <a:gd name="connsiteY0" fmla="*/ 0 h 2803644"/>
                <a:gd name="connsiteX1" fmla="*/ 896553 w 957686"/>
                <a:gd name="connsiteY1" fmla="*/ 78377 h 2803644"/>
                <a:gd name="connsiteX2" fmla="*/ 892534 w 957686"/>
                <a:gd name="connsiteY2" fmla="*/ 84406 h 2803644"/>
                <a:gd name="connsiteX3" fmla="*/ 854350 w 957686"/>
                <a:gd name="connsiteY3" fmla="*/ 176851 h 2803644"/>
                <a:gd name="connsiteX4" fmla="*/ 850331 w 957686"/>
                <a:gd name="connsiteY4" fmla="*/ 188909 h 2803644"/>
                <a:gd name="connsiteX5" fmla="*/ 848321 w 957686"/>
                <a:gd name="connsiteY5" fmla="*/ 194938 h 2803644"/>
                <a:gd name="connsiteX6" fmla="*/ 840282 w 957686"/>
                <a:gd name="connsiteY6" fmla="*/ 213025 h 2803644"/>
                <a:gd name="connsiteX7" fmla="*/ 836263 w 957686"/>
                <a:gd name="connsiteY7" fmla="*/ 225083 h 2803644"/>
                <a:gd name="connsiteX8" fmla="*/ 834253 w 957686"/>
                <a:gd name="connsiteY8" fmla="*/ 231112 h 2803644"/>
                <a:gd name="connsiteX9" fmla="*/ 830234 w 957686"/>
                <a:gd name="connsiteY9" fmla="*/ 237141 h 2803644"/>
                <a:gd name="connsiteX10" fmla="*/ 822195 w 957686"/>
                <a:gd name="connsiteY10" fmla="*/ 253218 h 2803644"/>
                <a:gd name="connsiteX11" fmla="*/ 816166 w 957686"/>
                <a:gd name="connsiteY11" fmla="*/ 263266 h 2803644"/>
                <a:gd name="connsiteX12" fmla="*/ 814157 w 957686"/>
                <a:gd name="connsiteY12" fmla="*/ 269295 h 2803644"/>
                <a:gd name="connsiteX13" fmla="*/ 806118 w 957686"/>
                <a:gd name="connsiteY13" fmla="*/ 279344 h 2803644"/>
                <a:gd name="connsiteX14" fmla="*/ 802099 w 957686"/>
                <a:gd name="connsiteY14" fmla="*/ 291402 h 2803644"/>
                <a:gd name="connsiteX15" fmla="*/ 798079 w 957686"/>
                <a:gd name="connsiteY15" fmla="*/ 303460 h 2803644"/>
                <a:gd name="connsiteX16" fmla="*/ 794060 w 957686"/>
                <a:gd name="connsiteY16" fmla="*/ 315518 h 2803644"/>
                <a:gd name="connsiteX17" fmla="*/ 786021 w 957686"/>
                <a:gd name="connsiteY17" fmla="*/ 327576 h 2803644"/>
                <a:gd name="connsiteX18" fmla="*/ 779992 w 957686"/>
                <a:gd name="connsiteY18" fmla="*/ 339634 h 2803644"/>
                <a:gd name="connsiteX19" fmla="*/ 773963 w 957686"/>
                <a:gd name="connsiteY19" fmla="*/ 351692 h 2803644"/>
                <a:gd name="connsiteX20" fmla="*/ 767934 w 957686"/>
                <a:gd name="connsiteY20" fmla="*/ 369779 h 2803644"/>
                <a:gd name="connsiteX21" fmla="*/ 765925 w 957686"/>
                <a:gd name="connsiteY21" fmla="*/ 375808 h 2803644"/>
                <a:gd name="connsiteX22" fmla="*/ 759896 w 957686"/>
                <a:gd name="connsiteY22" fmla="*/ 397914 h 2803644"/>
                <a:gd name="connsiteX23" fmla="*/ 755876 w 957686"/>
                <a:gd name="connsiteY23" fmla="*/ 409972 h 2803644"/>
                <a:gd name="connsiteX24" fmla="*/ 753867 w 957686"/>
                <a:gd name="connsiteY24" fmla="*/ 416001 h 2803644"/>
                <a:gd name="connsiteX25" fmla="*/ 749847 w 957686"/>
                <a:gd name="connsiteY25" fmla="*/ 420021 h 2803644"/>
                <a:gd name="connsiteX26" fmla="*/ 743818 w 957686"/>
                <a:gd name="connsiteY26" fmla="*/ 438108 h 2803644"/>
                <a:gd name="connsiteX27" fmla="*/ 741809 w 957686"/>
                <a:gd name="connsiteY27" fmla="*/ 444137 h 2803644"/>
                <a:gd name="connsiteX28" fmla="*/ 737789 w 957686"/>
                <a:gd name="connsiteY28" fmla="*/ 450166 h 2803644"/>
                <a:gd name="connsiteX29" fmla="*/ 733770 w 957686"/>
                <a:gd name="connsiteY29" fmla="*/ 462224 h 2803644"/>
                <a:gd name="connsiteX30" fmla="*/ 729751 w 957686"/>
                <a:gd name="connsiteY30" fmla="*/ 476291 h 2803644"/>
                <a:gd name="connsiteX31" fmla="*/ 725731 w 957686"/>
                <a:gd name="connsiteY31" fmla="*/ 482320 h 2803644"/>
                <a:gd name="connsiteX32" fmla="*/ 723722 w 957686"/>
                <a:gd name="connsiteY32" fmla="*/ 488349 h 2803644"/>
                <a:gd name="connsiteX33" fmla="*/ 719702 w 957686"/>
                <a:gd name="connsiteY33" fmla="*/ 492369 h 2803644"/>
                <a:gd name="connsiteX34" fmla="*/ 715683 w 957686"/>
                <a:gd name="connsiteY34" fmla="*/ 504427 h 2803644"/>
                <a:gd name="connsiteX35" fmla="*/ 707644 w 957686"/>
                <a:gd name="connsiteY35" fmla="*/ 516485 h 2803644"/>
                <a:gd name="connsiteX36" fmla="*/ 701615 w 957686"/>
                <a:gd name="connsiteY36" fmla="*/ 526533 h 2803644"/>
                <a:gd name="connsiteX37" fmla="*/ 699606 w 957686"/>
                <a:gd name="connsiteY37" fmla="*/ 532562 h 2803644"/>
                <a:gd name="connsiteX38" fmla="*/ 691567 w 957686"/>
                <a:gd name="connsiteY38" fmla="*/ 544620 h 2803644"/>
                <a:gd name="connsiteX39" fmla="*/ 683528 w 957686"/>
                <a:gd name="connsiteY39" fmla="*/ 572756 h 2803644"/>
                <a:gd name="connsiteX40" fmla="*/ 679509 w 957686"/>
                <a:gd name="connsiteY40" fmla="*/ 578785 h 2803644"/>
                <a:gd name="connsiteX41" fmla="*/ 675489 w 957686"/>
                <a:gd name="connsiteY41" fmla="*/ 590843 h 2803644"/>
                <a:gd name="connsiteX42" fmla="*/ 667451 w 957686"/>
                <a:gd name="connsiteY42" fmla="*/ 602901 h 2803644"/>
                <a:gd name="connsiteX43" fmla="*/ 663431 w 957686"/>
                <a:gd name="connsiteY43" fmla="*/ 608930 h 2803644"/>
                <a:gd name="connsiteX44" fmla="*/ 655393 w 957686"/>
                <a:gd name="connsiteY44" fmla="*/ 627017 h 2803644"/>
                <a:gd name="connsiteX45" fmla="*/ 653383 w 957686"/>
                <a:gd name="connsiteY45" fmla="*/ 635055 h 2803644"/>
                <a:gd name="connsiteX46" fmla="*/ 647354 w 957686"/>
                <a:gd name="connsiteY46" fmla="*/ 653142 h 2803644"/>
                <a:gd name="connsiteX47" fmla="*/ 645344 w 957686"/>
                <a:gd name="connsiteY47" fmla="*/ 659171 h 2803644"/>
                <a:gd name="connsiteX48" fmla="*/ 643335 w 957686"/>
                <a:gd name="connsiteY48" fmla="*/ 665200 h 2803644"/>
                <a:gd name="connsiteX49" fmla="*/ 639315 w 957686"/>
                <a:gd name="connsiteY49" fmla="*/ 671229 h 2803644"/>
                <a:gd name="connsiteX50" fmla="*/ 637306 w 957686"/>
                <a:gd name="connsiteY50" fmla="*/ 677258 h 2803644"/>
                <a:gd name="connsiteX51" fmla="*/ 633286 w 957686"/>
                <a:gd name="connsiteY51" fmla="*/ 681278 h 2803644"/>
                <a:gd name="connsiteX52" fmla="*/ 629267 w 957686"/>
                <a:gd name="connsiteY52" fmla="*/ 687307 h 2803644"/>
                <a:gd name="connsiteX53" fmla="*/ 627257 w 957686"/>
                <a:gd name="connsiteY53" fmla="*/ 693336 h 2803644"/>
                <a:gd name="connsiteX54" fmla="*/ 623238 w 957686"/>
                <a:gd name="connsiteY54" fmla="*/ 699365 h 2803644"/>
                <a:gd name="connsiteX55" fmla="*/ 615199 w 957686"/>
                <a:gd name="connsiteY55" fmla="*/ 717452 h 2803644"/>
                <a:gd name="connsiteX56" fmla="*/ 609170 w 957686"/>
                <a:gd name="connsiteY56" fmla="*/ 737549 h 2803644"/>
                <a:gd name="connsiteX57" fmla="*/ 607161 w 957686"/>
                <a:gd name="connsiteY57" fmla="*/ 743578 h 2803644"/>
                <a:gd name="connsiteX58" fmla="*/ 603141 w 957686"/>
                <a:gd name="connsiteY58" fmla="*/ 749607 h 2803644"/>
                <a:gd name="connsiteX59" fmla="*/ 595103 w 957686"/>
                <a:gd name="connsiteY59" fmla="*/ 773723 h 2803644"/>
                <a:gd name="connsiteX60" fmla="*/ 593093 w 957686"/>
                <a:gd name="connsiteY60" fmla="*/ 779752 h 2803644"/>
                <a:gd name="connsiteX61" fmla="*/ 591083 w 957686"/>
                <a:gd name="connsiteY61" fmla="*/ 785781 h 2803644"/>
                <a:gd name="connsiteX62" fmla="*/ 587064 w 957686"/>
                <a:gd name="connsiteY62" fmla="*/ 799848 h 2803644"/>
                <a:gd name="connsiteX63" fmla="*/ 583045 w 957686"/>
                <a:gd name="connsiteY63" fmla="*/ 805877 h 2803644"/>
                <a:gd name="connsiteX64" fmla="*/ 577016 w 957686"/>
                <a:gd name="connsiteY64" fmla="*/ 815926 h 2803644"/>
                <a:gd name="connsiteX65" fmla="*/ 572996 w 957686"/>
                <a:gd name="connsiteY65" fmla="*/ 827984 h 2803644"/>
                <a:gd name="connsiteX66" fmla="*/ 568977 w 957686"/>
                <a:gd name="connsiteY66" fmla="*/ 834013 h 2803644"/>
                <a:gd name="connsiteX67" fmla="*/ 564958 w 957686"/>
                <a:gd name="connsiteY67" fmla="*/ 846071 h 2803644"/>
                <a:gd name="connsiteX68" fmla="*/ 562948 w 957686"/>
                <a:gd name="connsiteY68" fmla="*/ 852100 h 2803644"/>
                <a:gd name="connsiteX69" fmla="*/ 558929 w 957686"/>
                <a:gd name="connsiteY69" fmla="*/ 858129 h 2803644"/>
                <a:gd name="connsiteX70" fmla="*/ 552900 w 957686"/>
                <a:gd name="connsiteY70" fmla="*/ 876216 h 2803644"/>
                <a:gd name="connsiteX71" fmla="*/ 550890 w 957686"/>
                <a:gd name="connsiteY71" fmla="*/ 882245 h 2803644"/>
                <a:gd name="connsiteX72" fmla="*/ 544861 w 957686"/>
                <a:gd name="connsiteY72" fmla="*/ 888274 h 2803644"/>
                <a:gd name="connsiteX73" fmla="*/ 536822 w 957686"/>
                <a:gd name="connsiteY73" fmla="*/ 906361 h 2803644"/>
                <a:gd name="connsiteX74" fmla="*/ 532803 w 957686"/>
                <a:gd name="connsiteY74" fmla="*/ 918419 h 2803644"/>
                <a:gd name="connsiteX75" fmla="*/ 528784 w 957686"/>
                <a:gd name="connsiteY75" fmla="*/ 924448 h 2803644"/>
                <a:gd name="connsiteX76" fmla="*/ 524764 w 957686"/>
                <a:gd name="connsiteY76" fmla="*/ 936506 h 2803644"/>
                <a:gd name="connsiteX77" fmla="*/ 518735 w 957686"/>
                <a:gd name="connsiteY77" fmla="*/ 948564 h 2803644"/>
                <a:gd name="connsiteX78" fmla="*/ 514716 w 957686"/>
                <a:gd name="connsiteY78" fmla="*/ 954593 h 2803644"/>
                <a:gd name="connsiteX79" fmla="*/ 510697 w 957686"/>
                <a:gd name="connsiteY79" fmla="*/ 966651 h 2803644"/>
                <a:gd name="connsiteX80" fmla="*/ 502658 w 957686"/>
                <a:gd name="connsiteY80" fmla="*/ 990767 h 2803644"/>
                <a:gd name="connsiteX81" fmla="*/ 500648 w 957686"/>
                <a:gd name="connsiteY81" fmla="*/ 996796 h 2803644"/>
                <a:gd name="connsiteX82" fmla="*/ 498639 w 957686"/>
                <a:gd name="connsiteY82" fmla="*/ 1002825 h 2803644"/>
                <a:gd name="connsiteX83" fmla="*/ 494619 w 957686"/>
                <a:gd name="connsiteY83" fmla="*/ 1006844 h 2803644"/>
                <a:gd name="connsiteX84" fmla="*/ 488590 w 957686"/>
                <a:gd name="connsiteY84" fmla="*/ 1018902 h 2803644"/>
                <a:gd name="connsiteX85" fmla="*/ 486580 w 957686"/>
                <a:gd name="connsiteY85" fmla="*/ 1024931 h 2803644"/>
                <a:gd name="connsiteX86" fmla="*/ 482561 w 957686"/>
                <a:gd name="connsiteY86" fmla="*/ 1030960 h 2803644"/>
                <a:gd name="connsiteX87" fmla="*/ 476532 w 957686"/>
                <a:gd name="connsiteY87" fmla="*/ 1041009 h 2803644"/>
                <a:gd name="connsiteX88" fmla="*/ 468493 w 957686"/>
                <a:gd name="connsiteY88" fmla="*/ 1059096 h 2803644"/>
                <a:gd name="connsiteX89" fmla="*/ 464474 w 957686"/>
                <a:gd name="connsiteY89" fmla="*/ 1073163 h 2803644"/>
                <a:gd name="connsiteX90" fmla="*/ 456435 w 957686"/>
                <a:gd name="connsiteY90" fmla="*/ 1081202 h 2803644"/>
                <a:gd name="connsiteX91" fmla="*/ 452416 w 957686"/>
                <a:gd name="connsiteY91" fmla="*/ 1087231 h 2803644"/>
                <a:gd name="connsiteX92" fmla="*/ 450406 w 957686"/>
                <a:gd name="connsiteY92" fmla="*/ 1093260 h 2803644"/>
                <a:gd name="connsiteX93" fmla="*/ 446387 w 957686"/>
                <a:gd name="connsiteY93" fmla="*/ 1097280 h 2803644"/>
                <a:gd name="connsiteX94" fmla="*/ 444377 w 957686"/>
                <a:gd name="connsiteY94" fmla="*/ 1103309 h 2803644"/>
                <a:gd name="connsiteX95" fmla="*/ 436339 w 957686"/>
                <a:gd name="connsiteY95" fmla="*/ 1115367 h 2803644"/>
                <a:gd name="connsiteX96" fmla="*/ 434329 w 957686"/>
                <a:gd name="connsiteY96" fmla="*/ 1121396 h 2803644"/>
                <a:gd name="connsiteX97" fmla="*/ 426290 w 957686"/>
                <a:gd name="connsiteY97" fmla="*/ 1133454 h 2803644"/>
                <a:gd name="connsiteX98" fmla="*/ 418252 w 957686"/>
                <a:gd name="connsiteY98" fmla="*/ 1157570 h 2803644"/>
                <a:gd name="connsiteX99" fmla="*/ 416242 w 957686"/>
                <a:gd name="connsiteY99" fmla="*/ 1163599 h 2803644"/>
                <a:gd name="connsiteX100" fmla="*/ 414232 w 957686"/>
                <a:gd name="connsiteY100" fmla="*/ 1169628 h 2803644"/>
                <a:gd name="connsiteX101" fmla="*/ 406194 w 957686"/>
                <a:gd name="connsiteY101" fmla="*/ 1181686 h 2803644"/>
                <a:gd name="connsiteX102" fmla="*/ 402174 w 957686"/>
                <a:gd name="connsiteY102" fmla="*/ 1193744 h 2803644"/>
                <a:gd name="connsiteX103" fmla="*/ 398155 w 957686"/>
                <a:gd name="connsiteY103" fmla="*/ 1199773 h 2803644"/>
                <a:gd name="connsiteX104" fmla="*/ 396145 w 957686"/>
                <a:gd name="connsiteY104" fmla="*/ 1205802 h 2803644"/>
                <a:gd name="connsiteX105" fmla="*/ 392126 w 957686"/>
                <a:gd name="connsiteY105" fmla="*/ 1211831 h 2803644"/>
                <a:gd name="connsiteX106" fmla="*/ 384087 w 957686"/>
                <a:gd name="connsiteY106" fmla="*/ 1229918 h 2803644"/>
                <a:gd name="connsiteX107" fmla="*/ 380068 w 957686"/>
                <a:gd name="connsiteY107" fmla="*/ 1241976 h 2803644"/>
                <a:gd name="connsiteX108" fmla="*/ 378058 w 957686"/>
                <a:gd name="connsiteY108" fmla="*/ 1248005 h 2803644"/>
                <a:gd name="connsiteX109" fmla="*/ 366000 w 957686"/>
                <a:gd name="connsiteY109" fmla="*/ 1264082 h 2803644"/>
                <a:gd name="connsiteX110" fmla="*/ 361981 w 957686"/>
                <a:gd name="connsiteY110" fmla="*/ 1276140 h 2803644"/>
                <a:gd name="connsiteX111" fmla="*/ 359971 w 957686"/>
                <a:gd name="connsiteY111" fmla="*/ 1282169 h 2803644"/>
                <a:gd name="connsiteX112" fmla="*/ 355952 w 957686"/>
                <a:gd name="connsiteY112" fmla="*/ 1288198 h 2803644"/>
                <a:gd name="connsiteX113" fmla="*/ 349923 w 957686"/>
                <a:gd name="connsiteY113" fmla="*/ 1298247 h 2803644"/>
                <a:gd name="connsiteX114" fmla="*/ 343894 w 957686"/>
                <a:gd name="connsiteY114" fmla="*/ 1310305 h 2803644"/>
                <a:gd name="connsiteX115" fmla="*/ 339875 w 957686"/>
                <a:gd name="connsiteY115" fmla="*/ 1322363 h 2803644"/>
                <a:gd name="connsiteX116" fmla="*/ 337865 w 957686"/>
                <a:gd name="connsiteY116" fmla="*/ 1328392 h 2803644"/>
                <a:gd name="connsiteX117" fmla="*/ 331836 w 957686"/>
                <a:gd name="connsiteY117" fmla="*/ 1346479 h 2803644"/>
                <a:gd name="connsiteX118" fmla="*/ 329826 w 957686"/>
                <a:gd name="connsiteY118" fmla="*/ 1352508 h 2803644"/>
                <a:gd name="connsiteX119" fmla="*/ 325807 w 957686"/>
                <a:gd name="connsiteY119" fmla="*/ 1358537 h 2803644"/>
                <a:gd name="connsiteX120" fmla="*/ 323797 w 957686"/>
                <a:gd name="connsiteY120" fmla="*/ 1364566 h 2803644"/>
                <a:gd name="connsiteX121" fmla="*/ 315759 w 957686"/>
                <a:gd name="connsiteY121" fmla="*/ 1376624 h 2803644"/>
                <a:gd name="connsiteX122" fmla="*/ 311739 w 957686"/>
                <a:gd name="connsiteY122" fmla="*/ 1388682 h 2803644"/>
                <a:gd name="connsiteX123" fmla="*/ 309729 w 957686"/>
                <a:gd name="connsiteY123" fmla="*/ 1394711 h 2803644"/>
                <a:gd name="connsiteX124" fmla="*/ 305710 w 957686"/>
                <a:gd name="connsiteY124" fmla="*/ 1400740 h 2803644"/>
                <a:gd name="connsiteX125" fmla="*/ 301691 w 957686"/>
                <a:gd name="connsiteY125" fmla="*/ 1412798 h 2803644"/>
                <a:gd name="connsiteX126" fmla="*/ 299681 w 957686"/>
                <a:gd name="connsiteY126" fmla="*/ 1418827 h 2803644"/>
                <a:gd name="connsiteX127" fmla="*/ 295662 w 957686"/>
                <a:gd name="connsiteY127" fmla="*/ 1424856 h 2803644"/>
                <a:gd name="connsiteX128" fmla="*/ 291642 w 957686"/>
                <a:gd name="connsiteY128" fmla="*/ 1428875 h 2803644"/>
                <a:gd name="connsiteX129" fmla="*/ 277575 w 957686"/>
                <a:gd name="connsiteY129" fmla="*/ 1444952 h 2803644"/>
                <a:gd name="connsiteX130" fmla="*/ 269536 w 957686"/>
                <a:gd name="connsiteY130" fmla="*/ 1457011 h 2803644"/>
                <a:gd name="connsiteX131" fmla="*/ 265517 w 957686"/>
                <a:gd name="connsiteY131" fmla="*/ 1463040 h 2803644"/>
                <a:gd name="connsiteX132" fmla="*/ 261497 w 957686"/>
                <a:gd name="connsiteY132" fmla="*/ 1467059 h 2803644"/>
                <a:gd name="connsiteX133" fmla="*/ 255468 w 957686"/>
                <a:gd name="connsiteY133" fmla="*/ 1477107 h 2803644"/>
                <a:gd name="connsiteX134" fmla="*/ 253459 w 957686"/>
                <a:gd name="connsiteY134" fmla="*/ 1483136 h 2803644"/>
                <a:gd name="connsiteX135" fmla="*/ 249439 w 957686"/>
                <a:gd name="connsiteY135" fmla="*/ 1489165 h 2803644"/>
                <a:gd name="connsiteX136" fmla="*/ 245420 w 957686"/>
                <a:gd name="connsiteY136" fmla="*/ 1503233 h 2803644"/>
                <a:gd name="connsiteX137" fmla="*/ 241401 w 957686"/>
                <a:gd name="connsiteY137" fmla="*/ 1509262 h 2803644"/>
                <a:gd name="connsiteX138" fmla="*/ 239391 w 957686"/>
                <a:gd name="connsiteY138" fmla="*/ 1515291 h 2803644"/>
                <a:gd name="connsiteX139" fmla="*/ 231352 w 957686"/>
                <a:gd name="connsiteY139" fmla="*/ 1527349 h 2803644"/>
                <a:gd name="connsiteX140" fmla="*/ 227333 w 957686"/>
                <a:gd name="connsiteY140" fmla="*/ 1533378 h 2803644"/>
                <a:gd name="connsiteX141" fmla="*/ 223314 w 957686"/>
                <a:gd name="connsiteY141" fmla="*/ 1539407 h 2803644"/>
                <a:gd name="connsiteX142" fmla="*/ 221304 w 957686"/>
                <a:gd name="connsiteY142" fmla="*/ 1545436 h 2803644"/>
                <a:gd name="connsiteX143" fmla="*/ 213265 w 957686"/>
                <a:gd name="connsiteY143" fmla="*/ 1555484 h 2803644"/>
                <a:gd name="connsiteX144" fmla="*/ 207236 w 957686"/>
                <a:gd name="connsiteY144" fmla="*/ 1567542 h 2803644"/>
                <a:gd name="connsiteX145" fmla="*/ 205227 w 957686"/>
                <a:gd name="connsiteY145" fmla="*/ 1573571 h 2803644"/>
                <a:gd name="connsiteX146" fmla="*/ 201207 w 957686"/>
                <a:gd name="connsiteY146" fmla="*/ 1577591 h 2803644"/>
                <a:gd name="connsiteX147" fmla="*/ 191159 w 957686"/>
                <a:gd name="connsiteY147" fmla="*/ 1589649 h 2803644"/>
                <a:gd name="connsiteX148" fmla="*/ 185130 w 957686"/>
                <a:gd name="connsiteY148" fmla="*/ 1601707 h 2803644"/>
                <a:gd name="connsiteX149" fmla="*/ 183120 w 957686"/>
                <a:gd name="connsiteY149" fmla="*/ 1607736 h 2803644"/>
                <a:gd name="connsiteX150" fmla="*/ 179101 w 957686"/>
                <a:gd name="connsiteY150" fmla="*/ 1613765 h 2803644"/>
                <a:gd name="connsiteX151" fmla="*/ 177091 w 957686"/>
                <a:gd name="connsiteY151" fmla="*/ 1619794 h 2803644"/>
                <a:gd name="connsiteX152" fmla="*/ 165033 w 957686"/>
                <a:gd name="connsiteY152" fmla="*/ 1635871 h 2803644"/>
                <a:gd name="connsiteX153" fmla="*/ 156995 w 957686"/>
                <a:gd name="connsiteY153" fmla="*/ 1651949 h 2803644"/>
                <a:gd name="connsiteX154" fmla="*/ 150966 w 957686"/>
                <a:gd name="connsiteY154" fmla="*/ 1670036 h 2803644"/>
                <a:gd name="connsiteX155" fmla="*/ 148956 w 957686"/>
                <a:gd name="connsiteY155" fmla="*/ 1676065 h 2803644"/>
                <a:gd name="connsiteX156" fmla="*/ 144937 w 957686"/>
                <a:gd name="connsiteY156" fmla="*/ 1682094 h 2803644"/>
                <a:gd name="connsiteX157" fmla="*/ 142927 w 957686"/>
                <a:gd name="connsiteY157" fmla="*/ 1688123 h 2803644"/>
                <a:gd name="connsiteX158" fmla="*/ 134888 w 957686"/>
                <a:gd name="connsiteY158" fmla="*/ 1700181 h 2803644"/>
                <a:gd name="connsiteX159" fmla="*/ 128859 w 957686"/>
                <a:gd name="connsiteY159" fmla="*/ 1712239 h 2803644"/>
                <a:gd name="connsiteX160" fmla="*/ 126849 w 957686"/>
                <a:gd name="connsiteY160" fmla="*/ 1718268 h 2803644"/>
                <a:gd name="connsiteX161" fmla="*/ 122830 w 957686"/>
                <a:gd name="connsiteY161" fmla="*/ 1724297 h 2803644"/>
                <a:gd name="connsiteX162" fmla="*/ 118811 w 957686"/>
                <a:gd name="connsiteY162" fmla="*/ 1736355 h 2803644"/>
                <a:gd name="connsiteX163" fmla="*/ 114791 w 957686"/>
                <a:gd name="connsiteY163" fmla="*/ 1740374 h 2803644"/>
                <a:gd name="connsiteX164" fmla="*/ 104743 w 957686"/>
                <a:gd name="connsiteY164" fmla="*/ 1748413 h 2803644"/>
                <a:gd name="connsiteX165" fmla="*/ 98714 w 957686"/>
                <a:gd name="connsiteY165" fmla="*/ 1760471 h 2803644"/>
                <a:gd name="connsiteX166" fmla="*/ 90675 w 957686"/>
                <a:gd name="connsiteY166" fmla="*/ 1770519 h 2803644"/>
                <a:gd name="connsiteX167" fmla="*/ 86656 w 957686"/>
                <a:gd name="connsiteY167" fmla="*/ 1776548 h 2803644"/>
                <a:gd name="connsiteX168" fmla="*/ 76608 w 957686"/>
                <a:gd name="connsiteY168" fmla="*/ 1788606 h 2803644"/>
                <a:gd name="connsiteX169" fmla="*/ 74598 w 957686"/>
                <a:gd name="connsiteY169" fmla="*/ 1794635 h 2803644"/>
                <a:gd name="connsiteX170" fmla="*/ 70579 w 957686"/>
                <a:gd name="connsiteY170" fmla="*/ 1800664 h 2803644"/>
                <a:gd name="connsiteX171" fmla="*/ 62540 w 957686"/>
                <a:gd name="connsiteY171" fmla="*/ 1808703 h 2803644"/>
                <a:gd name="connsiteX172" fmla="*/ 54501 w 957686"/>
                <a:gd name="connsiteY172" fmla="*/ 1818751 h 2803644"/>
                <a:gd name="connsiteX173" fmla="*/ 50482 w 957686"/>
                <a:gd name="connsiteY173" fmla="*/ 1826790 h 2803644"/>
                <a:gd name="connsiteX174" fmla="*/ 42443 w 957686"/>
                <a:gd name="connsiteY174" fmla="*/ 1840858 h 2803644"/>
                <a:gd name="connsiteX175" fmla="*/ 36414 w 957686"/>
                <a:gd name="connsiteY175" fmla="*/ 1854925 h 2803644"/>
                <a:gd name="connsiteX176" fmla="*/ 542405 w 957686"/>
                <a:gd name="connsiteY176" fmla="*/ 2803644 h 2803644"/>
                <a:gd name="connsiteX177" fmla="*/ 957686 w 957686"/>
                <a:gd name="connsiteY177" fmla="*/ 2800316 h 2803644"/>
                <a:gd name="connsiteX178" fmla="*/ 938756 w 957686"/>
                <a:gd name="connsiteY178" fmla="*/ 0 h 2803644"/>
                <a:gd name="connsiteX0" fmla="*/ 896312 w 915242"/>
                <a:gd name="connsiteY0" fmla="*/ 0 h 2803644"/>
                <a:gd name="connsiteX1" fmla="*/ 854109 w 915242"/>
                <a:gd name="connsiteY1" fmla="*/ 78377 h 2803644"/>
                <a:gd name="connsiteX2" fmla="*/ 850090 w 915242"/>
                <a:gd name="connsiteY2" fmla="*/ 84406 h 2803644"/>
                <a:gd name="connsiteX3" fmla="*/ 811906 w 915242"/>
                <a:gd name="connsiteY3" fmla="*/ 176851 h 2803644"/>
                <a:gd name="connsiteX4" fmla="*/ 807887 w 915242"/>
                <a:gd name="connsiteY4" fmla="*/ 188909 h 2803644"/>
                <a:gd name="connsiteX5" fmla="*/ 805877 w 915242"/>
                <a:gd name="connsiteY5" fmla="*/ 194938 h 2803644"/>
                <a:gd name="connsiteX6" fmla="*/ 797838 w 915242"/>
                <a:gd name="connsiteY6" fmla="*/ 213025 h 2803644"/>
                <a:gd name="connsiteX7" fmla="*/ 793819 w 915242"/>
                <a:gd name="connsiteY7" fmla="*/ 225083 h 2803644"/>
                <a:gd name="connsiteX8" fmla="*/ 791809 w 915242"/>
                <a:gd name="connsiteY8" fmla="*/ 231112 h 2803644"/>
                <a:gd name="connsiteX9" fmla="*/ 787790 w 915242"/>
                <a:gd name="connsiteY9" fmla="*/ 237141 h 2803644"/>
                <a:gd name="connsiteX10" fmla="*/ 779751 w 915242"/>
                <a:gd name="connsiteY10" fmla="*/ 253218 h 2803644"/>
                <a:gd name="connsiteX11" fmla="*/ 773722 w 915242"/>
                <a:gd name="connsiteY11" fmla="*/ 263266 h 2803644"/>
                <a:gd name="connsiteX12" fmla="*/ 771713 w 915242"/>
                <a:gd name="connsiteY12" fmla="*/ 269295 h 2803644"/>
                <a:gd name="connsiteX13" fmla="*/ 763674 w 915242"/>
                <a:gd name="connsiteY13" fmla="*/ 279344 h 2803644"/>
                <a:gd name="connsiteX14" fmla="*/ 759655 w 915242"/>
                <a:gd name="connsiteY14" fmla="*/ 291402 h 2803644"/>
                <a:gd name="connsiteX15" fmla="*/ 755635 w 915242"/>
                <a:gd name="connsiteY15" fmla="*/ 303460 h 2803644"/>
                <a:gd name="connsiteX16" fmla="*/ 751616 w 915242"/>
                <a:gd name="connsiteY16" fmla="*/ 315518 h 2803644"/>
                <a:gd name="connsiteX17" fmla="*/ 743577 w 915242"/>
                <a:gd name="connsiteY17" fmla="*/ 327576 h 2803644"/>
                <a:gd name="connsiteX18" fmla="*/ 737548 w 915242"/>
                <a:gd name="connsiteY18" fmla="*/ 339634 h 2803644"/>
                <a:gd name="connsiteX19" fmla="*/ 731519 w 915242"/>
                <a:gd name="connsiteY19" fmla="*/ 351692 h 2803644"/>
                <a:gd name="connsiteX20" fmla="*/ 725490 w 915242"/>
                <a:gd name="connsiteY20" fmla="*/ 369779 h 2803644"/>
                <a:gd name="connsiteX21" fmla="*/ 723481 w 915242"/>
                <a:gd name="connsiteY21" fmla="*/ 375808 h 2803644"/>
                <a:gd name="connsiteX22" fmla="*/ 717452 w 915242"/>
                <a:gd name="connsiteY22" fmla="*/ 397914 h 2803644"/>
                <a:gd name="connsiteX23" fmla="*/ 713432 w 915242"/>
                <a:gd name="connsiteY23" fmla="*/ 409972 h 2803644"/>
                <a:gd name="connsiteX24" fmla="*/ 711423 w 915242"/>
                <a:gd name="connsiteY24" fmla="*/ 416001 h 2803644"/>
                <a:gd name="connsiteX25" fmla="*/ 707403 w 915242"/>
                <a:gd name="connsiteY25" fmla="*/ 420021 h 2803644"/>
                <a:gd name="connsiteX26" fmla="*/ 701374 w 915242"/>
                <a:gd name="connsiteY26" fmla="*/ 438108 h 2803644"/>
                <a:gd name="connsiteX27" fmla="*/ 699365 w 915242"/>
                <a:gd name="connsiteY27" fmla="*/ 444137 h 2803644"/>
                <a:gd name="connsiteX28" fmla="*/ 695345 w 915242"/>
                <a:gd name="connsiteY28" fmla="*/ 450166 h 2803644"/>
                <a:gd name="connsiteX29" fmla="*/ 691326 w 915242"/>
                <a:gd name="connsiteY29" fmla="*/ 462224 h 2803644"/>
                <a:gd name="connsiteX30" fmla="*/ 687307 w 915242"/>
                <a:gd name="connsiteY30" fmla="*/ 476291 h 2803644"/>
                <a:gd name="connsiteX31" fmla="*/ 683287 w 915242"/>
                <a:gd name="connsiteY31" fmla="*/ 482320 h 2803644"/>
                <a:gd name="connsiteX32" fmla="*/ 681278 w 915242"/>
                <a:gd name="connsiteY32" fmla="*/ 488349 h 2803644"/>
                <a:gd name="connsiteX33" fmla="*/ 677258 w 915242"/>
                <a:gd name="connsiteY33" fmla="*/ 492369 h 2803644"/>
                <a:gd name="connsiteX34" fmla="*/ 673239 w 915242"/>
                <a:gd name="connsiteY34" fmla="*/ 504427 h 2803644"/>
                <a:gd name="connsiteX35" fmla="*/ 665200 w 915242"/>
                <a:gd name="connsiteY35" fmla="*/ 516485 h 2803644"/>
                <a:gd name="connsiteX36" fmla="*/ 659171 w 915242"/>
                <a:gd name="connsiteY36" fmla="*/ 526533 h 2803644"/>
                <a:gd name="connsiteX37" fmla="*/ 657162 w 915242"/>
                <a:gd name="connsiteY37" fmla="*/ 532562 h 2803644"/>
                <a:gd name="connsiteX38" fmla="*/ 649123 w 915242"/>
                <a:gd name="connsiteY38" fmla="*/ 544620 h 2803644"/>
                <a:gd name="connsiteX39" fmla="*/ 641084 w 915242"/>
                <a:gd name="connsiteY39" fmla="*/ 572756 h 2803644"/>
                <a:gd name="connsiteX40" fmla="*/ 637065 w 915242"/>
                <a:gd name="connsiteY40" fmla="*/ 578785 h 2803644"/>
                <a:gd name="connsiteX41" fmla="*/ 633045 w 915242"/>
                <a:gd name="connsiteY41" fmla="*/ 590843 h 2803644"/>
                <a:gd name="connsiteX42" fmla="*/ 625007 w 915242"/>
                <a:gd name="connsiteY42" fmla="*/ 602901 h 2803644"/>
                <a:gd name="connsiteX43" fmla="*/ 620987 w 915242"/>
                <a:gd name="connsiteY43" fmla="*/ 608930 h 2803644"/>
                <a:gd name="connsiteX44" fmla="*/ 612949 w 915242"/>
                <a:gd name="connsiteY44" fmla="*/ 627017 h 2803644"/>
                <a:gd name="connsiteX45" fmla="*/ 610939 w 915242"/>
                <a:gd name="connsiteY45" fmla="*/ 635055 h 2803644"/>
                <a:gd name="connsiteX46" fmla="*/ 604910 w 915242"/>
                <a:gd name="connsiteY46" fmla="*/ 653142 h 2803644"/>
                <a:gd name="connsiteX47" fmla="*/ 602900 w 915242"/>
                <a:gd name="connsiteY47" fmla="*/ 659171 h 2803644"/>
                <a:gd name="connsiteX48" fmla="*/ 600891 w 915242"/>
                <a:gd name="connsiteY48" fmla="*/ 665200 h 2803644"/>
                <a:gd name="connsiteX49" fmla="*/ 596871 w 915242"/>
                <a:gd name="connsiteY49" fmla="*/ 671229 h 2803644"/>
                <a:gd name="connsiteX50" fmla="*/ 594862 w 915242"/>
                <a:gd name="connsiteY50" fmla="*/ 677258 h 2803644"/>
                <a:gd name="connsiteX51" fmla="*/ 590842 w 915242"/>
                <a:gd name="connsiteY51" fmla="*/ 681278 h 2803644"/>
                <a:gd name="connsiteX52" fmla="*/ 586823 w 915242"/>
                <a:gd name="connsiteY52" fmla="*/ 687307 h 2803644"/>
                <a:gd name="connsiteX53" fmla="*/ 584813 w 915242"/>
                <a:gd name="connsiteY53" fmla="*/ 693336 h 2803644"/>
                <a:gd name="connsiteX54" fmla="*/ 580794 w 915242"/>
                <a:gd name="connsiteY54" fmla="*/ 699365 h 2803644"/>
                <a:gd name="connsiteX55" fmla="*/ 572755 w 915242"/>
                <a:gd name="connsiteY55" fmla="*/ 717452 h 2803644"/>
                <a:gd name="connsiteX56" fmla="*/ 566726 w 915242"/>
                <a:gd name="connsiteY56" fmla="*/ 737549 h 2803644"/>
                <a:gd name="connsiteX57" fmla="*/ 564717 w 915242"/>
                <a:gd name="connsiteY57" fmla="*/ 743578 h 2803644"/>
                <a:gd name="connsiteX58" fmla="*/ 560697 w 915242"/>
                <a:gd name="connsiteY58" fmla="*/ 749607 h 2803644"/>
                <a:gd name="connsiteX59" fmla="*/ 552659 w 915242"/>
                <a:gd name="connsiteY59" fmla="*/ 773723 h 2803644"/>
                <a:gd name="connsiteX60" fmla="*/ 550649 w 915242"/>
                <a:gd name="connsiteY60" fmla="*/ 779752 h 2803644"/>
                <a:gd name="connsiteX61" fmla="*/ 548639 w 915242"/>
                <a:gd name="connsiteY61" fmla="*/ 785781 h 2803644"/>
                <a:gd name="connsiteX62" fmla="*/ 544620 w 915242"/>
                <a:gd name="connsiteY62" fmla="*/ 799848 h 2803644"/>
                <a:gd name="connsiteX63" fmla="*/ 540601 w 915242"/>
                <a:gd name="connsiteY63" fmla="*/ 805877 h 2803644"/>
                <a:gd name="connsiteX64" fmla="*/ 534572 w 915242"/>
                <a:gd name="connsiteY64" fmla="*/ 815926 h 2803644"/>
                <a:gd name="connsiteX65" fmla="*/ 530552 w 915242"/>
                <a:gd name="connsiteY65" fmla="*/ 827984 h 2803644"/>
                <a:gd name="connsiteX66" fmla="*/ 526533 w 915242"/>
                <a:gd name="connsiteY66" fmla="*/ 834013 h 2803644"/>
                <a:gd name="connsiteX67" fmla="*/ 522514 w 915242"/>
                <a:gd name="connsiteY67" fmla="*/ 846071 h 2803644"/>
                <a:gd name="connsiteX68" fmla="*/ 520504 w 915242"/>
                <a:gd name="connsiteY68" fmla="*/ 852100 h 2803644"/>
                <a:gd name="connsiteX69" fmla="*/ 516485 w 915242"/>
                <a:gd name="connsiteY69" fmla="*/ 858129 h 2803644"/>
                <a:gd name="connsiteX70" fmla="*/ 510456 w 915242"/>
                <a:gd name="connsiteY70" fmla="*/ 876216 h 2803644"/>
                <a:gd name="connsiteX71" fmla="*/ 508446 w 915242"/>
                <a:gd name="connsiteY71" fmla="*/ 882245 h 2803644"/>
                <a:gd name="connsiteX72" fmla="*/ 502417 w 915242"/>
                <a:gd name="connsiteY72" fmla="*/ 888274 h 2803644"/>
                <a:gd name="connsiteX73" fmla="*/ 494378 w 915242"/>
                <a:gd name="connsiteY73" fmla="*/ 906361 h 2803644"/>
                <a:gd name="connsiteX74" fmla="*/ 490359 w 915242"/>
                <a:gd name="connsiteY74" fmla="*/ 918419 h 2803644"/>
                <a:gd name="connsiteX75" fmla="*/ 486340 w 915242"/>
                <a:gd name="connsiteY75" fmla="*/ 924448 h 2803644"/>
                <a:gd name="connsiteX76" fmla="*/ 482320 w 915242"/>
                <a:gd name="connsiteY76" fmla="*/ 936506 h 2803644"/>
                <a:gd name="connsiteX77" fmla="*/ 476291 w 915242"/>
                <a:gd name="connsiteY77" fmla="*/ 948564 h 2803644"/>
                <a:gd name="connsiteX78" fmla="*/ 472272 w 915242"/>
                <a:gd name="connsiteY78" fmla="*/ 954593 h 2803644"/>
                <a:gd name="connsiteX79" fmla="*/ 468253 w 915242"/>
                <a:gd name="connsiteY79" fmla="*/ 966651 h 2803644"/>
                <a:gd name="connsiteX80" fmla="*/ 460214 w 915242"/>
                <a:gd name="connsiteY80" fmla="*/ 990767 h 2803644"/>
                <a:gd name="connsiteX81" fmla="*/ 458204 w 915242"/>
                <a:gd name="connsiteY81" fmla="*/ 996796 h 2803644"/>
                <a:gd name="connsiteX82" fmla="*/ 456195 w 915242"/>
                <a:gd name="connsiteY82" fmla="*/ 1002825 h 2803644"/>
                <a:gd name="connsiteX83" fmla="*/ 452175 w 915242"/>
                <a:gd name="connsiteY83" fmla="*/ 1006844 h 2803644"/>
                <a:gd name="connsiteX84" fmla="*/ 446146 w 915242"/>
                <a:gd name="connsiteY84" fmla="*/ 1018902 h 2803644"/>
                <a:gd name="connsiteX85" fmla="*/ 444136 w 915242"/>
                <a:gd name="connsiteY85" fmla="*/ 1024931 h 2803644"/>
                <a:gd name="connsiteX86" fmla="*/ 440117 w 915242"/>
                <a:gd name="connsiteY86" fmla="*/ 1030960 h 2803644"/>
                <a:gd name="connsiteX87" fmla="*/ 434088 w 915242"/>
                <a:gd name="connsiteY87" fmla="*/ 1041009 h 2803644"/>
                <a:gd name="connsiteX88" fmla="*/ 426049 w 915242"/>
                <a:gd name="connsiteY88" fmla="*/ 1059096 h 2803644"/>
                <a:gd name="connsiteX89" fmla="*/ 422030 w 915242"/>
                <a:gd name="connsiteY89" fmla="*/ 1073163 h 2803644"/>
                <a:gd name="connsiteX90" fmla="*/ 413991 w 915242"/>
                <a:gd name="connsiteY90" fmla="*/ 1081202 h 2803644"/>
                <a:gd name="connsiteX91" fmla="*/ 409972 w 915242"/>
                <a:gd name="connsiteY91" fmla="*/ 1087231 h 2803644"/>
                <a:gd name="connsiteX92" fmla="*/ 407962 w 915242"/>
                <a:gd name="connsiteY92" fmla="*/ 1093260 h 2803644"/>
                <a:gd name="connsiteX93" fmla="*/ 403943 w 915242"/>
                <a:gd name="connsiteY93" fmla="*/ 1097280 h 2803644"/>
                <a:gd name="connsiteX94" fmla="*/ 401933 w 915242"/>
                <a:gd name="connsiteY94" fmla="*/ 1103309 h 2803644"/>
                <a:gd name="connsiteX95" fmla="*/ 393895 w 915242"/>
                <a:gd name="connsiteY95" fmla="*/ 1115367 h 2803644"/>
                <a:gd name="connsiteX96" fmla="*/ 391885 w 915242"/>
                <a:gd name="connsiteY96" fmla="*/ 1121396 h 2803644"/>
                <a:gd name="connsiteX97" fmla="*/ 383846 w 915242"/>
                <a:gd name="connsiteY97" fmla="*/ 1133454 h 2803644"/>
                <a:gd name="connsiteX98" fmla="*/ 375808 w 915242"/>
                <a:gd name="connsiteY98" fmla="*/ 1157570 h 2803644"/>
                <a:gd name="connsiteX99" fmla="*/ 373798 w 915242"/>
                <a:gd name="connsiteY99" fmla="*/ 1163599 h 2803644"/>
                <a:gd name="connsiteX100" fmla="*/ 371788 w 915242"/>
                <a:gd name="connsiteY100" fmla="*/ 1169628 h 2803644"/>
                <a:gd name="connsiteX101" fmla="*/ 363750 w 915242"/>
                <a:gd name="connsiteY101" fmla="*/ 1181686 h 2803644"/>
                <a:gd name="connsiteX102" fmla="*/ 359730 w 915242"/>
                <a:gd name="connsiteY102" fmla="*/ 1193744 h 2803644"/>
                <a:gd name="connsiteX103" fmla="*/ 355711 w 915242"/>
                <a:gd name="connsiteY103" fmla="*/ 1199773 h 2803644"/>
                <a:gd name="connsiteX104" fmla="*/ 353701 w 915242"/>
                <a:gd name="connsiteY104" fmla="*/ 1205802 h 2803644"/>
                <a:gd name="connsiteX105" fmla="*/ 349682 w 915242"/>
                <a:gd name="connsiteY105" fmla="*/ 1211831 h 2803644"/>
                <a:gd name="connsiteX106" fmla="*/ 341643 w 915242"/>
                <a:gd name="connsiteY106" fmla="*/ 1229918 h 2803644"/>
                <a:gd name="connsiteX107" fmla="*/ 337624 w 915242"/>
                <a:gd name="connsiteY107" fmla="*/ 1241976 h 2803644"/>
                <a:gd name="connsiteX108" fmla="*/ 335614 w 915242"/>
                <a:gd name="connsiteY108" fmla="*/ 1248005 h 2803644"/>
                <a:gd name="connsiteX109" fmla="*/ 323556 w 915242"/>
                <a:gd name="connsiteY109" fmla="*/ 1264082 h 2803644"/>
                <a:gd name="connsiteX110" fmla="*/ 319537 w 915242"/>
                <a:gd name="connsiteY110" fmla="*/ 1276140 h 2803644"/>
                <a:gd name="connsiteX111" fmla="*/ 317527 w 915242"/>
                <a:gd name="connsiteY111" fmla="*/ 1282169 h 2803644"/>
                <a:gd name="connsiteX112" fmla="*/ 313508 w 915242"/>
                <a:gd name="connsiteY112" fmla="*/ 1288198 h 2803644"/>
                <a:gd name="connsiteX113" fmla="*/ 307479 w 915242"/>
                <a:gd name="connsiteY113" fmla="*/ 1298247 h 2803644"/>
                <a:gd name="connsiteX114" fmla="*/ 301450 w 915242"/>
                <a:gd name="connsiteY114" fmla="*/ 1310305 h 2803644"/>
                <a:gd name="connsiteX115" fmla="*/ 297431 w 915242"/>
                <a:gd name="connsiteY115" fmla="*/ 1322363 h 2803644"/>
                <a:gd name="connsiteX116" fmla="*/ 295421 w 915242"/>
                <a:gd name="connsiteY116" fmla="*/ 1328392 h 2803644"/>
                <a:gd name="connsiteX117" fmla="*/ 289392 w 915242"/>
                <a:gd name="connsiteY117" fmla="*/ 1346479 h 2803644"/>
                <a:gd name="connsiteX118" fmla="*/ 287382 w 915242"/>
                <a:gd name="connsiteY118" fmla="*/ 1352508 h 2803644"/>
                <a:gd name="connsiteX119" fmla="*/ 283363 w 915242"/>
                <a:gd name="connsiteY119" fmla="*/ 1358537 h 2803644"/>
                <a:gd name="connsiteX120" fmla="*/ 281353 w 915242"/>
                <a:gd name="connsiteY120" fmla="*/ 1364566 h 2803644"/>
                <a:gd name="connsiteX121" fmla="*/ 273315 w 915242"/>
                <a:gd name="connsiteY121" fmla="*/ 1376624 h 2803644"/>
                <a:gd name="connsiteX122" fmla="*/ 269295 w 915242"/>
                <a:gd name="connsiteY122" fmla="*/ 1388682 h 2803644"/>
                <a:gd name="connsiteX123" fmla="*/ 267285 w 915242"/>
                <a:gd name="connsiteY123" fmla="*/ 1394711 h 2803644"/>
                <a:gd name="connsiteX124" fmla="*/ 263266 w 915242"/>
                <a:gd name="connsiteY124" fmla="*/ 1400740 h 2803644"/>
                <a:gd name="connsiteX125" fmla="*/ 259247 w 915242"/>
                <a:gd name="connsiteY125" fmla="*/ 1412798 h 2803644"/>
                <a:gd name="connsiteX126" fmla="*/ 257237 w 915242"/>
                <a:gd name="connsiteY126" fmla="*/ 1418827 h 2803644"/>
                <a:gd name="connsiteX127" fmla="*/ 253218 w 915242"/>
                <a:gd name="connsiteY127" fmla="*/ 1424856 h 2803644"/>
                <a:gd name="connsiteX128" fmla="*/ 249198 w 915242"/>
                <a:gd name="connsiteY128" fmla="*/ 1428875 h 2803644"/>
                <a:gd name="connsiteX129" fmla="*/ 235131 w 915242"/>
                <a:gd name="connsiteY129" fmla="*/ 1444952 h 2803644"/>
                <a:gd name="connsiteX130" fmla="*/ 227092 w 915242"/>
                <a:gd name="connsiteY130" fmla="*/ 1457011 h 2803644"/>
                <a:gd name="connsiteX131" fmla="*/ 223073 w 915242"/>
                <a:gd name="connsiteY131" fmla="*/ 1463040 h 2803644"/>
                <a:gd name="connsiteX132" fmla="*/ 219053 w 915242"/>
                <a:gd name="connsiteY132" fmla="*/ 1467059 h 2803644"/>
                <a:gd name="connsiteX133" fmla="*/ 213024 w 915242"/>
                <a:gd name="connsiteY133" fmla="*/ 1477107 h 2803644"/>
                <a:gd name="connsiteX134" fmla="*/ 211015 w 915242"/>
                <a:gd name="connsiteY134" fmla="*/ 1483136 h 2803644"/>
                <a:gd name="connsiteX135" fmla="*/ 206995 w 915242"/>
                <a:gd name="connsiteY135" fmla="*/ 1489165 h 2803644"/>
                <a:gd name="connsiteX136" fmla="*/ 202976 w 915242"/>
                <a:gd name="connsiteY136" fmla="*/ 1503233 h 2803644"/>
                <a:gd name="connsiteX137" fmla="*/ 198957 w 915242"/>
                <a:gd name="connsiteY137" fmla="*/ 1509262 h 2803644"/>
                <a:gd name="connsiteX138" fmla="*/ 196947 w 915242"/>
                <a:gd name="connsiteY138" fmla="*/ 1515291 h 2803644"/>
                <a:gd name="connsiteX139" fmla="*/ 188908 w 915242"/>
                <a:gd name="connsiteY139" fmla="*/ 1527349 h 2803644"/>
                <a:gd name="connsiteX140" fmla="*/ 184889 w 915242"/>
                <a:gd name="connsiteY140" fmla="*/ 1533378 h 2803644"/>
                <a:gd name="connsiteX141" fmla="*/ 180870 w 915242"/>
                <a:gd name="connsiteY141" fmla="*/ 1539407 h 2803644"/>
                <a:gd name="connsiteX142" fmla="*/ 178860 w 915242"/>
                <a:gd name="connsiteY142" fmla="*/ 1545436 h 2803644"/>
                <a:gd name="connsiteX143" fmla="*/ 170821 w 915242"/>
                <a:gd name="connsiteY143" fmla="*/ 1555484 h 2803644"/>
                <a:gd name="connsiteX144" fmla="*/ 164792 w 915242"/>
                <a:gd name="connsiteY144" fmla="*/ 1567542 h 2803644"/>
                <a:gd name="connsiteX145" fmla="*/ 162783 w 915242"/>
                <a:gd name="connsiteY145" fmla="*/ 1573571 h 2803644"/>
                <a:gd name="connsiteX146" fmla="*/ 158763 w 915242"/>
                <a:gd name="connsiteY146" fmla="*/ 1577591 h 2803644"/>
                <a:gd name="connsiteX147" fmla="*/ 148715 w 915242"/>
                <a:gd name="connsiteY147" fmla="*/ 1589649 h 2803644"/>
                <a:gd name="connsiteX148" fmla="*/ 142686 w 915242"/>
                <a:gd name="connsiteY148" fmla="*/ 1601707 h 2803644"/>
                <a:gd name="connsiteX149" fmla="*/ 140676 w 915242"/>
                <a:gd name="connsiteY149" fmla="*/ 1607736 h 2803644"/>
                <a:gd name="connsiteX150" fmla="*/ 136657 w 915242"/>
                <a:gd name="connsiteY150" fmla="*/ 1613765 h 2803644"/>
                <a:gd name="connsiteX151" fmla="*/ 134647 w 915242"/>
                <a:gd name="connsiteY151" fmla="*/ 1619794 h 2803644"/>
                <a:gd name="connsiteX152" fmla="*/ 122589 w 915242"/>
                <a:gd name="connsiteY152" fmla="*/ 1635871 h 2803644"/>
                <a:gd name="connsiteX153" fmla="*/ 114551 w 915242"/>
                <a:gd name="connsiteY153" fmla="*/ 1651949 h 2803644"/>
                <a:gd name="connsiteX154" fmla="*/ 108522 w 915242"/>
                <a:gd name="connsiteY154" fmla="*/ 1670036 h 2803644"/>
                <a:gd name="connsiteX155" fmla="*/ 106512 w 915242"/>
                <a:gd name="connsiteY155" fmla="*/ 1676065 h 2803644"/>
                <a:gd name="connsiteX156" fmla="*/ 102493 w 915242"/>
                <a:gd name="connsiteY156" fmla="*/ 1682094 h 2803644"/>
                <a:gd name="connsiteX157" fmla="*/ 100483 w 915242"/>
                <a:gd name="connsiteY157" fmla="*/ 1688123 h 2803644"/>
                <a:gd name="connsiteX158" fmla="*/ 92444 w 915242"/>
                <a:gd name="connsiteY158" fmla="*/ 1700181 h 2803644"/>
                <a:gd name="connsiteX159" fmla="*/ 86415 w 915242"/>
                <a:gd name="connsiteY159" fmla="*/ 1712239 h 2803644"/>
                <a:gd name="connsiteX160" fmla="*/ 84405 w 915242"/>
                <a:gd name="connsiteY160" fmla="*/ 1718268 h 2803644"/>
                <a:gd name="connsiteX161" fmla="*/ 80386 w 915242"/>
                <a:gd name="connsiteY161" fmla="*/ 1724297 h 2803644"/>
                <a:gd name="connsiteX162" fmla="*/ 76367 w 915242"/>
                <a:gd name="connsiteY162" fmla="*/ 1736355 h 2803644"/>
                <a:gd name="connsiteX163" fmla="*/ 72347 w 915242"/>
                <a:gd name="connsiteY163" fmla="*/ 1740374 h 2803644"/>
                <a:gd name="connsiteX164" fmla="*/ 62299 w 915242"/>
                <a:gd name="connsiteY164" fmla="*/ 1748413 h 2803644"/>
                <a:gd name="connsiteX165" fmla="*/ 56270 w 915242"/>
                <a:gd name="connsiteY165" fmla="*/ 1760471 h 2803644"/>
                <a:gd name="connsiteX166" fmla="*/ 48231 w 915242"/>
                <a:gd name="connsiteY166" fmla="*/ 1770519 h 2803644"/>
                <a:gd name="connsiteX167" fmla="*/ 44212 w 915242"/>
                <a:gd name="connsiteY167" fmla="*/ 1776548 h 2803644"/>
                <a:gd name="connsiteX168" fmla="*/ 34164 w 915242"/>
                <a:gd name="connsiteY168" fmla="*/ 1788606 h 2803644"/>
                <a:gd name="connsiteX169" fmla="*/ 32154 w 915242"/>
                <a:gd name="connsiteY169" fmla="*/ 1794635 h 2803644"/>
                <a:gd name="connsiteX170" fmla="*/ 28135 w 915242"/>
                <a:gd name="connsiteY170" fmla="*/ 1800664 h 2803644"/>
                <a:gd name="connsiteX171" fmla="*/ 20096 w 915242"/>
                <a:gd name="connsiteY171" fmla="*/ 1808703 h 2803644"/>
                <a:gd name="connsiteX172" fmla="*/ 12057 w 915242"/>
                <a:gd name="connsiteY172" fmla="*/ 1818751 h 2803644"/>
                <a:gd name="connsiteX173" fmla="*/ 8038 w 915242"/>
                <a:gd name="connsiteY173" fmla="*/ 1826790 h 2803644"/>
                <a:gd name="connsiteX174" fmla="*/ -1 w 915242"/>
                <a:gd name="connsiteY174" fmla="*/ 1840858 h 2803644"/>
                <a:gd name="connsiteX175" fmla="*/ 499961 w 915242"/>
                <a:gd name="connsiteY175" fmla="*/ 2803644 h 2803644"/>
                <a:gd name="connsiteX176" fmla="*/ 915242 w 915242"/>
                <a:gd name="connsiteY176" fmla="*/ 2800316 h 2803644"/>
                <a:gd name="connsiteX177" fmla="*/ 896312 w 915242"/>
                <a:gd name="connsiteY177" fmla="*/ 0 h 2803644"/>
                <a:gd name="connsiteX0" fmla="*/ 923810 w 942740"/>
                <a:gd name="connsiteY0" fmla="*/ 0 h 2803644"/>
                <a:gd name="connsiteX1" fmla="*/ 881607 w 942740"/>
                <a:gd name="connsiteY1" fmla="*/ 78377 h 2803644"/>
                <a:gd name="connsiteX2" fmla="*/ 877588 w 942740"/>
                <a:gd name="connsiteY2" fmla="*/ 84406 h 2803644"/>
                <a:gd name="connsiteX3" fmla="*/ 839404 w 942740"/>
                <a:gd name="connsiteY3" fmla="*/ 176851 h 2803644"/>
                <a:gd name="connsiteX4" fmla="*/ 835385 w 942740"/>
                <a:gd name="connsiteY4" fmla="*/ 188909 h 2803644"/>
                <a:gd name="connsiteX5" fmla="*/ 833375 w 942740"/>
                <a:gd name="connsiteY5" fmla="*/ 194938 h 2803644"/>
                <a:gd name="connsiteX6" fmla="*/ 825336 w 942740"/>
                <a:gd name="connsiteY6" fmla="*/ 213025 h 2803644"/>
                <a:gd name="connsiteX7" fmla="*/ 821317 w 942740"/>
                <a:gd name="connsiteY7" fmla="*/ 225083 h 2803644"/>
                <a:gd name="connsiteX8" fmla="*/ 819307 w 942740"/>
                <a:gd name="connsiteY8" fmla="*/ 231112 h 2803644"/>
                <a:gd name="connsiteX9" fmla="*/ 815288 w 942740"/>
                <a:gd name="connsiteY9" fmla="*/ 237141 h 2803644"/>
                <a:gd name="connsiteX10" fmla="*/ 807249 w 942740"/>
                <a:gd name="connsiteY10" fmla="*/ 253218 h 2803644"/>
                <a:gd name="connsiteX11" fmla="*/ 801220 w 942740"/>
                <a:gd name="connsiteY11" fmla="*/ 263266 h 2803644"/>
                <a:gd name="connsiteX12" fmla="*/ 799211 w 942740"/>
                <a:gd name="connsiteY12" fmla="*/ 269295 h 2803644"/>
                <a:gd name="connsiteX13" fmla="*/ 791172 w 942740"/>
                <a:gd name="connsiteY13" fmla="*/ 279344 h 2803644"/>
                <a:gd name="connsiteX14" fmla="*/ 787153 w 942740"/>
                <a:gd name="connsiteY14" fmla="*/ 291402 h 2803644"/>
                <a:gd name="connsiteX15" fmla="*/ 783133 w 942740"/>
                <a:gd name="connsiteY15" fmla="*/ 303460 h 2803644"/>
                <a:gd name="connsiteX16" fmla="*/ 779114 w 942740"/>
                <a:gd name="connsiteY16" fmla="*/ 315518 h 2803644"/>
                <a:gd name="connsiteX17" fmla="*/ 771075 w 942740"/>
                <a:gd name="connsiteY17" fmla="*/ 327576 h 2803644"/>
                <a:gd name="connsiteX18" fmla="*/ 765046 w 942740"/>
                <a:gd name="connsiteY18" fmla="*/ 339634 h 2803644"/>
                <a:gd name="connsiteX19" fmla="*/ 759017 w 942740"/>
                <a:gd name="connsiteY19" fmla="*/ 351692 h 2803644"/>
                <a:gd name="connsiteX20" fmla="*/ 752988 w 942740"/>
                <a:gd name="connsiteY20" fmla="*/ 369779 h 2803644"/>
                <a:gd name="connsiteX21" fmla="*/ 750979 w 942740"/>
                <a:gd name="connsiteY21" fmla="*/ 375808 h 2803644"/>
                <a:gd name="connsiteX22" fmla="*/ 744950 w 942740"/>
                <a:gd name="connsiteY22" fmla="*/ 397914 h 2803644"/>
                <a:gd name="connsiteX23" fmla="*/ 740930 w 942740"/>
                <a:gd name="connsiteY23" fmla="*/ 409972 h 2803644"/>
                <a:gd name="connsiteX24" fmla="*/ 738921 w 942740"/>
                <a:gd name="connsiteY24" fmla="*/ 416001 h 2803644"/>
                <a:gd name="connsiteX25" fmla="*/ 734901 w 942740"/>
                <a:gd name="connsiteY25" fmla="*/ 420021 h 2803644"/>
                <a:gd name="connsiteX26" fmla="*/ 728872 w 942740"/>
                <a:gd name="connsiteY26" fmla="*/ 438108 h 2803644"/>
                <a:gd name="connsiteX27" fmla="*/ 726863 w 942740"/>
                <a:gd name="connsiteY27" fmla="*/ 444137 h 2803644"/>
                <a:gd name="connsiteX28" fmla="*/ 722843 w 942740"/>
                <a:gd name="connsiteY28" fmla="*/ 450166 h 2803644"/>
                <a:gd name="connsiteX29" fmla="*/ 718824 w 942740"/>
                <a:gd name="connsiteY29" fmla="*/ 462224 h 2803644"/>
                <a:gd name="connsiteX30" fmla="*/ 714805 w 942740"/>
                <a:gd name="connsiteY30" fmla="*/ 476291 h 2803644"/>
                <a:gd name="connsiteX31" fmla="*/ 710785 w 942740"/>
                <a:gd name="connsiteY31" fmla="*/ 482320 h 2803644"/>
                <a:gd name="connsiteX32" fmla="*/ 708776 w 942740"/>
                <a:gd name="connsiteY32" fmla="*/ 488349 h 2803644"/>
                <a:gd name="connsiteX33" fmla="*/ 704756 w 942740"/>
                <a:gd name="connsiteY33" fmla="*/ 492369 h 2803644"/>
                <a:gd name="connsiteX34" fmla="*/ 700737 w 942740"/>
                <a:gd name="connsiteY34" fmla="*/ 504427 h 2803644"/>
                <a:gd name="connsiteX35" fmla="*/ 692698 w 942740"/>
                <a:gd name="connsiteY35" fmla="*/ 516485 h 2803644"/>
                <a:gd name="connsiteX36" fmla="*/ 686669 w 942740"/>
                <a:gd name="connsiteY36" fmla="*/ 526533 h 2803644"/>
                <a:gd name="connsiteX37" fmla="*/ 684660 w 942740"/>
                <a:gd name="connsiteY37" fmla="*/ 532562 h 2803644"/>
                <a:gd name="connsiteX38" fmla="*/ 676621 w 942740"/>
                <a:gd name="connsiteY38" fmla="*/ 544620 h 2803644"/>
                <a:gd name="connsiteX39" fmla="*/ 668582 w 942740"/>
                <a:gd name="connsiteY39" fmla="*/ 572756 h 2803644"/>
                <a:gd name="connsiteX40" fmla="*/ 664563 w 942740"/>
                <a:gd name="connsiteY40" fmla="*/ 578785 h 2803644"/>
                <a:gd name="connsiteX41" fmla="*/ 660543 w 942740"/>
                <a:gd name="connsiteY41" fmla="*/ 590843 h 2803644"/>
                <a:gd name="connsiteX42" fmla="*/ 652505 w 942740"/>
                <a:gd name="connsiteY42" fmla="*/ 602901 h 2803644"/>
                <a:gd name="connsiteX43" fmla="*/ 648485 w 942740"/>
                <a:gd name="connsiteY43" fmla="*/ 608930 h 2803644"/>
                <a:gd name="connsiteX44" fmla="*/ 640447 w 942740"/>
                <a:gd name="connsiteY44" fmla="*/ 627017 h 2803644"/>
                <a:gd name="connsiteX45" fmla="*/ 638437 w 942740"/>
                <a:gd name="connsiteY45" fmla="*/ 635055 h 2803644"/>
                <a:gd name="connsiteX46" fmla="*/ 632408 w 942740"/>
                <a:gd name="connsiteY46" fmla="*/ 653142 h 2803644"/>
                <a:gd name="connsiteX47" fmla="*/ 630398 w 942740"/>
                <a:gd name="connsiteY47" fmla="*/ 659171 h 2803644"/>
                <a:gd name="connsiteX48" fmla="*/ 628389 w 942740"/>
                <a:gd name="connsiteY48" fmla="*/ 665200 h 2803644"/>
                <a:gd name="connsiteX49" fmla="*/ 624369 w 942740"/>
                <a:gd name="connsiteY49" fmla="*/ 671229 h 2803644"/>
                <a:gd name="connsiteX50" fmla="*/ 622360 w 942740"/>
                <a:gd name="connsiteY50" fmla="*/ 677258 h 2803644"/>
                <a:gd name="connsiteX51" fmla="*/ 618340 w 942740"/>
                <a:gd name="connsiteY51" fmla="*/ 681278 h 2803644"/>
                <a:gd name="connsiteX52" fmla="*/ 614321 w 942740"/>
                <a:gd name="connsiteY52" fmla="*/ 687307 h 2803644"/>
                <a:gd name="connsiteX53" fmla="*/ 612311 w 942740"/>
                <a:gd name="connsiteY53" fmla="*/ 693336 h 2803644"/>
                <a:gd name="connsiteX54" fmla="*/ 608292 w 942740"/>
                <a:gd name="connsiteY54" fmla="*/ 699365 h 2803644"/>
                <a:gd name="connsiteX55" fmla="*/ 600253 w 942740"/>
                <a:gd name="connsiteY55" fmla="*/ 717452 h 2803644"/>
                <a:gd name="connsiteX56" fmla="*/ 594224 w 942740"/>
                <a:gd name="connsiteY56" fmla="*/ 737549 h 2803644"/>
                <a:gd name="connsiteX57" fmla="*/ 592215 w 942740"/>
                <a:gd name="connsiteY57" fmla="*/ 743578 h 2803644"/>
                <a:gd name="connsiteX58" fmla="*/ 588195 w 942740"/>
                <a:gd name="connsiteY58" fmla="*/ 749607 h 2803644"/>
                <a:gd name="connsiteX59" fmla="*/ 580157 w 942740"/>
                <a:gd name="connsiteY59" fmla="*/ 773723 h 2803644"/>
                <a:gd name="connsiteX60" fmla="*/ 578147 w 942740"/>
                <a:gd name="connsiteY60" fmla="*/ 779752 h 2803644"/>
                <a:gd name="connsiteX61" fmla="*/ 576137 w 942740"/>
                <a:gd name="connsiteY61" fmla="*/ 785781 h 2803644"/>
                <a:gd name="connsiteX62" fmla="*/ 572118 w 942740"/>
                <a:gd name="connsiteY62" fmla="*/ 799848 h 2803644"/>
                <a:gd name="connsiteX63" fmla="*/ 568099 w 942740"/>
                <a:gd name="connsiteY63" fmla="*/ 805877 h 2803644"/>
                <a:gd name="connsiteX64" fmla="*/ 562070 w 942740"/>
                <a:gd name="connsiteY64" fmla="*/ 815926 h 2803644"/>
                <a:gd name="connsiteX65" fmla="*/ 558050 w 942740"/>
                <a:gd name="connsiteY65" fmla="*/ 827984 h 2803644"/>
                <a:gd name="connsiteX66" fmla="*/ 554031 w 942740"/>
                <a:gd name="connsiteY66" fmla="*/ 834013 h 2803644"/>
                <a:gd name="connsiteX67" fmla="*/ 550012 w 942740"/>
                <a:gd name="connsiteY67" fmla="*/ 846071 h 2803644"/>
                <a:gd name="connsiteX68" fmla="*/ 548002 w 942740"/>
                <a:gd name="connsiteY68" fmla="*/ 852100 h 2803644"/>
                <a:gd name="connsiteX69" fmla="*/ 543983 w 942740"/>
                <a:gd name="connsiteY69" fmla="*/ 858129 h 2803644"/>
                <a:gd name="connsiteX70" fmla="*/ 537954 w 942740"/>
                <a:gd name="connsiteY70" fmla="*/ 876216 h 2803644"/>
                <a:gd name="connsiteX71" fmla="*/ 535944 w 942740"/>
                <a:gd name="connsiteY71" fmla="*/ 882245 h 2803644"/>
                <a:gd name="connsiteX72" fmla="*/ 529915 w 942740"/>
                <a:gd name="connsiteY72" fmla="*/ 888274 h 2803644"/>
                <a:gd name="connsiteX73" fmla="*/ 521876 w 942740"/>
                <a:gd name="connsiteY73" fmla="*/ 906361 h 2803644"/>
                <a:gd name="connsiteX74" fmla="*/ 517857 w 942740"/>
                <a:gd name="connsiteY74" fmla="*/ 918419 h 2803644"/>
                <a:gd name="connsiteX75" fmla="*/ 513838 w 942740"/>
                <a:gd name="connsiteY75" fmla="*/ 924448 h 2803644"/>
                <a:gd name="connsiteX76" fmla="*/ 509818 w 942740"/>
                <a:gd name="connsiteY76" fmla="*/ 936506 h 2803644"/>
                <a:gd name="connsiteX77" fmla="*/ 503789 w 942740"/>
                <a:gd name="connsiteY77" fmla="*/ 948564 h 2803644"/>
                <a:gd name="connsiteX78" fmla="*/ 499770 w 942740"/>
                <a:gd name="connsiteY78" fmla="*/ 954593 h 2803644"/>
                <a:gd name="connsiteX79" fmla="*/ 495751 w 942740"/>
                <a:gd name="connsiteY79" fmla="*/ 966651 h 2803644"/>
                <a:gd name="connsiteX80" fmla="*/ 487712 w 942740"/>
                <a:gd name="connsiteY80" fmla="*/ 990767 h 2803644"/>
                <a:gd name="connsiteX81" fmla="*/ 485702 w 942740"/>
                <a:gd name="connsiteY81" fmla="*/ 996796 h 2803644"/>
                <a:gd name="connsiteX82" fmla="*/ 483693 w 942740"/>
                <a:gd name="connsiteY82" fmla="*/ 1002825 h 2803644"/>
                <a:gd name="connsiteX83" fmla="*/ 479673 w 942740"/>
                <a:gd name="connsiteY83" fmla="*/ 1006844 h 2803644"/>
                <a:gd name="connsiteX84" fmla="*/ 473644 w 942740"/>
                <a:gd name="connsiteY84" fmla="*/ 1018902 h 2803644"/>
                <a:gd name="connsiteX85" fmla="*/ 471634 w 942740"/>
                <a:gd name="connsiteY85" fmla="*/ 1024931 h 2803644"/>
                <a:gd name="connsiteX86" fmla="*/ 467615 w 942740"/>
                <a:gd name="connsiteY86" fmla="*/ 1030960 h 2803644"/>
                <a:gd name="connsiteX87" fmla="*/ 461586 w 942740"/>
                <a:gd name="connsiteY87" fmla="*/ 1041009 h 2803644"/>
                <a:gd name="connsiteX88" fmla="*/ 453547 w 942740"/>
                <a:gd name="connsiteY88" fmla="*/ 1059096 h 2803644"/>
                <a:gd name="connsiteX89" fmla="*/ 449528 w 942740"/>
                <a:gd name="connsiteY89" fmla="*/ 1073163 h 2803644"/>
                <a:gd name="connsiteX90" fmla="*/ 441489 w 942740"/>
                <a:gd name="connsiteY90" fmla="*/ 1081202 h 2803644"/>
                <a:gd name="connsiteX91" fmla="*/ 437470 w 942740"/>
                <a:gd name="connsiteY91" fmla="*/ 1087231 h 2803644"/>
                <a:gd name="connsiteX92" fmla="*/ 435460 w 942740"/>
                <a:gd name="connsiteY92" fmla="*/ 1093260 h 2803644"/>
                <a:gd name="connsiteX93" fmla="*/ 431441 w 942740"/>
                <a:gd name="connsiteY93" fmla="*/ 1097280 h 2803644"/>
                <a:gd name="connsiteX94" fmla="*/ 429431 w 942740"/>
                <a:gd name="connsiteY94" fmla="*/ 1103309 h 2803644"/>
                <a:gd name="connsiteX95" fmla="*/ 421393 w 942740"/>
                <a:gd name="connsiteY95" fmla="*/ 1115367 h 2803644"/>
                <a:gd name="connsiteX96" fmla="*/ 419383 w 942740"/>
                <a:gd name="connsiteY96" fmla="*/ 1121396 h 2803644"/>
                <a:gd name="connsiteX97" fmla="*/ 411344 w 942740"/>
                <a:gd name="connsiteY97" fmla="*/ 1133454 h 2803644"/>
                <a:gd name="connsiteX98" fmla="*/ 403306 w 942740"/>
                <a:gd name="connsiteY98" fmla="*/ 1157570 h 2803644"/>
                <a:gd name="connsiteX99" fmla="*/ 401296 w 942740"/>
                <a:gd name="connsiteY99" fmla="*/ 1163599 h 2803644"/>
                <a:gd name="connsiteX100" fmla="*/ 399286 w 942740"/>
                <a:gd name="connsiteY100" fmla="*/ 1169628 h 2803644"/>
                <a:gd name="connsiteX101" fmla="*/ 391248 w 942740"/>
                <a:gd name="connsiteY101" fmla="*/ 1181686 h 2803644"/>
                <a:gd name="connsiteX102" fmla="*/ 387228 w 942740"/>
                <a:gd name="connsiteY102" fmla="*/ 1193744 h 2803644"/>
                <a:gd name="connsiteX103" fmla="*/ 383209 w 942740"/>
                <a:gd name="connsiteY103" fmla="*/ 1199773 h 2803644"/>
                <a:gd name="connsiteX104" fmla="*/ 381199 w 942740"/>
                <a:gd name="connsiteY104" fmla="*/ 1205802 h 2803644"/>
                <a:gd name="connsiteX105" fmla="*/ 377180 w 942740"/>
                <a:gd name="connsiteY105" fmla="*/ 1211831 h 2803644"/>
                <a:gd name="connsiteX106" fmla="*/ 369141 w 942740"/>
                <a:gd name="connsiteY106" fmla="*/ 1229918 h 2803644"/>
                <a:gd name="connsiteX107" fmla="*/ 365122 w 942740"/>
                <a:gd name="connsiteY107" fmla="*/ 1241976 h 2803644"/>
                <a:gd name="connsiteX108" fmla="*/ 363112 w 942740"/>
                <a:gd name="connsiteY108" fmla="*/ 1248005 h 2803644"/>
                <a:gd name="connsiteX109" fmla="*/ 351054 w 942740"/>
                <a:gd name="connsiteY109" fmla="*/ 1264082 h 2803644"/>
                <a:gd name="connsiteX110" fmla="*/ 347035 w 942740"/>
                <a:gd name="connsiteY110" fmla="*/ 1276140 h 2803644"/>
                <a:gd name="connsiteX111" fmla="*/ 345025 w 942740"/>
                <a:gd name="connsiteY111" fmla="*/ 1282169 h 2803644"/>
                <a:gd name="connsiteX112" fmla="*/ 341006 w 942740"/>
                <a:gd name="connsiteY112" fmla="*/ 1288198 h 2803644"/>
                <a:gd name="connsiteX113" fmla="*/ 334977 w 942740"/>
                <a:gd name="connsiteY113" fmla="*/ 1298247 h 2803644"/>
                <a:gd name="connsiteX114" fmla="*/ 328948 w 942740"/>
                <a:gd name="connsiteY114" fmla="*/ 1310305 h 2803644"/>
                <a:gd name="connsiteX115" fmla="*/ 324929 w 942740"/>
                <a:gd name="connsiteY115" fmla="*/ 1322363 h 2803644"/>
                <a:gd name="connsiteX116" fmla="*/ 322919 w 942740"/>
                <a:gd name="connsiteY116" fmla="*/ 1328392 h 2803644"/>
                <a:gd name="connsiteX117" fmla="*/ 316890 w 942740"/>
                <a:gd name="connsiteY117" fmla="*/ 1346479 h 2803644"/>
                <a:gd name="connsiteX118" fmla="*/ 314880 w 942740"/>
                <a:gd name="connsiteY118" fmla="*/ 1352508 h 2803644"/>
                <a:gd name="connsiteX119" fmla="*/ 310861 w 942740"/>
                <a:gd name="connsiteY119" fmla="*/ 1358537 h 2803644"/>
                <a:gd name="connsiteX120" fmla="*/ 308851 w 942740"/>
                <a:gd name="connsiteY120" fmla="*/ 1364566 h 2803644"/>
                <a:gd name="connsiteX121" fmla="*/ 300813 w 942740"/>
                <a:gd name="connsiteY121" fmla="*/ 1376624 h 2803644"/>
                <a:gd name="connsiteX122" fmla="*/ 296793 w 942740"/>
                <a:gd name="connsiteY122" fmla="*/ 1388682 h 2803644"/>
                <a:gd name="connsiteX123" fmla="*/ 294783 w 942740"/>
                <a:gd name="connsiteY123" fmla="*/ 1394711 h 2803644"/>
                <a:gd name="connsiteX124" fmla="*/ 290764 w 942740"/>
                <a:gd name="connsiteY124" fmla="*/ 1400740 h 2803644"/>
                <a:gd name="connsiteX125" fmla="*/ 286745 w 942740"/>
                <a:gd name="connsiteY125" fmla="*/ 1412798 h 2803644"/>
                <a:gd name="connsiteX126" fmla="*/ 284735 w 942740"/>
                <a:gd name="connsiteY126" fmla="*/ 1418827 h 2803644"/>
                <a:gd name="connsiteX127" fmla="*/ 280716 w 942740"/>
                <a:gd name="connsiteY127" fmla="*/ 1424856 h 2803644"/>
                <a:gd name="connsiteX128" fmla="*/ 276696 w 942740"/>
                <a:gd name="connsiteY128" fmla="*/ 1428875 h 2803644"/>
                <a:gd name="connsiteX129" fmla="*/ 262629 w 942740"/>
                <a:gd name="connsiteY129" fmla="*/ 1444952 h 2803644"/>
                <a:gd name="connsiteX130" fmla="*/ 254590 w 942740"/>
                <a:gd name="connsiteY130" fmla="*/ 1457011 h 2803644"/>
                <a:gd name="connsiteX131" fmla="*/ 250571 w 942740"/>
                <a:gd name="connsiteY131" fmla="*/ 1463040 h 2803644"/>
                <a:gd name="connsiteX132" fmla="*/ 246551 w 942740"/>
                <a:gd name="connsiteY132" fmla="*/ 1467059 h 2803644"/>
                <a:gd name="connsiteX133" fmla="*/ 240522 w 942740"/>
                <a:gd name="connsiteY133" fmla="*/ 1477107 h 2803644"/>
                <a:gd name="connsiteX134" fmla="*/ 238513 w 942740"/>
                <a:gd name="connsiteY134" fmla="*/ 1483136 h 2803644"/>
                <a:gd name="connsiteX135" fmla="*/ 234493 w 942740"/>
                <a:gd name="connsiteY135" fmla="*/ 1489165 h 2803644"/>
                <a:gd name="connsiteX136" fmla="*/ 230474 w 942740"/>
                <a:gd name="connsiteY136" fmla="*/ 1503233 h 2803644"/>
                <a:gd name="connsiteX137" fmla="*/ 226455 w 942740"/>
                <a:gd name="connsiteY137" fmla="*/ 1509262 h 2803644"/>
                <a:gd name="connsiteX138" fmla="*/ 224445 w 942740"/>
                <a:gd name="connsiteY138" fmla="*/ 1515291 h 2803644"/>
                <a:gd name="connsiteX139" fmla="*/ 216406 w 942740"/>
                <a:gd name="connsiteY139" fmla="*/ 1527349 h 2803644"/>
                <a:gd name="connsiteX140" fmla="*/ 212387 w 942740"/>
                <a:gd name="connsiteY140" fmla="*/ 1533378 h 2803644"/>
                <a:gd name="connsiteX141" fmla="*/ 208368 w 942740"/>
                <a:gd name="connsiteY141" fmla="*/ 1539407 h 2803644"/>
                <a:gd name="connsiteX142" fmla="*/ 206358 w 942740"/>
                <a:gd name="connsiteY142" fmla="*/ 1545436 h 2803644"/>
                <a:gd name="connsiteX143" fmla="*/ 198319 w 942740"/>
                <a:gd name="connsiteY143" fmla="*/ 1555484 h 2803644"/>
                <a:gd name="connsiteX144" fmla="*/ 192290 w 942740"/>
                <a:gd name="connsiteY144" fmla="*/ 1567542 h 2803644"/>
                <a:gd name="connsiteX145" fmla="*/ 190281 w 942740"/>
                <a:gd name="connsiteY145" fmla="*/ 1573571 h 2803644"/>
                <a:gd name="connsiteX146" fmla="*/ 186261 w 942740"/>
                <a:gd name="connsiteY146" fmla="*/ 1577591 h 2803644"/>
                <a:gd name="connsiteX147" fmla="*/ 176213 w 942740"/>
                <a:gd name="connsiteY147" fmla="*/ 1589649 h 2803644"/>
                <a:gd name="connsiteX148" fmla="*/ 170184 w 942740"/>
                <a:gd name="connsiteY148" fmla="*/ 1601707 h 2803644"/>
                <a:gd name="connsiteX149" fmla="*/ 168174 w 942740"/>
                <a:gd name="connsiteY149" fmla="*/ 1607736 h 2803644"/>
                <a:gd name="connsiteX150" fmla="*/ 164155 w 942740"/>
                <a:gd name="connsiteY150" fmla="*/ 1613765 h 2803644"/>
                <a:gd name="connsiteX151" fmla="*/ 162145 w 942740"/>
                <a:gd name="connsiteY151" fmla="*/ 1619794 h 2803644"/>
                <a:gd name="connsiteX152" fmla="*/ 150087 w 942740"/>
                <a:gd name="connsiteY152" fmla="*/ 1635871 h 2803644"/>
                <a:gd name="connsiteX153" fmla="*/ 142049 w 942740"/>
                <a:gd name="connsiteY153" fmla="*/ 1651949 h 2803644"/>
                <a:gd name="connsiteX154" fmla="*/ 136020 w 942740"/>
                <a:gd name="connsiteY154" fmla="*/ 1670036 h 2803644"/>
                <a:gd name="connsiteX155" fmla="*/ 134010 w 942740"/>
                <a:gd name="connsiteY155" fmla="*/ 1676065 h 2803644"/>
                <a:gd name="connsiteX156" fmla="*/ 129991 w 942740"/>
                <a:gd name="connsiteY156" fmla="*/ 1682094 h 2803644"/>
                <a:gd name="connsiteX157" fmla="*/ 127981 w 942740"/>
                <a:gd name="connsiteY157" fmla="*/ 1688123 h 2803644"/>
                <a:gd name="connsiteX158" fmla="*/ 119942 w 942740"/>
                <a:gd name="connsiteY158" fmla="*/ 1700181 h 2803644"/>
                <a:gd name="connsiteX159" fmla="*/ 113913 w 942740"/>
                <a:gd name="connsiteY159" fmla="*/ 1712239 h 2803644"/>
                <a:gd name="connsiteX160" fmla="*/ 111903 w 942740"/>
                <a:gd name="connsiteY160" fmla="*/ 1718268 h 2803644"/>
                <a:gd name="connsiteX161" fmla="*/ 107884 w 942740"/>
                <a:gd name="connsiteY161" fmla="*/ 1724297 h 2803644"/>
                <a:gd name="connsiteX162" fmla="*/ 103865 w 942740"/>
                <a:gd name="connsiteY162" fmla="*/ 1736355 h 2803644"/>
                <a:gd name="connsiteX163" fmla="*/ 99845 w 942740"/>
                <a:gd name="connsiteY163" fmla="*/ 1740374 h 2803644"/>
                <a:gd name="connsiteX164" fmla="*/ 89797 w 942740"/>
                <a:gd name="connsiteY164" fmla="*/ 1748413 h 2803644"/>
                <a:gd name="connsiteX165" fmla="*/ 83768 w 942740"/>
                <a:gd name="connsiteY165" fmla="*/ 1760471 h 2803644"/>
                <a:gd name="connsiteX166" fmla="*/ 75729 w 942740"/>
                <a:gd name="connsiteY166" fmla="*/ 1770519 h 2803644"/>
                <a:gd name="connsiteX167" fmla="*/ 71710 w 942740"/>
                <a:gd name="connsiteY167" fmla="*/ 1776548 h 2803644"/>
                <a:gd name="connsiteX168" fmla="*/ 61662 w 942740"/>
                <a:gd name="connsiteY168" fmla="*/ 1788606 h 2803644"/>
                <a:gd name="connsiteX169" fmla="*/ 59652 w 942740"/>
                <a:gd name="connsiteY169" fmla="*/ 1794635 h 2803644"/>
                <a:gd name="connsiteX170" fmla="*/ 55633 w 942740"/>
                <a:gd name="connsiteY170" fmla="*/ 1800664 h 2803644"/>
                <a:gd name="connsiteX171" fmla="*/ 47594 w 942740"/>
                <a:gd name="connsiteY171" fmla="*/ 1808703 h 2803644"/>
                <a:gd name="connsiteX172" fmla="*/ 39555 w 942740"/>
                <a:gd name="connsiteY172" fmla="*/ 1818751 h 2803644"/>
                <a:gd name="connsiteX173" fmla="*/ 35536 w 942740"/>
                <a:gd name="connsiteY173" fmla="*/ 1826790 h 2803644"/>
                <a:gd name="connsiteX174" fmla="*/ 527459 w 942740"/>
                <a:gd name="connsiteY174" fmla="*/ 2803644 h 2803644"/>
                <a:gd name="connsiteX175" fmla="*/ 942740 w 942740"/>
                <a:gd name="connsiteY175" fmla="*/ 2800316 h 2803644"/>
                <a:gd name="connsiteX176" fmla="*/ 923810 w 942740"/>
                <a:gd name="connsiteY176" fmla="*/ 0 h 2803644"/>
                <a:gd name="connsiteX0" fmla="*/ 918819 w 937749"/>
                <a:gd name="connsiteY0" fmla="*/ 0 h 2803644"/>
                <a:gd name="connsiteX1" fmla="*/ 876616 w 937749"/>
                <a:gd name="connsiteY1" fmla="*/ 78377 h 2803644"/>
                <a:gd name="connsiteX2" fmla="*/ 872597 w 937749"/>
                <a:gd name="connsiteY2" fmla="*/ 84406 h 2803644"/>
                <a:gd name="connsiteX3" fmla="*/ 834413 w 937749"/>
                <a:gd name="connsiteY3" fmla="*/ 176851 h 2803644"/>
                <a:gd name="connsiteX4" fmla="*/ 830394 w 937749"/>
                <a:gd name="connsiteY4" fmla="*/ 188909 h 2803644"/>
                <a:gd name="connsiteX5" fmla="*/ 828384 w 937749"/>
                <a:gd name="connsiteY5" fmla="*/ 194938 h 2803644"/>
                <a:gd name="connsiteX6" fmla="*/ 820345 w 937749"/>
                <a:gd name="connsiteY6" fmla="*/ 213025 h 2803644"/>
                <a:gd name="connsiteX7" fmla="*/ 816326 w 937749"/>
                <a:gd name="connsiteY7" fmla="*/ 225083 h 2803644"/>
                <a:gd name="connsiteX8" fmla="*/ 814316 w 937749"/>
                <a:gd name="connsiteY8" fmla="*/ 231112 h 2803644"/>
                <a:gd name="connsiteX9" fmla="*/ 810297 w 937749"/>
                <a:gd name="connsiteY9" fmla="*/ 237141 h 2803644"/>
                <a:gd name="connsiteX10" fmla="*/ 802258 w 937749"/>
                <a:gd name="connsiteY10" fmla="*/ 253218 h 2803644"/>
                <a:gd name="connsiteX11" fmla="*/ 796229 w 937749"/>
                <a:gd name="connsiteY11" fmla="*/ 263266 h 2803644"/>
                <a:gd name="connsiteX12" fmla="*/ 794220 w 937749"/>
                <a:gd name="connsiteY12" fmla="*/ 269295 h 2803644"/>
                <a:gd name="connsiteX13" fmla="*/ 786181 w 937749"/>
                <a:gd name="connsiteY13" fmla="*/ 279344 h 2803644"/>
                <a:gd name="connsiteX14" fmla="*/ 782162 w 937749"/>
                <a:gd name="connsiteY14" fmla="*/ 291402 h 2803644"/>
                <a:gd name="connsiteX15" fmla="*/ 778142 w 937749"/>
                <a:gd name="connsiteY15" fmla="*/ 303460 h 2803644"/>
                <a:gd name="connsiteX16" fmla="*/ 774123 w 937749"/>
                <a:gd name="connsiteY16" fmla="*/ 315518 h 2803644"/>
                <a:gd name="connsiteX17" fmla="*/ 766084 w 937749"/>
                <a:gd name="connsiteY17" fmla="*/ 327576 h 2803644"/>
                <a:gd name="connsiteX18" fmla="*/ 760055 w 937749"/>
                <a:gd name="connsiteY18" fmla="*/ 339634 h 2803644"/>
                <a:gd name="connsiteX19" fmla="*/ 754026 w 937749"/>
                <a:gd name="connsiteY19" fmla="*/ 351692 h 2803644"/>
                <a:gd name="connsiteX20" fmla="*/ 747997 w 937749"/>
                <a:gd name="connsiteY20" fmla="*/ 369779 h 2803644"/>
                <a:gd name="connsiteX21" fmla="*/ 745988 w 937749"/>
                <a:gd name="connsiteY21" fmla="*/ 375808 h 2803644"/>
                <a:gd name="connsiteX22" fmla="*/ 739959 w 937749"/>
                <a:gd name="connsiteY22" fmla="*/ 397914 h 2803644"/>
                <a:gd name="connsiteX23" fmla="*/ 735939 w 937749"/>
                <a:gd name="connsiteY23" fmla="*/ 409972 h 2803644"/>
                <a:gd name="connsiteX24" fmla="*/ 733930 w 937749"/>
                <a:gd name="connsiteY24" fmla="*/ 416001 h 2803644"/>
                <a:gd name="connsiteX25" fmla="*/ 729910 w 937749"/>
                <a:gd name="connsiteY25" fmla="*/ 420021 h 2803644"/>
                <a:gd name="connsiteX26" fmla="*/ 723881 w 937749"/>
                <a:gd name="connsiteY26" fmla="*/ 438108 h 2803644"/>
                <a:gd name="connsiteX27" fmla="*/ 721872 w 937749"/>
                <a:gd name="connsiteY27" fmla="*/ 444137 h 2803644"/>
                <a:gd name="connsiteX28" fmla="*/ 717852 w 937749"/>
                <a:gd name="connsiteY28" fmla="*/ 450166 h 2803644"/>
                <a:gd name="connsiteX29" fmla="*/ 713833 w 937749"/>
                <a:gd name="connsiteY29" fmla="*/ 462224 h 2803644"/>
                <a:gd name="connsiteX30" fmla="*/ 709814 w 937749"/>
                <a:gd name="connsiteY30" fmla="*/ 476291 h 2803644"/>
                <a:gd name="connsiteX31" fmla="*/ 705794 w 937749"/>
                <a:gd name="connsiteY31" fmla="*/ 482320 h 2803644"/>
                <a:gd name="connsiteX32" fmla="*/ 703785 w 937749"/>
                <a:gd name="connsiteY32" fmla="*/ 488349 h 2803644"/>
                <a:gd name="connsiteX33" fmla="*/ 699765 w 937749"/>
                <a:gd name="connsiteY33" fmla="*/ 492369 h 2803644"/>
                <a:gd name="connsiteX34" fmla="*/ 695746 w 937749"/>
                <a:gd name="connsiteY34" fmla="*/ 504427 h 2803644"/>
                <a:gd name="connsiteX35" fmla="*/ 687707 w 937749"/>
                <a:gd name="connsiteY35" fmla="*/ 516485 h 2803644"/>
                <a:gd name="connsiteX36" fmla="*/ 681678 w 937749"/>
                <a:gd name="connsiteY36" fmla="*/ 526533 h 2803644"/>
                <a:gd name="connsiteX37" fmla="*/ 679669 w 937749"/>
                <a:gd name="connsiteY37" fmla="*/ 532562 h 2803644"/>
                <a:gd name="connsiteX38" fmla="*/ 671630 w 937749"/>
                <a:gd name="connsiteY38" fmla="*/ 544620 h 2803644"/>
                <a:gd name="connsiteX39" fmla="*/ 663591 w 937749"/>
                <a:gd name="connsiteY39" fmla="*/ 572756 h 2803644"/>
                <a:gd name="connsiteX40" fmla="*/ 659572 w 937749"/>
                <a:gd name="connsiteY40" fmla="*/ 578785 h 2803644"/>
                <a:gd name="connsiteX41" fmla="*/ 655552 w 937749"/>
                <a:gd name="connsiteY41" fmla="*/ 590843 h 2803644"/>
                <a:gd name="connsiteX42" fmla="*/ 647514 w 937749"/>
                <a:gd name="connsiteY42" fmla="*/ 602901 h 2803644"/>
                <a:gd name="connsiteX43" fmla="*/ 643494 w 937749"/>
                <a:gd name="connsiteY43" fmla="*/ 608930 h 2803644"/>
                <a:gd name="connsiteX44" fmla="*/ 635456 w 937749"/>
                <a:gd name="connsiteY44" fmla="*/ 627017 h 2803644"/>
                <a:gd name="connsiteX45" fmla="*/ 633446 w 937749"/>
                <a:gd name="connsiteY45" fmla="*/ 635055 h 2803644"/>
                <a:gd name="connsiteX46" fmla="*/ 627417 w 937749"/>
                <a:gd name="connsiteY46" fmla="*/ 653142 h 2803644"/>
                <a:gd name="connsiteX47" fmla="*/ 625407 w 937749"/>
                <a:gd name="connsiteY47" fmla="*/ 659171 h 2803644"/>
                <a:gd name="connsiteX48" fmla="*/ 623398 w 937749"/>
                <a:gd name="connsiteY48" fmla="*/ 665200 h 2803644"/>
                <a:gd name="connsiteX49" fmla="*/ 619378 w 937749"/>
                <a:gd name="connsiteY49" fmla="*/ 671229 h 2803644"/>
                <a:gd name="connsiteX50" fmla="*/ 617369 w 937749"/>
                <a:gd name="connsiteY50" fmla="*/ 677258 h 2803644"/>
                <a:gd name="connsiteX51" fmla="*/ 613349 w 937749"/>
                <a:gd name="connsiteY51" fmla="*/ 681278 h 2803644"/>
                <a:gd name="connsiteX52" fmla="*/ 609330 w 937749"/>
                <a:gd name="connsiteY52" fmla="*/ 687307 h 2803644"/>
                <a:gd name="connsiteX53" fmla="*/ 607320 w 937749"/>
                <a:gd name="connsiteY53" fmla="*/ 693336 h 2803644"/>
                <a:gd name="connsiteX54" fmla="*/ 603301 w 937749"/>
                <a:gd name="connsiteY54" fmla="*/ 699365 h 2803644"/>
                <a:gd name="connsiteX55" fmla="*/ 595262 w 937749"/>
                <a:gd name="connsiteY55" fmla="*/ 717452 h 2803644"/>
                <a:gd name="connsiteX56" fmla="*/ 589233 w 937749"/>
                <a:gd name="connsiteY56" fmla="*/ 737549 h 2803644"/>
                <a:gd name="connsiteX57" fmla="*/ 587224 w 937749"/>
                <a:gd name="connsiteY57" fmla="*/ 743578 h 2803644"/>
                <a:gd name="connsiteX58" fmla="*/ 583204 w 937749"/>
                <a:gd name="connsiteY58" fmla="*/ 749607 h 2803644"/>
                <a:gd name="connsiteX59" fmla="*/ 575166 w 937749"/>
                <a:gd name="connsiteY59" fmla="*/ 773723 h 2803644"/>
                <a:gd name="connsiteX60" fmla="*/ 573156 w 937749"/>
                <a:gd name="connsiteY60" fmla="*/ 779752 h 2803644"/>
                <a:gd name="connsiteX61" fmla="*/ 571146 w 937749"/>
                <a:gd name="connsiteY61" fmla="*/ 785781 h 2803644"/>
                <a:gd name="connsiteX62" fmla="*/ 567127 w 937749"/>
                <a:gd name="connsiteY62" fmla="*/ 799848 h 2803644"/>
                <a:gd name="connsiteX63" fmla="*/ 563108 w 937749"/>
                <a:gd name="connsiteY63" fmla="*/ 805877 h 2803644"/>
                <a:gd name="connsiteX64" fmla="*/ 557079 w 937749"/>
                <a:gd name="connsiteY64" fmla="*/ 815926 h 2803644"/>
                <a:gd name="connsiteX65" fmla="*/ 553059 w 937749"/>
                <a:gd name="connsiteY65" fmla="*/ 827984 h 2803644"/>
                <a:gd name="connsiteX66" fmla="*/ 549040 w 937749"/>
                <a:gd name="connsiteY66" fmla="*/ 834013 h 2803644"/>
                <a:gd name="connsiteX67" fmla="*/ 545021 w 937749"/>
                <a:gd name="connsiteY67" fmla="*/ 846071 h 2803644"/>
                <a:gd name="connsiteX68" fmla="*/ 543011 w 937749"/>
                <a:gd name="connsiteY68" fmla="*/ 852100 h 2803644"/>
                <a:gd name="connsiteX69" fmla="*/ 538992 w 937749"/>
                <a:gd name="connsiteY69" fmla="*/ 858129 h 2803644"/>
                <a:gd name="connsiteX70" fmla="*/ 532963 w 937749"/>
                <a:gd name="connsiteY70" fmla="*/ 876216 h 2803644"/>
                <a:gd name="connsiteX71" fmla="*/ 530953 w 937749"/>
                <a:gd name="connsiteY71" fmla="*/ 882245 h 2803644"/>
                <a:gd name="connsiteX72" fmla="*/ 524924 w 937749"/>
                <a:gd name="connsiteY72" fmla="*/ 888274 h 2803644"/>
                <a:gd name="connsiteX73" fmla="*/ 516885 w 937749"/>
                <a:gd name="connsiteY73" fmla="*/ 906361 h 2803644"/>
                <a:gd name="connsiteX74" fmla="*/ 512866 w 937749"/>
                <a:gd name="connsiteY74" fmla="*/ 918419 h 2803644"/>
                <a:gd name="connsiteX75" fmla="*/ 508847 w 937749"/>
                <a:gd name="connsiteY75" fmla="*/ 924448 h 2803644"/>
                <a:gd name="connsiteX76" fmla="*/ 504827 w 937749"/>
                <a:gd name="connsiteY76" fmla="*/ 936506 h 2803644"/>
                <a:gd name="connsiteX77" fmla="*/ 498798 w 937749"/>
                <a:gd name="connsiteY77" fmla="*/ 948564 h 2803644"/>
                <a:gd name="connsiteX78" fmla="*/ 494779 w 937749"/>
                <a:gd name="connsiteY78" fmla="*/ 954593 h 2803644"/>
                <a:gd name="connsiteX79" fmla="*/ 490760 w 937749"/>
                <a:gd name="connsiteY79" fmla="*/ 966651 h 2803644"/>
                <a:gd name="connsiteX80" fmla="*/ 482721 w 937749"/>
                <a:gd name="connsiteY80" fmla="*/ 990767 h 2803644"/>
                <a:gd name="connsiteX81" fmla="*/ 480711 w 937749"/>
                <a:gd name="connsiteY81" fmla="*/ 996796 h 2803644"/>
                <a:gd name="connsiteX82" fmla="*/ 478702 w 937749"/>
                <a:gd name="connsiteY82" fmla="*/ 1002825 h 2803644"/>
                <a:gd name="connsiteX83" fmla="*/ 474682 w 937749"/>
                <a:gd name="connsiteY83" fmla="*/ 1006844 h 2803644"/>
                <a:gd name="connsiteX84" fmla="*/ 468653 w 937749"/>
                <a:gd name="connsiteY84" fmla="*/ 1018902 h 2803644"/>
                <a:gd name="connsiteX85" fmla="*/ 466643 w 937749"/>
                <a:gd name="connsiteY85" fmla="*/ 1024931 h 2803644"/>
                <a:gd name="connsiteX86" fmla="*/ 462624 w 937749"/>
                <a:gd name="connsiteY86" fmla="*/ 1030960 h 2803644"/>
                <a:gd name="connsiteX87" fmla="*/ 456595 w 937749"/>
                <a:gd name="connsiteY87" fmla="*/ 1041009 h 2803644"/>
                <a:gd name="connsiteX88" fmla="*/ 448556 w 937749"/>
                <a:gd name="connsiteY88" fmla="*/ 1059096 h 2803644"/>
                <a:gd name="connsiteX89" fmla="*/ 444537 w 937749"/>
                <a:gd name="connsiteY89" fmla="*/ 1073163 h 2803644"/>
                <a:gd name="connsiteX90" fmla="*/ 436498 w 937749"/>
                <a:gd name="connsiteY90" fmla="*/ 1081202 h 2803644"/>
                <a:gd name="connsiteX91" fmla="*/ 432479 w 937749"/>
                <a:gd name="connsiteY91" fmla="*/ 1087231 h 2803644"/>
                <a:gd name="connsiteX92" fmla="*/ 430469 w 937749"/>
                <a:gd name="connsiteY92" fmla="*/ 1093260 h 2803644"/>
                <a:gd name="connsiteX93" fmla="*/ 426450 w 937749"/>
                <a:gd name="connsiteY93" fmla="*/ 1097280 h 2803644"/>
                <a:gd name="connsiteX94" fmla="*/ 424440 w 937749"/>
                <a:gd name="connsiteY94" fmla="*/ 1103309 h 2803644"/>
                <a:gd name="connsiteX95" fmla="*/ 416402 w 937749"/>
                <a:gd name="connsiteY95" fmla="*/ 1115367 h 2803644"/>
                <a:gd name="connsiteX96" fmla="*/ 414392 w 937749"/>
                <a:gd name="connsiteY96" fmla="*/ 1121396 h 2803644"/>
                <a:gd name="connsiteX97" fmla="*/ 406353 w 937749"/>
                <a:gd name="connsiteY97" fmla="*/ 1133454 h 2803644"/>
                <a:gd name="connsiteX98" fmla="*/ 398315 w 937749"/>
                <a:gd name="connsiteY98" fmla="*/ 1157570 h 2803644"/>
                <a:gd name="connsiteX99" fmla="*/ 396305 w 937749"/>
                <a:gd name="connsiteY99" fmla="*/ 1163599 h 2803644"/>
                <a:gd name="connsiteX100" fmla="*/ 394295 w 937749"/>
                <a:gd name="connsiteY100" fmla="*/ 1169628 h 2803644"/>
                <a:gd name="connsiteX101" fmla="*/ 386257 w 937749"/>
                <a:gd name="connsiteY101" fmla="*/ 1181686 h 2803644"/>
                <a:gd name="connsiteX102" fmla="*/ 382237 w 937749"/>
                <a:gd name="connsiteY102" fmla="*/ 1193744 h 2803644"/>
                <a:gd name="connsiteX103" fmla="*/ 378218 w 937749"/>
                <a:gd name="connsiteY103" fmla="*/ 1199773 h 2803644"/>
                <a:gd name="connsiteX104" fmla="*/ 376208 w 937749"/>
                <a:gd name="connsiteY104" fmla="*/ 1205802 h 2803644"/>
                <a:gd name="connsiteX105" fmla="*/ 372189 w 937749"/>
                <a:gd name="connsiteY105" fmla="*/ 1211831 h 2803644"/>
                <a:gd name="connsiteX106" fmla="*/ 364150 w 937749"/>
                <a:gd name="connsiteY106" fmla="*/ 1229918 h 2803644"/>
                <a:gd name="connsiteX107" fmla="*/ 360131 w 937749"/>
                <a:gd name="connsiteY107" fmla="*/ 1241976 h 2803644"/>
                <a:gd name="connsiteX108" fmla="*/ 358121 w 937749"/>
                <a:gd name="connsiteY108" fmla="*/ 1248005 h 2803644"/>
                <a:gd name="connsiteX109" fmla="*/ 346063 w 937749"/>
                <a:gd name="connsiteY109" fmla="*/ 1264082 h 2803644"/>
                <a:gd name="connsiteX110" fmla="*/ 342044 w 937749"/>
                <a:gd name="connsiteY110" fmla="*/ 1276140 h 2803644"/>
                <a:gd name="connsiteX111" fmla="*/ 340034 w 937749"/>
                <a:gd name="connsiteY111" fmla="*/ 1282169 h 2803644"/>
                <a:gd name="connsiteX112" fmla="*/ 336015 w 937749"/>
                <a:gd name="connsiteY112" fmla="*/ 1288198 h 2803644"/>
                <a:gd name="connsiteX113" fmla="*/ 329986 w 937749"/>
                <a:gd name="connsiteY113" fmla="*/ 1298247 h 2803644"/>
                <a:gd name="connsiteX114" fmla="*/ 323957 w 937749"/>
                <a:gd name="connsiteY114" fmla="*/ 1310305 h 2803644"/>
                <a:gd name="connsiteX115" fmla="*/ 319938 w 937749"/>
                <a:gd name="connsiteY115" fmla="*/ 1322363 h 2803644"/>
                <a:gd name="connsiteX116" fmla="*/ 317928 w 937749"/>
                <a:gd name="connsiteY116" fmla="*/ 1328392 h 2803644"/>
                <a:gd name="connsiteX117" fmla="*/ 311899 w 937749"/>
                <a:gd name="connsiteY117" fmla="*/ 1346479 h 2803644"/>
                <a:gd name="connsiteX118" fmla="*/ 309889 w 937749"/>
                <a:gd name="connsiteY118" fmla="*/ 1352508 h 2803644"/>
                <a:gd name="connsiteX119" fmla="*/ 305870 w 937749"/>
                <a:gd name="connsiteY119" fmla="*/ 1358537 h 2803644"/>
                <a:gd name="connsiteX120" fmla="*/ 303860 w 937749"/>
                <a:gd name="connsiteY120" fmla="*/ 1364566 h 2803644"/>
                <a:gd name="connsiteX121" fmla="*/ 295822 w 937749"/>
                <a:gd name="connsiteY121" fmla="*/ 1376624 h 2803644"/>
                <a:gd name="connsiteX122" fmla="*/ 291802 w 937749"/>
                <a:gd name="connsiteY122" fmla="*/ 1388682 h 2803644"/>
                <a:gd name="connsiteX123" fmla="*/ 289792 w 937749"/>
                <a:gd name="connsiteY123" fmla="*/ 1394711 h 2803644"/>
                <a:gd name="connsiteX124" fmla="*/ 285773 w 937749"/>
                <a:gd name="connsiteY124" fmla="*/ 1400740 h 2803644"/>
                <a:gd name="connsiteX125" fmla="*/ 281754 w 937749"/>
                <a:gd name="connsiteY125" fmla="*/ 1412798 h 2803644"/>
                <a:gd name="connsiteX126" fmla="*/ 279744 w 937749"/>
                <a:gd name="connsiteY126" fmla="*/ 1418827 h 2803644"/>
                <a:gd name="connsiteX127" fmla="*/ 275725 w 937749"/>
                <a:gd name="connsiteY127" fmla="*/ 1424856 h 2803644"/>
                <a:gd name="connsiteX128" fmla="*/ 271705 w 937749"/>
                <a:gd name="connsiteY128" fmla="*/ 1428875 h 2803644"/>
                <a:gd name="connsiteX129" fmla="*/ 257638 w 937749"/>
                <a:gd name="connsiteY129" fmla="*/ 1444952 h 2803644"/>
                <a:gd name="connsiteX130" fmla="*/ 249599 w 937749"/>
                <a:gd name="connsiteY130" fmla="*/ 1457011 h 2803644"/>
                <a:gd name="connsiteX131" fmla="*/ 245580 w 937749"/>
                <a:gd name="connsiteY131" fmla="*/ 1463040 h 2803644"/>
                <a:gd name="connsiteX132" fmla="*/ 241560 w 937749"/>
                <a:gd name="connsiteY132" fmla="*/ 1467059 h 2803644"/>
                <a:gd name="connsiteX133" fmla="*/ 235531 w 937749"/>
                <a:gd name="connsiteY133" fmla="*/ 1477107 h 2803644"/>
                <a:gd name="connsiteX134" fmla="*/ 233522 w 937749"/>
                <a:gd name="connsiteY134" fmla="*/ 1483136 h 2803644"/>
                <a:gd name="connsiteX135" fmla="*/ 229502 w 937749"/>
                <a:gd name="connsiteY135" fmla="*/ 1489165 h 2803644"/>
                <a:gd name="connsiteX136" fmla="*/ 225483 w 937749"/>
                <a:gd name="connsiteY136" fmla="*/ 1503233 h 2803644"/>
                <a:gd name="connsiteX137" fmla="*/ 221464 w 937749"/>
                <a:gd name="connsiteY137" fmla="*/ 1509262 h 2803644"/>
                <a:gd name="connsiteX138" fmla="*/ 219454 w 937749"/>
                <a:gd name="connsiteY138" fmla="*/ 1515291 h 2803644"/>
                <a:gd name="connsiteX139" fmla="*/ 211415 w 937749"/>
                <a:gd name="connsiteY139" fmla="*/ 1527349 h 2803644"/>
                <a:gd name="connsiteX140" fmla="*/ 207396 w 937749"/>
                <a:gd name="connsiteY140" fmla="*/ 1533378 h 2803644"/>
                <a:gd name="connsiteX141" fmla="*/ 203377 w 937749"/>
                <a:gd name="connsiteY141" fmla="*/ 1539407 h 2803644"/>
                <a:gd name="connsiteX142" fmla="*/ 201367 w 937749"/>
                <a:gd name="connsiteY142" fmla="*/ 1545436 h 2803644"/>
                <a:gd name="connsiteX143" fmla="*/ 193328 w 937749"/>
                <a:gd name="connsiteY143" fmla="*/ 1555484 h 2803644"/>
                <a:gd name="connsiteX144" fmla="*/ 187299 w 937749"/>
                <a:gd name="connsiteY144" fmla="*/ 1567542 h 2803644"/>
                <a:gd name="connsiteX145" fmla="*/ 185290 w 937749"/>
                <a:gd name="connsiteY145" fmla="*/ 1573571 h 2803644"/>
                <a:gd name="connsiteX146" fmla="*/ 181270 w 937749"/>
                <a:gd name="connsiteY146" fmla="*/ 1577591 h 2803644"/>
                <a:gd name="connsiteX147" fmla="*/ 171222 w 937749"/>
                <a:gd name="connsiteY147" fmla="*/ 1589649 h 2803644"/>
                <a:gd name="connsiteX148" fmla="*/ 165193 w 937749"/>
                <a:gd name="connsiteY148" fmla="*/ 1601707 h 2803644"/>
                <a:gd name="connsiteX149" fmla="*/ 163183 w 937749"/>
                <a:gd name="connsiteY149" fmla="*/ 1607736 h 2803644"/>
                <a:gd name="connsiteX150" fmla="*/ 159164 w 937749"/>
                <a:gd name="connsiteY150" fmla="*/ 1613765 h 2803644"/>
                <a:gd name="connsiteX151" fmla="*/ 157154 w 937749"/>
                <a:gd name="connsiteY151" fmla="*/ 1619794 h 2803644"/>
                <a:gd name="connsiteX152" fmla="*/ 145096 w 937749"/>
                <a:gd name="connsiteY152" fmla="*/ 1635871 h 2803644"/>
                <a:gd name="connsiteX153" fmla="*/ 137058 w 937749"/>
                <a:gd name="connsiteY153" fmla="*/ 1651949 h 2803644"/>
                <a:gd name="connsiteX154" fmla="*/ 131029 w 937749"/>
                <a:gd name="connsiteY154" fmla="*/ 1670036 h 2803644"/>
                <a:gd name="connsiteX155" fmla="*/ 129019 w 937749"/>
                <a:gd name="connsiteY155" fmla="*/ 1676065 h 2803644"/>
                <a:gd name="connsiteX156" fmla="*/ 125000 w 937749"/>
                <a:gd name="connsiteY156" fmla="*/ 1682094 h 2803644"/>
                <a:gd name="connsiteX157" fmla="*/ 122990 w 937749"/>
                <a:gd name="connsiteY157" fmla="*/ 1688123 h 2803644"/>
                <a:gd name="connsiteX158" fmla="*/ 114951 w 937749"/>
                <a:gd name="connsiteY158" fmla="*/ 1700181 h 2803644"/>
                <a:gd name="connsiteX159" fmla="*/ 108922 w 937749"/>
                <a:gd name="connsiteY159" fmla="*/ 1712239 h 2803644"/>
                <a:gd name="connsiteX160" fmla="*/ 106912 w 937749"/>
                <a:gd name="connsiteY160" fmla="*/ 1718268 h 2803644"/>
                <a:gd name="connsiteX161" fmla="*/ 102893 w 937749"/>
                <a:gd name="connsiteY161" fmla="*/ 1724297 h 2803644"/>
                <a:gd name="connsiteX162" fmla="*/ 98874 w 937749"/>
                <a:gd name="connsiteY162" fmla="*/ 1736355 h 2803644"/>
                <a:gd name="connsiteX163" fmla="*/ 94854 w 937749"/>
                <a:gd name="connsiteY163" fmla="*/ 1740374 h 2803644"/>
                <a:gd name="connsiteX164" fmla="*/ 84806 w 937749"/>
                <a:gd name="connsiteY164" fmla="*/ 1748413 h 2803644"/>
                <a:gd name="connsiteX165" fmla="*/ 78777 w 937749"/>
                <a:gd name="connsiteY165" fmla="*/ 1760471 h 2803644"/>
                <a:gd name="connsiteX166" fmla="*/ 70738 w 937749"/>
                <a:gd name="connsiteY166" fmla="*/ 1770519 h 2803644"/>
                <a:gd name="connsiteX167" fmla="*/ 66719 w 937749"/>
                <a:gd name="connsiteY167" fmla="*/ 1776548 h 2803644"/>
                <a:gd name="connsiteX168" fmla="*/ 56671 w 937749"/>
                <a:gd name="connsiteY168" fmla="*/ 1788606 h 2803644"/>
                <a:gd name="connsiteX169" fmla="*/ 54661 w 937749"/>
                <a:gd name="connsiteY169" fmla="*/ 1794635 h 2803644"/>
                <a:gd name="connsiteX170" fmla="*/ 50642 w 937749"/>
                <a:gd name="connsiteY170" fmla="*/ 1800664 h 2803644"/>
                <a:gd name="connsiteX171" fmla="*/ 42603 w 937749"/>
                <a:gd name="connsiteY171" fmla="*/ 1808703 h 2803644"/>
                <a:gd name="connsiteX172" fmla="*/ 34564 w 937749"/>
                <a:gd name="connsiteY172" fmla="*/ 1818751 h 2803644"/>
                <a:gd name="connsiteX173" fmla="*/ 522468 w 937749"/>
                <a:gd name="connsiteY173" fmla="*/ 2803644 h 2803644"/>
                <a:gd name="connsiteX174" fmla="*/ 937749 w 937749"/>
                <a:gd name="connsiteY174" fmla="*/ 2800316 h 2803644"/>
                <a:gd name="connsiteX175" fmla="*/ 918819 w 937749"/>
                <a:gd name="connsiteY175" fmla="*/ 0 h 2803644"/>
                <a:gd name="connsiteX0" fmla="*/ 909699 w 928629"/>
                <a:gd name="connsiteY0" fmla="*/ 0 h 2803644"/>
                <a:gd name="connsiteX1" fmla="*/ 867496 w 928629"/>
                <a:gd name="connsiteY1" fmla="*/ 78377 h 2803644"/>
                <a:gd name="connsiteX2" fmla="*/ 863477 w 928629"/>
                <a:gd name="connsiteY2" fmla="*/ 84406 h 2803644"/>
                <a:gd name="connsiteX3" fmla="*/ 825293 w 928629"/>
                <a:gd name="connsiteY3" fmla="*/ 176851 h 2803644"/>
                <a:gd name="connsiteX4" fmla="*/ 821274 w 928629"/>
                <a:gd name="connsiteY4" fmla="*/ 188909 h 2803644"/>
                <a:gd name="connsiteX5" fmla="*/ 819264 w 928629"/>
                <a:gd name="connsiteY5" fmla="*/ 194938 h 2803644"/>
                <a:gd name="connsiteX6" fmla="*/ 811225 w 928629"/>
                <a:gd name="connsiteY6" fmla="*/ 213025 h 2803644"/>
                <a:gd name="connsiteX7" fmla="*/ 807206 w 928629"/>
                <a:gd name="connsiteY7" fmla="*/ 225083 h 2803644"/>
                <a:gd name="connsiteX8" fmla="*/ 805196 w 928629"/>
                <a:gd name="connsiteY8" fmla="*/ 231112 h 2803644"/>
                <a:gd name="connsiteX9" fmla="*/ 801177 w 928629"/>
                <a:gd name="connsiteY9" fmla="*/ 237141 h 2803644"/>
                <a:gd name="connsiteX10" fmla="*/ 793138 w 928629"/>
                <a:gd name="connsiteY10" fmla="*/ 253218 h 2803644"/>
                <a:gd name="connsiteX11" fmla="*/ 787109 w 928629"/>
                <a:gd name="connsiteY11" fmla="*/ 263266 h 2803644"/>
                <a:gd name="connsiteX12" fmla="*/ 785100 w 928629"/>
                <a:gd name="connsiteY12" fmla="*/ 269295 h 2803644"/>
                <a:gd name="connsiteX13" fmla="*/ 777061 w 928629"/>
                <a:gd name="connsiteY13" fmla="*/ 279344 h 2803644"/>
                <a:gd name="connsiteX14" fmla="*/ 773042 w 928629"/>
                <a:gd name="connsiteY14" fmla="*/ 291402 h 2803644"/>
                <a:gd name="connsiteX15" fmla="*/ 769022 w 928629"/>
                <a:gd name="connsiteY15" fmla="*/ 303460 h 2803644"/>
                <a:gd name="connsiteX16" fmla="*/ 765003 w 928629"/>
                <a:gd name="connsiteY16" fmla="*/ 315518 h 2803644"/>
                <a:gd name="connsiteX17" fmla="*/ 756964 w 928629"/>
                <a:gd name="connsiteY17" fmla="*/ 327576 h 2803644"/>
                <a:gd name="connsiteX18" fmla="*/ 750935 w 928629"/>
                <a:gd name="connsiteY18" fmla="*/ 339634 h 2803644"/>
                <a:gd name="connsiteX19" fmla="*/ 744906 w 928629"/>
                <a:gd name="connsiteY19" fmla="*/ 351692 h 2803644"/>
                <a:gd name="connsiteX20" fmla="*/ 738877 w 928629"/>
                <a:gd name="connsiteY20" fmla="*/ 369779 h 2803644"/>
                <a:gd name="connsiteX21" fmla="*/ 736868 w 928629"/>
                <a:gd name="connsiteY21" fmla="*/ 375808 h 2803644"/>
                <a:gd name="connsiteX22" fmla="*/ 730839 w 928629"/>
                <a:gd name="connsiteY22" fmla="*/ 397914 h 2803644"/>
                <a:gd name="connsiteX23" fmla="*/ 726819 w 928629"/>
                <a:gd name="connsiteY23" fmla="*/ 409972 h 2803644"/>
                <a:gd name="connsiteX24" fmla="*/ 724810 w 928629"/>
                <a:gd name="connsiteY24" fmla="*/ 416001 h 2803644"/>
                <a:gd name="connsiteX25" fmla="*/ 720790 w 928629"/>
                <a:gd name="connsiteY25" fmla="*/ 420021 h 2803644"/>
                <a:gd name="connsiteX26" fmla="*/ 714761 w 928629"/>
                <a:gd name="connsiteY26" fmla="*/ 438108 h 2803644"/>
                <a:gd name="connsiteX27" fmla="*/ 712752 w 928629"/>
                <a:gd name="connsiteY27" fmla="*/ 444137 h 2803644"/>
                <a:gd name="connsiteX28" fmla="*/ 708732 w 928629"/>
                <a:gd name="connsiteY28" fmla="*/ 450166 h 2803644"/>
                <a:gd name="connsiteX29" fmla="*/ 704713 w 928629"/>
                <a:gd name="connsiteY29" fmla="*/ 462224 h 2803644"/>
                <a:gd name="connsiteX30" fmla="*/ 700694 w 928629"/>
                <a:gd name="connsiteY30" fmla="*/ 476291 h 2803644"/>
                <a:gd name="connsiteX31" fmla="*/ 696674 w 928629"/>
                <a:gd name="connsiteY31" fmla="*/ 482320 h 2803644"/>
                <a:gd name="connsiteX32" fmla="*/ 694665 w 928629"/>
                <a:gd name="connsiteY32" fmla="*/ 488349 h 2803644"/>
                <a:gd name="connsiteX33" fmla="*/ 690645 w 928629"/>
                <a:gd name="connsiteY33" fmla="*/ 492369 h 2803644"/>
                <a:gd name="connsiteX34" fmla="*/ 686626 w 928629"/>
                <a:gd name="connsiteY34" fmla="*/ 504427 h 2803644"/>
                <a:gd name="connsiteX35" fmla="*/ 678587 w 928629"/>
                <a:gd name="connsiteY35" fmla="*/ 516485 h 2803644"/>
                <a:gd name="connsiteX36" fmla="*/ 672558 w 928629"/>
                <a:gd name="connsiteY36" fmla="*/ 526533 h 2803644"/>
                <a:gd name="connsiteX37" fmla="*/ 670549 w 928629"/>
                <a:gd name="connsiteY37" fmla="*/ 532562 h 2803644"/>
                <a:gd name="connsiteX38" fmla="*/ 662510 w 928629"/>
                <a:gd name="connsiteY38" fmla="*/ 544620 h 2803644"/>
                <a:gd name="connsiteX39" fmla="*/ 654471 w 928629"/>
                <a:gd name="connsiteY39" fmla="*/ 572756 h 2803644"/>
                <a:gd name="connsiteX40" fmla="*/ 650452 w 928629"/>
                <a:gd name="connsiteY40" fmla="*/ 578785 h 2803644"/>
                <a:gd name="connsiteX41" fmla="*/ 646432 w 928629"/>
                <a:gd name="connsiteY41" fmla="*/ 590843 h 2803644"/>
                <a:gd name="connsiteX42" fmla="*/ 638394 w 928629"/>
                <a:gd name="connsiteY42" fmla="*/ 602901 h 2803644"/>
                <a:gd name="connsiteX43" fmla="*/ 634374 w 928629"/>
                <a:gd name="connsiteY43" fmla="*/ 608930 h 2803644"/>
                <a:gd name="connsiteX44" fmla="*/ 626336 w 928629"/>
                <a:gd name="connsiteY44" fmla="*/ 627017 h 2803644"/>
                <a:gd name="connsiteX45" fmla="*/ 624326 w 928629"/>
                <a:gd name="connsiteY45" fmla="*/ 635055 h 2803644"/>
                <a:gd name="connsiteX46" fmla="*/ 618297 w 928629"/>
                <a:gd name="connsiteY46" fmla="*/ 653142 h 2803644"/>
                <a:gd name="connsiteX47" fmla="*/ 616287 w 928629"/>
                <a:gd name="connsiteY47" fmla="*/ 659171 h 2803644"/>
                <a:gd name="connsiteX48" fmla="*/ 614278 w 928629"/>
                <a:gd name="connsiteY48" fmla="*/ 665200 h 2803644"/>
                <a:gd name="connsiteX49" fmla="*/ 610258 w 928629"/>
                <a:gd name="connsiteY49" fmla="*/ 671229 h 2803644"/>
                <a:gd name="connsiteX50" fmla="*/ 608249 w 928629"/>
                <a:gd name="connsiteY50" fmla="*/ 677258 h 2803644"/>
                <a:gd name="connsiteX51" fmla="*/ 604229 w 928629"/>
                <a:gd name="connsiteY51" fmla="*/ 681278 h 2803644"/>
                <a:gd name="connsiteX52" fmla="*/ 600210 w 928629"/>
                <a:gd name="connsiteY52" fmla="*/ 687307 h 2803644"/>
                <a:gd name="connsiteX53" fmla="*/ 598200 w 928629"/>
                <a:gd name="connsiteY53" fmla="*/ 693336 h 2803644"/>
                <a:gd name="connsiteX54" fmla="*/ 594181 w 928629"/>
                <a:gd name="connsiteY54" fmla="*/ 699365 h 2803644"/>
                <a:gd name="connsiteX55" fmla="*/ 586142 w 928629"/>
                <a:gd name="connsiteY55" fmla="*/ 717452 h 2803644"/>
                <a:gd name="connsiteX56" fmla="*/ 580113 w 928629"/>
                <a:gd name="connsiteY56" fmla="*/ 737549 h 2803644"/>
                <a:gd name="connsiteX57" fmla="*/ 578104 w 928629"/>
                <a:gd name="connsiteY57" fmla="*/ 743578 h 2803644"/>
                <a:gd name="connsiteX58" fmla="*/ 574084 w 928629"/>
                <a:gd name="connsiteY58" fmla="*/ 749607 h 2803644"/>
                <a:gd name="connsiteX59" fmla="*/ 566046 w 928629"/>
                <a:gd name="connsiteY59" fmla="*/ 773723 h 2803644"/>
                <a:gd name="connsiteX60" fmla="*/ 564036 w 928629"/>
                <a:gd name="connsiteY60" fmla="*/ 779752 h 2803644"/>
                <a:gd name="connsiteX61" fmla="*/ 562026 w 928629"/>
                <a:gd name="connsiteY61" fmla="*/ 785781 h 2803644"/>
                <a:gd name="connsiteX62" fmla="*/ 558007 w 928629"/>
                <a:gd name="connsiteY62" fmla="*/ 799848 h 2803644"/>
                <a:gd name="connsiteX63" fmla="*/ 553988 w 928629"/>
                <a:gd name="connsiteY63" fmla="*/ 805877 h 2803644"/>
                <a:gd name="connsiteX64" fmla="*/ 547959 w 928629"/>
                <a:gd name="connsiteY64" fmla="*/ 815926 h 2803644"/>
                <a:gd name="connsiteX65" fmla="*/ 543939 w 928629"/>
                <a:gd name="connsiteY65" fmla="*/ 827984 h 2803644"/>
                <a:gd name="connsiteX66" fmla="*/ 539920 w 928629"/>
                <a:gd name="connsiteY66" fmla="*/ 834013 h 2803644"/>
                <a:gd name="connsiteX67" fmla="*/ 535901 w 928629"/>
                <a:gd name="connsiteY67" fmla="*/ 846071 h 2803644"/>
                <a:gd name="connsiteX68" fmla="*/ 533891 w 928629"/>
                <a:gd name="connsiteY68" fmla="*/ 852100 h 2803644"/>
                <a:gd name="connsiteX69" fmla="*/ 529872 w 928629"/>
                <a:gd name="connsiteY69" fmla="*/ 858129 h 2803644"/>
                <a:gd name="connsiteX70" fmla="*/ 523843 w 928629"/>
                <a:gd name="connsiteY70" fmla="*/ 876216 h 2803644"/>
                <a:gd name="connsiteX71" fmla="*/ 521833 w 928629"/>
                <a:gd name="connsiteY71" fmla="*/ 882245 h 2803644"/>
                <a:gd name="connsiteX72" fmla="*/ 515804 w 928629"/>
                <a:gd name="connsiteY72" fmla="*/ 888274 h 2803644"/>
                <a:gd name="connsiteX73" fmla="*/ 507765 w 928629"/>
                <a:gd name="connsiteY73" fmla="*/ 906361 h 2803644"/>
                <a:gd name="connsiteX74" fmla="*/ 503746 w 928629"/>
                <a:gd name="connsiteY74" fmla="*/ 918419 h 2803644"/>
                <a:gd name="connsiteX75" fmla="*/ 499727 w 928629"/>
                <a:gd name="connsiteY75" fmla="*/ 924448 h 2803644"/>
                <a:gd name="connsiteX76" fmla="*/ 495707 w 928629"/>
                <a:gd name="connsiteY76" fmla="*/ 936506 h 2803644"/>
                <a:gd name="connsiteX77" fmla="*/ 489678 w 928629"/>
                <a:gd name="connsiteY77" fmla="*/ 948564 h 2803644"/>
                <a:gd name="connsiteX78" fmla="*/ 485659 w 928629"/>
                <a:gd name="connsiteY78" fmla="*/ 954593 h 2803644"/>
                <a:gd name="connsiteX79" fmla="*/ 481640 w 928629"/>
                <a:gd name="connsiteY79" fmla="*/ 966651 h 2803644"/>
                <a:gd name="connsiteX80" fmla="*/ 473601 w 928629"/>
                <a:gd name="connsiteY80" fmla="*/ 990767 h 2803644"/>
                <a:gd name="connsiteX81" fmla="*/ 471591 w 928629"/>
                <a:gd name="connsiteY81" fmla="*/ 996796 h 2803644"/>
                <a:gd name="connsiteX82" fmla="*/ 469582 w 928629"/>
                <a:gd name="connsiteY82" fmla="*/ 1002825 h 2803644"/>
                <a:gd name="connsiteX83" fmla="*/ 465562 w 928629"/>
                <a:gd name="connsiteY83" fmla="*/ 1006844 h 2803644"/>
                <a:gd name="connsiteX84" fmla="*/ 459533 w 928629"/>
                <a:gd name="connsiteY84" fmla="*/ 1018902 h 2803644"/>
                <a:gd name="connsiteX85" fmla="*/ 457523 w 928629"/>
                <a:gd name="connsiteY85" fmla="*/ 1024931 h 2803644"/>
                <a:gd name="connsiteX86" fmla="*/ 453504 w 928629"/>
                <a:gd name="connsiteY86" fmla="*/ 1030960 h 2803644"/>
                <a:gd name="connsiteX87" fmla="*/ 447475 w 928629"/>
                <a:gd name="connsiteY87" fmla="*/ 1041009 h 2803644"/>
                <a:gd name="connsiteX88" fmla="*/ 439436 w 928629"/>
                <a:gd name="connsiteY88" fmla="*/ 1059096 h 2803644"/>
                <a:gd name="connsiteX89" fmla="*/ 435417 w 928629"/>
                <a:gd name="connsiteY89" fmla="*/ 1073163 h 2803644"/>
                <a:gd name="connsiteX90" fmla="*/ 427378 w 928629"/>
                <a:gd name="connsiteY90" fmla="*/ 1081202 h 2803644"/>
                <a:gd name="connsiteX91" fmla="*/ 423359 w 928629"/>
                <a:gd name="connsiteY91" fmla="*/ 1087231 h 2803644"/>
                <a:gd name="connsiteX92" fmla="*/ 421349 w 928629"/>
                <a:gd name="connsiteY92" fmla="*/ 1093260 h 2803644"/>
                <a:gd name="connsiteX93" fmla="*/ 417330 w 928629"/>
                <a:gd name="connsiteY93" fmla="*/ 1097280 h 2803644"/>
                <a:gd name="connsiteX94" fmla="*/ 415320 w 928629"/>
                <a:gd name="connsiteY94" fmla="*/ 1103309 h 2803644"/>
                <a:gd name="connsiteX95" fmla="*/ 407282 w 928629"/>
                <a:gd name="connsiteY95" fmla="*/ 1115367 h 2803644"/>
                <a:gd name="connsiteX96" fmla="*/ 405272 w 928629"/>
                <a:gd name="connsiteY96" fmla="*/ 1121396 h 2803644"/>
                <a:gd name="connsiteX97" fmla="*/ 397233 w 928629"/>
                <a:gd name="connsiteY97" fmla="*/ 1133454 h 2803644"/>
                <a:gd name="connsiteX98" fmla="*/ 389195 w 928629"/>
                <a:gd name="connsiteY98" fmla="*/ 1157570 h 2803644"/>
                <a:gd name="connsiteX99" fmla="*/ 387185 w 928629"/>
                <a:gd name="connsiteY99" fmla="*/ 1163599 h 2803644"/>
                <a:gd name="connsiteX100" fmla="*/ 385175 w 928629"/>
                <a:gd name="connsiteY100" fmla="*/ 1169628 h 2803644"/>
                <a:gd name="connsiteX101" fmla="*/ 377137 w 928629"/>
                <a:gd name="connsiteY101" fmla="*/ 1181686 h 2803644"/>
                <a:gd name="connsiteX102" fmla="*/ 373117 w 928629"/>
                <a:gd name="connsiteY102" fmla="*/ 1193744 h 2803644"/>
                <a:gd name="connsiteX103" fmla="*/ 369098 w 928629"/>
                <a:gd name="connsiteY103" fmla="*/ 1199773 h 2803644"/>
                <a:gd name="connsiteX104" fmla="*/ 367088 w 928629"/>
                <a:gd name="connsiteY104" fmla="*/ 1205802 h 2803644"/>
                <a:gd name="connsiteX105" fmla="*/ 363069 w 928629"/>
                <a:gd name="connsiteY105" fmla="*/ 1211831 h 2803644"/>
                <a:gd name="connsiteX106" fmla="*/ 355030 w 928629"/>
                <a:gd name="connsiteY106" fmla="*/ 1229918 h 2803644"/>
                <a:gd name="connsiteX107" fmla="*/ 351011 w 928629"/>
                <a:gd name="connsiteY107" fmla="*/ 1241976 h 2803644"/>
                <a:gd name="connsiteX108" fmla="*/ 349001 w 928629"/>
                <a:gd name="connsiteY108" fmla="*/ 1248005 h 2803644"/>
                <a:gd name="connsiteX109" fmla="*/ 336943 w 928629"/>
                <a:gd name="connsiteY109" fmla="*/ 1264082 h 2803644"/>
                <a:gd name="connsiteX110" fmla="*/ 332924 w 928629"/>
                <a:gd name="connsiteY110" fmla="*/ 1276140 h 2803644"/>
                <a:gd name="connsiteX111" fmla="*/ 330914 w 928629"/>
                <a:gd name="connsiteY111" fmla="*/ 1282169 h 2803644"/>
                <a:gd name="connsiteX112" fmla="*/ 326895 w 928629"/>
                <a:gd name="connsiteY112" fmla="*/ 1288198 h 2803644"/>
                <a:gd name="connsiteX113" fmla="*/ 320866 w 928629"/>
                <a:gd name="connsiteY113" fmla="*/ 1298247 h 2803644"/>
                <a:gd name="connsiteX114" fmla="*/ 314837 w 928629"/>
                <a:gd name="connsiteY114" fmla="*/ 1310305 h 2803644"/>
                <a:gd name="connsiteX115" fmla="*/ 310818 w 928629"/>
                <a:gd name="connsiteY115" fmla="*/ 1322363 h 2803644"/>
                <a:gd name="connsiteX116" fmla="*/ 308808 w 928629"/>
                <a:gd name="connsiteY116" fmla="*/ 1328392 h 2803644"/>
                <a:gd name="connsiteX117" fmla="*/ 302779 w 928629"/>
                <a:gd name="connsiteY117" fmla="*/ 1346479 h 2803644"/>
                <a:gd name="connsiteX118" fmla="*/ 300769 w 928629"/>
                <a:gd name="connsiteY118" fmla="*/ 1352508 h 2803644"/>
                <a:gd name="connsiteX119" fmla="*/ 296750 w 928629"/>
                <a:gd name="connsiteY119" fmla="*/ 1358537 h 2803644"/>
                <a:gd name="connsiteX120" fmla="*/ 294740 w 928629"/>
                <a:gd name="connsiteY120" fmla="*/ 1364566 h 2803644"/>
                <a:gd name="connsiteX121" fmla="*/ 286702 w 928629"/>
                <a:gd name="connsiteY121" fmla="*/ 1376624 h 2803644"/>
                <a:gd name="connsiteX122" fmla="*/ 282682 w 928629"/>
                <a:gd name="connsiteY122" fmla="*/ 1388682 h 2803644"/>
                <a:gd name="connsiteX123" fmla="*/ 280672 w 928629"/>
                <a:gd name="connsiteY123" fmla="*/ 1394711 h 2803644"/>
                <a:gd name="connsiteX124" fmla="*/ 276653 w 928629"/>
                <a:gd name="connsiteY124" fmla="*/ 1400740 h 2803644"/>
                <a:gd name="connsiteX125" fmla="*/ 272634 w 928629"/>
                <a:gd name="connsiteY125" fmla="*/ 1412798 h 2803644"/>
                <a:gd name="connsiteX126" fmla="*/ 270624 w 928629"/>
                <a:gd name="connsiteY126" fmla="*/ 1418827 h 2803644"/>
                <a:gd name="connsiteX127" fmla="*/ 266605 w 928629"/>
                <a:gd name="connsiteY127" fmla="*/ 1424856 h 2803644"/>
                <a:gd name="connsiteX128" fmla="*/ 262585 w 928629"/>
                <a:gd name="connsiteY128" fmla="*/ 1428875 h 2803644"/>
                <a:gd name="connsiteX129" fmla="*/ 248518 w 928629"/>
                <a:gd name="connsiteY129" fmla="*/ 1444952 h 2803644"/>
                <a:gd name="connsiteX130" fmla="*/ 240479 w 928629"/>
                <a:gd name="connsiteY130" fmla="*/ 1457011 h 2803644"/>
                <a:gd name="connsiteX131" fmla="*/ 236460 w 928629"/>
                <a:gd name="connsiteY131" fmla="*/ 1463040 h 2803644"/>
                <a:gd name="connsiteX132" fmla="*/ 232440 w 928629"/>
                <a:gd name="connsiteY132" fmla="*/ 1467059 h 2803644"/>
                <a:gd name="connsiteX133" fmla="*/ 226411 w 928629"/>
                <a:gd name="connsiteY133" fmla="*/ 1477107 h 2803644"/>
                <a:gd name="connsiteX134" fmla="*/ 224402 w 928629"/>
                <a:gd name="connsiteY134" fmla="*/ 1483136 h 2803644"/>
                <a:gd name="connsiteX135" fmla="*/ 220382 w 928629"/>
                <a:gd name="connsiteY135" fmla="*/ 1489165 h 2803644"/>
                <a:gd name="connsiteX136" fmla="*/ 216363 w 928629"/>
                <a:gd name="connsiteY136" fmla="*/ 1503233 h 2803644"/>
                <a:gd name="connsiteX137" fmla="*/ 212344 w 928629"/>
                <a:gd name="connsiteY137" fmla="*/ 1509262 h 2803644"/>
                <a:gd name="connsiteX138" fmla="*/ 210334 w 928629"/>
                <a:gd name="connsiteY138" fmla="*/ 1515291 h 2803644"/>
                <a:gd name="connsiteX139" fmla="*/ 202295 w 928629"/>
                <a:gd name="connsiteY139" fmla="*/ 1527349 h 2803644"/>
                <a:gd name="connsiteX140" fmla="*/ 198276 w 928629"/>
                <a:gd name="connsiteY140" fmla="*/ 1533378 h 2803644"/>
                <a:gd name="connsiteX141" fmla="*/ 194257 w 928629"/>
                <a:gd name="connsiteY141" fmla="*/ 1539407 h 2803644"/>
                <a:gd name="connsiteX142" fmla="*/ 192247 w 928629"/>
                <a:gd name="connsiteY142" fmla="*/ 1545436 h 2803644"/>
                <a:gd name="connsiteX143" fmla="*/ 184208 w 928629"/>
                <a:gd name="connsiteY143" fmla="*/ 1555484 h 2803644"/>
                <a:gd name="connsiteX144" fmla="*/ 178179 w 928629"/>
                <a:gd name="connsiteY144" fmla="*/ 1567542 h 2803644"/>
                <a:gd name="connsiteX145" fmla="*/ 176170 w 928629"/>
                <a:gd name="connsiteY145" fmla="*/ 1573571 h 2803644"/>
                <a:gd name="connsiteX146" fmla="*/ 172150 w 928629"/>
                <a:gd name="connsiteY146" fmla="*/ 1577591 h 2803644"/>
                <a:gd name="connsiteX147" fmla="*/ 162102 w 928629"/>
                <a:gd name="connsiteY147" fmla="*/ 1589649 h 2803644"/>
                <a:gd name="connsiteX148" fmla="*/ 156073 w 928629"/>
                <a:gd name="connsiteY148" fmla="*/ 1601707 h 2803644"/>
                <a:gd name="connsiteX149" fmla="*/ 154063 w 928629"/>
                <a:gd name="connsiteY149" fmla="*/ 1607736 h 2803644"/>
                <a:gd name="connsiteX150" fmla="*/ 150044 w 928629"/>
                <a:gd name="connsiteY150" fmla="*/ 1613765 h 2803644"/>
                <a:gd name="connsiteX151" fmla="*/ 148034 w 928629"/>
                <a:gd name="connsiteY151" fmla="*/ 1619794 h 2803644"/>
                <a:gd name="connsiteX152" fmla="*/ 135976 w 928629"/>
                <a:gd name="connsiteY152" fmla="*/ 1635871 h 2803644"/>
                <a:gd name="connsiteX153" fmla="*/ 127938 w 928629"/>
                <a:gd name="connsiteY153" fmla="*/ 1651949 h 2803644"/>
                <a:gd name="connsiteX154" fmla="*/ 121909 w 928629"/>
                <a:gd name="connsiteY154" fmla="*/ 1670036 h 2803644"/>
                <a:gd name="connsiteX155" fmla="*/ 119899 w 928629"/>
                <a:gd name="connsiteY155" fmla="*/ 1676065 h 2803644"/>
                <a:gd name="connsiteX156" fmla="*/ 115880 w 928629"/>
                <a:gd name="connsiteY156" fmla="*/ 1682094 h 2803644"/>
                <a:gd name="connsiteX157" fmla="*/ 113870 w 928629"/>
                <a:gd name="connsiteY157" fmla="*/ 1688123 h 2803644"/>
                <a:gd name="connsiteX158" fmla="*/ 105831 w 928629"/>
                <a:gd name="connsiteY158" fmla="*/ 1700181 h 2803644"/>
                <a:gd name="connsiteX159" fmla="*/ 99802 w 928629"/>
                <a:gd name="connsiteY159" fmla="*/ 1712239 h 2803644"/>
                <a:gd name="connsiteX160" fmla="*/ 97792 w 928629"/>
                <a:gd name="connsiteY160" fmla="*/ 1718268 h 2803644"/>
                <a:gd name="connsiteX161" fmla="*/ 93773 w 928629"/>
                <a:gd name="connsiteY161" fmla="*/ 1724297 h 2803644"/>
                <a:gd name="connsiteX162" fmla="*/ 89754 w 928629"/>
                <a:gd name="connsiteY162" fmla="*/ 1736355 h 2803644"/>
                <a:gd name="connsiteX163" fmla="*/ 85734 w 928629"/>
                <a:gd name="connsiteY163" fmla="*/ 1740374 h 2803644"/>
                <a:gd name="connsiteX164" fmla="*/ 75686 w 928629"/>
                <a:gd name="connsiteY164" fmla="*/ 1748413 h 2803644"/>
                <a:gd name="connsiteX165" fmla="*/ 69657 w 928629"/>
                <a:gd name="connsiteY165" fmla="*/ 1760471 h 2803644"/>
                <a:gd name="connsiteX166" fmla="*/ 61618 w 928629"/>
                <a:gd name="connsiteY166" fmla="*/ 1770519 h 2803644"/>
                <a:gd name="connsiteX167" fmla="*/ 57599 w 928629"/>
                <a:gd name="connsiteY167" fmla="*/ 1776548 h 2803644"/>
                <a:gd name="connsiteX168" fmla="*/ 47551 w 928629"/>
                <a:gd name="connsiteY168" fmla="*/ 1788606 h 2803644"/>
                <a:gd name="connsiteX169" fmla="*/ 45541 w 928629"/>
                <a:gd name="connsiteY169" fmla="*/ 1794635 h 2803644"/>
                <a:gd name="connsiteX170" fmla="*/ 41522 w 928629"/>
                <a:gd name="connsiteY170" fmla="*/ 1800664 h 2803644"/>
                <a:gd name="connsiteX171" fmla="*/ 33483 w 928629"/>
                <a:gd name="connsiteY171" fmla="*/ 1808703 h 2803644"/>
                <a:gd name="connsiteX172" fmla="*/ 513348 w 928629"/>
                <a:gd name="connsiteY172" fmla="*/ 2803644 h 2803644"/>
                <a:gd name="connsiteX173" fmla="*/ 928629 w 928629"/>
                <a:gd name="connsiteY173" fmla="*/ 2800316 h 2803644"/>
                <a:gd name="connsiteX174" fmla="*/ 909699 w 928629"/>
                <a:gd name="connsiteY174" fmla="*/ 0 h 2803644"/>
                <a:gd name="connsiteX0" fmla="*/ 902047 w 920977"/>
                <a:gd name="connsiteY0" fmla="*/ 0 h 2803644"/>
                <a:gd name="connsiteX1" fmla="*/ 859844 w 920977"/>
                <a:gd name="connsiteY1" fmla="*/ 78377 h 2803644"/>
                <a:gd name="connsiteX2" fmla="*/ 855825 w 920977"/>
                <a:gd name="connsiteY2" fmla="*/ 84406 h 2803644"/>
                <a:gd name="connsiteX3" fmla="*/ 817641 w 920977"/>
                <a:gd name="connsiteY3" fmla="*/ 176851 h 2803644"/>
                <a:gd name="connsiteX4" fmla="*/ 813622 w 920977"/>
                <a:gd name="connsiteY4" fmla="*/ 188909 h 2803644"/>
                <a:gd name="connsiteX5" fmla="*/ 811612 w 920977"/>
                <a:gd name="connsiteY5" fmla="*/ 194938 h 2803644"/>
                <a:gd name="connsiteX6" fmla="*/ 803573 w 920977"/>
                <a:gd name="connsiteY6" fmla="*/ 213025 h 2803644"/>
                <a:gd name="connsiteX7" fmla="*/ 799554 w 920977"/>
                <a:gd name="connsiteY7" fmla="*/ 225083 h 2803644"/>
                <a:gd name="connsiteX8" fmla="*/ 797544 w 920977"/>
                <a:gd name="connsiteY8" fmla="*/ 231112 h 2803644"/>
                <a:gd name="connsiteX9" fmla="*/ 793525 w 920977"/>
                <a:gd name="connsiteY9" fmla="*/ 237141 h 2803644"/>
                <a:gd name="connsiteX10" fmla="*/ 785486 w 920977"/>
                <a:gd name="connsiteY10" fmla="*/ 253218 h 2803644"/>
                <a:gd name="connsiteX11" fmla="*/ 779457 w 920977"/>
                <a:gd name="connsiteY11" fmla="*/ 263266 h 2803644"/>
                <a:gd name="connsiteX12" fmla="*/ 777448 w 920977"/>
                <a:gd name="connsiteY12" fmla="*/ 269295 h 2803644"/>
                <a:gd name="connsiteX13" fmla="*/ 769409 w 920977"/>
                <a:gd name="connsiteY13" fmla="*/ 279344 h 2803644"/>
                <a:gd name="connsiteX14" fmla="*/ 765390 w 920977"/>
                <a:gd name="connsiteY14" fmla="*/ 291402 h 2803644"/>
                <a:gd name="connsiteX15" fmla="*/ 761370 w 920977"/>
                <a:gd name="connsiteY15" fmla="*/ 303460 h 2803644"/>
                <a:gd name="connsiteX16" fmla="*/ 757351 w 920977"/>
                <a:gd name="connsiteY16" fmla="*/ 315518 h 2803644"/>
                <a:gd name="connsiteX17" fmla="*/ 749312 w 920977"/>
                <a:gd name="connsiteY17" fmla="*/ 327576 h 2803644"/>
                <a:gd name="connsiteX18" fmla="*/ 743283 w 920977"/>
                <a:gd name="connsiteY18" fmla="*/ 339634 h 2803644"/>
                <a:gd name="connsiteX19" fmla="*/ 737254 w 920977"/>
                <a:gd name="connsiteY19" fmla="*/ 351692 h 2803644"/>
                <a:gd name="connsiteX20" fmla="*/ 731225 w 920977"/>
                <a:gd name="connsiteY20" fmla="*/ 369779 h 2803644"/>
                <a:gd name="connsiteX21" fmla="*/ 729216 w 920977"/>
                <a:gd name="connsiteY21" fmla="*/ 375808 h 2803644"/>
                <a:gd name="connsiteX22" fmla="*/ 723187 w 920977"/>
                <a:gd name="connsiteY22" fmla="*/ 397914 h 2803644"/>
                <a:gd name="connsiteX23" fmla="*/ 719167 w 920977"/>
                <a:gd name="connsiteY23" fmla="*/ 409972 h 2803644"/>
                <a:gd name="connsiteX24" fmla="*/ 717158 w 920977"/>
                <a:gd name="connsiteY24" fmla="*/ 416001 h 2803644"/>
                <a:gd name="connsiteX25" fmla="*/ 713138 w 920977"/>
                <a:gd name="connsiteY25" fmla="*/ 420021 h 2803644"/>
                <a:gd name="connsiteX26" fmla="*/ 707109 w 920977"/>
                <a:gd name="connsiteY26" fmla="*/ 438108 h 2803644"/>
                <a:gd name="connsiteX27" fmla="*/ 705100 w 920977"/>
                <a:gd name="connsiteY27" fmla="*/ 444137 h 2803644"/>
                <a:gd name="connsiteX28" fmla="*/ 701080 w 920977"/>
                <a:gd name="connsiteY28" fmla="*/ 450166 h 2803644"/>
                <a:gd name="connsiteX29" fmla="*/ 697061 w 920977"/>
                <a:gd name="connsiteY29" fmla="*/ 462224 h 2803644"/>
                <a:gd name="connsiteX30" fmla="*/ 693042 w 920977"/>
                <a:gd name="connsiteY30" fmla="*/ 476291 h 2803644"/>
                <a:gd name="connsiteX31" fmla="*/ 689022 w 920977"/>
                <a:gd name="connsiteY31" fmla="*/ 482320 h 2803644"/>
                <a:gd name="connsiteX32" fmla="*/ 687013 w 920977"/>
                <a:gd name="connsiteY32" fmla="*/ 488349 h 2803644"/>
                <a:gd name="connsiteX33" fmla="*/ 682993 w 920977"/>
                <a:gd name="connsiteY33" fmla="*/ 492369 h 2803644"/>
                <a:gd name="connsiteX34" fmla="*/ 678974 w 920977"/>
                <a:gd name="connsiteY34" fmla="*/ 504427 h 2803644"/>
                <a:gd name="connsiteX35" fmla="*/ 670935 w 920977"/>
                <a:gd name="connsiteY35" fmla="*/ 516485 h 2803644"/>
                <a:gd name="connsiteX36" fmla="*/ 664906 w 920977"/>
                <a:gd name="connsiteY36" fmla="*/ 526533 h 2803644"/>
                <a:gd name="connsiteX37" fmla="*/ 662897 w 920977"/>
                <a:gd name="connsiteY37" fmla="*/ 532562 h 2803644"/>
                <a:gd name="connsiteX38" fmla="*/ 654858 w 920977"/>
                <a:gd name="connsiteY38" fmla="*/ 544620 h 2803644"/>
                <a:gd name="connsiteX39" fmla="*/ 646819 w 920977"/>
                <a:gd name="connsiteY39" fmla="*/ 572756 h 2803644"/>
                <a:gd name="connsiteX40" fmla="*/ 642800 w 920977"/>
                <a:gd name="connsiteY40" fmla="*/ 578785 h 2803644"/>
                <a:gd name="connsiteX41" fmla="*/ 638780 w 920977"/>
                <a:gd name="connsiteY41" fmla="*/ 590843 h 2803644"/>
                <a:gd name="connsiteX42" fmla="*/ 630742 w 920977"/>
                <a:gd name="connsiteY42" fmla="*/ 602901 h 2803644"/>
                <a:gd name="connsiteX43" fmla="*/ 626722 w 920977"/>
                <a:gd name="connsiteY43" fmla="*/ 608930 h 2803644"/>
                <a:gd name="connsiteX44" fmla="*/ 618684 w 920977"/>
                <a:gd name="connsiteY44" fmla="*/ 627017 h 2803644"/>
                <a:gd name="connsiteX45" fmla="*/ 616674 w 920977"/>
                <a:gd name="connsiteY45" fmla="*/ 635055 h 2803644"/>
                <a:gd name="connsiteX46" fmla="*/ 610645 w 920977"/>
                <a:gd name="connsiteY46" fmla="*/ 653142 h 2803644"/>
                <a:gd name="connsiteX47" fmla="*/ 608635 w 920977"/>
                <a:gd name="connsiteY47" fmla="*/ 659171 h 2803644"/>
                <a:gd name="connsiteX48" fmla="*/ 606626 w 920977"/>
                <a:gd name="connsiteY48" fmla="*/ 665200 h 2803644"/>
                <a:gd name="connsiteX49" fmla="*/ 602606 w 920977"/>
                <a:gd name="connsiteY49" fmla="*/ 671229 h 2803644"/>
                <a:gd name="connsiteX50" fmla="*/ 600597 w 920977"/>
                <a:gd name="connsiteY50" fmla="*/ 677258 h 2803644"/>
                <a:gd name="connsiteX51" fmla="*/ 596577 w 920977"/>
                <a:gd name="connsiteY51" fmla="*/ 681278 h 2803644"/>
                <a:gd name="connsiteX52" fmla="*/ 592558 w 920977"/>
                <a:gd name="connsiteY52" fmla="*/ 687307 h 2803644"/>
                <a:gd name="connsiteX53" fmla="*/ 590548 w 920977"/>
                <a:gd name="connsiteY53" fmla="*/ 693336 h 2803644"/>
                <a:gd name="connsiteX54" fmla="*/ 586529 w 920977"/>
                <a:gd name="connsiteY54" fmla="*/ 699365 h 2803644"/>
                <a:gd name="connsiteX55" fmla="*/ 578490 w 920977"/>
                <a:gd name="connsiteY55" fmla="*/ 717452 h 2803644"/>
                <a:gd name="connsiteX56" fmla="*/ 572461 w 920977"/>
                <a:gd name="connsiteY56" fmla="*/ 737549 h 2803644"/>
                <a:gd name="connsiteX57" fmla="*/ 570452 w 920977"/>
                <a:gd name="connsiteY57" fmla="*/ 743578 h 2803644"/>
                <a:gd name="connsiteX58" fmla="*/ 566432 w 920977"/>
                <a:gd name="connsiteY58" fmla="*/ 749607 h 2803644"/>
                <a:gd name="connsiteX59" fmla="*/ 558394 w 920977"/>
                <a:gd name="connsiteY59" fmla="*/ 773723 h 2803644"/>
                <a:gd name="connsiteX60" fmla="*/ 556384 w 920977"/>
                <a:gd name="connsiteY60" fmla="*/ 779752 h 2803644"/>
                <a:gd name="connsiteX61" fmla="*/ 554374 w 920977"/>
                <a:gd name="connsiteY61" fmla="*/ 785781 h 2803644"/>
                <a:gd name="connsiteX62" fmla="*/ 550355 w 920977"/>
                <a:gd name="connsiteY62" fmla="*/ 799848 h 2803644"/>
                <a:gd name="connsiteX63" fmla="*/ 546336 w 920977"/>
                <a:gd name="connsiteY63" fmla="*/ 805877 h 2803644"/>
                <a:gd name="connsiteX64" fmla="*/ 540307 w 920977"/>
                <a:gd name="connsiteY64" fmla="*/ 815926 h 2803644"/>
                <a:gd name="connsiteX65" fmla="*/ 536287 w 920977"/>
                <a:gd name="connsiteY65" fmla="*/ 827984 h 2803644"/>
                <a:gd name="connsiteX66" fmla="*/ 532268 w 920977"/>
                <a:gd name="connsiteY66" fmla="*/ 834013 h 2803644"/>
                <a:gd name="connsiteX67" fmla="*/ 528249 w 920977"/>
                <a:gd name="connsiteY67" fmla="*/ 846071 h 2803644"/>
                <a:gd name="connsiteX68" fmla="*/ 526239 w 920977"/>
                <a:gd name="connsiteY68" fmla="*/ 852100 h 2803644"/>
                <a:gd name="connsiteX69" fmla="*/ 522220 w 920977"/>
                <a:gd name="connsiteY69" fmla="*/ 858129 h 2803644"/>
                <a:gd name="connsiteX70" fmla="*/ 516191 w 920977"/>
                <a:gd name="connsiteY70" fmla="*/ 876216 h 2803644"/>
                <a:gd name="connsiteX71" fmla="*/ 514181 w 920977"/>
                <a:gd name="connsiteY71" fmla="*/ 882245 h 2803644"/>
                <a:gd name="connsiteX72" fmla="*/ 508152 w 920977"/>
                <a:gd name="connsiteY72" fmla="*/ 888274 h 2803644"/>
                <a:gd name="connsiteX73" fmla="*/ 500113 w 920977"/>
                <a:gd name="connsiteY73" fmla="*/ 906361 h 2803644"/>
                <a:gd name="connsiteX74" fmla="*/ 496094 w 920977"/>
                <a:gd name="connsiteY74" fmla="*/ 918419 h 2803644"/>
                <a:gd name="connsiteX75" fmla="*/ 492075 w 920977"/>
                <a:gd name="connsiteY75" fmla="*/ 924448 h 2803644"/>
                <a:gd name="connsiteX76" fmla="*/ 488055 w 920977"/>
                <a:gd name="connsiteY76" fmla="*/ 936506 h 2803644"/>
                <a:gd name="connsiteX77" fmla="*/ 482026 w 920977"/>
                <a:gd name="connsiteY77" fmla="*/ 948564 h 2803644"/>
                <a:gd name="connsiteX78" fmla="*/ 478007 w 920977"/>
                <a:gd name="connsiteY78" fmla="*/ 954593 h 2803644"/>
                <a:gd name="connsiteX79" fmla="*/ 473988 w 920977"/>
                <a:gd name="connsiteY79" fmla="*/ 966651 h 2803644"/>
                <a:gd name="connsiteX80" fmla="*/ 465949 w 920977"/>
                <a:gd name="connsiteY80" fmla="*/ 990767 h 2803644"/>
                <a:gd name="connsiteX81" fmla="*/ 463939 w 920977"/>
                <a:gd name="connsiteY81" fmla="*/ 996796 h 2803644"/>
                <a:gd name="connsiteX82" fmla="*/ 461930 w 920977"/>
                <a:gd name="connsiteY82" fmla="*/ 1002825 h 2803644"/>
                <a:gd name="connsiteX83" fmla="*/ 457910 w 920977"/>
                <a:gd name="connsiteY83" fmla="*/ 1006844 h 2803644"/>
                <a:gd name="connsiteX84" fmla="*/ 451881 w 920977"/>
                <a:gd name="connsiteY84" fmla="*/ 1018902 h 2803644"/>
                <a:gd name="connsiteX85" fmla="*/ 449871 w 920977"/>
                <a:gd name="connsiteY85" fmla="*/ 1024931 h 2803644"/>
                <a:gd name="connsiteX86" fmla="*/ 445852 w 920977"/>
                <a:gd name="connsiteY86" fmla="*/ 1030960 h 2803644"/>
                <a:gd name="connsiteX87" fmla="*/ 439823 w 920977"/>
                <a:gd name="connsiteY87" fmla="*/ 1041009 h 2803644"/>
                <a:gd name="connsiteX88" fmla="*/ 431784 w 920977"/>
                <a:gd name="connsiteY88" fmla="*/ 1059096 h 2803644"/>
                <a:gd name="connsiteX89" fmla="*/ 427765 w 920977"/>
                <a:gd name="connsiteY89" fmla="*/ 1073163 h 2803644"/>
                <a:gd name="connsiteX90" fmla="*/ 419726 w 920977"/>
                <a:gd name="connsiteY90" fmla="*/ 1081202 h 2803644"/>
                <a:gd name="connsiteX91" fmla="*/ 415707 w 920977"/>
                <a:gd name="connsiteY91" fmla="*/ 1087231 h 2803644"/>
                <a:gd name="connsiteX92" fmla="*/ 413697 w 920977"/>
                <a:gd name="connsiteY92" fmla="*/ 1093260 h 2803644"/>
                <a:gd name="connsiteX93" fmla="*/ 409678 w 920977"/>
                <a:gd name="connsiteY93" fmla="*/ 1097280 h 2803644"/>
                <a:gd name="connsiteX94" fmla="*/ 407668 w 920977"/>
                <a:gd name="connsiteY94" fmla="*/ 1103309 h 2803644"/>
                <a:gd name="connsiteX95" fmla="*/ 399630 w 920977"/>
                <a:gd name="connsiteY95" fmla="*/ 1115367 h 2803644"/>
                <a:gd name="connsiteX96" fmla="*/ 397620 w 920977"/>
                <a:gd name="connsiteY96" fmla="*/ 1121396 h 2803644"/>
                <a:gd name="connsiteX97" fmla="*/ 389581 w 920977"/>
                <a:gd name="connsiteY97" fmla="*/ 1133454 h 2803644"/>
                <a:gd name="connsiteX98" fmla="*/ 381543 w 920977"/>
                <a:gd name="connsiteY98" fmla="*/ 1157570 h 2803644"/>
                <a:gd name="connsiteX99" fmla="*/ 379533 w 920977"/>
                <a:gd name="connsiteY99" fmla="*/ 1163599 h 2803644"/>
                <a:gd name="connsiteX100" fmla="*/ 377523 w 920977"/>
                <a:gd name="connsiteY100" fmla="*/ 1169628 h 2803644"/>
                <a:gd name="connsiteX101" fmla="*/ 369485 w 920977"/>
                <a:gd name="connsiteY101" fmla="*/ 1181686 h 2803644"/>
                <a:gd name="connsiteX102" fmla="*/ 365465 w 920977"/>
                <a:gd name="connsiteY102" fmla="*/ 1193744 h 2803644"/>
                <a:gd name="connsiteX103" fmla="*/ 361446 w 920977"/>
                <a:gd name="connsiteY103" fmla="*/ 1199773 h 2803644"/>
                <a:gd name="connsiteX104" fmla="*/ 359436 w 920977"/>
                <a:gd name="connsiteY104" fmla="*/ 1205802 h 2803644"/>
                <a:gd name="connsiteX105" fmla="*/ 355417 w 920977"/>
                <a:gd name="connsiteY105" fmla="*/ 1211831 h 2803644"/>
                <a:gd name="connsiteX106" fmla="*/ 347378 w 920977"/>
                <a:gd name="connsiteY106" fmla="*/ 1229918 h 2803644"/>
                <a:gd name="connsiteX107" fmla="*/ 343359 w 920977"/>
                <a:gd name="connsiteY107" fmla="*/ 1241976 h 2803644"/>
                <a:gd name="connsiteX108" fmla="*/ 341349 w 920977"/>
                <a:gd name="connsiteY108" fmla="*/ 1248005 h 2803644"/>
                <a:gd name="connsiteX109" fmla="*/ 329291 w 920977"/>
                <a:gd name="connsiteY109" fmla="*/ 1264082 h 2803644"/>
                <a:gd name="connsiteX110" fmla="*/ 325272 w 920977"/>
                <a:gd name="connsiteY110" fmla="*/ 1276140 h 2803644"/>
                <a:gd name="connsiteX111" fmla="*/ 323262 w 920977"/>
                <a:gd name="connsiteY111" fmla="*/ 1282169 h 2803644"/>
                <a:gd name="connsiteX112" fmla="*/ 319243 w 920977"/>
                <a:gd name="connsiteY112" fmla="*/ 1288198 h 2803644"/>
                <a:gd name="connsiteX113" fmla="*/ 313214 w 920977"/>
                <a:gd name="connsiteY113" fmla="*/ 1298247 h 2803644"/>
                <a:gd name="connsiteX114" fmla="*/ 307185 w 920977"/>
                <a:gd name="connsiteY114" fmla="*/ 1310305 h 2803644"/>
                <a:gd name="connsiteX115" fmla="*/ 303166 w 920977"/>
                <a:gd name="connsiteY115" fmla="*/ 1322363 h 2803644"/>
                <a:gd name="connsiteX116" fmla="*/ 301156 w 920977"/>
                <a:gd name="connsiteY116" fmla="*/ 1328392 h 2803644"/>
                <a:gd name="connsiteX117" fmla="*/ 295127 w 920977"/>
                <a:gd name="connsiteY117" fmla="*/ 1346479 h 2803644"/>
                <a:gd name="connsiteX118" fmla="*/ 293117 w 920977"/>
                <a:gd name="connsiteY118" fmla="*/ 1352508 h 2803644"/>
                <a:gd name="connsiteX119" fmla="*/ 289098 w 920977"/>
                <a:gd name="connsiteY119" fmla="*/ 1358537 h 2803644"/>
                <a:gd name="connsiteX120" fmla="*/ 287088 w 920977"/>
                <a:gd name="connsiteY120" fmla="*/ 1364566 h 2803644"/>
                <a:gd name="connsiteX121" fmla="*/ 279050 w 920977"/>
                <a:gd name="connsiteY121" fmla="*/ 1376624 h 2803644"/>
                <a:gd name="connsiteX122" fmla="*/ 275030 w 920977"/>
                <a:gd name="connsiteY122" fmla="*/ 1388682 h 2803644"/>
                <a:gd name="connsiteX123" fmla="*/ 273020 w 920977"/>
                <a:gd name="connsiteY123" fmla="*/ 1394711 h 2803644"/>
                <a:gd name="connsiteX124" fmla="*/ 269001 w 920977"/>
                <a:gd name="connsiteY124" fmla="*/ 1400740 h 2803644"/>
                <a:gd name="connsiteX125" fmla="*/ 264982 w 920977"/>
                <a:gd name="connsiteY125" fmla="*/ 1412798 h 2803644"/>
                <a:gd name="connsiteX126" fmla="*/ 262972 w 920977"/>
                <a:gd name="connsiteY126" fmla="*/ 1418827 h 2803644"/>
                <a:gd name="connsiteX127" fmla="*/ 258953 w 920977"/>
                <a:gd name="connsiteY127" fmla="*/ 1424856 h 2803644"/>
                <a:gd name="connsiteX128" fmla="*/ 254933 w 920977"/>
                <a:gd name="connsiteY128" fmla="*/ 1428875 h 2803644"/>
                <a:gd name="connsiteX129" fmla="*/ 240866 w 920977"/>
                <a:gd name="connsiteY129" fmla="*/ 1444952 h 2803644"/>
                <a:gd name="connsiteX130" fmla="*/ 232827 w 920977"/>
                <a:gd name="connsiteY130" fmla="*/ 1457011 h 2803644"/>
                <a:gd name="connsiteX131" fmla="*/ 228808 w 920977"/>
                <a:gd name="connsiteY131" fmla="*/ 1463040 h 2803644"/>
                <a:gd name="connsiteX132" fmla="*/ 224788 w 920977"/>
                <a:gd name="connsiteY132" fmla="*/ 1467059 h 2803644"/>
                <a:gd name="connsiteX133" fmla="*/ 218759 w 920977"/>
                <a:gd name="connsiteY133" fmla="*/ 1477107 h 2803644"/>
                <a:gd name="connsiteX134" fmla="*/ 216750 w 920977"/>
                <a:gd name="connsiteY134" fmla="*/ 1483136 h 2803644"/>
                <a:gd name="connsiteX135" fmla="*/ 212730 w 920977"/>
                <a:gd name="connsiteY135" fmla="*/ 1489165 h 2803644"/>
                <a:gd name="connsiteX136" fmla="*/ 208711 w 920977"/>
                <a:gd name="connsiteY136" fmla="*/ 1503233 h 2803644"/>
                <a:gd name="connsiteX137" fmla="*/ 204692 w 920977"/>
                <a:gd name="connsiteY137" fmla="*/ 1509262 h 2803644"/>
                <a:gd name="connsiteX138" fmla="*/ 202682 w 920977"/>
                <a:gd name="connsiteY138" fmla="*/ 1515291 h 2803644"/>
                <a:gd name="connsiteX139" fmla="*/ 194643 w 920977"/>
                <a:gd name="connsiteY139" fmla="*/ 1527349 h 2803644"/>
                <a:gd name="connsiteX140" fmla="*/ 190624 w 920977"/>
                <a:gd name="connsiteY140" fmla="*/ 1533378 h 2803644"/>
                <a:gd name="connsiteX141" fmla="*/ 186605 w 920977"/>
                <a:gd name="connsiteY141" fmla="*/ 1539407 h 2803644"/>
                <a:gd name="connsiteX142" fmla="*/ 184595 w 920977"/>
                <a:gd name="connsiteY142" fmla="*/ 1545436 h 2803644"/>
                <a:gd name="connsiteX143" fmla="*/ 176556 w 920977"/>
                <a:gd name="connsiteY143" fmla="*/ 1555484 h 2803644"/>
                <a:gd name="connsiteX144" fmla="*/ 170527 w 920977"/>
                <a:gd name="connsiteY144" fmla="*/ 1567542 h 2803644"/>
                <a:gd name="connsiteX145" fmla="*/ 168518 w 920977"/>
                <a:gd name="connsiteY145" fmla="*/ 1573571 h 2803644"/>
                <a:gd name="connsiteX146" fmla="*/ 164498 w 920977"/>
                <a:gd name="connsiteY146" fmla="*/ 1577591 h 2803644"/>
                <a:gd name="connsiteX147" fmla="*/ 154450 w 920977"/>
                <a:gd name="connsiteY147" fmla="*/ 1589649 h 2803644"/>
                <a:gd name="connsiteX148" fmla="*/ 148421 w 920977"/>
                <a:gd name="connsiteY148" fmla="*/ 1601707 h 2803644"/>
                <a:gd name="connsiteX149" fmla="*/ 146411 w 920977"/>
                <a:gd name="connsiteY149" fmla="*/ 1607736 h 2803644"/>
                <a:gd name="connsiteX150" fmla="*/ 142392 w 920977"/>
                <a:gd name="connsiteY150" fmla="*/ 1613765 h 2803644"/>
                <a:gd name="connsiteX151" fmla="*/ 140382 w 920977"/>
                <a:gd name="connsiteY151" fmla="*/ 1619794 h 2803644"/>
                <a:gd name="connsiteX152" fmla="*/ 128324 w 920977"/>
                <a:gd name="connsiteY152" fmla="*/ 1635871 h 2803644"/>
                <a:gd name="connsiteX153" fmla="*/ 120286 w 920977"/>
                <a:gd name="connsiteY153" fmla="*/ 1651949 h 2803644"/>
                <a:gd name="connsiteX154" fmla="*/ 114257 w 920977"/>
                <a:gd name="connsiteY154" fmla="*/ 1670036 h 2803644"/>
                <a:gd name="connsiteX155" fmla="*/ 112247 w 920977"/>
                <a:gd name="connsiteY155" fmla="*/ 1676065 h 2803644"/>
                <a:gd name="connsiteX156" fmla="*/ 108228 w 920977"/>
                <a:gd name="connsiteY156" fmla="*/ 1682094 h 2803644"/>
                <a:gd name="connsiteX157" fmla="*/ 106218 w 920977"/>
                <a:gd name="connsiteY157" fmla="*/ 1688123 h 2803644"/>
                <a:gd name="connsiteX158" fmla="*/ 98179 w 920977"/>
                <a:gd name="connsiteY158" fmla="*/ 1700181 h 2803644"/>
                <a:gd name="connsiteX159" fmla="*/ 92150 w 920977"/>
                <a:gd name="connsiteY159" fmla="*/ 1712239 h 2803644"/>
                <a:gd name="connsiteX160" fmla="*/ 90140 w 920977"/>
                <a:gd name="connsiteY160" fmla="*/ 1718268 h 2803644"/>
                <a:gd name="connsiteX161" fmla="*/ 86121 w 920977"/>
                <a:gd name="connsiteY161" fmla="*/ 1724297 h 2803644"/>
                <a:gd name="connsiteX162" fmla="*/ 82102 w 920977"/>
                <a:gd name="connsiteY162" fmla="*/ 1736355 h 2803644"/>
                <a:gd name="connsiteX163" fmla="*/ 78082 w 920977"/>
                <a:gd name="connsiteY163" fmla="*/ 1740374 h 2803644"/>
                <a:gd name="connsiteX164" fmla="*/ 68034 w 920977"/>
                <a:gd name="connsiteY164" fmla="*/ 1748413 h 2803644"/>
                <a:gd name="connsiteX165" fmla="*/ 62005 w 920977"/>
                <a:gd name="connsiteY165" fmla="*/ 1760471 h 2803644"/>
                <a:gd name="connsiteX166" fmla="*/ 53966 w 920977"/>
                <a:gd name="connsiteY166" fmla="*/ 1770519 h 2803644"/>
                <a:gd name="connsiteX167" fmla="*/ 49947 w 920977"/>
                <a:gd name="connsiteY167" fmla="*/ 1776548 h 2803644"/>
                <a:gd name="connsiteX168" fmla="*/ 39899 w 920977"/>
                <a:gd name="connsiteY168" fmla="*/ 1788606 h 2803644"/>
                <a:gd name="connsiteX169" fmla="*/ 37889 w 920977"/>
                <a:gd name="connsiteY169" fmla="*/ 1794635 h 2803644"/>
                <a:gd name="connsiteX170" fmla="*/ 33870 w 920977"/>
                <a:gd name="connsiteY170" fmla="*/ 1800664 h 2803644"/>
                <a:gd name="connsiteX171" fmla="*/ 505696 w 920977"/>
                <a:gd name="connsiteY171" fmla="*/ 2803644 h 2803644"/>
                <a:gd name="connsiteX172" fmla="*/ 920977 w 920977"/>
                <a:gd name="connsiteY172" fmla="*/ 2800316 h 2803644"/>
                <a:gd name="connsiteX173" fmla="*/ 902047 w 920977"/>
                <a:gd name="connsiteY173" fmla="*/ 0 h 2803644"/>
                <a:gd name="connsiteX0" fmla="*/ 898355 w 917285"/>
                <a:gd name="connsiteY0" fmla="*/ 0 h 2803644"/>
                <a:gd name="connsiteX1" fmla="*/ 856152 w 917285"/>
                <a:gd name="connsiteY1" fmla="*/ 78377 h 2803644"/>
                <a:gd name="connsiteX2" fmla="*/ 852133 w 917285"/>
                <a:gd name="connsiteY2" fmla="*/ 84406 h 2803644"/>
                <a:gd name="connsiteX3" fmla="*/ 813949 w 917285"/>
                <a:gd name="connsiteY3" fmla="*/ 176851 h 2803644"/>
                <a:gd name="connsiteX4" fmla="*/ 809930 w 917285"/>
                <a:gd name="connsiteY4" fmla="*/ 188909 h 2803644"/>
                <a:gd name="connsiteX5" fmla="*/ 807920 w 917285"/>
                <a:gd name="connsiteY5" fmla="*/ 194938 h 2803644"/>
                <a:gd name="connsiteX6" fmla="*/ 799881 w 917285"/>
                <a:gd name="connsiteY6" fmla="*/ 213025 h 2803644"/>
                <a:gd name="connsiteX7" fmla="*/ 795862 w 917285"/>
                <a:gd name="connsiteY7" fmla="*/ 225083 h 2803644"/>
                <a:gd name="connsiteX8" fmla="*/ 793852 w 917285"/>
                <a:gd name="connsiteY8" fmla="*/ 231112 h 2803644"/>
                <a:gd name="connsiteX9" fmla="*/ 789833 w 917285"/>
                <a:gd name="connsiteY9" fmla="*/ 237141 h 2803644"/>
                <a:gd name="connsiteX10" fmla="*/ 781794 w 917285"/>
                <a:gd name="connsiteY10" fmla="*/ 253218 h 2803644"/>
                <a:gd name="connsiteX11" fmla="*/ 775765 w 917285"/>
                <a:gd name="connsiteY11" fmla="*/ 263266 h 2803644"/>
                <a:gd name="connsiteX12" fmla="*/ 773756 w 917285"/>
                <a:gd name="connsiteY12" fmla="*/ 269295 h 2803644"/>
                <a:gd name="connsiteX13" fmla="*/ 765717 w 917285"/>
                <a:gd name="connsiteY13" fmla="*/ 279344 h 2803644"/>
                <a:gd name="connsiteX14" fmla="*/ 761698 w 917285"/>
                <a:gd name="connsiteY14" fmla="*/ 291402 h 2803644"/>
                <a:gd name="connsiteX15" fmla="*/ 757678 w 917285"/>
                <a:gd name="connsiteY15" fmla="*/ 303460 h 2803644"/>
                <a:gd name="connsiteX16" fmla="*/ 753659 w 917285"/>
                <a:gd name="connsiteY16" fmla="*/ 315518 h 2803644"/>
                <a:gd name="connsiteX17" fmla="*/ 745620 w 917285"/>
                <a:gd name="connsiteY17" fmla="*/ 327576 h 2803644"/>
                <a:gd name="connsiteX18" fmla="*/ 739591 w 917285"/>
                <a:gd name="connsiteY18" fmla="*/ 339634 h 2803644"/>
                <a:gd name="connsiteX19" fmla="*/ 733562 w 917285"/>
                <a:gd name="connsiteY19" fmla="*/ 351692 h 2803644"/>
                <a:gd name="connsiteX20" fmla="*/ 727533 w 917285"/>
                <a:gd name="connsiteY20" fmla="*/ 369779 h 2803644"/>
                <a:gd name="connsiteX21" fmla="*/ 725524 w 917285"/>
                <a:gd name="connsiteY21" fmla="*/ 375808 h 2803644"/>
                <a:gd name="connsiteX22" fmla="*/ 719495 w 917285"/>
                <a:gd name="connsiteY22" fmla="*/ 397914 h 2803644"/>
                <a:gd name="connsiteX23" fmla="*/ 715475 w 917285"/>
                <a:gd name="connsiteY23" fmla="*/ 409972 h 2803644"/>
                <a:gd name="connsiteX24" fmla="*/ 713466 w 917285"/>
                <a:gd name="connsiteY24" fmla="*/ 416001 h 2803644"/>
                <a:gd name="connsiteX25" fmla="*/ 709446 w 917285"/>
                <a:gd name="connsiteY25" fmla="*/ 420021 h 2803644"/>
                <a:gd name="connsiteX26" fmla="*/ 703417 w 917285"/>
                <a:gd name="connsiteY26" fmla="*/ 438108 h 2803644"/>
                <a:gd name="connsiteX27" fmla="*/ 701408 w 917285"/>
                <a:gd name="connsiteY27" fmla="*/ 444137 h 2803644"/>
                <a:gd name="connsiteX28" fmla="*/ 697388 w 917285"/>
                <a:gd name="connsiteY28" fmla="*/ 450166 h 2803644"/>
                <a:gd name="connsiteX29" fmla="*/ 693369 w 917285"/>
                <a:gd name="connsiteY29" fmla="*/ 462224 h 2803644"/>
                <a:gd name="connsiteX30" fmla="*/ 689350 w 917285"/>
                <a:gd name="connsiteY30" fmla="*/ 476291 h 2803644"/>
                <a:gd name="connsiteX31" fmla="*/ 685330 w 917285"/>
                <a:gd name="connsiteY31" fmla="*/ 482320 h 2803644"/>
                <a:gd name="connsiteX32" fmla="*/ 683321 w 917285"/>
                <a:gd name="connsiteY32" fmla="*/ 488349 h 2803644"/>
                <a:gd name="connsiteX33" fmla="*/ 679301 w 917285"/>
                <a:gd name="connsiteY33" fmla="*/ 492369 h 2803644"/>
                <a:gd name="connsiteX34" fmla="*/ 675282 w 917285"/>
                <a:gd name="connsiteY34" fmla="*/ 504427 h 2803644"/>
                <a:gd name="connsiteX35" fmla="*/ 667243 w 917285"/>
                <a:gd name="connsiteY35" fmla="*/ 516485 h 2803644"/>
                <a:gd name="connsiteX36" fmla="*/ 661214 w 917285"/>
                <a:gd name="connsiteY36" fmla="*/ 526533 h 2803644"/>
                <a:gd name="connsiteX37" fmla="*/ 659205 w 917285"/>
                <a:gd name="connsiteY37" fmla="*/ 532562 h 2803644"/>
                <a:gd name="connsiteX38" fmla="*/ 651166 w 917285"/>
                <a:gd name="connsiteY38" fmla="*/ 544620 h 2803644"/>
                <a:gd name="connsiteX39" fmla="*/ 643127 w 917285"/>
                <a:gd name="connsiteY39" fmla="*/ 572756 h 2803644"/>
                <a:gd name="connsiteX40" fmla="*/ 639108 w 917285"/>
                <a:gd name="connsiteY40" fmla="*/ 578785 h 2803644"/>
                <a:gd name="connsiteX41" fmla="*/ 635088 w 917285"/>
                <a:gd name="connsiteY41" fmla="*/ 590843 h 2803644"/>
                <a:gd name="connsiteX42" fmla="*/ 627050 w 917285"/>
                <a:gd name="connsiteY42" fmla="*/ 602901 h 2803644"/>
                <a:gd name="connsiteX43" fmla="*/ 623030 w 917285"/>
                <a:gd name="connsiteY43" fmla="*/ 608930 h 2803644"/>
                <a:gd name="connsiteX44" fmla="*/ 614992 w 917285"/>
                <a:gd name="connsiteY44" fmla="*/ 627017 h 2803644"/>
                <a:gd name="connsiteX45" fmla="*/ 612982 w 917285"/>
                <a:gd name="connsiteY45" fmla="*/ 635055 h 2803644"/>
                <a:gd name="connsiteX46" fmla="*/ 606953 w 917285"/>
                <a:gd name="connsiteY46" fmla="*/ 653142 h 2803644"/>
                <a:gd name="connsiteX47" fmla="*/ 604943 w 917285"/>
                <a:gd name="connsiteY47" fmla="*/ 659171 h 2803644"/>
                <a:gd name="connsiteX48" fmla="*/ 602934 w 917285"/>
                <a:gd name="connsiteY48" fmla="*/ 665200 h 2803644"/>
                <a:gd name="connsiteX49" fmla="*/ 598914 w 917285"/>
                <a:gd name="connsiteY49" fmla="*/ 671229 h 2803644"/>
                <a:gd name="connsiteX50" fmla="*/ 596905 w 917285"/>
                <a:gd name="connsiteY50" fmla="*/ 677258 h 2803644"/>
                <a:gd name="connsiteX51" fmla="*/ 592885 w 917285"/>
                <a:gd name="connsiteY51" fmla="*/ 681278 h 2803644"/>
                <a:gd name="connsiteX52" fmla="*/ 588866 w 917285"/>
                <a:gd name="connsiteY52" fmla="*/ 687307 h 2803644"/>
                <a:gd name="connsiteX53" fmla="*/ 586856 w 917285"/>
                <a:gd name="connsiteY53" fmla="*/ 693336 h 2803644"/>
                <a:gd name="connsiteX54" fmla="*/ 582837 w 917285"/>
                <a:gd name="connsiteY54" fmla="*/ 699365 h 2803644"/>
                <a:gd name="connsiteX55" fmla="*/ 574798 w 917285"/>
                <a:gd name="connsiteY55" fmla="*/ 717452 h 2803644"/>
                <a:gd name="connsiteX56" fmla="*/ 568769 w 917285"/>
                <a:gd name="connsiteY56" fmla="*/ 737549 h 2803644"/>
                <a:gd name="connsiteX57" fmla="*/ 566760 w 917285"/>
                <a:gd name="connsiteY57" fmla="*/ 743578 h 2803644"/>
                <a:gd name="connsiteX58" fmla="*/ 562740 w 917285"/>
                <a:gd name="connsiteY58" fmla="*/ 749607 h 2803644"/>
                <a:gd name="connsiteX59" fmla="*/ 554702 w 917285"/>
                <a:gd name="connsiteY59" fmla="*/ 773723 h 2803644"/>
                <a:gd name="connsiteX60" fmla="*/ 552692 w 917285"/>
                <a:gd name="connsiteY60" fmla="*/ 779752 h 2803644"/>
                <a:gd name="connsiteX61" fmla="*/ 550682 w 917285"/>
                <a:gd name="connsiteY61" fmla="*/ 785781 h 2803644"/>
                <a:gd name="connsiteX62" fmla="*/ 546663 w 917285"/>
                <a:gd name="connsiteY62" fmla="*/ 799848 h 2803644"/>
                <a:gd name="connsiteX63" fmla="*/ 542644 w 917285"/>
                <a:gd name="connsiteY63" fmla="*/ 805877 h 2803644"/>
                <a:gd name="connsiteX64" fmla="*/ 536615 w 917285"/>
                <a:gd name="connsiteY64" fmla="*/ 815926 h 2803644"/>
                <a:gd name="connsiteX65" fmla="*/ 532595 w 917285"/>
                <a:gd name="connsiteY65" fmla="*/ 827984 h 2803644"/>
                <a:gd name="connsiteX66" fmla="*/ 528576 w 917285"/>
                <a:gd name="connsiteY66" fmla="*/ 834013 h 2803644"/>
                <a:gd name="connsiteX67" fmla="*/ 524557 w 917285"/>
                <a:gd name="connsiteY67" fmla="*/ 846071 h 2803644"/>
                <a:gd name="connsiteX68" fmla="*/ 522547 w 917285"/>
                <a:gd name="connsiteY68" fmla="*/ 852100 h 2803644"/>
                <a:gd name="connsiteX69" fmla="*/ 518528 w 917285"/>
                <a:gd name="connsiteY69" fmla="*/ 858129 h 2803644"/>
                <a:gd name="connsiteX70" fmla="*/ 512499 w 917285"/>
                <a:gd name="connsiteY70" fmla="*/ 876216 h 2803644"/>
                <a:gd name="connsiteX71" fmla="*/ 510489 w 917285"/>
                <a:gd name="connsiteY71" fmla="*/ 882245 h 2803644"/>
                <a:gd name="connsiteX72" fmla="*/ 504460 w 917285"/>
                <a:gd name="connsiteY72" fmla="*/ 888274 h 2803644"/>
                <a:gd name="connsiteX73" fmla="*/ 496421 w 917285"/>
                <a:gd name="connsiteY73" fmla="*/ 906361 h 2803644"/>
                <a:gd name="connsiteX74" fmla="*/ 492402 w 917285"/>
                <a:gd name="connsiteY74" fmla="*/ 918419 h 2803644"/>
                <a:gd name="connsiteX75" fmla="*/ 488383 w 917285"/>
                <a:gd name="connsiteY75" fmla="*/ 924448 h 2803644"/>
                <a:gd name="connsiteX76" fmla="*/ 484363 w 917285"/>
                <a:gd name="connsiteY76" fmla="*/ 936506 h 2803644"/>
                <a:gd name="connsiteX77" fmla="*/ 478334 w 917285"/>
                <a:gd name="connsiteY77" fmla="*/ 948564 h 2803644"/>
                <a:gd name="connsiteX78" fmla="*/ 474315 w 917285"/>
                <a:gd name="connsiteY78" fmla="*/ 954593 h 2803644"/>
                <a:gd name="connsiteX79" fmla="*/ 470296 w 917285"/>
                <a:gd name="connsiteY79" fmla="*/ 966651 h 2803644"/>
                <a:gd name="connsiteX80" fmla="*/ 462257 w 917285"/>
                <a:gd name="connsiteY80" fmla="*/ 990767 h 2803644"/>
                <a:gd name="connsiteX81" fmla="*/ 460247 w 917285"/>
                <a:gd name="connsiteY81" fmla="*/ 996796 h 2803644"/>
                <a:gd name="connsiteX82" fmla="*/ 458238 w 917285"/>
                <a:gd name="connsiteY82" fmla="*/ 1002825 h 2803644"/>
                <a:gd name="connsiteX83" fmla="*/ 454218 w 917285"/>
                <a:gd name="connsiteY83" fmla="*/ 1006844 h 2803644"/>
                <a:gd name="connsiteX84" fmla="*/ 448189 w 917285"/>
                <a:gd name="connsiteY84" fmla="*/ 1018902 h 2803644"/>
                <a:gd name="connsiteX85" fmla="*/ 446179 w 917285"/>
                <a:gd name="connsiteY85" fmla="*/ 1024931 h 2803644"/>
                <a:gd name="connsiteX86" fmla="*/ 442160 w 917285"/>
                <a:gd name="connsiteY86" fmla="*/ 1030960 h 2803644"/>
                <a:gd name="connsiteX87" fmla="*/ 436131 w 917285"/>
                <a:gd name="connsiteY87" fmla="*/ 1041009 h 2803644"/>
                <a:gd name="connsiteX88" fmla="*/ 428092 w 917285"/>
                <a:gd name="connsiteY88" fmla="*/ 1059096 h 2803644"/>
                <a:gd name="connsiteX89" fmla="*/ 424073 w 917285"/>
                <a:gd name="connsiteY89" fmla="*/ 1073163 h 2803644"/>
                <a:gd name="connsiteX90" fmla="*/ 416034 w 917285"/>
                <a:gd name="connsiteY90" fmla="*/ 1081202 h 2803644"/>
                <a:gd name="connsiteX91" fmla="*/ 412015 w 917285"/>
                <a:gd name="connsiteY91" fmla="*/ 1087231 h 2803644"/>
                <a:gd name="connsiteX92" fmla="*/ 410005 w 917285"/>
                <a:gd name="connsiteY92" fmla="*/ 1093260 h 2803644"/>
                <a:gd name="connsiteX93" fmla="*/ 405986 w 917285"/>
                <a:gd name="connsiteY93" fmla="*/ 1097280 h 2803644"/>
                <a:gd name="connsiteX94" fmla="*/ 403976 w 917285"/>
                <a:gd name="connsiteY94" fmla="*/ 1103309 h 2803644"/>
                <a:gd name="connsiteX95" fmla="*/ 395938 w 917285"/>
                <a:gd name="connsiteY95" fmla="*/ 1115367 h 2803644"/>
                <a:gd name="connsiteX96" fmla="*/ 393928 w 917285"/>
                <a:gd name="connsiteY96" fmla="*/ 1121396 h 2803644"/>
                <a:gd name="connsiteX97" fmla="*/ 385889 w 917285"/>
                <a:gd name="connsiteY97" fmla="*/ 1133454 h 2803644"/>
                <a:gd name="connsiteX98" fmla="*/ 377851 w 917285"/>
                <a:gd name="connsiteY98" fmla="*/ 1157570 h 2803644"/>
                <a:gd name="connsiteX99" fmla="*/ 375841 w 917285"/>
                <a:gd name="connsiteY99" fmla="*/ 1163599 h 2803644"/>
                <a:gd name="connsiteX100" fmla="*/ 373831 w 917285"/>
                <a:gd name="connsiteY100" fmla="*/ 1169628 h 2803644"/>
                <a:gd name="connsiteX101" fmla="*/ 365793 w 917285"/>
                <a:gd name="connsiteY101" fmla="*/ 1181686 h 2803644"/>
                <a:gd name="connsiteX102" fmla="*/ 361773 w 917285"/>
                <a:gd name="connsiteY102" fmla="*/ 1193744 h 2803644"/>
                <a:gd name="connsiteX103" fmla="*/ 357754 w 917285"/>
                <a:gd name="connsiteY103" fmla="*/ 1199773 h 2803644"/>
                <a:gd name="connsiteX104" fmla="*/ 355744 w 917285"/>
                <a:gd name="connsiteY104" fmla="*/ 1205802 h 2803644"/>
                <a:gd name="connsiteX105" fmla="*/ 351725 w 917285"/>
                <a:gd name="connsiteY105" fmla="*/ 1211831 h 2803644"/>
                <a:gd name="connsiteX106" fmla="*/ 343686 w 917285"/>
                <a:gd name="connsiteY106" fmla="*/ 1229918 h 2803644"/>
                <a:gd name="connsiteX107" fmla="*/ 339667 w 917285"/>
                <a:gd name="connsiteY107" fmla="*/ 1241976 h 2803644"/>
                <a:gd name="connsiteX108" fmla="*/ 337657 w 917285"/>
                <a:gd name="connsiteY108" fmla="*/ 1248005 h 2803644"/>
                <a:gd name="connsiteX109" fmla="*/ 325599 w 917285"/>
                <a:gd name="connsiteY109" fmla="*/ 1264082 h 2803644"/>
                <a:gd name="connsiteX110" fmla="*/ 321580 w 917285"/>
                <a:gd name="connsiteY110" fmla="*/ 1276140 h 2803644"/>
                <a:gd name="connsiteX111" fmla="*/ 319570 w 917285"/>
                <a:gd name="connsiteY111" fmla="*/ 1282169 h 2803644"/>
                <a:gd name="connsiteX112" fmla="*/ 315551 w 917285"/>
                <a:gd name="connsiteY112" fmla="*/ 1288198 h 2803644"/>
                <a:gd name="connsiteX113" fmla="*/ 309522 w 917285"/>
                <a:gd name="connsiteY113" fmla="*/ 1298247 h 2803644"/>
                <a:gd name="connsiteX114" fmla="*/ 303493 w 917285"/>
                <a:gd name="connsiteY114" fmla="*/ 1310305 h 2803644"/>
                <a:gd name="connsiteX115" fmla="*/ 299474 w 917285"/>
                <a:gd name="connsiteY115" fmla="*/ 1322363 h 2803644"/>
                <a:gd name="connsiteX116" fmla="*/ 297464 w 917285"/>
                <a:gd name="connsiteY116" fmla="*/ 1328392 h 2803644"/>
                <a:gd name="connsiteX117" fmla="*/ 291435 w 917285"/>
                <a:gd name="connsiteY117" fmla="*/ 1346479 h 2803644"/>
                <a:gd name="connsiteX118" fmla="*/ 289425 w 917285"/>
                <a:gd name="connsiteY118" fmla="*/ 1352508 h 2803644"/>
                <a:gd name="connsiteX119" fmla="*/ 285406 w 917285"/>
                <a:gd name="connsiteY119" fmla="*/ 1358537 h 2803644"/>
                <a:gd name="connsiteX120" fmla="*/ 283396 w 917285"/>
                <a:gd name="connsiteY120" fmla="*/ 1364566 h 2803644"/>
                <a:gd name="connsiteX121" fmla="*/ 275358 w 917285"/>
                <a:gd name="connsiteY121" fmla="*/ 1376624 h 2803644"/>
                <a:gd name="connsiteX122" fmla="*/ 271338 w 917285"/>
                <a:gd name="connsiteY122" fmla="*/ 1388682 h 2803644"/>
                <a:gd name="connsiteX123" fmla="*/ 269328 w 917285"/>
                <a:gd name="connsiteY123" fmla="*/ 1394711 h 2803644"/>
                <a:gd name="connsiteX124" fmla="*/ 265309 w 917285"/>
                <a:gd name="connsiteY124" fmla="*/ 1400740 h 2803644"/>
                <a:gd name="connsiteX125" fmla="*/ 261290 w 917285"/>
                <a:gd name="connsiteY125" fmla="*/ 1412798 h 2803644"/>
                <a:gd name="connsiteX126" fmla="*/ 259280 w 917285"/>
                <a:gd name="connsiteY126" fmla="*/ 1418827 h 2803644"/>
                <a:gd name="connsiteX127" fmla="*/ 255261 w 917285"/>
                <a:gd name="connsiteY127" fmla="*/ 1424856 h 2803644"/>
                <a:gd name="connsiteX128" fmla="*/ 251241 w 917285"/>
                <a:gd name="connsiteY128" fmla="*/ 1428875 h 2803644"/>
                <a:gd name="connsiteX129" fmla="*/ 237174 w 917285"/>
                <a:gd name="connsiteY129" fmla="*/ 1444952 h 2803644"/>
                <a:gd name="connsiteX130" fmla="*/ 229135 w 917285"/>
                <a:gd name="connsiteY130" fmla="*/ 1457011 h 2803644"/>
                <a:gd name="connsiteX131" fmla="*/ 225116 w 917285"/>
                <a:gd name="connsiteY131" fmla="*/ 1463040 h 2803644"/>
                <a:gd name="connsiteX132" fmla="*/ 221096 w 917285"/>
                <a:gd name="connsiteY132" fmla="*/ 1467059 h 2803644"/>
                <a:gd name="connsiteX133" fmla="*/ 215067 w 917285"/>
                <a:gd name="connsiteY133" fmla="*/ 1477107 h 2803644"/>
                <a:gd name="connsiteX134" fmla="*/ 213058 w 917285"/>
                <a:gd name="connsiteY134" fmla="*/ 1483136 h 2803644"/>
                <a:gd name="connsiteX135" fmla="*/ 209038 w 917285"/>
                <a:gd name="connsiteY135" fmla="*/ 1489165 h 2803644"/>
                <a:gd name="connsiteX136" fmla="*/ 205019 w 917285"/>
                <a:gd name="connsiteY136" fmla="*/ 1503233 h 2803644"/>
                <a:gd name="connsiteX137" fmla="*/ 201000 w 917285"/>
                <a:gd name="connsiteY137" fmla="*/ 1509262 h 2803644"/>
                <a:gd name="connsiteX138" fmla="*/ 198990 w 917285"/>
                <a:gd name="connsiteY138" fmla="*/ 1515291 h 2803644"/>
                <a:gd name="connsiteX139" fmla="*/ 190951 w 917285"/>
                <a:gd name="connsiteY139" fmla="*/ 1527349 h 2803644"/>
                <a:gd name="connsiteX140" fmla="*/ 186932 w 917285"/>
                <a:gd name="connsiteY140" fmla="*/ 1533378 h 2803644"/>
                <a:gd name="connsiteX141" fmla="*/ 182913 w 917285"/>
                <a:gd name="connsiteY141" fmla="*/ 1539407 h 2803644"/>
                <a:gd name="connsiteX142" fmla="*/ 180903 w 917285"/>
                <a:gd name="connsiteY142" fmla="*/ 1545436 h 2803644"/>
                <a:gd name="connsiteX143" fmla="*/ 172864 w 917285"/>
                <a:gd name="connsiteY143" fmla="*/ 1555484 h 2803644"/>
                <a:gd name="connsiteX144" fmla="*/ 166835 w 917285"/>
                <a:gd name="connsiteY144" fmla="*/ 1567542 h 2803644"/>
                <a:gd name="connsiteX145" fmla="*/ 164826 w 917285"/>
                <a:gd name="connsiteY145" fmla="*/ 1573571 h 2803644"/>
                <a:gd name="connsiteX146" fmla="*/ 160806 w 917285"/>
                <a:gd name="connsiteY146" fmla="*/ 1577591 h 2803644"/>
                <a:gd name="connsiteX147" fmla="*/ 150758 w 917285"/>
                <a:gd name="connsiteY147" fmla="*/ 1589649 h 2803644"/>
                <a:gd name="connsiteX148" fmla="*/ 144729 w 917285"/>
                <a:gd name="connsiteY148" fmla="*/ 1601707 h 2803644"/>
                <a:gd name="connsiteX149" fmla="*/ 142719 w 917285"/>
                <a:gd name="connsiteY149" fmla="*/ 1607736 h 2803644"/>
                <a:gd name="connsiteX150" fmla="*/ 138700 w 917285"/>
                <a:gd name="connsiteY150" fmla="*/ 1613765 h 2803644"/>
                <a:gd name="connsiteX151" fmla="*/ 136690 w 917285"/>
                <a:gd name="connsiteY151" fmla="*/ 1619794 h 2803644"/>
                <a:gd name="connsiteX152" fmla="*/ 124632 w 917285"/>
                <a:gd name="connsiteY152" fmla="*/ 1635871 h 2803644"/>
                <a:gd name="connsiteX153" fmla="*/ 116594 w 917285"/>
                <a:gd name="connsiteY153" fmla="*/ 1651949 h 2803644"/>
                <a:gd name="connsiteX154" fmla="*/ 110565 w 917285"/>
                <a:gd name="connsiteY154" fmla="*/ 1670036 h 2803644"/>
                <a:gd name="connsiteX155" fmla="*/ 108555 w 917285"/>
                <a:gd name="connsiteY155" fmla="*/ 1676065 h 2803644"/>
                <a:gd name="connsiteX156" fmla="*/ 104536 w 917285"/>
                <a:gd name="connsiteY156" fmla="*/ 1682094 h 2803644"/>
                <a:gd name="connsiteX157" fmla="*/ 102526 w 917285"/>
                <a:gd name="connsiteY157" fmla="*/ 1688123 h 2803644"/>
                <a:gd name="connsiteX158" fmla="*/ 94487 w 917285"/>
                <a:gd name="connsiteY158" fmla="*/ 1700181 h 2803644"/>
                <a:gd name="connsiteX159" fmla="*/ 88458 w 917285"/>
                <a:gd name="connsiteY159" fmla="*/ 1712239 h 2803644"/>
                <a:gd name="connsiteX160" fmla="*/ 86448 w 917285"/>
                <a:gd name="connsiteY160" fmla="*/ 1718268 h 2803644"/>
                <a:gd name="connsiteX161" fmla="*/ 82429 w 917285"/>
                <a:gd name="connsiteY161" fmla="*/ 1724297 h 2803644"/>
                <a:gd name="connsiteX162" fmla="*/ 78410 w 917285"/>
                <a:gd name="connsiteY162" fmla="*/ 1736355 h 2803644"/>
                <a:gd name="connsiteX163" fmla="*/ 74390 w 917285"/>
                <a:gd name="connsiteY163" fmla="*/ 1740374 h 2803644"/>
                <a:gd name="connsiteX164" fmla="*/ 64342 w 917285"/>
                <a:gd name="connsiteY164" fmla="*/ 1748413 h 2803644"/>
                <a:gd name="connsiteX165" fmla="*/ 58313 w 917285"/>
                <a:gd name="connsiteY165" fmla="*/ 1760471 h 2803644"/>
                <a:gd name="connsiteX166" fmla="*/ 50274 w 917285"/>
                <a:gd name="connsiteY166" fmla="*/ 1770519 h 2803644"/>
                <a:gd name="connsiteX167" fmla="*/ 46255 w 917285"/>
                <a:gd name="connsiteY167" fmla="*/ 1776548 h 2803644"/>
                <a:gd name="connsiteX168" fmla="*/ 36207 w 917285"/>
                <a:gd name="connsiteY168" fmla="*/ 1788606 h 2803644"/>
                <a:gd name="connsiteX169" fmla="*/ 34197 w 917285"/>
                <a:gd name="connsiteY169" fmla="*/ 1794635 h 2803644"/>
                <a:gd name="connsiteX170" fmla="*/ 502004 w 917285"/>
                <a:gd name="connsiteY170" fmla="*/ 2803644 h 2803644"/>
                <a:gd name="connsiteX171" fmla="*/ 917285 w 917285"/>
                <a:gd name="connsiteY171" fmla="*/ 2800316 h 2803644"/>
                <a:gd name="connsiteX172" fmla="*/ 898355 w 917285"/>
                <a:gd name="connsiteY172" fmla="*/ 0 h 2803644"/>
                <a:gd name="connsiteX0" fmla="*/ 894600 w 913530"/>
                <a:gd name="connsiteY0" fmla="*/ 0 h 2803644"/>
                <a:gd name="connsiteX1" fmla="*/ 852397 w 913530"/>
                <a:gd name="connsiteY1" fmla="*/ 78377 h 2803644"/>
                <a:gd name="connsiteX2" fmla="*/ 848378 w 913530"/>
                <a:gd name="connsiteY2" fmla="*/ 84406 h 2803644"/>
                <a:gd name="connsiteX3" fmla="*/ 810194 w 913530"/>
                <a:gd name="connsiteY3" fmla="*/ 176851 h 2803644"/>
                <a:gd name="connsiteX4" fmla="*/ 806175 w 913530"/>
                <a:gd name="connsiteY4" fmla="*/ 188909 h 2803644"/>
                <a:gd name="connsiteX5" fmla="*/ 804165 w 913530"/>
                <a:gd name="connsiteY5" fmla="*/ 194938 h 2803644"/>
                <a:gd name="connsiteX6" fmla="*/ 796126 w 913530"/>
                <a:gd name="connsiteY6" fmla="*/ 213025 h 2803644"/>
                <a:gd name="connsiteX7" fmla="*/ 792107 w 913530"/>
                <a:gd name="connsiteY7" fmla="*/ 225083 h 2803644"/>
                <a:gd name="connsiteX8" fmla="*/ 790097 w 913530"/>
                <a:gd name="connsiteY8" fmla="*/ 231112 h 2803644"/>
                <a:gd name="connsiteX9" fmla="*/ 786078 w 913530"/>
                <a:gd name="connsiteY9" fmla="*/ 237141 h 2803644"/>
                <a:gd name="connsiteX10" fmla="*/ 778039 w 913530"/>
                <a:gd name="connsiteY10" fmla="*/ 253218 h 2803644"/>
                <a:gd name="connsiteX11" fmla="*/ 772010 w 913530"/>
                <a:gd name="connsiteY11" fmla="*/ 263266 h 2803644"/>
                <a:gd name="connsiteX12" fmla="*/ 770001 w 913530"/>
                <a:gd name="connsiteY12" fmla="*/ 269295 h 2803644"/>
                <a:gd name="connsiteX13" fmla="*/ 761962 w 913530"/>
                <a:gd name="connsiteY13" fmla="*/ 279344 h 2803644"/>
                <a:gd name="connsiteX14" fmla="*/ 757943 w 913530"/>
                <a:gd name="connsiteY14" fmla="*/ 291402 h 2803644"/>
                <a:gd name="connsiteX15" fmla="*/ 753923 w 913530"/>
                <a:gd name="connsiteY15" fmla="*/ 303460 h 2803644"/>
                <a:gd name="connsiteX16" fmla="*/ 749904 w 913530"/>
                <a:gd name="connsiteY16" fmla="*/ 315518 h 2803644"/>
                <a:gd name="connsiteX17" fmla="*/ 741865 w 913530"/>
                <a:gd name="connsiteY17" fmla="*/ 327576 h 2803644"/>
                <a:gd name="connsiteX18" fmla="*/ 735836 w 913530"/>
                <a:gd name="connsiteY18" fmla="*/ 339634 h 2803644"/>
                <a:gd name="connsiteX19" fmla="*/ 729807 w 913530"/>
                <a:gd name="connsiteY19" fmla="*/ 351692 h 2803644"/>
                <a:gd name="connsiteX20" fmla="*/ 723778 w 913530"/>
                <a:gd name="connsiteY20" fmla="*/ 369779 h 2803644"/>
                <a:gd name="connsiteX21" fmla="*/ 721769 w 913530"/>
                <a:gd name="connsiteY21" fmla="*/ 375808 h 2803644"/>
                <a:gd name="connsiteX22" fmla="*/ 715740 w 913530"/>
                <a:gd name="connsiteY22" fmla="*/ 397914 h 2803644"/>
                <a:gd name="connsiteX23" fmla="*/ 711720 w 913530"/>
                <a:gd name="connsiteY23" fmla="*/ 409972 h 2803644"/>
                <a:gd name="connsiteX24" fmla="*/ 709711 w 913530"/>
                <a:gd name="connsiteY24" fmla="*/ 416001 h 2803644"/>
                <a:gd name="connsiteX25" fmla="*/ 705691 w 913530"/>
                <a:gd name="connsiteY25" fmla="*/ 420021 h 2803644"/>
                <a:gd name="connsiteX26" fmla="*/ 699662 w 913530"/>
                <a:gd name="connsiteY26" fmla="*/ 438108 h 2803644"/>
                <a:gd name="connsiteX27" fmla="*/ 697653 w 913530"/>
                <a:gd name="connsiteY27" fmla="*/ 444137 h 2803644"/>
                <a:gd name="connsiteX28" fmla="*/ 693633 w 913530"/>
                <a:gd name="connsiteY28" fmla="*/ 450166 h 2803644"/>
                <a:gd name="connsiteX29" fmla="*/ 689614 w 913530"/>
                <a:gd name="connsiteY29" fmla="*/ 462224 h 2803644"/>
                <a:gd name="connsiteX30" fmla="*/ 685595 w 913530"/>
                <a:gd name="connsiteY30" fmla="*/ 476291 h 2803644"/>
                <a:gd name="connsiteX31" fmla="*/ 681575 w 913530"/>
                <a:gd name="connsiteY31" fmla="*/ 482320 h 2803644"/>
                <a:gd name="connsiteX32" fmla="*/ 679566 w 913530"/>
                <a:gd name="connsiteY32" fmla="*/ 488349 h 2803644"/>
                <a:gd name="connsiteX33" fmla="*/ 675546 w 913530"/>
                <a:gd name="connsiteY33" fmla="*/ 492369 h 2803644"/>
                <a:gd name="connsiteX34" fmla="*/ 671527 w 913530"/>
                <a:gd name="connsiteY34" fmla="*/ 504427 h 2803644"/>
                <a:gd name="connsiteX35" fmla="*/ 663488 w 913530"/>
                <a:gd name="connsiteY35" fmla="*/ 516485 h 2803644"/>
                <a:gd name="connsiteX36" fmla="*/ 657459 w 913530"/>
                <a:gd name="connsiteY36" fmla="*/ 526533 h 2803644"/>
                <a:gd name="connsiteX37" fmla="*/ 655450 w 913530"/>
                <a:gd name="connsiteY37" fmla="*/ 532562 h 2803644"/>
                <a:gd name="connsiteX38" fmla="*/ 647411 w 913530"/>
                <a:gd name="connsiteY38" fmla="*/ 544620 h 2803644"/>
                <a:gd name="connsiteX39" fmla="*/ 639372 w 913530"/>
                <a:gd name="connsiteY39" fmla="*/ 572756 h 2803644"/>
                <a:gd name="connsiteX40" fmla="*/ 635353 w 913530"/>
                <a:gd name="connsiteY40" fmla="*/ 578785 h 2803644"/>
                <a:gd name="connsiteX41" fmla="*/ 631333 w 913530"/>
                <a:gd name="connsiteY41" fmla="*/ 590843 h 2803644"/>
                <a:gd name="connsiteX42" fmla="*/ 623295 w 913530"/>
                <a:gd name="connsiteY42" fmla="*/ 602901 h 2803644"/>
                <a:gd name="connsiteX43" fmla="*/ 619275 w 913530"/>
                <a:gd name="connsiteY43" fmla="*/ 608930 h 2803644"/>
                <a:gd name="connsiteX44" fmla="*/ 611237 w 913530"/>
                <a:gd name="connsiteY44" fmla="*/ 627017 h 2803644"/>
                <a:gd name="connsiteX45" fmla="*/ 609227 w 913530"/>
                <a:gd name="connsiteY45" fmla="*/ 635055 h 2803644"/>
                <a:gd name="connsiteX46" fmla="*/ 603198 w 913530"/>
                <a:gd name="connsiteY46" fmla="*/ 653142 h 2803644"/>
                <a:gd name="connsiteX47" fmla="*/ 601188 w 913530"/>
                <a:gd name="connsiteY47" fmla="*/ 659171 h 2803644"/>
                <a:gd name="connsiteX48" fmla="*/ 599179 w 913530"/>
                <a:gd name="connsiteY48" fmla="*/ 665200 h 2803644"/>
                <a:gd name="connsiteX49" fmla="*/ 595159 w 913530"/>
                <a:gd name="connsiteY49" fmla="*/ 671229 h 2803644"/>
                <a:gd name="connsiteX50" fmla="*/ 593150 w 913530"/>
                <a:gd name="connsiteY50" fmla="*/ 677258 h 2803644"/>
                <a:gd name="connsiteX51" fmla="*/ 589130 w 913530"/>
                <a:gd name="connsiteY51" fmla="*/ 681278 h 2803644"/>
                <a:gd name="connsiteX52" fmla="*/ 585111 w 913530"/>
                <a:gd name="connsiteY52" fmla="*/ 687307 h 2803644"/>
                <a:gd name="connsiteX53" fmla="*/ 583101 w 913530"/>
                <a:gd name="connsiteY53" fmla="*/ 693336 h 2803644"/>
                <a:gd name="connsiteX54" fmla="*/ 579082 w 913530"/>
                <a:gd name="connsiteY54" fmla="*/ 699365 h 2803644"/>
                <a:gd name="connsiteX55" fmla="*/ 571043 w 913530"/>
                <a:gd name="connsiteY55" fmla="*/ 717452 h 2803644"/>
                <a:gd name="connsiteX56" fmla="*/ 565014 w 913530"/>
                <a:gd name="connsiteY56" fmla="*/ 737549 h 2803644"/>
                <a:gd name="connsiteX57" fmla="*/ 563005 w 913530"/>
                <a:gd name="connsiteY57" fmla="*/ 743578 h 2803644"/>
                <a:gd name="connsiteX58" fmla="*/ 558985 w 913530"/>
                <a:gd name="connsiteY58" fmla="*/ 749607 h 2803644"/>
                <a:gd name="connsiteX59" fmla="*/ 550947 w 913530"/>
                <a:gd name="connsiteY59" fmla="*/ 773723 h 2803644"/>
                <a:gd name="connsiteX60" fmla="*/ 548937 w 913530"/>
                <a:gd name="connsiteY60" fmla="*/ 779752 h 2803644"/>
                <a:gd name="connsiteX61" fmla="*/ 546927 w 913530"/>
                <a:gd name="connsiteY61" fmla="*/ 785781 h 2803644"/>
                <a:gd name="connsiteX62" fmla="*/ 542908 w 913530"/>
                <a:gd name="connsiteY62" fmla="*/ 799848 h 2803644"/>
                <a:gd name="connsiteX63" fmla="*/ 538889 w 913530"/>
                <a:gd name="connsiteY63" fmla="*/ 805877 h 2803644"/>
                <a:gd name="connsiteX64" fmla="*/ 532860 w 913530"/>
                <a:gd name="connsiteY64" fmla="*/ 815926 h 2803644"/>
                <a:gd name="connsiteX65" fmla="*/ 528840 w 913530"/>
                <a:gd name="connsiteY65" fmla="*/ 827984 h 2803644"/>
                <a:gd name="connsiteX66" fmla="*/ 524821 w 913530"/>
                <a:gd name="connsiteY66" fmla="*/ 834013 h 2803644"/>
                <a:gd name="connsiteX67" fmla="*/ 520802 w 913530"/>
                <a:gd name="connsiteY67" fmla="*/ 846071 h 2803644"/>
                <a:gd name="connsiteX68" fmla="*/ 518792 w 913530"/>
                <a:gd name="connsiteY68" fmla="*/ 852100 h 2803644"/>
                <a:gd name="connsiteX69" fmla="*/ 514773 w 913530"/>
                <a:gd name="connsiteY69" fmla="*/ 858129 h 2803644"/>
                <a:gd name="connsiteX70" fmla="*/ 508744 w 913530"/>
                <a:gd name="connsiteY70" fmla="*/ 876216 h 2803644"/>
                <a:gd name="connsiteX71" fmla="*/ 506734 w 913530"/>
                <a:gd name="connsiteY71" fmla="*/ 882245 h 2803644"/>
                <a:gd name="connsiteX72" fmla="*/ 500705 w 913530"/>
                <a:gd name="connsiteY72" fmla="*/ 888274 h 2803644"/>
                <a:gd name="connsiteX73" fmla="*/ 492666 w 913530"/>
                <a:gd name="connsiteY73" fmla="*/ 906361 h 2803644"/>
                <a:gd name="connsiteX74" fmla="*/ 488647 w 913530"/>
                <a:gd name="connsiteY74" fmla="*/ 918419 h 2803644"/>
                <a:gd name="connsiteX75" fmla="*/ 484628 w 913530"/>
                <a:gd name="connsiteY75" fmla="*/ 924448 h 2803644"/>
                <a:gd name="connsiteX76" fmla="*/ 480608 w 913530"/>
                <a:gd name="connsiteY76" fmla="*/ 936506 h 2803644"/>
                <a:gd name="connsiteX77" fmla="*/ 474579 w 913530"/>
                <a:gd name="connsiteY77" fmla="*/ 948564 h 2803644"/>
                <a:gd name="connsiteX78" fmla="*/ 470560 w 913530"/>
                <a:gd name="connsiteY78" fmla="*/ 954593 h 2803644"/>
                <a:gd name="connsiteX79" fmla="*/ 466541 w 913530"/>
                <a:gd name="connsiteY79" fmla="*/ 966651 h 2803644"/>
                <a:gd name="connsiteX80" fmla="*/ 458502 w 913530"/>
                <a:gd name="connsiteY80" fmla="*/ 990767 h 2803644"/>
                <a:gd name="connsiteX81" fmla="*/ 456492 w 913530"/>
                <a:gd name="connsiteY81" fmla="*/ 996796 h 2803644"/>
                <a:gd name="connsiteX82" fmla="*/ 454483 w 913530"/>
                <a:gd name="connsiteY82" fmla="*/ 1002825 h 2803644"/>
                <a:gd name="connsiteX83" fmla="*/ 450463 w 913530"/>
                <a:gd name="connsiteY83" fmla="*/ 1006844 h 2803644"/>
                <a:gd name="connsiteX84" fmla="*/ 444434 w 913530"/>
                <a:gd name="connsiteY84" fmla="*/ 1018902 h 2803644"/>
                <a:gd name="connsiteX85" fmla="*/ 442424 w 913530"/>
                <a:gd name="connsiteY85" fmla="*/ 1024931 h 2803644"/>
                <a:gd name="connsiteX86" fmla="*/ 438405 w 913530"/>
                <a:gd name="connsiteY86" fmla="*/ 1030960 h 2803644"/>
                <a:gd name="connsiteX87" fmla="*/ 432376 w 913530"/>
                <a:gd name="connsiteY87" fmla="*/ 1041009 h 2803644"/>
                <a:gd name="connsiteX88" fmla="*/ 424337 w 913530"/>
                <a:gd name="connsiteY88" fmla="*/ 1059096 h 2803644"/>
                <a:gd name="connsiteX89" fmla="*/ 420318 w 913530"/>
                <a:gd name="connsiteY89" fmla="*/ 1073163 h 2803644"/>
                <a:gd name="connsiteX90" fmla="*/ 412279 w 913530"/>
                <a:gd name="connsiteY90" fmla="*/ 1081202 h 2803644"/>
                <a:gd name="connsiteX91" fmla="*/ 408260 w 913530"/>
                <a:gd name="connsiteY91" fmla="*/ 1087231 h 2803644"/>
                <a:gd name="connsiteX92" fmla="*/ 406250 w 913530"/>
                <a:gd name="connsiteY92" fmla="*/ 1093260 h 2803644"/>
                <a:gd name="connsiteX93" fmla="*/ 402231 w 913530"/>
                <a:gd name="connsiteY93" fmla="*/ 1097280 h 2803644"/>
                <a:gd name="connsiteX94" fmla="*/ 400221 w 913530"/>
                <a:gd name="connsiteY94" fmla="*/ 1103309 h 2803644"/>
                <a:gd name="connsiteX95" fmla="*/ 392183 w 913530"/>
                <a:gd name="connsiteY95" fmla="*/ 1115367 h 2803644"/>
                <a:gd name="connsiteX96" fmla="*/ 390173 w 913530"/>
                <a:gd name="connsiteY96" fmla="*/ 1121396 h 2803644"/>
                <a:gd name="connsiteX97" fmla="*/ 382134 w 913530"/>
                <a:gd name="connsiteY97" fmla="*/ 1133454 h 2803644"/>
                <a:gd name="connsiteX98" fmla="*/ 374096 w 913530"/>
                <a:gd name="connsiteY98" fmla="*/ 1157570 h 2803644"/>
                <a:gd name="connsiteX99" fmla="*/ 372086 w 913530"/>
                <a:gd name="connsiteY99" fmla="*/ 1163599 h 2803644"/>
                <a:gd name="connsiteX100" fmla="*/ 370076 w 913530"/>
                <a:gd name="connsiteY100" fmla="*/ 1169628 h 2803644"/>
                <a:gd name="connsiteX101" fmla="*/ 362038 w 913530"/>
                <a:gd name="connsiteY101" fmla="*/ 1181686 h 2803644"/>
                <a:gd name="connsiteX102" fmla="*/ 358018 w 913530"/>
                <a:gd name="connsiteY102" fmla="*/ 1193744 h 2803644"/>
                <a:gd name="connsiteX103" fmla="*/ 353999 w 913530"/>
                <a:gd name="connsiteY103" fmla="*/ 1199773 h 2803644"/>
                <a:gd name="connsiteX104" fmla="*/ 351989 w 913530"/>
                <a:gd name="connsiteY104" fmla="*/ 1205802 h 2803644"/>
                <a:gd name="connsiteX105" fmla="*/ 347970 w 913530"/>
                <a:gd name="connsiteY105" fmla="*/ 1211831 h 2803644"/>
                <a:gd name="connsiteX106" fmla="*/ 339931 w 913530"/>
                <a:gd name="connsiteY106" fmla="*/ 1229918 h 2803644"/>
                <a:gd name="connsiteX107" fmla="*/ 335912 w 913530"/>
                <a:gd name="connsiteY107" fmla="*/ 1241976 h 2803644"/>
                <a:gd name="connsiteX108" fmla="*/ 333902 w 913530"/>
                <a:gd name="connsiteY108" fmla="*/ 1248005 h 2803644"/>
                <a:gd name="connsiteX109" fmla="*/ 321844 w 913530"/>
                <a:gd name="connsiteY109" fmla="*/ 1264082 h 2803644"/>
                <a:gd name="connsiteX110" fmla="*/ 317825 w 913530"/>
                <a:gd name="connsiteY110" fmla="*/ 1276140 h 2803644"/>
                <a:gd name="connsiteX111" fmla="*/ 315815 w 913530"/>
                <a:gd name="connsiteY111" fmla="*/ 1282169 h 2803644"/>
                <a:gd name="connsiteX112" fmla="*/ 311796 w 913530"/>
                <a:gd name="connsiteY112" fmla="*/ 1288198 h 2803644"/>
                <a:gd name="connsiteX113" fmla="*/ 305767 w 913530"/>
                <a:gd name="connsiteY113" fmla="*/ 1298247 h 2803644"/>
                <a:gd name="connsiteX114" fmla="*/ 299738 w 913530"/>
                <a:gd name="connsiteY114" fmla="*/ 1310305 h 2803644"/>
                <a:gd name="connsiteX115" fmla="*/ 295719 w 913530"/>
                <a:gd name="connsiteY115" fmla="*/ 1322363 h 2803644"/>
                <a:gd name="connsiteX116" fmla="*/ 293709 w 913530"/>
                <a:gd name="connsiteY116" fmla="*/ 1328392 h 2803644"/>
                <a:gd name="connsiteX117" fmla="*/ 287680 w 913530"/>
                <a:gd name="connsiteY117" fmla="*/ 1346479 h 2803644"/>
                <a:gd name="connsiteX118" fmla="*/ 285670 w 913530"/>
                <a:gd name="connsiteY118" fmla="*/ 1352508 h 2803644"/>
                <a:gd name="connsiteX119" fmla="*/ 281651 w 913530"/>
                <a:gd name="connsiteY119" fmla="*/ 1358537 h 2803644"/>
                <a:gd name="connsiteX120" fmla="*/ 279641 w 913530"/>
                <a:gd name="connsiteY120" fmla="*/ 1364566 h 2803644"/>
                <a:gd name="connsiteX121" fmla="*/ 271603 w 913530"/>
                <a:gd name="connsiteY121" fmla="*/ 1376624 h 2803644"/>
                <a:gd name="connsiteX122" fmla="*/ 267583 w 913530"/>
                <a:gd name="connsiteY122" fmla="*/ 1388682 h 2803644"/>
                <a:gd name="connsiteX123" fmla="*/ 265573 w 913530"/>
                <a:gd name="connsiteY123" fmla="*/ 1394711 h 2803644"/>
                <a:gd name="connsiteX124" fmla="*/ 261554 w 913530"/>
                <a:gd name="connsiteY124" fmla="*/ 1400740 h 2803644"/>
                <a:gd name="connsiteX125" fmla="*/ 257535 w 913530"/>
                <a:gd name="connsiteY125" fmla="*/ 1412798 h 2803644"/>
                <a:gd name="connsiteX126" fmla="*/ 255525 w 913530"/>
                <a:gd name="connsiteY126" fmla="*/ 1418827 h 2803644"/>
                <a:gd name="connsiteX127" fmla="*/ 251506 w 913530"/>
                <a:gd name="connsiteY127" fmla="*/ 1424856 h 2803644"/>
                <a:gd name="connsiteX128" fmla="*/ 247486 w 913530"/>
                <a:gd name="connsiteY128" fmla="*/ 1428875 h 2803644"/>
                <a:gd name="connsiteX129" fmla="*/ 233419 w 913530"/>
                <a:gd name="connsiteY129" fmla="*/ 1444952 h 2803644"/>
                <a:gd name="connsiteX130" fmla="*/ 225380 w 913530"/>
                <a:gd name="connsiteY130" fmla="*/ 1457011 h 2803644"/>
                <a:gd name="connsiteX131" fmla="*/ 221361 w 913530"/>
                <a:gd name="connsiteY131" fmla="*/ 1463040 h 2803644"/>
                <a:gd name="connsiteX132" fmla="*/ 217341 w 913530"/>
                <a:gd name="connsiteY132" fmla="*/ 1467059 h 2803644"/>
                <a:gd name="connsiteX133" fmla="*/ 211312 w 913530"/>
                <a:gd name="connsiteY133" fmla="*/ 1477107 h 2803644"/>
                <a:gd name="connsiteX134" fmla="*/ 209303 w 913530"/>
                <a:gd name="connsiteY134" fmla="*/ 1483136 h 2803644"/>
                <a:gd name="connsiteX135" fmla="*/ 205283 w 913530"/>
                <a:gd name="connsiteY135" fmla="*/ 1489165 h 2803644"/>
                <a:gd name="connsiteX136" fmla="*/ 201264 w 913530"/>
                <a:gd name="connsiteY136" fmla="*/ 1503233 h 2803644"/>
                <a:gd name="connsiteX137" fmla="*/ 197245 w 913530"/>
                <a:gd name="connsiteY137" fmla="*/ 1509262 h 2803644"/>
                <a:gd name="connsiteX138" fmla="*/ 195235 w 913530"/>
                <a:gd name="connsiteY138" fmla="*/ 1515291 h 2803644"/>
                <a:gd name="connsiteX139" fmla="*/ 187196 w 913530"/>
                <a:gd name="connsiteY139" fmla="*/ 1527349 h 2803644"/>
                <a:gd name="connsiteX140" fmla="*/ 183177 w 913530"/>
                <a:gd name="connsiteY140" fmla="*/ 1533378 h 2803644"/>
                <a:gd name="connsiteX141" fmla="*/ 179158 w 913530"/>
                <a:gd name="connsiteY141" fmla="*/ 1539407 h 2803644"/>
                <a:gd name="connsiteX142" fmla="*/ 177148 w 913530"/>
                <a:gd name="connsiteY142" fmla="*/ 1545436 h 2803644"/>
                <a:gd name="connsiteX143" fmla="*/ 169109 w 913530"/>
                <a:gd name="connsiteY143" fmla="*/ 1555484 h 2803644"/>
                <a:gd name="connsiteX144" fmla="*/ 163080 w 913530"/>
                <a:gd name="connsiteY144" fmla="*/ 1567542 h 2803644"/>
                <a:gd name="connsiteX145" fmla="*/ 161071 w 913530"/>
                <a:gd name="connsiteY145" fmla="*/ 1573571 h 2803644"/>
                <a:gd name="connsiteX146" fmla="*/ 157051 w 913530"/>
                <a:gd name="connsiteY146" fmla="*/ 1577591 h 2803644"/>
                <a:gd name="connsiteX147" fmla="*/ 147003 w 913530"/>
                <a:gd name="connsiteY147" fmla="*/ 1589649 h 2803644"/>
                <a:gd name="connsiteX148" fmla="*/ 140974 w 913530"/>
                <a:gd name="connsiteY148" fmla="*/ 1601707 h 2803644"/>
                <a:gd name="connsiteX149" fmla="*/ 138964 w 913530"/>
                <a:gd name="connsiteY149" fmla="*/ 1607736 h 2803644"/>
                <a:gd name="connsiteX150" fmla="*/ 134945 w 913530"/>
                <a:gd name="connsiteY150" fmla="*/ 1613765 h 2803644"/>
                <a:gd name="connsiteX151" fmla="*/ 132935 w 913530"/>
                <a:gd name="connsiteY151" fmla="*/ 1619794 h 2803644"/>
                <a:gd name="connsiteX152" fmla="*/ 120877 w 913530"/>
                <a:gd name="connsiteY152" fmla="*/ 1635871 h 2803644"/>
                <a:gd name="connsiteX153" fmla="*/ 112839 w 913530"/>
                <a:gd name="connsiteY153" fmla="*/ 1651949 h 2803644"/>
                <a:gd name="connsiteX154" fmla="*/ 106810 w 913530"/>
                <a:gd name="connsiteY154" fmla="*/ 1670036 h 2803644"/>
                <a:gd name="connsiteX155" fmla="*/ 104800 w 913530"/>
                <a:gd name="connsiteY155" fmla="*/ 1676065 h 2803644"/>
                <a:gd name="connsiteX156" fmla="*/ 100781 w 913530"/>
                <a:gd name="connsiteY156" fmla="*/ 1682094 h 2803644"/>
                <a:gd name="connsiteX157" fmla="*/ 98771 w 913530"/>
                <a:gd name="connsiteY157" fmla="*/ 1688123 h 2803644"/>
                <a:gd name="connsiteX158" fmla="*/ 90732 w 913530"/>
                <a:gd name="connsiteY158" fmla="*/ 1700181 h 2803644"/>
                <a:gd name="connsiteX159" fmla="*/ 84703 w 913530"/>
                <a:gd name="connsiteY159" fmla="*/ 1712239 h 2803644"/>
                <a:gd name="connsiteX160" fmla="*/ 82693 w 913530"/>
                <a:gd name="connsiteY160" fmla="*/ 1718268 h 2803644"/>
                <a:gd name="connsiteX161" fmla="*/ 78674 w 913530"/>
                <a:gd name="connsiteY161" fmla="*/ 1724297 h 2803644"/>
                <a:gd name="connsiteX162" fmla="*/ 74655 w 913530"/>
                <a:gd name="connsiteY162" fmla="*/ 1736355 h 2803644"/>
                <a:gd name="connsiteX163" fmla="*/ 70635 w 913530"/>
                <a:gd name="connsiteY163" fmla="*/ 1740374 h 2803644"/>
                <a:gd name="connsiteX164" fmla="*/ 60587 w 913530"/>
                <a:gd name="connsiteY164" fmla="*/ 1748413 h 2803644"/>
                <a:gd name="connsiteX165" fmla="*/ 54558 w 913530"/>
                <a:gd name="connsiteY165" fmla="*/ 1760471 h 2803644"/>
                <a:gd name="connsiteX166" fmla="*/ 46519 w 913530"/>
                <a:gd name="connsiteY166" fmla="*/ 1770519 h 2803644"/>
                <a:gd name="connsiteX167" fmla="*/ 42500 w 913530"/>
                <a:gd name="connsiteY167" fmla="*/ 1776548 h 2803644"/>
                <a:gd name="connsiteX168" fmla="*/ 32452 w 913530"/>
                <a:gd name="connsiteY168" fmla="*/ 1788606 h 2803644"/>
                <a:gd name="connsiteX169" fmla="*/ 498249 w 913530"/>
                <a:gd name="connsiteY169" fmla="*/ 2803644 h 2803644"/>
                <a:gd name="connsiteX170" fmla="*/ 913530 w 913530"/>
                <a:gd name="connsiteY170" fmla="*/ 2800316 h 2803644"/>
                <a:gd name="connsiteX171" fmla="*/ 894600 w 913530"/>
                <a:gd name="connsiteY171" fmla="*/ 0 h 2803644"/>
                <a:gd name="connsiteX0" fmla="*/ 884871 w 903801"/>
                <a:gd name="connsiteY0" fmla="*/ 0 h 2803644"/>
                <a:gd name="connsiteX1" fmla="*/ 842668 w 903801"/>
                <a:gd name="connsiteY1" fmla="*/ 78377 h 2803644"/>
                <a:gd name="connsiteX2" fmla="*/ 838649 w 903801"/>
                <a:gd name="connsiteY2" fmla="*/ 84406 h 2803644"/>
                <a:gd name="connsiteX3" fmla="*/ 800465 w 903801"/>
                <a:gd name="connsiteY3" fmla="*/ 176851 h 2803644"/>
                <a:gd name="connsiteX4" fmla="*/ 796446 w 903801"/>
                <a:gd name="connsiteY4" fmla="*/ 188909 h 2803644"/>
                <a:gd name="connsiteX5" fmla="*/ 794436 w 903801"/>
                <a:gd name="connsiteY5" fmla="*/ 194938 h 2803644"/>
                <a:gd name="connsiteX6" fmla="*/ 786397 w 903801"/>
                <a:gd name="connsiteY6" fmla="*/ 213025 h 2803644"/>
                <a:gd name="connsiteX7" fmla="*/ 782378 w 903801"/>
                <a:gd name="connsiteY7" fmla="*/ 225083 h 2803644"/>
                <a:gd name="connsiteX8" fmla="*/ 780368 w 903801"/>
                <a:gd name="connsiteY8" fmla="*/ 231112 h 2803644"/>
                <a:gd name="connsiteX9" fmla="*/ 776349 w 903801"/>
                <a:gd name="connsiteY9" fmla="*/ 237141 h 2803644"/>
                <a:gd name="connsiteX10" fmla="*/ 768310 w 903801"/>
                <a:gd name="connsiteY10" fmla="*/ 253218 h 2803644"/>
                <a:gd name="connsiteX11" fmla="*/ 762281 w 903801"/>
                <a:gd name="connsiteY11" fmla="*/ 263266 h 2803644"/>
                <a:gd name="connsiteX12" fmla="*/ 760272 w 903801"/>
                <a:gd name="connsiteY12" fmla="*/ 269295 h 2803644"/>
                <a:gd name="connsiteX13" fmla="*/ 752233 w 903801"/>
                <a:gd name="connsiteY13" fmla="*/ 279344 h 2803644"/>
                <a:gd name="connsiteX14" fmla="*/ 748214 w 903801"/>
                <a:gd name="connsiteY14" fmla="*/ 291402 h 2803644"/>
                <a:gd name="connsiteX15" fmla="*/ 744194 w 903801"/>
                <a:gd name="connsiteY15" fmla="*/ 303460 h 2803644"/>
                <a:gd name="connsiteX16" fmla="*/ 740175 w 903801"/>
                <a:gd name="connsiteY16" fmla="*/ 315518 h 2803644"/>
                <a:gd name="connsiteX17" fmla="*/ 732136 w 903801"/>
                <a:gd name="connsiteY17" fmla="*/ 327576 h 2803644"/>
                <a:gd name="connsiteX18" fmla="*/ 726107 w 903801"/>
                <a:gd name="connsiteY18" fmla="*/ 339634 h 2803644"/>
                <a:gd name="connsiteX19" fmla="*/ 720078 w 903801"/>
                <a:gd name="connsiteY19" fmla="*/ 351692 h 2803644"/>
                <a:gd name="connsiteX20" fmla="*/ 714049 w 903801"/>
                <a:gd name="connsiteY20" fmla="*/ 369779 h 2803644"/>
                <a:gd name="connsiteX21" fmla="*/ 712040 w 903801"/>
                <a:gd name="connsiteY21" fmla="*/ 375808 h 2803644"/>
                <a:gd name="connsiteX22" fmla="*/ 706011 w 903801"/>
                <a:gd name="connsiteY22" fmla="*/ 397914 h 2803644"/>
                <a:gd name="connsiteX23" fmla="*/ 701991 w 903801"/>
                <a:gd name="connsiteY23" fmla="*/ 409972 h 2803644"/>
                <a:gd name="connsiteX24" fmla="*/ 699982 w 903801"/>
                <a:gd name="connsiteY24" fmla="*/ 416001 h 2803644"/>
                <a:gd name="connsiteX25" fmla="*/ 695962 w 903801"/>
                <a:gd name="connsiteY25" fmla="*/ 420021 h 2803644"/>
                <a:gd name="connsiteX26" fmla="*/ 689933 w 903801"/>
                <a:gd name="connsiteY26" fmla="*/ 438108 h 2803644"/>
                <a:gd name="connsiteX27" fmla="*/ 687924 w 903801"/>
                <a:gd name="connsiteY27" fmla="*/ 444137 h 2803644"/>
                <a:gd name="connsiteX28" fmla="*/ 683904 w 903801"/>
                <a:gd name="connsiteY28" fmla="*/ 450166 h 2803644"/>
                <a:gd name="connsiteX29" fmla="*/ 679885 w 903801"/>
                <a:gd name="connsiteY29" fmla="*/ 462224 h 2803644"/>
                <a:gd name="connsiteX30" fmla="*/ 675866 w 903801"/>
                <a:gd name="connsiteY30" fmla="*/ 476291 h 2803644"/>
                <a:gd name="connsiteX31" fmla="*/ 671846 w 903801"/>
                <a:gd name="connsiteY31" fmla="*/ 482320 h 2803644"/>
                <a:gd name="connsiteX32" fmla="*/ 669837 w 903801"/>
                <a:gd name="connsiteY32" fmla="*/ 488349 h 2803644"/>
                <a:gd name="connsiteX33" fmla="*/ 665817 w 903801"/>
                <a:gd name="connsiteY33" fmla="*/ 492369 h 2803644"/>
                <a:gd name="connsiteX34" fmla="*/ 661798 w 903801"/>
                <a:gd name="connsiteY34" fmla="*/ 504427 h 2803644"/>
                <a:gd name="connsiteX35" fmla="*/ 653759 w 903801"/>
                <a:gd name="connsiteY35" fmla="*/ 516485 h 2803644"/>
                <a:gd name="connsiteX36" fmla="*/ 647730 w 903801"/>
                <a:gd name="connsiteY36" fmla="*/ 526533 h 2803644"/>
                <a:gd name="connsiteX37" fmla="*/ 645721 w 903801"/>
                <a:gd name="connsiteY37" fmla="*/ 532562 h 2803644"/>
                <a:gd name="connsiteX38" fmla="*/ 637682 w 903801"/>
                <a:gd name="connsiteY38" fmla="*/ 544620 h 2803644"/>
                <a:gd name="connsiteX39" fmla="*/ 629643 w 903801"/>
                <a:gd name="connsiteY39" fmla="*/ 572756 h 2803644"/>
                <a:gd name="connsiteX40" fmla="*/ 625624 w 903801"/>
                <a:gd name="connsiteY40" fmla="*/ 578785 h 2803644"/>
                <a:gd name="connsiteX41" fmla="*/ 621604 w 903801"/>
                <a:gd name="connsiteY41" fmla="*/ 590843 h 2803644"/>
                <a:gd name="connsiteX42" fmla="*/ 613566 w 903801"/>
                <a:gd name="connsiteY42" fmla="*/ 602901 h 2803644"/>
                <a:gd name="connsiteX43" fmla="*/ 609546 w 903801"/>
                <a:gd name="connsiteY43" fmla="*/ 608930 h 2803644"/>
                <a:gd name="connsiteX44" fmla="*/ 601508 w 903801"/>
                <a:gd name="connsiteY44" fmla="*/ 627017 h 2803644"/>
                <a:gd name="connsiteX45" fmla="*/ 599498 w 903801"/>
                <a:gd name="connsiteY45" fmla="*/ 635055 h 2803644"/>
                <a:gd name="connsiteX46" fmla="*/ 593469 w 903801"/>
                <a:gd name="connsiteY46" fmla="*/ 653142 h 2803644"/>
                <a:gd name="connsiteX47" fmla="*/ 591459 w 903801"/>
                <a:gd name="connsiteY47" fmla="*/ 659171 h 2803644"/>
                <a:gd name="connsiteX48" fmla="*/ 589450 w 903801"/>
                <a:gd name="connsiteY48" fmla="*/ 665200 h 2803644"/>
                <a:gd name="connsiteX49" fmla="*/ 585430 w 903801"/>
                <a:gd name="connsiteY49" fmla="*/ 671229 h 2803644"/>
                <a:gd name="connsiteX50" fmla="*/ 583421 w 903801"/>
                <a:gd name="connsiteY50" fmla="*/ 677258 h 2803644"/>
                <a:gd name="connsiteX51" fmla="*/ 579401 w 903801"/>
                <a:gd name="connsiteY51" fmla="*/ 681278 h 2803644"/>
                <a:gd name="connsiteX52" fmla="*/ 575382 w 903801"/>
                <a:gd name="connsiteY52" fmla="*/ 687307 h 2803644"/>
                <a:gd name="connsiteX53" fmla="*/ 573372 w 903801"/>
                <a:gd name="connsiteY53" fmla="*/ 693336 h 2803644"/>
                <a:gd name="connsiteX54" fmla="*/ 569353 w 903801"/>
                <a:gd name="connsiteY54" fmla="*/ 699365 h 2803644"/>
                <a:gd name="connsiteX55" fmla="*/ 561314 w 903801"/>
                <a:gd name="connsiteY55" fmla="*/ 717452 h 2803644"/>
                <a:gd name="connsiteX56" fmla="*/ 555285 w 903801"/>
                <a:gd name="connsiteY56" fmla="*/ 737549 h 2803644"/>
                <a:gd name="connsiteX57" fmla="*/ 553276 w 903801"/>
                <a:gd name="connsiteY57" fmla="*/ 743578 h 2803644"/>
                <a:gd name="connsiteX58" fmla="*/ 549256 w 903801"/>
                <a:gd name="connsiteY58" fmla="*/ 749607 h 2803644"/>
                <a:gd name="connsiteX59" fmla="*/ 541218 w 903801"/>
                <a:gd name="connsiteY59" fmla="*/ 773723 h 2803644"/>
                <a:gd name="connsiteX60" fmla="*/ 539208 w 903801"/>
                <a:gd name="connsiteY60" fmla="*/ 779752 h 2803644"/>
                <a:gd name="connsiteX61" fmla="*/ 537198 w 903801"/>
                <a:gd name="connsiteY61" fmla="*/ 785781 h 2803644"/>
                <a:gd name="connsiteX62" fmla="*/ 533179 w 903801"/>
                <a:gd name="connsiteY62" fmla="*/ 799848 h 2803644"/>
                <a:gd name="connsiteX63" fmla="*/ 529160 w 903801"/>
                <a:gd name="connsiteY63" fmla="*/ 805877 h 2803644"/>
                <a:gd name="connsiteX64" fmla="*/ 523131 w 903801"/>
                <a:gd name="connsiteY64" fmla="*/ 815926 h 2803644"/>
                <a:gd name="connsiteX65" fmla="*/ 519111 w 903801"/>
                <a:gd name="connsiteY65" fmla="*/ 827984 h 2803644"/>
                <a:gd name="connsiteX66" fmla="*/ 515092 w 903801"/>
                <a:gd name="connsiteY66" fmla="*/ 834013 h 2803644"/>
                <a:gd name="connsiteX67" fmla="*/ 511073 w 903801"/>
                <a:gd name="connsiteY67" fmla="*/ 846071 h 2803644"/>
                <a:gd name="connsiteX68" fmla="*/ 509063 w 903801"/>
                <a:gd name="connsiteY68" fmla="*/ 852100 h 2803644"/>
                <a:gd name="connsiteX69" fmla="*/ 505044 w 903801"/>
                <a:gd name="connsiteY69" fmla="*/ 858129 h 2803644"/>
                <a:gd name="connsiteX70" fmla="*/ 499015 w 903801"/>
                <a:gd name="connsiteY70" fmla="*/ 876216 h 2803644"/>
                <a:gd name="connsiteX71" fmla="*/ 497005 w 903801"/>
                <a:gd name="connsiteY71" fmla="*/ 882245 h 2803644"/>
                <a:gd name="connsiteX72" fmla="*/ 490976 w 903801"/>
                <a:gd name="connsiteY72" fmla="*/ 888274 h 2803644"/>
                <a:gd name="connsiteX73" fmla="*/ 482937 w 903801"/>
                <a:gd name="connsiteY73" fmla="*/ 906361 h 2803644"/>
                <a:gd name="connsiteX74" fmla="*/ 478918 w 903801"/>
                <a:gd name="connsiteY74" fmla="*/ 918419 h 2803644"/>
                <a:gd name="connsiteX75" fmla="*/ 474899 w 903801"/>
                <a:gd name="connsiteY75" fmla="*/ 924448 h 2803644"/>
                <a:gd name="connsiteX76" fmla="*/ 470879 w 903801"/>
                <a:gd name="connsiteY76" fmla="*/ 936506 h 2803644"/>
                <a:gd name="connsiteX77" fmla="*/ 464850 w 903801"/>
                <a:gd name="connsiteY77" fmla="*/ 948564 h 2803644"/>
                <a:gd name="connsiteX78" fmla="*/ 460831 w 903801"/>
                <a:gd name="connsiteY78" fmla="*/ 954593 h 2803644"/>
                <a:gd name="connsiteX79" fmla="*/ 456812 w 903801"/>
                <a:gd name="connsiteY79" fmla="*/ 966651 h 2803644"/>
                <a:gd name="connsiteX80" fmla="*/ 448773 w 903801"/>
                <a:gd name="connsiteY80" fmla="*/ 990767 h 2803644"/>
                <a:gd name="connsiteX81" fmla="*/ 446763 w 903801"/>
                <a:gd name="connsiteY81" fmla="*/ 996796 h 2803644"/>
                <a:gd name="connsiteX82" fmla="*/ 444754 w 903801"/>
                <a:gd name="connsiteY82" fmla="*/ 1002825 h 2803644"/>
                <a:gd name="connsiteX83" fmla="*/ 440734 w 903801"/>
                <a:gd name="connsiteY83" fmla="*/ 1006844 h 2803644"/>
                <a:gd name="connsiteX84" fmla="*/ 434705 w 903801"/>
                <a:gd name="connsiteY84" fmla="*/ 1018902 h 2803644"/>
                <a:gd name="connsiteX85" fmla="*/ 432695 w 903801"/>
                <a:gd name="connsiteY85" fmla="*/ 1024931 h 2803644"/>
                <a:gd name="connsiteX86" fmla="*/ 428676 w 903801"/>
                <a:gd name="connsiteY86" fmla="*/ 1030960 h 2803644"/>
                <a:gd name="connsiteX87" fmla="*/ 422647 w 903801"/>
                <a:gd name="connsiteY87" fmla="*/ 1041009 h 2803644"/>
                <a:gd name="connsiteX88" fmla="*/ 414608 w 903801"/>
                <a:gd name="connsiteY88" fmla="*/ 1059096 h 2803644"/>
                <a:gd name="connsiteX89" fmla="*/ 410589 w 903801"/>
                <a:gd name="connsiteY89" fmla="*/ 1073163 h 2803644"/>
                <a:gd name="connsiteX90" fmla="*/ 402550 w 903801"/>
                <a:gd name="connsiteY90" fmla="*/ 1081202 h 2803644"/>
                <a:gd name="connsiteX91" fmla="*/ 398531 w 903801"/>
                <a:gd name="connsiteY91" fmla="*/ 1087231 h 2803644"/>
                <a:gd name="connsiteX92" fmla="*/ 396521 w 903801"/>
                <a:gd name="connsiteY92" fmla="*/ 1093260 h 2803644"/>
                <a:gd name="connsiteX93" fmla="*/ 392502 w 903801"/>
                <a:gd name="connsiteY93" fmla="*/ 1097280 h 2803644"/>
                <a:gd name="connsiteX94" fmla="*/ 390492 w 903801"/>
                <a:gd name="connsiteY94" fmla="*/ 1103309 h 2803644"/>
                <a:gd name="connsiteX95" fmla="*/ 382454 w 903801"/>
                <a:gd name="connsiteY95" fmla="*/ 1115367 h 2803644"/>
                <a:gd name="connsiteX96" fmla="*/ 380444 w 903801"/>
                <a:gd name="connsiteY96" fmla="*/ 1121396 h 2803644"/>
                <a:gd name="connsiteX97" fmla="*/ 372405 w 903801"/>
                <a:gd name="connsiteY97" fmla="*/ 1133454 h 2803644"/>
                <a:gd name="connsiteX98" fmla="*/ 364367 w 903801"/>
                <a:gd name="connsiteY98" fmla="*/ 1157570 h 2803644"/>
                <a:gd name="connsiteX99" fmla="*/ 362357 w 903801"/>
                <a:gd name="connsiteY99" fmla="*/ 1163599 h 2803644"/>
                <a:gd name="connsiteX100" fmla="*/ 360347 w 903801"/>
                <a:gd name="connsiteY100" fmla="*/ 1169628 h 2803644"/>
                <a:gd name="connsiteX101" fmla="*/ 352309 w 903801"/>
                <a:gd name="connsiteY101" fmla="*/ 1181686 h 2803644"/>
                <a:gd name="connsiteX102" fmla="*/ 348289 w 903801"/>
                <a:gd name="connsiteY102" fmla="*/ 1193744 h 2803644"/>
                <a:gd name="connsiteX103" fmla="*/ 344270 w 903801"/>
                <a:gd name="connsiteY103" fmla="*/ 1199773 h 2803644"/>
                <a:gd name="connsiteX104" fmla="*/ 342260 w 903801"/>
                <a:gd name="connsiteY104" fmla="*/ 1205802 h 2803644"/>
                <a:gd name="connsiteX105" fmla="*/ 338241 w 903801"/>
                <a:gd name="connsiteY105" fmla="*/ 1211831 h 2803644"/>
                <a:gd name="connsiteX106" fmla="*/ 330202 w 903801"/>
                <a:gd name="connsiteY106" fmla="*/ 1229918 h 2803644"/>
                <a:gd name="connsiteX107" fmla="*/ 326183 w 903801"/>
                <a:gd name="connsiteY107" fmla="*/ 1241976 h 2803644"/>
                <a:gd name="connsiteX108" fmla="*/ 324173 w 903801"/>
                <a:gd name="connsiteY108" fmla="*/ 1248005 h 2803644"/>
                <a:gd name="connsiteX109" fmla="*/ 312115 w 903801"/>
                <a:gd name="connsiteY109" fmla="*/ 1264082 h 2803644"/>
                <a:gd name="connsiteX110" fmla="*/ 308096 w 903801"/>
                <a:gd name="connsiteY110" fmla="*/ 1276140 h 2803644"/>
                <a:gd name="connsiteX111" fmla="*/ 306086 w 903801"/>
                <a:gd name="connsiteY111" fmla="*/ 1282169 h 2803644"/>
                <a:gd name="connsiteX112" fmla="*/ 302067 w 903801"/>
                <a:gd name="connsiteY112" fmla="*/ 1288198 h 2803644"/>
                <a:gd name="connsiteX113" fmla="*/ 296038 w 903801"/>
                <a:gd name="connsiteY113" fmla="*/ 1298247 h 2803644"/>
                <a:gd name="connsiteX114" fmla="*/ 290009 w 903801"/>
                <a:gd name="connsiteY114" fmla="*/ 1310305 h 2803644"/>
                <a:gd name="connsiteX115" fmla="*/ 285990 w 903801"/>
                <a:gd name="connsiteY115" fmla="*/ 1322363 h 2803644"/>
                <a:gd name="connsiteX116" fmla="*/ 283980 w 903801"/>
                <a:gd name="connsiteY116" fmla="*/ 1328392 h 2803644"/>
                <a:gd name="connsiteX117" fmla="*/ 277951 w 903801"/>
                <a:gd name="connsiteY117" fmla="*/ 1346479 h 2803644"/>
                <a:gd name="connsiteX118" fmla="*/ 275941 w 903801"/>
                <a:gd name="connsiteY118" fmla="*/ 1352508 h 2803644"/>
                <a:gd name="connsiteX119" fmla="*/ 271922 w 903801"/>
                <a:gd name="connsiteY119" fmla="*/ 1358537 h 2803644"/>
                <a:gd name="connsiteX120" fmla="*/ 269912 w 903801"/>
                <a:gd name="connsiteY120" fmla="*/ 1364566 h 2803644"/>
                <a:gd name="connsiteX121" fmla="*/ 261874 w 903801"/>
                <a:gd name="connsiteY121" fmla="*/ 1376624 h 2803644"/>
                <a:gd name="connsiteX122" fmla="*/ 257854 w 903801"/>
                <a:gd name="connsiteY122" fmla="*/ 1388682 h 2803644"/>
                <a:gd name="connsiteX123" fmla="*/ 255844 w 903801"/>
                <a:gd name="connsiteY123" fmla="*/ 1394711 h 2803644"/>
                <a:gd name="connsiteX124" fmla="*/ 251825 w 903801"/>
                <a:gd name="connsiteY124" fmla="*/ 1400740 h 2803644"/>
                <a:gd name="connsiteX125" fmla="*/ 247806 w 903801"/>
                <a:gd name="connsiteY125" fmla="*/ 1412798 h 2803644"/>
                <a:gd name="connsiteX126" fmla="*/ 245796 w 903801"/>
                <a:gd name="connsiteY126" fmla="*/ 1418827 h 2803644"/>
                <a:gd name="connsiteX127" fmla="*/ 241777 w 903801"/>
                <a:gd name="connsiteY127" fmla="*/ 1424856 h 2803644"/>
                <a:gd name="connsiteX128" fmla="*/ 237757 w 903801"/>
                <a:gd name="connsiteY128" fmla="*/ 1428875 h 2803644"/>
                <a:gd name="connsiteX129" fmla="*/ 223690 w 903801"/>
                <a:gd name="connsiteY129" fmla="*/ 1444952 h 2803644"/>
                <a:gd name="connsiteX130" fmla="*/ 215651 w 903801"/>
                <a:gd name="connsiteY130" fmla="*/ 1457011 h 2803644"/>
                <a:gd name="connsiteX131" fmla="*/ 211632 w 903801"/>
                <a:gd name="connsiteY131" fmla="*/ 1463040 h 2803644"/>
                <a:gd name="connsiteX132" fmla="*/ 207612 w 903801"/>
                <a:gd name="connsiteY132" fmla="*/ 1467059 h 2803644"/>
                <a:gd name="connsiteX133" fmla="*/ 201583 w 903801"/>
                <a:gd name="connsiteY133" fmla="*/ 1477107 h 2803644"/>
                <a:gd name="connsiteX134" fmla="*/ 199574 w 903801"/>
                <a:gd name="connsiteY134" fmla="*/ 1483136 h 2803644"/>
                <a:gd name="connsiteX135" fmla="*/ 195554 w 903801"/>
                <a:gd name="connsiteY135" fmla="*/ 1489165 h 2803644"/>
                <a:gd name="connsiteX136" fmla="*/ 191535 w 903801"/>
                <a:gd name="connsiteY136" fmla="*/ 1503233 h 2803644"/>
                <a:gd name="connsiteX137" fmla="*/ 187516 w 903801"/>
                <a:gd name="connsiteY137" fmla="*/ 1509262 h 2803644"/>
                <a:gd name="connsiteX138" fmla="*/ 185506 w 903801"/>
                <a:gd name="connsiteY138" fmla="*/ 1515291 h 2803644"/>
                <a:gd name="connsiteX139" fmla="*/ 177467 w 903801"/>
                <a:gd name="connsiteY139" fmla="*/ 1527349 h 2803644"/>
                <a:gd name="connsiteX140" fmla="*/ 173448 w 903801"/>
                <a:gd name="connsiteY140" fmla="*/ 1533378 h 2803644"/>
                <a:gd name="connsiteX141" fmla="*/ 169429 w 903801"/>
                <a:gd name="connsiteY141" fmla="*/ 1539407 h 2803644"/>
                <a:gd name="connsiteX142" fmla="*/ 167419 w 903801"/>
                <a:gd name="connsiteY142" fmla="*/ 1545436 h 2803644"/>
                <a:gd name="connsiteX143" fmla="*/ 159380 w 903801"/>
                <a:gd name="connsiteY143" fmla="*/ 1555484 h 2803644"/>
                <a:gd name="connsiteX144" fmla="*/ 153351 w 903801"/>
                <a:gd name="connsiteY144" fmla="*/ 1567542 h 2803644"/>
                <a:gd name="connsiteX145" fmla="*/ 151342 w 903801"/>
                <a:gd name="connsiteY145" fmla="*/ 1573571 h 2803644"/>
                <a:gd name="connsiteX146" fmla="*/ 147322 w 903801"/>
                <a:gd name="connsiteY146" fmla="*/ 1577591 h 2803644"/>
                <a:gd name="connsiteX147" fmla="*/ 137274 w 903801"/>
                <a:gd name="connsiteY147" fmla="*/ 1589649 h 2803644"/>
                <a:gd name="connsiteX148" fmla="*/ 131245 w 903801"/>
                <a:gd name="connsiteY148" fmla="*/ 1601707 h 2803644"/>
                <a:gd name="connsiteX149" fmla="*/ 129235 w 903801"/>
                <a:gd name="connsiteY149" fmla="*/ 1607736 h 2803644"/>
                <a:gd name="connsiteX150" fmla="*/ 125216 w 903801"/>
                <a:gd name="connsiteY150" fmla="*/ 1613765 h 2803644"/>
                <a:gd name="connsiteX151" fmla="*/ 123206 w 903801"/>
                <a:gd name="connsiteY151" fmla="*/ 1619794 h 2803644"/>
                <a:gd name="connsiteX152" fmla="*/ 111148 w 903801"/>
                <a:gd name="connsiteY152" fmla="*/ 1635871 h 2803644"/>
                <a:gd name="connsiteX153" fmla="*/ 103110 w 903801"/>
                <a:gd name="connsiteY153" fmla="*/ 1651949 h 2803644"/>
                <a:gd name="connsiteX154" fmla="*/ 97081 w 903801"/>
                <a:gd name="connsiteY154" fmla="*/ 1670036 h 2803644"/>
                <a:gd name="connsiteX155" fmla="*/ 95071 w 903801"/>
                <a:gd name="connsiteY155" fmla="*/ 1676065 h 2803644"/>
                <a:gd name="connsiteX156" fmla="*/ 91052 w 903801"/>
                <a:gd name="connsiteY156" fmla="*/ 1682094 h 2803644"/>
                <a:gd name="connsiteX157" fmla="*/ 89042 w 903801"/>
                <a:gd name="connsiteY157" fmla="*/ 1688123 h 2803644"/>
                <a:gd name="connsiteX158" fmla="*/ 81003 w 903801"/>
                <a:gd name="connsiteY158" fmla="*/ 1700181 h 2803644"/>
                <a:gd name="connsiteX159" fmla="*/ 74974 w 903801"/>
                <a:gd name="connsiteY159" fmla="*/ 1712239 h 2803644"/>
                <a:gd name="connsiteX160" fmla="*/ 72964 w 903801"/>
                <a:gd name="connsiteY160" fmla="*/ 1718268 h 2803644"/>
                <a:gd name="connsiteX161" fmla="*/ 68945 w 903801"/>
                <a:gd name="connsiteY161" fmla="*/ 1724297 h 2803644"/>
                <a:gd name="connsiteX162" fmla="*/ 64926 w 903801"/>
                <a:gd name="connsiteY162" fmla="*/ 1736355 h 2803644"/>
                <a:gd name="connsiteX163" fmla="*/ 60906 w 903801"/>
                <a:gd name="connsiteY163" fmla="*/ 1740374 h 2803644"/>
                <a:gd name="connsiteX164" fmla="*/ 50858 w 903801"/>
                <a:gd name="connsiteY164" fmla="*/ 1748413 h 2803644"/>
                <a:gd name="connsiteX165" fmla="*/ 44829 w 903801"/>
                <a:gd name="connsiteY165" fmla="*/ 1760471 h 2803644"/>
                <a:gd name="connsiteX166" fmla="*/ 36790 w 903801"/>
                <a:gd name="connsiteY166" fmla="*/ 1770519 h 2803644"/>
                <a:gd name="connsiteX167" fmla="*/ 32771 w 903801"/>
                <a:gd name="connsiteY167" fmla="*/ 1776548 h 2803644"/>
                <a:gd name="connsiteX168" fmla="*/ 488520 w 903801"/>
                <a:gd name="connsiteY168" fmla="*/ 2803644 h 2803644"/>
                <a:gd name="connsiteX169" fmla="*/ 903801 w 903801"/>
                <a:gd name="connsiteY169" fmla="*/ 2800316 h 2803644"/>
                <a:gd name="connsiteX170" fmla="*/ 884871 w 903801"/>
                <a:gd name="connsiteY170" fmla="*/ 0 h 2803644"/>
                <a:gd name="connsiteX0" fmla="*/ 885195 w 904125"/>
                <a:gd name="connsiteY0" fmla="*/ 0 h 2803644"/>
                <a:gd name="connsiteX1" fmla="*/ 842992 w 904125"/>
                <a:gd name="connsiteY1" fmla="*/ 78377 h 2803644"/>
                <a:gd name="connsiteX2" fmla="*/ 838973 w 904125"/>
                <a:gd name="connsiteY2" fmla="*/ 84406 h 2803644"/>
                <a:gd name="connsiteX3" fmla="*/ 800789 w 904125"/>
                <a:gd name="connsiteY3" fmla="*/ 176851 h 2803644"/>
                <a:gd name="connsiteX4" fmla="*/ 796770 w 904125"/>
                <a:gd name="connsiteY4" fmla="*/ 188909 h 2803644"/>
                <a:gd name="connsiteX5" fmla="*/ 794760 w 904125"/>
                <a:gd name="connsiteY5" fmla="*/ 194938 h 2803644"/>
                <a:gd name="connsiteX6" fmla="*/ 786721 w 904125"/>
                <a:gd name="connsiteY6" fmla="*/ 213025 h 2803644"/>
                <a:gd name="connsiteX7" fmla="*/ 782702 w 904125"/>
                <a:gd name="connsiteY7" fmla="*/ 225083 h 2803644"/>
                <a:gd name="connsiteX8" fmla="*/ 780692 w 904125"/>
                <a:gd name="connsiteY8" fmla="*/ 231112 h 2803644"/>
                <a:gd name="connsiteX9" fmla="*/ 776673 w 904125"/>
                <a:gd name="connsiteY9" fmla="*/ 237141 h 2803644"/>
                <a:gd name="connsiteX10" fmla="*/ 768634 w 904125"/>
                <a:gd name="connsiteY10" fmla="*/ 253218 h 2803644"/>
                <a:gd name="connsiteX11" fmla="*/ 762605 w 904125"/>
                <a:gd name="connsiteY11" fmla="*/ 263266 h 2803644"/>
                <a:gd name="connsiteX12" fmla="*/ 760596 w 904125"/>
                <a:gd name="connsiteY12" fmla="*/ 269295 h 2803644"/>
                <a:gd name="connsiteX13" fmla="*/ 752557 w 904125"/>
                <a:gd name="connsiteY13" fmla="*/ 279344 h 2803644"/>
                <a:gd name="connsiteX14" fmla="*/ 748538 w 904125"/>
                <a:gd name="connsiteY14" fmla="*/ 291402 h 2803644"/>
                <a:gd name="connsiteX15" fmla="*/ 744518 w 904125"/>
                <a:gd name="connsiteY15" fmla="*/ 303460 h 2803644"/>
                <a:gd name="connsiteX16" fmla="*/ 740499 w 904125"/>
                <a:gd name="connsiteY16" fmla="*/ 315518 h 2803644"/>
                <a:gd name="connsiteX17" fmla="*/ 732460 w 904125"/>
                <a:gd name="connsiteY17" fmla="*/ 327576 h 2803644"/>
                <a:gd name="connsiteX18" fmla="*/ 726431 w 904125"/>
                <a:gd name="connsiteY18" fmla="*/ 339634 h 2803644"/>
                <a:gd name="connsiteX19" fmla="*/ 720402 w 904125"/>
                <a:gd name="connsiteY19" fmla="*/ 351692 h 2803644"/>
                <a:gd name="connsiteX20" fmla="*/ 714373 w 904125"/>
                <a:gd name="connsiteY20" fmla="*/ 369779 h 2803644"/>
                <a:gd name="connsiteX21" fmla="*/ 712364 w 904125"/>
                <a:gd name="connsiteY21" fmla="*/ 375808 h 2803644"/>
                <a:gd name="connsiteX22" fmla="*/ 706335 w 904125"/>
                <a:gd name="connsiteY22" fmla="*/ 397914 h 2803644"/>
                <a:gd name="connsiteX23" fmla="*/ 702315 w 904125"/>
                <a:gd name="connsiteY23" fmla="*/ 409972 h 2803644"/>
                <a:gd name="connsiteX24" fmla="*/ 700306 w 904125"/>
                <a:gd name="connsiteY24" fmla="*/ 416001 h 2803644"/>
                <a:gd name="connsiteX25" fmla="*/ 696286 w 904125"/>
                <a:gd name="connsiteY25" fmla="*/ 420021 h 2803644"/>
                <a:gd name="connsiteX26" fmla="*/ 690257 w 904125"/>
                <a:gd name="connsiteY26" fmla="*/ 438108 h 2803644"/>
                <a:gd name="connsiteX27" fmla="*/ 688248 w 904125"/>
                <a:gd name="connsiteY27" fmla="*/ 444137 h 2803644"/>
                <a:gd name="connsiteX28" fmla="*/ 684228 w 904125"/>
                <a:gd name="connsiteY28" fmla="*/ 450166 h 2803644"/>
                <a:gd name="connsiteX29" fmla="*/ 680209 w 904125"/>
                <a:gd name="connsiteY29" fmla="*/ 462224 h 2803644"/>
                <a:gd name="connsiteX30" fmla="*/ 676190 w 904125"/>
                <a:gd name="connsiteY30" fmla="*/ 476291 h 2803644"/>
                <a:gd name="connsiteX31" fmla="*/ 672170 w 904125"/>
                <a:gd name="connsiteY31" fmla="*/ 482320 h 2803644"/>
                <a:gd name="connsiteX32" fmla="*/ 670161 w 904125"/>
                <a:gd name="connsiteY32" fmla="*/ 488349 h 2803644"/>
                <a:gd name="connsiteX33" fmla="*/ 666141 w 904125"/>
                <a:gd name="connsiteY33" fmla="*/ 492369 h 2803644"/>
                <a:gd name="connsiteX34" fmla="*/ 662122 w 904125"/>
                <a:gd name="connsiteY34" fmla="*/ 504427 h 2803644"/>
                <a:gd name="connsiteX35" fmla="*/ 654083 w 904125"/>
                <a:gd name="connsiteY35" fmla="*/ 516485 h 2803644"/>
                <a:gd name="connsiteX36" fmla="*/ 648054 w 904125"/>
                <a:gd name="connsiteY36" fmla="*/ 526533 h 2803644"/>
                <a:gd name="connsiteX37" fmla="*/ 646045 w 904125"/>
                <a:gd name="connsiteY37" fmla="*/ 532562 h 2803644"/>
                <a:gd name="connsiteX38" fmla="*/ 638006 w 904125"/>
                <a:gd name="connsiteY38" fmla="*/ 544620 h 2803644"/>
                <a:gd name="connsiteX39" fmla="*/ 629967 w 904125"/>
                <a:gd name="connsiteY39" fmla="*/ 572756 h 2803644"/>
                <a:gd name="connsiteX40" fmla="*/ 625948 w 904125"/>
                <a:gd name="connsiteY40" fmla="*/ 578785 h 2803644"/>
                <a:gd name="connsiteX41" fmla="*/ 621928 w 904125"/>
                <a:gd name="connsiteY41" fmla="*/ 590843 h 2803644"/>
                <a:gd name="connsiteX42" fmla="*/ 613890 w 904125"/>
                <a:gd name="connsiteY42" fmla="*/ 602901 h 2803644"/>
                <a:gd name="connsiteX43" fmla="*/ 609870 w 904125"/>
                <a:gd name="connsiteY43" fmla="*/ 608930 h 2803644"/>
                <a:gd name="connsiteX44" fmla="*/ 601832 w 904125"/>
                <a:gd name="connsiteY44" fmla="*/ 627017 h 2803644"/>
                <a:gd name="connsiteX45" fmla="*/ 599822 w 904125"/>
                <a:gd name="connsiteY45" fmla="*/ 635055 h 2803644"/>
                <a:gd name="connsiteX46" fmla="*/ 593793 w 904125"/>
                <a:gd name="connsiteY46" fmla="*/ 653142 h 2803644"/>
                <a:gd name="connsiteX47" fmla="*/ 591783 w 904125"/>
                <a:gd name="connsiteY47" fmla="*/ 659171 h 2803644"/>
                <a:gd name="connsiteX48" fmla="*/ 589774 w 904125"/>
                <a:gd name="connsiteY48" fmla="*/ 665200 h 2803644"/>
                <a:gd name="connsiteX49" fmla="*/ 585754 w 904125"/>
                <a:gd name="connsiteY49" fmla="*/ 671229 h 2803644"/>
                <a:gd name="connsiteX50" fmla="*/ 583745 w 904125"/>
                <a:gd name="connsiteY50" fmla="*/ 677258 h 2803644"/>
                <a:gd name="connsiteX51" fmla="*/ 579725 w 904125"/>
                <a:gd name="connsiteY51" fmla="*/ 681278 h 2803644"/>
                <a:gd name="connsiteX52" fmla="*/ 575706 w 904125"/>
                <a:gd name="connsiteY52" fmla="*/ 687307 h 2803644"/>
                <a:gd name="connsiteX53" fmla="*/ 573696 w 904125"/>
                <a:gd name="connsiteY53" fmla="*/ 693336 h 2803644"/>
                <a:gd name="connsiteX54" fmla="*/ 569677 w 904125"/>
                <a:gd name="connsiteY54" fmla="*/ 699365 h 2803644"/>
                <a:gd name="connsiteX55" fmla="*/ 561638 w 904125"/>
                <a:gd name="connsiteY55" fmla="*/ 717452 h 2803644"/>
                <a:gd name="connsiteX56" fmla="*/ 555609 w 904125"/>
                <a:gd name="connsiteY56" fmla="*/ 737549 h 2803644"/>
                <a:gd name="connsiteX57" fmla="*/ 553600 w 904125"/>
                <a:gd name="connsiteY57" fmla="*/ 743578 h 2803644"/>
                <a:gd name="connsiteX58" fmla="*/ 549580 w 904125"/>
                <a:gd name="connsiteY58" fmla="*/ 749607 h 2803644"/>
                <a:gd name="connsiteX59" fmla="*/ 541542 w 904125"/>
                <a:gd name="connsiteY59" fmla="*/ 773723 h 2803644"/>
                <a:gd name="connsiteX60" fmla="*/ 539532 w 904125"/>
                <a:gd name="connsiteY60" fmla="*/ 779752 h 2803644"/>
                <a:gd name="connsiteX61" fmla="*/ 537522 w 904125"/>
                <a:gd name="connsiteY61" fmla="*/ 785781 h 2803644"/>
                <a:gd name="connsiteX62" fmla="*/ 533503 w 904125"/>
                <a:gd name="connsiteY62" fmla="*/ 799848 h 2803644"/>
                <a:gd name="connsiteX63" fmla="*/ 529484 w 904125"/>
                <a:gd name="connsiteY63" fmla="*/ 805877 h 2803644"/>
                <a:gd name="connsiteX64" fmla="*/ 523455 w 904125"/>
                <a:gd name="connsiteY64" fmla="*/ 815926 h 2803644"/>
                <a:gd name="connsiteX65" fmla="*/ 519435 w 904125"/>
                <a:gd name="connsiteY65" fmla="*/ 827984 h 2803644"/>
                <a:gd name="connsiteX66" fmla="*/ 515416 w 904125"/>
                <a:gd name="connsiteY66" fmla="*/ 834013 h 2803644"/>
                <a:gd name="connsiteX67" fmla="*/ 511397 w 904125"/>
                <a:gd name="connsiteY67" fmla="*/ 846071 h 2803644"/>
                <a:gd name="connsiteX68" fmla="*/ 509387 w 904125"/>
                <a:gd name="connsiteY68" fmla="*/ 852100 h 2803644"/>
                <a:gd name="connsiteX69" fmla="*/ 505368 w 904125"/>
                <a:gd name="connsiteY69" fmla="*/ 858129 h 2803644"/>
                <a:gd name="connsiteX70" fmla="*/ 499339 w 904125"/>
                <a:gd name="connsiteY70" fmla="*/ 876216 h 2803644"/>
                <a:gd name="connsiteX71" fmla="*/ 497329 w 904125"/>
                <a:gd name="connsiteY71" fmla="*/ 882245 h 2803644"/>
                <a:gd name="connsiteX72" fmla="*/ 491300 w 904125"/>
                <a:gd name="connsiteY72" fmla="*/ 888274 h 2803644"/>
                <a:gd name="connsiteX73" fmla="*/ 483261 w 904125"/>
                <a:gd name="connsiteY73" fmla="*/ 906361 h 2803644"/>
                <a:gd name="connsiteX74" fmla="*/ 479242 w 904125"/>
                <a:gd name="connsiteY74" fmla="*/ 918419 h 2803644"/>
                <a:gd name="connsiteX75" fmla="*/ 475223 w 904125"/>
                <a:gd name="connsiteY75" fmla="*/ 924448 h 2803644"/>
                <a:gd name="connsiteX76" fmla="*/ 471203 w 904125"/>
                <a:gd name="connsiteY76" fmla="*/ 936506 h 2803644"/>
                <a:gd name="connsiteX77" fmla="*/ 465174 w 904125"/>
                <a:gd name="connsiteY77" fmla="*/ 948564 h 2803644"/>
                <a:gd name="connsiteX78" fmla="*/ 461155 w 904125"/>
                <a:gd name="connsiteY78" fmla="*/ 954593 h 2803644"/>
                <a:gd name="connsiteX79" fmla="*/ 457136 w 904125"/>
                <a:gd name="connsiteY79" fmla="*/ 966651 h 2803644"/>
                <a:gd name="connsiteX80" fmla="*/ 449097 w 904125"/>
                <a:gd name="connsiteY80" fmla="*/ 990767 h 2803644"/>
                <a:gd name="connsiteX81" fmla="*/ 447087 w 904125"/>
                <a:gd name="connsiteY81" fmla="*/ 996796 h 2803644"/>
                <a:gd name="connsiteX82" fmla="*/ 445078 w 904125"/>
                <a:gd name="connsiteY82" fmla="*/ 1002825 h 2803644"/>
                <a:gd name="connsiteX83" fmla="*/ 441058 w 904125"/>
                <a:gd name="connsiteY83" fmla="*/ 1006844 h 2803644"/>
                <a:gd name="connsiteX84" fmla="*/ 435029 w 904125"/>
                <a:gd name="connsiteY84" fmla="*/ 1018902 h 2803644"/>
                <a:gd name="connsiteX85" fmla="*/ 433019 w 904125"/>
                <a:gd name="connsiteY85" fmla="*/ 1024931 h 2803644"/>
                <a:gd name="connsiteX86" fmla="*/ 429000 w 904125"/>
                <a:gd name="connsiteY86" fmla="*/ 1030960 h 2803644"/>
                <a:gd name="connsiteX87" fmla="*/ 422971 w 904125"/>
                <a:gd name="connsiteY87" fmla="*/ 1041009 h 2803644"/>
                <a:gd name="connsiteX88" fmla="*/ 414932 w 904125"/>
                <a:gd name="connsiteY88" fmla="*/ 1059096 h 2803644"/>
                <a:gd name="connsiteX89" fmla="*/ 410913 w 904125"/>
                <a:gd name="connsiteY89" fmla="*/ 1073163 h 2803644"/>
                <a:gd name="connsiteX90" fmla="*/ 402874 w 904125"/>
                <a:gd name="connsiteY90" fmla="*/ 1081202 h 2803644"/>
                <a:gd name="connsiteX91" fmla="*/ 398855 w 904125"/>
                <a:gd name="connsiteY91" fmla="*/ 1087231 h 2803644"/>
                <a:gd name="connsiteX92" fmla="*/ 396845 w 904125"/>
                <a:gd name="connsiteY92" fmla="*/ 1093260 h 2803644"/>
                <a:gd name="connsiteX93" fmla="*/ 392826 w 904125"/>
                <a:gd name="connsiteY93" fmla="*/ 1097280 h 2803644"/>
                <a:gd name="connsiteX94" fmla="*/ 390816 w 904125"/>
                <a:gd name="connsiteY94" fmla="*/ 1103309 h 2803644"/>
                <a:gd name="connsiteX95" fmla="*/ 382778 w 904125"/>
                <a:gd name="connsiteY95" fmla="*/ 1115367 h 2803644"/>
                <a:gd name="connsiteX96" fmla="*/ 380768 w 904125"/>
                <a:gd name="connsiteY96" fmla="*/ 1121396 h 2803644"/>
                <a:gd name="connsiteX97" fmla="*/ 372729 w 904125"/>
                <a:gd name="connsiteY97" fmla="*/ 1133454 h 2803644"/>
                <a:gd name="connsiteX98" fmla="*/ 364691 w 904125"/>
                <a:gd name="connsiteY98" fmla="*/ 1157570 h 2803644"/>
                <a:gd name="connsiteX99" fmla="*/ 362681 w 904125"/>
                <a:gd name="connsiteY99" fmla="*/ 1163599 h 2803644"/>
                <a:gd name="connsiteX100" fmla="*/ 360671 w 904125"/>
                <a:gd name="connsiteY100" fmla="*/ 1169628 h 2803644"/>
                <a:gd name="connsiteX101" fmla="*/ 352633 w 904125"/>
                <a:gd name="connsiteY101" fmla="*/ 1181686 h 2803644"/>
                <a:gd name="connsiteX102" fmla="*/ 348613 w 904125"/>
                <a:gd name="connsiteY102" fmla="*/ 1193744 h 2803644"/>
                <a:gd name="connsiteX103" fmla="*/ 344594 w 904125"/>
                <a:gd name="connsiteY103" fmla="*/ 1199773 h 2803644"/>
                <a:gd name="connsiteX104" fmla="*/ 342584 w 904125"/>
                <a:gd name="connsiteY104" fmla="*/ 1205802 h 2803644"/>
                <a:gd name="connsiteX105" fmla="*/ 338565 w 904125"/>
                <a:gd name="connsiteY105" fmla="*/ 1211831 h 2803644"/>
                <a:gd name="connsiteX106" fmla="*/ 330526 w 904125"/>
                <a:gd name="connsiteY106" fmla="*/ 1229918 h 2803644"/>
                <a:gd name="connsiteX107" fmla="*/ 326507 w 904125"/>
                <a:gd name="connsiteY107" fmla="*/ 1241976 h 2803644"/>
                <a:gd name="connsiteX108" fmla="*/ 324497 w 904125"/>
                <a:gd name="connsiteY108" fmla="*/ 1248005 h 2803644"/>
                <a:gd name="connsiteX109" fmla="*/ 312439 w 904125"/>
                <a:gd name="connsiteY109" fmla="*/ 1264082 h 2803644"/>
                <a:gd name="connsiteX110" fmla="*/ 308420 w 904125"/>
                <a:gd name="connsiteY110" fmla="*/ 1276140 h 2803644"/>
                <a:gd name="connsiteX111" fmla="*/ 306410 w 904125"/>
                <a:gd name="connsiteY111" fmla="*/ 1282169 h 2803644"/>
                <a:gd name="connsiteX112" fmla="*/ 302391 w 904125"/>
                <a:gd name="connsiteY112" fmla="*/ 1288198 h 2803644"/>
                <a:gd name="connsiteX113" fmla="*/ 296362 w 904125"/>
                <a:gd name="connsiteY113" fmla="*/ 1298247 h 2803644"/>
                <a:gd name="connsiteX114" fmla="*/ 290333 w 904125"/>
                <a:gd name="connsiteY114" fmla="*/ 1310305 h 2803644"/>
                <a:gd name="connsiteX115" fmla="*/ 286314 w 904125"/>
                <a:gd name="connsiteY115" fmla="*/ 1322363 h 2803644"/>
                <a:gd name="connsiteX116" fmla="*/ 284304 w 904125"/>
                <a:gd name="connsiteY116" fmla="*/ 1328392 h 2803644"/>
                <a:gd name="connsiteX117" fmla="*/ 278275 w 904125"/>
                <a:gd name="connsiteY117" fmla="*/ 1346479 h 2803644"/>
                <a:gd name="connsiteX118" fmla="*/ 276265 w 904125"/>
                <a:gd name="connsiteY118" fmla="*/ 1352508 h 2803644"/>
                <a:gd name="connsiteX119" fmla="*/ 272246 w 904125"/>
                <a:gd name="connsiteY119" fmla="*/ 1358537 h 2803644"/>
                <a:gd name="connsiteX120" fmla="*/ 270236 w 904125"/>
                <a:gd name="connsiteY120" fmla="*/ 1364566 h 2803644"/>
                <a:gd name="connsiteX121" fmla="*/ 262198 w 904125"/>
                <a:gd name="connsiteY121" fmla="*/ 1376624 h 2803644"/>
                <a:gd name="connsiteX122" fmla="*/ 258178 w 904125"/>
                <a:gd name="connsiteY122" fmla="*/ 1388682 h 2803644"/>
                <a:gd name="connsiteX123" fmla="*/ 256168 w 904125"/>
                <a:gd name="connsiteY123" fmla="*/ 1394711 h 2803644"/>
                <a:gd name="connsiteX124" fmla="*/ 252149 w 904125"/>
                <a:gd name="connsiteY124" fmla="*/ 1400740 h 2803644"/>
                <a:gd name="connsiteX125" fmla="*/ 248130 w 904125"/>
                <a:gd name="connsiteY125" fmla="*/ 1412798 h 2803644"/>
                <a:gd name="connsiteX126" fmla="*/ 246120 w 904125"/>
                <a:gd name="connsiteY126" fmla="*/ 1418827 h 2803644"/>
                <a:gd name="connsiteX127" fmla="*/ 242101 w 904125"/>
                <a:gd name="connsiteY127" fmla="*/ 1424856 h 2803644"/>
                <a:gd name="connsiteX128" fmla="*/ 238081 w 904125"/>
                <a:gd name="connsiteY128" fmla="*/ 1428875 h 2803644"/>
                <a:gd name="connsiteX129" fmla="*/ 224014 w 904125"/>
                <a:gd name="connsiteY129" fmla="*/ 1444952 h 2803644"/>
                <a:gd name="connsiteX130" fmla="*/ 215975 w 904125"/>
                <a:gd name="connsiteY130" fmla="*/ 1457011 h 2803644"/>
                <a:gd name="connsiteX131" fmla="*/ 211956 w 904125"/>
                <a:gd name="connsiteY131" fmla="*/ 1463040 h 2803644"/>
                <a:gd name="connsiteX132" fmla="*/ 207936 w 904125"/>
                <a:gd name="connsiteY132" fmla="*/ 1467059 h 2803644"/>
                <a:gd name="connsiteX133" fmla="*/ 201907 w 904125"/>
                <a:gd name="connsiteY133" fmla="*/ 1477107 h 2803644"/>
                <a:gd name="connsiteX134" fmla="*/ 199898 w 904125"/>
                <a:gd name="connsiteY134" fmla="*/ 1483136 h 2803644"/>
                <a:gd name="connsiteX135" fmla="*/ 195878 w 904125"/>
                <a:gd name="connsiteY135" fmla="*/ 1489165 h 2803644"/>
                <a:gd name="connsiteX136" fmla="*/ 191859 w 904125"/>
                <a:gd name="connsiteY136" fmla="*/ 1503233 h 2803644"/>
                <a:gd name="connsiteX137" fmla="*/ 187840 w 904125"/>
                <a:gd name="connsiteY137" fmla="*/ 1509262 h 2803644"/>
                <a:gd name="connsiteX138" fmla="*/ 185830 w 904125"/>
                <a:gd name="connsiteY138" fmla="*/ 1515291 h 2803644"/>
                <a:gd name="connsiteX139" fmla="*/ 177791 w 904125"/>
                <a:gd name="connsiteY139" fmla="*/ 1527349 h 2803644"/>
                <a:gd name="connsiteX140" fmla="*/ 173772 w 904125"/>
                <a:gd name="connsiteY140" fmla="*/ 1533378 h 2803644"/>
                <a:gd name="connsiteX141" fmla="*/ 169753 w 904125"/>
                <a:gd name="connsiteY141" fmla="*/ 1539407 h 2803644"/>
                <a:gd name="connsiteX142" fmla="*/ 167743 w 904125"/>
                <a:gd name="connsiteY142" fmla="*/ 1545436 h 2803644"/>
                <a:gd name="connsiteX143" fmla="*/ 159704 w 904125"/>
                <a:gd name="connsiteY143" fmla="*/ 1555484 h 2803644"/>
                <a:gd name="connsiteX144" fmla="*/ 153675 w 904125"/>
                <a:gd name="connsiteY144" fmla="*/ 1567542 h 2803644"/>
                <a:gd name="connsiteX145" fmla="*/ 151666 w 904125"/>
                <a:gd name="connsiteY145" fmla="*/ 1573571 h 2803644"/>
                <a:gd name="connsiteX146" fmla="*/ 147646 w 904125"/>
                <a:gd name="connsiteY146" fmla="*/ 1577591 h 2803644"/>
                <a:gd name="connsiteX147" fmla="*/ 137598 w 904125"/>
                <a:gd name="connsiteY147" fmla="*/ 1589649 h 2803644"/>
                <a:gd name="connsiteX148" fmla="*/ 131569 w 904125"/>
                <a:gd name="connsiteY148" fmla="*/ 1601707 h 2803644"/>
                <a:gd name="connsiteX149" fmla="*/ 129559 w 904125"/>
                <a:gd name="connsiteY149" fmla="*/ 1607736 h 2803644"/>
                <a:gd name="connsiteX150" fmla="*/ 125540 w 904125"/>
                <a:gd name="connsiteY150" fmla="*/ 1613765 h 2803644"/>
                <a:gd name="connsiteX151" fmla="*/ 123530 w 904125"/>
                <a:gd name="connsiteY151" fmla="*/ 1619794 h 2803644"/>
                <a:gd name="connsiteX152" fmla="*/ 111472 w 904125"/>
                <a:gd name="connsiteY152" fmla="*/ 1635871 h 2803644"/>
                <a:gd name="connsiteX153" fmla="*/ 103434 w 904125"/>
                <a:gd name="connsiteY153" fmla="*/ 1651949 h 2803644"/>
                <a:gd name="connsiteX154" fmla="*/ 97405 w 904125"/>
                <a:gd name="connsiteY154" fmla="*/ 1670036 h 2803644"/>
                <a:gd name="connsiteX155" fmla="*/ 95395 w 904125"/>
                <a:gd name="connsiteY155" fmla="*/ 1676065 h 2803644"/>
                <a:gd name="connsiteX156" fmla="*/ 91376 w 904125"/>
                <a:gd name="connsiteY156" fmla="*/ 1682094 h 2803644"/>
                <a:gd name="connsiteX157" fmla="*/ 89366 w 904125"/>
                <a:gd name="connsiteY157" fmla="*/ 1688123 h 2803644"/>
                <a:gd name="connsiteX158" fmla="*/ 81327 w 904125"/>
                <a:gd name="connsiteY158" fmla="*/ 1700181 h 2803644"/>
                <a:gd name="connsiteX159" fmla="*/ 75298 w 904125"/>
                <a:gd name="connsiteY159" fmla="*/ 1712239 h 2803644"/>
                <a:gd name="connsiteX160" fmla="*/ 73288 w 904125"/>
                <a:gd name="connsiteY160" fmla="*/ 1718268 h 2803644"/>
                <a:gd name="connsiteX161" fmla="*/ 69269 w 904125"/>
                <a:gd name="connsiteY161" fmla="*/ 1724297 h 2803644"/>
                <a:gd name="connsiteX162" fmla="*/ 65250 w 904125"/>
                <a:gd name="connsiteY162" fmla="*/ 1736355 h 2803644"/>
                <a:gd name="connsiteX163" fmla="*/ 61230 w 904125"/>
                <a:gd name="connsiteY163" fmla="*/ 1740374 h 2803644"/>
                <a:gd name="connsiteX164" fmla="*/ 51182 w 904125"/>
                <a:gd name="connsiteY164" fmla="*/ 1748413 h 2803644"/>
                <a:gd name="connsiteX165" fmla="*/ 37114 w 904125"/>
                <a:gd name="connsiteY165" fmla="*/ 1770519 h 2803644"/>
                <a:gd name="connsiteX166" fmla="*/ 33095 w 904125"/>
                <a:gd name="connsiteY166" fmla="*/ 1776548 h 2803644"/>
                <a:gd name="connsiteX167" fmla="*/ 488844 w 904125"/>
                <a:gd name="connsiteY167" fmla="*/ 2803644 h 2803644"/>
                <a:gd name="connsiteX168" fmla="*/ 904125 w 904125"/>
                <a:gd name="connsiteY168" fmla="*/ 2800316 h 2803644"/>
                <a:gd name="connsiteX169" fmla="*/ 885195 w 904125"/>
                <a:gd name="connsiteY169" fmla="*/ 0 h 2803644"/>
                <a:gd name="connsiteX0" fmla="*/ 877972 w 896902"/>
                <a:gd name="connsiteY0" fmla="*/ 0 h 2803644"/>
                <a:gd name="connsiteX1" fmla="*/ 835769 w 896902"/>
                <a:gd name="connsiteY1" fmla="*/ 78377 h 2803644"/>
                <a:gd name="connsiteX2" fmla="*/ 831750 w 896902"/>
                <a:gd name="connsiteY2" fmla="*/ 84406 h 2803644"/>
                <a:gd name="connsiteX3" fmla="*/ 793566 w 896902"/>
                <a:gd name="connsiteY3" fmla="*/ 176851 h 2803644"/>
                <a:gd name="connsiteX4" fmla="*/ 789547 w 896902"/>
                <a:gd name="connsiteY4" fmla="*/ 188909 h 2803644"/>
                <a:gd name="connsiteX5" fmla="*/ 787537 w 896902"/>
                <a:gd name="connsiteY5" fmla="*/ 194938 h 2803644"/>
                <a:gd name="connsiteX6" fmla="*/ 779498 w 896902"/>
                <a:gd name="connsiteY6" fmla="*/ 213025 h 2803644"/>
                <a:gd name="connsiteX7" fmla="*/ 775479 w 896902"/>
                <a:gd name="connsiteY7" fmla="*/ 225083 h 2803644"/>
                <a:gd name="connsiteX8" fmla="*/ 773469 w 896902"/>
                <a:gd name="connsiteY8" fmla="*/ 231112 h 2803644"/>
                <a:gd name="connsiteX9" fmla="*/ 769450 w 896902"/>
                <a:gd name="connsiteY9" fmla="*/ 237141 h 2803644"/>
                <a:gd name="connsiteX10" fmla="*/ 761411 w 896902"/>
                <a:gd name="connsiteY10" fmla="*/ 253218 h 2803644"/>
                <a:gd name="connsiteX11" fmla="*/ 755382 w 896902"/>
                <a:gd name="connsiteY11" fmla="*/ 263266 h 2803644"/>
                <a:gd name="connsiteX12" fmla="*/ 753373 w 896902"/>
                <a:gd name="connsiteY12" fmla="*/ 269295 h 2803644"/>
                <a:gd name="connsiteX13" fmla="*/ 745334 w 896902"/>
                <a:gd name="connsiteY13" fmla="*/ 279344 h 2803644"/>
                <a:gd name="connsiteX14" fmla="*/ 741315 w 896902"/>
                <a:gd name="connsiteY14" fmla="*/ 291402 h 2803644"/>
                <a:gd name="connsiteX15" fmla="*/ 737295 w 896902"/>
                <a:gd name="connsiteY15" fmla="*/ 303460 h 2803644"/>
                <a:gd name="connsiteX16" fmla="*/ 733276 w 896902"/>
                <a:gd name="connsiteY16" fmla="*/ 315518 h 2803644"/>
                <a:gd name="connsiteX17" fmla="*/ 725237 w 896902"/>
                <a:gd name="connsiteY17" fmla="*/ 327576 h 2803644"/>
                <a:gd name="connsiteX18" fmla="*/ 719208 w 896902"/>
                <a:gd name="connsiteY18" fmla="*/ 339634 h 2803644"/>
                <a:gd name="connsiteX19" fmla="*/ 713179 w 896902"/>
                <a:gd name="connsiteY19" fmla="*/ 351692 h 2803644"/>
                <a:gd name="connsiteX20" fmla="*/ 707150 w 896902"/>
                <a:gd name="connsiteY20" fmla="*/ 369779 h 2803644"/>
                <a:gd name="connsiteX21" fmla="*/ 705141 w 896902"/>
                <a:gd name="connsiteY21" fmla="*/ 375808 h 2803644"/>
                <a:gd name="connsiteX22" fmla="*/ 699112 w 896902"/>
                <a:gd name="connsiteY22" fmla="*/ 397914 h 2803644"/>
                <a:gd name="connsiteX23" fmla="*/ 695092 w 896902"/>
                <a:gd name="connsiteY23" fmla="*/ 409972 h 2803644"/>
                <a:gd name="connsiteX24" fmla="*/ 693083 w 896902"/>
                <a:gd name="connsiteY24" fmla="*/ 416001 h 2803644"/>
                <a:gd name="connsiteX25" fmla="*/ 689063 w 896902"/>
                <a:gd name="connsiteY25" fmla="*/ 420021 h 2803644"/>
                <a:gd name="connsiteX26" fmla="*/ 683034 w 896902"/>
                <a:gd name="connsiteY26" fmla="*/ 438108 h 2803644"/>
                <a:gd name="connsiteX27" fmla="*/ 681025 w 896902"/>
                <a:gd name="connsiteY27" fmla="*/ 444137 h 2803644"/>
                <a:gd name="connsiteX28" fmla="*/ 677005 w 896902"/>
                <a:gd name="connsiteY28" fmla="*/ 450166 h 2803644"/>
                <a:gd name="connsiteX29" fmla="*/ 672986 w 896902"/>
                <a:gd name="connsiteY29" fmla="*/ 462224 h 2803644"/>
                <a:gd name="connsiteX30" fmla="*/ 668967 w 896902"/>
                <a:gd name="connsiteY30" fmla="*/ 476291 h 2803644"/>
                <a:gd name="connsiteX31" fmla="*/ 664947 w 896902"/>
                <a:gd name="connsiteY31" fmla="*/ 482320 h 2803644"/>
                <a:gd name="connsiteX32" fmla="*/ 662938 w 896902"/>
                <a:gd name="connsiteY32" fmla="*/ 488349 h 2803644"/>
                <a:gd name="connsiteX33" fmla="*/ 658918 w 896902"/>
                <a:gd name="connsiteY33" fmla="*/ 492369 h 2803644"/>
                <a:gd name="connsiteX34" fmla="*/ 654899 w 896902"/>
                <a:gd name="connsiteY34" fmla="*/ 504427 h 2803644"/>
                <a:gd name="connsiteX35" fmla="*/ 646860 w 896902"/>
                <a:gd name="connsiteY35" fmla="*/ 516485 h 2803644"/>
                <a:gd name="connsiteX36" fmla="*/ 640831 w 896902"/>
                <a:gd name="connsiteY36" fmla="*/ 526533 h 2803644"/>
                <a:gd name="connsiteX37" fmla="*/ 638822 w 896902"/>
                <a:gd name="connsiteY37" fmla="*/ 532562 h 2803644"/>
                <a:gd name="connsiteX38" fmla="*/ 630783 w 896902"/>
                <a:gd name="connsiteY38" fmla="*/ 544620 h 2803644"/>
                <a:gd name="connsiteX39" fmla="*/ 622744 w 896902"/>
                <a:gd name="connsiteY39" fmla="*/ 572756 h 2803644"/>
                <a:gd name="connsiteX40" fmla="*/ 618725 w 896902"/>
                <a:gd name="connsiteY40" fmla="*/ 578785 h 2803644"/>
                <a:gd name="connsiteX41" fmla="*/ 614705 w 896902"/>
                <a:gd name="connsiteY41" fmla="*/ 590843 h 2803644"/>
                <a:gd name="connsiteX42" fmla="*/ 606667 w 896902"/>
                <a:gd name="connsiteY42" fmla="*/ 602901 h 2803644"/>
                <a:gd name="connsiteX43" fmla="*/ 602647 w 896902"/>
                <a:gd name="connsiteY43" fmla="*/ 608930 h 2803644"/>
                <a:gd name="connsiteX44" fmla="*/ 594609 w 896902"/>
                <a:gd name="connsiteY44" fmla="*/ 627017 h 2803644"/>
                <a:gd name="connsiteX45" fmla="*/ 592599 w 896902"/>
                <a:gd name="connsiteY45" fmla="*/ 635055 h 2803644"/>
                <a:gd name="connsiteX46" fmla="*/ 586570 w 896902"/>
                <a:gd name="connsiteY46" fmla="*/ 653142 h 2803644"/>
                <a:gd name="connsiteX47" fmla="*/ 584560 w 896902"/>
                <a:gd name="connsiteY47" fmla="*/ 659171 h 2803644"/>
                <a:gd name="connsiteX48" fmla="*/ 582551 w 896902"/>
                <a:gd name="connsiteY48" fmla="*/ 665200 h 2803644"/>
                <a:gd name="connsiteX49" fmla="*/ 578531 w 896902"/>
                <a:gd name="connsiteY49" fmla="*/ 671229 h 2803644"/>
                <a:gd name="connsiteX50" fmla="*/ 576522 w 896902"/>
                <a:gd name="connsiteY50" fmla="*/ 677258 h 2803644"/>
                <a:gd name="connsiteX51" fmla="*/ 572502 w 896902"/>
                <a:gd name="connsiteY51" fmla="*/ 681278 h 2803644"/>
                <a:gd name="connsiteX52" fmla="*/ 568483 w 896902"/>
                <a:gd name="connsiteY52" fmla="*/ 687307 h 2803644"/>
                <a:gd name="connsiteX53" fmla="*/ 566473 w 896902"/>
                <a:gd name="connsiteY53" fmla="*/ 693336 h 2803644"/>
                <a:gd name="connsiteX54" fmla="*/ 562454 w 896902"/>
                <a:gd name="connsiteY54" fmla="*/ 699365 h 2803644"/>
                <a:gd name="connsiteX55" fmla="*/ 554415 w 896902"/>
                <a:gd name="connsiteY55" fmla="*/ 717452 h 2803644"/>
                <a:gd name="connsiteX56" fmla="*/ 548386 w 896902"/>
                <a:gd name="connsiteY56" fmla="*/ 737549 h 2803644"/>
                <a:gd name="connsiteX57" fmla="*/ 546377 w 896902"/>
                <a:gd name="connsiteY57" fmla="*/ 743578 h 2803644"/>
                <a:gd name="connsiteX58" fmla="*/ 542357 w 896902"/>
                <a:gd name="connsiteY58" fmla="*/ 749607 h 2803644"/>
                <a:gd name="connsiteX59" fmla="*/ 534319 w 896902"/>
                <a:gd name="connsiteY59" fmla="*/ 773723 h 2803644"/>
                <a:gd name="connsiteX60" fmla="*/ 532309 w 896902"/>
                <a:gd name="connsiteY60" fmla="*/ 779752 h 2803644"/>
                <a:gd name="connsiteX61" fmla="*/ 530299 w 896902"/>
                <a:gd name="connsiteY61" fmla="*/ 785781 h 2803644"/>
                <a:gd name="connsiteX62" fmla="*/ 526280 w 896902"/>
                <a:gd name="connsiteY62" fmla="*/ 799848 h 2803644"/>
                <a:gd name="connsiteX63" fmla="*/ 522261 w 896902"/>
                <a:gd name="connsiteY63" fmla="*/ 805877 h 2803644"/>
                <a:gd name="connsiteX64" fmla="*/ 516232 w 896902"/>
                <a:gd name="connsiteY64" fmla="*/ 815926 h 2803644"/>
                <a:gd name="connsiteX65" fmla="*/ 512212 w 896902"/>
                <a:gd name="connsiteY65" fmla="*/ 827984 h 2803644"/>
                <a:gd name="connsiteX66" fmla="*/ 508193 w 896902"/>
                <a:gd name="connsiteY66" fmla="*/ 834013 h 2803644"/>
                <a:gd name="connsiteX67" fmla="*/ 504174 w 896902"/>
                <a:gd name="connsiteY67" fmla="*/ 846071 h 2803644"/>
                <a:gd name="connsiteX68" fmla="*/ 502164 w 896902"/>
                <a:gd name="connsiteY68" fmla="*/ 852100 h 2803644"/>
                <a:gd name="connsiteX69" fmla="*/ 498145 w 896902"/>
                <a:gd name="connsiteY69" fmla="*/ 858129 h 2803644"/>
                <a:gd name="connsiteX70" fmla="*/ 492116 w 896902"/>
                <a:gd name="connsiteY70" fmla="*/ 876216 h 2803644"/>
                <a:gd name="connsiteX71" fmla="*/ 490106 w 896902"/>
                <a:gd name="connsiteY71" fmla="*/ 882245 h 2803644"/>
                <a:gd name="connsiteX72" fmla="*/ 484077 w 896902"/>
                <a:gd name="connsiteY72" fmla="*/ 888274 h 2803644"/>
                <a:gd name="connsiteX73" fmla="*/ 476038 w 896902"/>
                <a:gd name="connsiteY73" fmla="*/ 906361 h 2803644"/>
                <a:gd name="connsiteX74" fmla="*/ 472019 w 896902"/>
                <a:gd name="connsiteY74" fmla="*/ 918419 h 2803644"/>
                <a:gd name="connsiteX75" fmla="*/ 468000 w 896902"/>
                <a:gd name="connsiteY75" fmla="*/ 924448 h 2803644"/>
                <a:gd name="connsiteX76" fmla="*/ 463980 w 896902"/>
                <a:gd name="connsiteY76" fmla="*/ 936506 h 2803644"/>
                <a:gd name="connsiteX77" fmla="*/ 457951 w 896902"/>
                <a:gd name="connsiteY77" fmla="*/ 948564 h 2803644"/>
                <a:gd name="connsiteX78" fmla="*/ 453932 w 896902"/>
                <a:gd name="connsiteY78" fmla="*/ 954593 h 2803644"/>
                <a:gd name="connsiteX79" fmla="*/ 449913 w 896902"/>
                <a:gd name="connsiteY79" fmla="*/ 966651 h 2803644"/>
                <a:gd name="connsiteX80" fmla="*/ 441874 w 896902"/>
                <a:gd name="connsiteY80" fmla="*/ 990767 h 2803644"/>
                <a:gd name="connsiteX81" fmla="*/ 439864 w 896902"/>
                <a:gd name="connsiteY81" fmla="*/ 996796 h 2803644"/>
                <a:gd name="connsiteX82" fmla="*/ 437855 w 896902"/>
                <a:gd name="connsiteY82" fmla="*/ 1002825 h 2803644"/>
                <a:gd name="connsiteX83" fmla="*/ 433835 w 896902"/>
                <a:gd name="connsiteY83" fmla="*/ 1006844 h 2803644"/>
                <a:gd name="connsiteX84" fmla="*/ 427806 w 896902"/>
                <a:gd name="connsiteY84" fmla="*/ 1018902 h 2803644"/>
                <a:gd name="connsiteX85" fmla="*/ 425796 w 896902"/>
                <a:gd name="connsiteY85" fmla="*/ 1024931 h 2803644"/>
                <a:gd name="connsiteX86" fmla="*/ 421777 w 896902"/>
                <a:gd name="connsiteY86" fmla="*/ 1030960 h 2803644"/>
                <a:gd name="connsiteX87" fmla="*/ 415748 w 896902"/>
                <a:gd name="connsiteY87" fmla="*/ 1041009 h 2803644"/>
                <a:gd name="connsiteX88" fmla="*/ 407709 w 896902"/>
                <a:gd name="connsiteY88" fmla="*/ 1059096 h 2803644"/>
                <a:gd name="connsiteX89" fmla="*/ 403690 w 896902"/>
                <a:gd name="connsiteY89" fmla="*/ 1073163 h 2803644"/>
                <a:gd name="connsiteX90" fmla="*/ 395651 w 896902"/>
                <a:gd name="connsiteY90" fmla="*/ 1081202 h 2803644"/>
                <a:gd name="connsiteX91" fmla="*/ 391632 w 896902"/>
                <a:gd name="connsiteY91" fmla="*/ 1087231 h 2803644"/>
                <a:gd name="connsiteX92" fmla="*/ 389622 w 896902"/>
                <a:gd name="connsiteY92" fmla="*/ 1093260 h 2803644"/>
                <a:gd name="connsiteX93" fmla="*/ 385603 w 896902"/>
                <a:gd name="connsiteY93" fmla="*/ 1097280 h 2803644"/>
                <a:gd name="connsiteX94" fmla="*/ 383593 w 896902"/>
                <a:gd name="connsiteY94" fmla="*/ 1103309 h 2803644"/>
                <a:gd name="connsiteX95" fmla="*/ 375555 w 896902"/>
                <a:gd name="connsiteY95" fmla="*/ 1115367 h 2803644"/>
                <a:gd name="connsiteX96" fmla="*/ 373545 w 896902"/>
                <a:gd name="connsiteY96" fmla="*/ 1121396 h 2803644"/>
                <a:gd name="connsiteX97" fmla="*/ 365506 w 896902"/>
                <a:gd name="connsiteY97" fmla="*/ 1133454 h 2803644"/>
                <a:gd name="connsiteX98" fmla="*/ 357468 w 896902"/>
                <a:gd name="connsiteY98" fmla="*/ 1157570 h 2803644"/>
                <a:gd name="connsiteX99" fmla="*/ 355458 w 896902"/>
                <a:gd name="connsiteY99" fmla="*/ 1163599 h 2803644"/>
                <a:gd name="connsiteX100" fmla="*/ 353448 w 896902"/>
                <a:gd name="connsiteY100" fmla="*/ 1169628 h 2803644"/>
                <a:gd name="connsiteX101" fmla="*/ 345410 w 896902"/>
                <a:gd name="connsiteY101" fmla="*/ 1181686 h 2803644"/>
                <a:gd name="connsiteX102" fmla="*/ 341390 w 896902"/>
                <a:gd name="connsiteY102" fmla="*/ 1193744 h 2803644"/>
                <a:gd name="connsiteX103" fmla="*/ 337371 w 896902"/>
                <a:gd name="connsiteY103" fmla="*/ 1199773 h 2803644"/>
                <a:gd name="connsiteX104" fmla="*/ 335361 w 896902"/>
                <a:gd name="connsiteY104" fmla="*/ 1205802 h 2803644"/>
                <a:gd name="connsiteX105" fmla="*/ 331342 w 896902"/>
                <a:gd name="connsiteY105" fmla="*/ 1211831 h 2803644"/>
                <a:gd name="connsiteX106" fmla="*/ 323303 w 896902"/>
                <a:gd name="connsiteY106" fmla="*/ 1229918 h 2803644"/>
                <a:gd name="connsiteX107" fmla="*/ 319284 w 896902"/>
                <a:gd name="connsiteY107" fmla="*/ 1241976 h 2803644"/>
                <a:gd name="connsiteX108" fmla="*/ 317274 w 896902"/>
                <a:gd name="connsiteY108" fmla="*/ 1248005 h 2803644"/>
                <a:gd name="connsiteX109" fmla="*/ 305216 w 896902"/>
                <a:gd name="connsiteY109" fmla="*/ 1264082 h 2803644"/>
                <a:gd name="connsiteX110" fmla="*/ 301197 w 896902"/>
                <a:gd name="connsiteY110" fmla="*/ 1276140 h 2803644"/>
                <a:gd name="connsiteX111" fmla="*/ 299187 w 896902"/>
                <a:gd name="connsiteY111" fmla="*/ 1282169 h 2803644"/>
                <a:gd name="connsiteX112" fmla="*/ 295168 w 896902"/>
                <a:gd name="connsiteY112" fmla="*/ 1288198 h 2803644"/>
                <a:gd name="connsiteX113" fmla="*/ 289139 w 896902"/>
                <a:gd name="connsiteY113" fmla="*/ 1298247 h 2803644"/>
                <a:gd name="connsiteX114" fmla="*/ 283110 w 896902"/>
                <a:gd name="connsiteY114" fmla="*/ 1310305 h 2803644"/>
                <a:gd name="connsiteX115" fmla="*/ 279091 w 896902"/>
                <a:gd name="connsiteY115" fmla="*/ 1322363 h 2803644"/>
                <a:gd name="connsiteX116" fmla="*/ 277081 w 896902"/>
                <a:gd name="connsiteY116" fmla="*/ 1328392 h 2803644"/>
                <a:gd name="connsiteX117" fmla="*/ 271052 w 896902"/>
                <a:gd name="connsiteY117" fmla="*/ 1346479 h 2803644"/>
                <a:gd name="connsiteX118" fmla="*/ 269042 w 896902"/>
                <a:gd name="connsiteY118" fmla="*/ 1352508 h 2803644"/>
                <a:gd name="connsiteX119" fmla="*/ 265023 w 896902"/>
                <a:gd name="connsiteY119" fmla="*/ 1358537 h 2803644"/>
                <a:gd name="connsiteX120" fmla="*/ 263013 w 896902"/>
                <a:gd name="connsiteY120" fmla="*/ 1364566 h 2803644"/>
                <a:gd name="connsiteX121" fmla="*/ 254975 w 896902"/>
                <a:gd name="connsiteY121" fmla="*/ 1376624 h 2803644"/>
                <a:gd name="connsiteX122" fmla="*/ 250955 w 896902"/>
                <a:gd name="connsiteY122" fmla="*/ 1388682 h 2803644"/>
                <a:gd name="connsiteX123" fmla="*/ 248945 w 896902"/>
                <a:gd name="connsiteY123" fmla="*/ 1394711 h 2803644"/>
                <a:gd name="connsiteX124" fmla="*/ 244926 w 896902"/>
                <a:gd name="connsiteY124" fmla="*/ 1400740 h 2803644"/>
                <a:gd name="connsiteX125" fmla="*/ 240907 w 896902"/>
                <a:gd name="connsiteY125" fmla="*/ 1412798 h 2803644"/>
                <a:gd name="connsiteX126" fmla="*/ 238897 w 896902"/>
                <a:gd name="connsiteY126" fmla="*/ 1418827 h 2803644"/>
                <a:gd name="connsiteX127" fmla="*/ 234878 w 896902"/>
                <a:gd name="connsiteY127" fmla="*/ 1424856 h 2803644"/>
                <a:gd name="connsiteX128" fmla="*/ 230858 w 896902"/>
                <a:gd name="connsiteY128" fmla="*/ 1428875 h 2803644"/>
                <a:gd name="connsiteX129" fmla="*/ 216791 w 896902"/>
                <a:gd name="connsiteY129" fmla="*/ 1444952 h 2803644"/>
                <a:gd name="connsiteX130" fmla="*/ 208752 w 896902"/>
                <a:gd name="connsiteY130" fmla="*/ 1457011 h 2803644"/>
                <a:gd name="connsiteX131" fmla="*/ 204733 w 896902"/>
                <a:gd name="connsiteY131" fmla="*/ 1463040 h 2803644"/>
                <a:gd name="connsiteX132" fmla="*/ 200713 w 896902"/>
                <a:gd name="connsiteY132" fmla="*/ 1467059 h 2803644"/>
                <a:gd name="connsiteX133" fmla="*/ 194684 w 896902"/>
                <a:gd name="connsiteY133" fmla="*/ 1477107 h 2803644"/>
                <a:gd name="connsiteX134" fmla="*/ 192675 w 896902"/>
                <a:gd name="connsiteY134" fmla="*/ 1483136 h 2803644"/>
                <a:gd name="connsiteX135" fmla="*/ 188655 w 896902"/>
                <a:gd name="connsiteY135" fmla="*/ 1489165 h 2803644"/>
                <a:gd name="connsiteX136" fmla="*/ 184636 w 896902"/>
                <a:gd name="connsiteY136" fmla="*/ 1503233 h 2803644"/>
                <a:gd name="connsiteX137" fmla="*/ 180617 w 896902"/>
                <a:gd name="connsiteY137" fmla="*/ 1509262 h 2803644"/>
                <a:gd name="connsiteX138" fmla="*/ 178607 w 896902"/>
                <a:gd name="connsiteY138" fmla="*/ 1515291 h 2803644"/>
                <a:gd name="connsiteX139" fmla="*/ 170568 w 896902"/>
                <a:gd name="connsiteY139" fmla="*/ 1527349 h 2803644"/>
                <a:gd name="connsiteX140" fmla="*/ 166549 w 896902"/>
                <a:gd name="connsiteY140" fmla="*/ 1533378 h 2803644"/>
                <a:gd name="connsiteX141" fmla="*/ 162530 w 896902"/>
                <a:gd name="connsiteY141" fmla="*/ 1539407 h 2803644"/>
                <a:gd name="connsiteX142" fmla="*/ 160520 w 896902"/>
                <a:gd name="connsiteY142" fmla="*/ 1545436 h 2803644"/>
                <a:gd name="connsiteX143" fmla="*/ 152481 w 896902"/>
                <a:gd name="connsiteY143" fmla="*/ 1555484 h 2803644"/>
                <a:gd name="connsiteX144" fmla="*/ 146452 w 896902"/>
                <a:gd name="connsiteY144" fmla="*/ 1567542 h 2803644"/>
                <a:gd name="connsiteX145" fmla="*/ 144443 w 896902"/>
                <a:gd name="connsiteY145" fmla="*/ 1573571 h 2803644"/>
                <a:gd name="connsiteX146" fmla="*/ 140423 w 896902"/>
                <a:gd name="connsiteY146" fmla="*/ 1577591 h 2803644"/>
                <a:gd name="connsiteX147" fmla="*/ 130375 w 896902"/>
                <a:gd name="connsiteY147" fmla="*/ 1589649 h 2803644"/>
                <a:gd name="connsiteX148" fmla="*/ 124346 w 896902"/>
                <a:gd name="connsiteY148" fmla="*/ 1601707 h 2803644"/>
                <a:gd name="connsiteX149" fmla="*/ 122336 w 896902"/>
                <a:gd name="connsiteY149" fmla="*/ 1607736 h 2803644"/>
                <a:gd name="connsiteX150" fmla="*/ 118317 w 896902"/>
                <a:gd name="connsiteY150" fmla="*/ 1613765 h 2803644"/>
                <a:gd name="connsiteX151" fmla="*/ 116307 w 896902"/>
                <a:gd name="connsiteY151" fmla="*/ 1619794 h 2803644"/>
                <a:gd name="connsiteX152" fmla="*/ 104249 w 896902"/>
                <a:gd name="connsiteY152" fmla="*/ 1635871 h 2803644"/>
                <a:gd name="connsiteX153" fmla="*/ 96211 w 896902"/>
                <a:gd name="connsiteY153" fmla="*/ 1651949 h 2803644"/>
                <a:gd name="connsiteX154" fmla="*/ 90182 w 896902"/>
                <a:gd name="connsiteY154" fmla="*/ 1670036 h 2803644"/>
                <a:gd name="connsiteX155" fmla="*/ 88172 w 896902"/>
                <a:gd name="connsiteY155" fmla="*/ 1676065 h 2803644"/>
                <a:gd name="connsiteX156" fmla="*/ 84153 w 896902"/>
                <a:gd name="connsiteY156" fmla="*/ 1682094 h 2803644"/>
                <a:gd name="connsiteX157" fmla="*/ 82143 w 896902"/>
                <a:gd name="connsiteY157" fmla="*/ 1688123 h 2803644"/>
                <a:gd name="connsiteX158" fmla="*/ 74104 w 896902"/>
                <a:gd name="connsiteY158" fmla="*/ 1700181 h 2803644"/>
                <a:gd name="connsiteX159" fmla="*/ 68075 w 896902"/>
                <a:gd name="connsiteY159" fmla="*/ 1712239 h 2803644"/>
                <a:gd name="connsiteX160" fmla="*/ 66065 w 896902"/>
                <a:gd name="connsiteY160" fmla="*/ 1718268 h 2803644"/>
                <a:gd name="connsiteX161" fmla="*/ 62046 w 896902"/>
                <a:gd name="connsiteY161" fmla="*/ 1724297 h 2803644"/>
                <a:gd name="connsiteX162" fmla="*/ 58027 w 896902"/>
                <a:gd name="connsiteY162" fmla="*/ 1736355 h 2803644"/>
                <a:gd name="connsiteX163" fmla="*/ 54007 w 896902"/>
                <a:gd name="connsiteY163" fmla="*/ 1740374 h 2803644"/>
                <a:gd name="connsiteX164" fmla="*/ 43959 w 896902"/>
                <a:gd name="connsiteY164" fmla="*/ 1748413 h 2803644"/>
                <a:gd name="connsiteX165" fmla="*/ 29891 w 896902"/>
                <a:gd name="connsiteY165" fmla="*/ 1770519 h 2803644"/>
                <a:gd name="connsiteX166" fmla="*/ 481621 w 896902"/>
                <a:gd name="connsiteY166" fmla="*/ 2803644 h 2803644"/>
                <a:gd name="connsiteX167" fmla="*/ 896902 w 896902"/>
                <a:gd name="connsiteY167" fmla="*/ 2800316 h 2803644"/>
                <a:gd name="connsiteX168" fmla="*/ 877972 w 896902"/>
                <a:gd name="connsiteY168" fmla="*/ 0 h 2803644"/>
                <a:gd name="connsiteX0" fmla="*/ 864437 w 883367"/>
                <a:gd name="connsiteY0" fmla="*/ 0 h 2803644"/>
                <a:gd name="connsiteX1" fmla="*/ 822234 w 883367"/>
                <a:gd name="connsiteY1" fmla="*/ 78377 h 2803644"/>
                <a:gd name="connsiteX2" fmla="*/ 818215 w 883367"/>
                <a:gd name="connsiteY2" fmla="*/ 84406 h 2803644"/>
                <a:gd name="connsiteX3" fmla="*/ 780031 w 883367"/>
                <a:gd name="connsiteY3" fmla="*/ 176851 h 2803644"/>
                <a:gd name="connsiteX4" fmla="*/ 776012 w 883367"/>
                <a:gd name="connsiteY4" fmla="*/ 188909 h 2803644"/>
                <a:gd name="connsiteX5" fmla="*/ 774002 w 883367"/>
                <a:gd name="connsiteY5" fmla="*/ 194938 h 2803644"/>
                <a:gd name="connsiteX6" fmla="*/ 765963 w 883367"/>
                <a:gd name="connsiteY6" fmla="*/ 213025 h 2803644"/>
                <a:gd name="connsiteX7" fmla="*/ 761944 w 883367"/>
                <a:gd name="connsiteY7" fmla="*/ 225083 h 2803644"/>
                <a:gd name="connsiteX8" fmla="*/ 759934 w 883367"/>
                <a:gd name="connsiteY8" fmla="*/ 231112 h 2803644"/>
                <a:gd name="connsiteX9" fmla="*/ 755915 w 883367"/>
                <a:gd name="connsiteY9" fmla="*/ 237141 h 2803644"/>
                <a:gd name="connsiteX10" fmla="*/ 747876 w 883367"/>
                <a:gd name="connsiteY10" fmla="*/ 253218 h 2803644"/>
                <a:gd name="connsiteX11" fmla="*/ 741847 w 883367"/>
                <a:gd name="connsiteY11" fmla="*/ 263266 h 2803644"/>
                <a:gd name="connsiteX12" fmla="*/ 739838 w 883367"/>
                <a:gd name="connsiteY12" fmla="*/ 269295 h 2803644"/>
                <a:gd name="connsiteX13" fmla="*/ 731799 w 883367"/>
                <a:gd name="connsiteY13" fmla="*/ 279344 h 2803644"/>
                <a:gd name="connsiteX14" fmla="*/ 727780 w 883367"/>
                <a:gd name="connsiteY14" fmla="*/ 291402 h 2803644"/>
                <a:gd name="connsiteX15" fmla="*/ 723760 w 883367"/>
                <a:gd name="connsiteY15" fmla="*/ 303460 h 2803644"/>
                <a:gd name="connsiteX16" fmla="*/ 719741 w 883367"/>
                <a:gd name="connsiteY16" fmla="*/ 315518 h 2803644"/>
                <a:gd name="connsiteX17" fmla="*/ 711702 w 883367"/>
                <a:gd name="connsiteY17" fmla="*/ 327576 h 2803644"/>
                <a:gd name="connsiteX18" fmla="*/ 705673 w 883367"/>
                <a:gd name="connsiteY18" fmla="*/ 339634 h 2803644"/>
                <a:gd name="connsiteX19" fmla="*/ 699644 w 883367"/>
                <a:gd name="connsiteY19" fmla="*/ 351692 h 2803644"/>
                <a:gd name="connsiteX20" fmla="*/ 693615 w 883367"/>
                <a:gd name="connsiteY20" fmla="*/ 369779 h 2803644"/>
                <a:gd name="connsiteX21" fmla="*/ 691606 w 883367"/>
                <a:gd name="connsiteY21" fmla="*/ 375808 h 2803644"/>
                <a:gd name="connsiteX22" fmla="*/ 685577 w 883367"/>
                <a:gd name="connsiteY22" fmla="*/ 397914 h 2803644"/>
                <a:gd name="connsiteX23" fmla="*/ 681557 w 883367"/>
                <a:gd name="connsiteY23" fmla="*/ 409972 h 2803644"/>
                <a:gd name="connsiteX24" fmla="*/ 679548 w 883367"/>
                <a:gd name="connsiteY24" fmla="*/ 416001 h 2803644"/>
                <a:gd name="connsiteX25" fmla="*/ 675528 w 883367"/>
                <a:gd name="connsiteY25" fmla="*/ 420021 h 2803644"/>
                <a:gd name="connsiteX26" fmla="*/ 669499 w 883367"/>
                <a:gd name="connsiteY26" fmla="*/ 438108 h 2803644"/>
                <a:gd name="connsiteX27" fmla="*/ 667490 w 883367"/>
                <a:gd name="connsiteY27" fmla="*/ 444137 h 2803644"/>
                <a:gd name="connsiteX28" fmla="*/ 663470 w 883367"/>
                <a:gd name="connsiteY28" fmla="*/ 450166 h 2803644"/>
                <a:gd name="connsiteX29" fmla="*/ 659451 w 883367"/>
                <a:gd name="connsiteY29" fmla="*/ 462224 h 2803644"/>
                <a:gd name="connsiteX30" fmla="*/ 655432 w 883367"/>
                <a:gd name="connsiteY30" fmla="*/ 476291 h 2803644"/>
                <a:gd name="connsiteX31" fmla="*/ 651412 w 883367"/>
                <a:gd name="connsiteY31" fmla="*/ 482320 h 2803644"/>
                <a:gd name="connsiteX32" fmla="*/ 649403 w 883367"/>
                <a:gd name="connsiteY32" fmla="*/ 488349 h 2803644"/>
                <a:gd name="connsiteX33" fmla="*/ 645383 w 883367"/>
                <a:gd name="connsiteY33" fmla="*/ 492369 h 2803644"/>
                <a:gd name="connsiteX34" fmla="*/ 641364 w 883367"/>
                <a:gd name="connsiteY34" fmla="*/ 504427 h 2803644"/>
                <a:gd name="connsiteX35" fmla="*/ 633325 w 883367"/>
                <a:gd name="connsiteY35" fmla="*/ 516485 h 2803644"/>
                <a:gd name="connsiteX36" fmla="*/ 627296 w 883367"/>
                <a:gd name="connsiteY36" fmla="*/ 526533 h 2803644"/>
                <a:gd name="connsiteX37" fmla="*/ 625287 w 883367"/>
                <a:gd name="connsiteY37" fmla="*/ 532562 h 2803644"/>
                <a:gd name="connsiteX38" fmla="*/ 617248 w 883367"/>
                <a:gd name="connsiteY38" fmla="*/ 544620 h 2803644"/>
                <a:gd name="connsiteX39" fmla="*/ 609209 w 883367"/>
                <a:gd name="connsiteY39" fmla="*/ 572756 h 2803644"/>
                <a:gd name="connsiteX40" fmla="*/ 605190 w 883367"/>
                <a:gd name="connsiteY40" fmla="*/ 578785 h 2803644"/>
                <a:gd name="connsiteX41" fmla="*/ 601170 w 883367"/>
                <a:gd name="connsiteY41" fmla="*/ 590843 h 2803644"/>
                <a:gd name="connsiteX42" fmla="*/ 593132 w 883367"/>
                <a:gd name="connsiteY42" fmla="*/ 602901 h 2803644"/>
                <a:gd name="connsiteX43" fmla="*/ 589112 w 883367"/>
                <a:gd name="connsiteY43" fmla="*/ 608930 h 2803644"/>
                <a:gd name="connsiteX44" fmla="*/ 581074 w 883367"/>
                <a:gd name="connsiteY44" fmla="*/ 627017 h 2803644"/>
                <a:gd name="connsiteX45" fmla="*/ 579064 w 883367"/>
                <a:gd name="connsiteY45" fmla="*/ 635055 h 2803644"/>
                <a:gd name="connsiteX46" fmla="*/ 573035 w 883367"/>
                <a:gd name="connsiteY46" fmla="*/ 653142 h 2803644"/>
                <a:gd name="connsiteX47" fmla="*/ 571025 w 883367"/>
                <a:gd name="connsiteY47" fmla="*/ 659171 h 2803644"/>
                <a:gd name="connsiteX48" fmla="*/ 569016 w 883367"/>
                <a:gd name="connsiteY48" fmla="*/ 665200 h 2803644"/>
                <a:gd name="connsiteX49" fmla="*/ 564996 w 883367"/>
                <a:gd name="connsiteY49" fmla="*/ 671229 h 2803644"/>
                <a:gd name="connsiteX50" fmla="*/ 562987 w 883367"/>
                <a:gd name="connsiteY50" fmla="*/ 677258 h 2803644"/>
                <a:gd name="connsiteX51" fmla="*/ 558967 w 883367"/>
                <a:gd name="connsiteY51" fmla="*/ 681278 h 2803644"/>
                <a:gd name="connsiteX52" fmla="*/ 554948 w 883367"/>
                <a:gd name="connsiteY52" fmla="*/ 687307 h 2803644"/>
                <a:gd name="connsiteX53" fmla="*/ 552938 w 883367"/>
                <a:gd name="connsiteY53" fmla="*/ 693336 h 2803644"/>
                <a:gd name="connsiteX54" fmla="*/ 548919 w 883367"/>
                <a:gd name="connsiteY54" fmla="*/ 699365 h 2803644"/>
                <a:gd name="connsiteX55" fmla="*/ 540880 w 883367"/>
                <a:gd name="connsiteY55" fmla="*/ 717452 h 2803644"/>
                <a:gd name="connsiteX56" fmla="*/ 534851 w 883367"/>
                <a:gd name="connsiteY56" fmla="*/ 737549 h 2803644"/>
                <a:gd name="connsiteX57" fmla="*/ 532842 w 883367"/>
                <a:gd name="connsiteY57" fmla="*/ 743578 h 2803644"/>
                <a:gd name="connsiteX58" fmla="*/ 528822 w 883367"/>
                <a:gd name="connsiteY58" fmla="*/ 749607 h 2803644"/>
                <a:gd name="connsiteX59" fmla="*/ 520784 w 883367"/>
                <a:gd name="connsiteY59" fmla="*/ 773723 h 2803644"/>
                <a:gd name="connsiteX60" fmla="*/ 518774 w 883367"/>
                <a:gd name="connsiteY60" fmla="*/ 779752 h 2803644"/>
                <a:gd name="connsiteX61" fmla="*/ 516764 w 883367"/>
                <a:gd name="connsiteY61" fmla="*/ 785781 h 2803644"/>
                <a:gd name="connsiteX62" fmla="*/ 512745 w 883367"/>
                <a:gd name="connsiteY62" fmla="*/ 799848 h 2803644"/>
                <a:gd name="connsiteX63" fmla="*/ 508726 w 883367"/>
                <a:gd name="connsiteY63" fmla="*/ 805877 h 2803644"/>
                <a:gd name="connsiteX64" fmla="*/ 502697 w 883367"/>
                <a:gd name="connsiteY64" fmla="*/ 815926 h 2803644"/>
                <a:gd name="connsiteX65" fmla="*/ 498677 w 883367"/>
                <a:gd name="connsiteY65" fmla="*/ 827984 h 2803644"/>
                <a:gd name="connsiteX66" fmla="*/ 494658 w 883367"/>
                <a:gd name="connsiteY66" fmla="*/ 834013 h 2803644"/>
                <a:gd name="connsiteX67" fmla="*/ 490639 w 883367"/>
                <a:gd name="connsiteY67" fmla="*/ 846071 h 2803644"/>
                <a:gd name="connsiteX68" fmla="*/ 488629 w 883367"/>
                <a:gd name="connsiteY68" fmla="*/ 852100 h 2803644"/>
                <a:gd name="connsiteX69" fmla="*/ 484610 w 883367"/>
                <a:gd name="connsiteY69" fmla="*/ 858129 h 2803644"/>
                <a:gd name="connsiteX70" fmla="*/ 478581 w 883367"/>
                <a:gd name="connsiteY70" fmla="*/ 876216 h 2803644"/>
                <a:gd name="connsiteX71" fmla="*/ 476571 w 883367"/>
                <a:gd name="connsiteY71" fmla="*/ 882245 h 2803644"/>
                <a:gd name="connsiteX72" fmla="*/ 470542 w 883367"/>
                <a:gd name="connsiteY72" fmla="*/ 888274 h 2803644"/>
                <a:gd name="connsiteX73" fmla="*/ 462503 w 883367"/>
                <a:gd name="connsiteY73" fmla="*/ 906361 h 2803644"/>
                <a:gd name="connsiteX74" fmla="*/ 458484 w 883367"/>
                <a:gd name="connsiteY74" fmla="*/ 918419 h 2803644"/>
                <a:gd name="connsiteX75" fmla="*/ 454465 w 883367"/>
                <a:gd name="connsiteY75" fmla="*/ 924448 h 2803644"/>
                <a:gd name="connsiteX76" fmla="*/ 450445 w 883367"/>
                <a:gd name="connsiteY76" fmla="*/ 936506 h 2803644"/>
                <a:gd name="connsiteX77" fmla="*/ 444416 w 883367"/>
                <a:gd name="connsiteY77" fmla="*/ 948564 h 2803644"/>
                <a:gd name="connsiteX78" fmla="*/ 440397 w 883367"/>
                <a:gd name="connsiteY78" fmla="*/ 954593 h 2803644"/>
                <a:gd name="connsiteX79" fmla="*/ 436378 w 883367"/>
                <a:gd name="connsiteY79" fmla="*/ 966651 h 2803644"/>
                <a:gd name="connsiteX80" fmla="*/ 428339 w 883367"/>
                <a:gd name="connsiteY80" fmla="*/ 990767 h 2803644"/>
                <a:gd name="connsiteX81" fmla="*/ 426329 w 883367"/>
                <a:gd name="connsiteY81" fmla="*/ 996796 h 2803644"/>
                <a:gd name="connsiteX82" fmla="*/ 424320 w 883367"/>
                <a:gd name="connsiteY82" fmla="*/ 1002825 h 2803644"/>
                <a:gd name="connsiteX83" fmla="*/ 420300 w 883367"/>
                <a:gd name="connsiteY83" fmla="*/ 1006844 h 2803644"/>
                <a:gd name="connsiteX84" fmla="*/ 414271 w 883367"/>
                <a:gd name="connsiteY84" fmla="*/ 1018902 h 2803644"/>
                <a:gd name="connsiteX85" fmla="*/ 412261 w 883367"/>
                <a:gd name="connsiteY85" fmla="*/ 1024931 h 2803644"/>
                <a:gd name="connsiteX86" fmla="*/ 408242 w 883367"/>
                <a:gd name="connsiteY86" fmla="*/ 1030960 h 2803644"/>
                <a:gd name="connsiteX87" fmla="*/ 402213 w 883367"/>
                <a:gd name="connsiteY87" fmla="*/ 1041009 h 2803644"/>
                <a:gd name="connsiteX88" fmla="*/ 394174 w 883367"/>
                <a:gd name="connsiteY88" fmla="*/ 1059096 h 2803644"/>
                <a:gd name="connsiteX89" fmla="*/ 390155 w 883367"/>
                <a:gd name="connsiteY89" fmla="*/ 1073163 h 2803644"/>
                <a:gd name="connsiteX90" fmla="*/ 382116 w 883367"/>
                <a:gd name="connsiteY90" fmla="*/ 1081202 h 2803644"/>
                <a:gd name="connsiteX91" fmla="*/ 378097 w 883367"/>
                <a:gd name="connsiteY91" fmla="*/ 1087231 h 2803644"/>
                <a:gd name="connsiteX92" fmla="*/ 376087 w 883367"/>
                <a:gd name="connsiteY92" fmla="*/ 1093260 h 2803644"/>
                <a:gd name="connsiteX93" fmla="*/ 372068 w 883367"/>
                <a:gd name="connsiteY93" fmla="*/ 1097280 h 2803644"/>
                <a:gd name="connsiteX94" fmla="*/ 370058 w 883367"/>
                <a:gd name="connsiteY94" fmla="*/ 1103309 h 2803644"/>
                <a:gd name="connsiteX95" fmla="*/ 362020 w 883367"/>
                <a:gd name="connsiteY95" fmla="*/ 1115367 h 2803644"/>
                <a:gd name="connsiteX96" fmla="*/ 360010 w 883367"/>
                <a:gd name="connsiteY96" fmla="*/ 1121396 h 2803644"/>
                <a:gd name="connsiteX97" fmla="*/ 351971 w 883367"/>
                <a:gd name="connsiteY97" fmla="*/ 1133454 h 2803644"/>
                <a:gd name="connsiteX98" fmla="*/ 343933 w 883367"/>
                <a:gd name="connsiteY98" fmla="*/ 1157570 h 2803644"/>
                <a:gd name="connsiteX99" fmla="*/ 341923 w 883367"/>
                <a:gd name="connsiteY99" fmla="*/ 1163599 h 2803644"/>
                <a:gd name="connsiteX100" fmla="*/ 339913 w 883367"/>
                <a:gd name="connsiteY100" fmla="*/ 1169628 h 2803644"/>
                <a:gd name="connsiteX101" fmla="*/ 331875 w 883367"/>
                <a:gd name="connsiteY101" fmla="*/ 1181686 h 2803644"/>
                <a:gd name="connsiteX102" fmla="*/ 327855 w 883367"/>
                <a:gd name="connsiteY102" fmla="*/ 1193744 h 2803644"/>
                <a:gd name="connsiteX103" fmla="*/ 323836 w 883367"/>
                <a:gd name="connsiteY103" fmla="*/ 1199773 h 2803644"/>
                <a:gd name="connsiteX104" fmla="*/ 321826 w 883367"/>
                <a:gd name="connsiteY104" fmla="*/ 1205802 h 2803644"/>
                <a:gd name="connsiteX105" fmla="*/ 317807 w 883367"/>
                <a:gd name="connsiteY105" fmla="*/ 1211831 h 2803644"/>
                <a:gd name="connsiteX106" fmla="*/ 309768 w 883367"/>
                <a:gd name="connsiteY106" fmla="*/ 1229918 h 2803644"/>
                <a:gd name="connsiteX107" fmla="*/ 305749 w 883367"/>
                <a:gd name="connsiteY107" fmla="*/ 1241976 h 2803644"/>
                <a:gd name="connsiteX108" fmla="*/ 303739 w 883367"/>
                <a:gd name="connsiteY108" fmla="*/ 1248005 h 2803644"/>
                <a:gd name="connsiteX109" fmla="*/ 291681 w 883367"/>
                <a:gd name="connsiteY109" fmla="*/ 1264082 h 2803644"/>
                <a:gd name="connsiteX110" fmla="*/ 287662 w 883367"/>
                <a:gd name="connsiteY110" fmla="*/ 1276140 h 2803644"/>
                <a:gd name="connsiteX111" fmla="*/ 285652 w 883367"/>
                <a:gd name="connsiteY111" fmla="*/ 1282169 h 2803644"/>
                <a:gd name="connsiteX112" fmla="*/ 281633 w 883367"/>
                <a:gd name="connsiteY112" fmla="*/ 1288198 h 2803644"/>
                <a:gd name="connsiteX113" fmla="*/ 275604 w 883367"/>
                <a:gd name="connsiteY113" fmla="*/ 1298247 h 2803644"/>
                <a:gd name="connsiteX114" fmla="*/ 269575 w 883367"/>
                <a:gd name="connsiteY114" fmla="*/ 1310305 h 2803644"/>
                <a:gd name="connsiteX115" fmla="*/ 265556 w 883367"/>
                <a:gd name="connsiteY115" fmla="*/ 1322363 h 2803644"/>
                <a:gd name="connsiteX116" fmla="*/ 263546 w 883367"/>
                <a:gd name="connsiteY116" fmla="*/ 1328392 h 2803644"/>
                <a:gd name="connsiteX117" fmla="*/ 257517 w 883367"/>
                <a:gd name="connsiteY117" fmla="*/ 1346479 h 2803644"/>
                <a:gd name="connsiteX118" fmla="*/ 255507 w 883367"/>
                <a:gd name="connsiteY118" fmla="*/ 1352508 h 2803644"/>
                <a:gd name="connsiteX119" fmla="*/ 251488 w 883367"/>
                <a:gd name="connsiteY119" fmla="*/ 1358537 h 2803644"/>
                <a:gd name="connsiteX120" fmla="*/ 249478 w 883367"/>
                <a:gd name="connsiteY120" fmla="*/ 1364566 h 2803644"/>
                <a:gd name="connsiteX121" fmla="*/ 241440 w 883367"/>
                <a:gd name="connsiteY121" fmla="*/ 1376624 h 2803644"/>
                <a:gd name="connsiteX122" fmla="*/ 237420 w 883367"/>
                <a:gd name="connsiteY122" fmla="*/ 1388682 h 2803644"/>
                <a:gd name="connsiteX123" fmla="*/ 235410 w 883367"/>
                <a:gd name="connsiteY123" fmla="*/ 1394711 h 2803644"/>
                <a:gd name="connsiteX124" fmla="*/ 231391 w 883367"/>
                <a:gd name="connsiteY124" fmla="*/ 1400740 h 2803644"/>
                <a:gd name="connsiteX125" fmla="*/ 227372 w 883367"/>
                <a:gd name="connsiteY125" fmla="*/ 1412798 h 2803644"/>
                <a:gd name="connsiteX126" fmla="*/ 225362 w 883367"/>
                <a:gd name="connsiteY126" fmla="*/ 1418827 h 2803644"/>
                <a:gd name="connsiteX127" fmla="*/ 221343 w 883367"/>
                <a:gd name="connsiteY127" fmla="*/ 1424856 h 2803644"/>
                <a:gd name="connsiteX128" fmla="*/ 217323 w 883367"/>
                <a:gd name="connsiteY128" fmla="*/ 1428875 h 2803644"/>
                <a:gd name="connsiteX129" fmla="*/ 203256 w 883367"/>
                <a:gd name="connsiteY129" fmla="*/ 1444952 h 2803644"/>
                <a:gd name="connsiteX130" fmla="*/ 195217 w 883367"/>
                <a:gd name="connsiteY130" fmla="*/ 1457011 h 2803644"/>
                <a:gd name="connsiteX131" fmla="*/ 191198 w 883367"/>
                <a:gd name="connsiteY131" fmla="*/ 1463040 h 2803644"/>
                <a:gd name="connsiteX132" fmla="*/ 187178 w 883367"/>
                <a:gd name="connsiteY132" fmla="*/ 1467059 h 2803644"/>
                <a:gd name="connsiteX133" fmla="*/ 181149 w 883367"/>
                <a:gd name="connsiteY133" fmla="*/ 1477107 h 2803644"/>
                <a:gd name="connsiteX134" fmla="*/ 179140 w 883367"/>
                <a:gd name="connsiteY134" fmla="*/ 1483136 h 2803644"/>
                <a:gd name="connsiteX135" fmla="*/ 175120 w 883367"/>
                <a:gd name="connsiteY135" fmla="*/ 1489165 h 2803644"/>
                <a:gd name="connsiteX136" fmla="*/ 171101 w 883367"/>
                <a:gd name="connsiteY136" fmla="*/ 1503233 h 2803644"/>
                <a:gd name="connsiteX137" fmla="*/ 167082 w 883367"/>
                <a:gd name="connsiteY137" fmla="*/ 1509262 h 2803644"/>
                <a:gd name="connsiteX138" fmla="*/ 165072 w 883367"/>
                <a:gd name="connsiteY138" fmla="*/ 1515291 h 2803644"/>
                <a:gd name="connsiteX139" fmla="*/ 157033 w 883367"/>
                <a:gd name="connsiteY139" fmla="*/ 1527349 h 2803644"/>
                <a:gd name="connsiteX140" fmla="*/ 153014 w 883367"/>
                <a:gd name="connsiteY140" fmla="*/ 1533378 h 2803644"/>
                <a:gd name="connsiteX141" fmla="*/ 148995 w 883367"/>
                <a:gd name="connsiteY141" fmla="*/ 1539407 h 2803644"/>
                <a:gd name="connsiteX142" fmla="*/ 146985 w 883367"/>
                <a:gd name="connsiteY142" fmla="*/ 1545436 h 2803644"/>
                <a:gd name="connsiteX143" fmla="*/ 138946 w 883367"/>
                <a:gd name="connsiteY143" fmla="*/ 1555484 h 2803644"/>
                <a:gd name="connsiteX144" fmla="*/ 132917 w 883367"/>
                <a:gd name="connsiteY144" fmla="*/ 1567542 h 2803644"/>
                <a:gd name="connsiteX145" fmla="*/ 130908 w 883367"/>
                <a:gd name="connsiteY145" fmla="*/ 1573571 h 2803644"/>
                <a:gd name="connsiteX146" fmla="*/ 126888 w 883367"/>
                <a:gd name="connsiteY146" fmla="*/ 1577591 h 2803644"/>
                <a:gd name="connsiteX147" fmla="*/ 116840 w 883367"/>
                <a:gd name="connsiteY147" fmla="*/ 1589649 h 2803644"/>
                <a:gd name="connsiteX148" fmla="*/ 110811 w 883367"/>
                <a:gd name="connsiteY148" fmla="*/ 1601707 h 2803644"/>
                <a:gd name="connsiteX149" fmla="*/ 108801 w 883367"/>
                <a:gd name="connsiteY149" fmla="*/ 1607736 h 2803644"/>
                <a:gd name="connsiteX150" fmla="*/ 104782 w 883367"/>
                <a:gd name="connsiteY150" fmla="*/ 1613765 h 2803644"/>
                <a:gd name="connsiteX151" fmla="*/ 102772 w 883367"/>
                <a:gd name="connsiteY151" fmla="*/ 1619794 h 2803644"/>
                <a:gd name="connsiteX152" fmla="*/ 90714 w 883367"/>
                <a:gd name="connsiteY152" fmla="*/ 1635871 h 2803644"/>
                <a:gd name="connsiteX153" fmla="*/ 82676 w 883367"/>
                <a:gd name="connsiteY153" fmla="*/ 1651949 h 2803644"/>
                <a:gd name="connsiteX154" fmla="*/ 76647 w 883367"/>
                <a:gd name="connsiteY154" fmla="*/ 1670036 h 2803644"/>
                <a:gd name="connsiteX155" fmla="*/ 74637 w 883367"/>
                <a:gd name="connsiteY155" fmla="*/ 1676065 h 2803644"/>
                <a:gd name="connsiteX156" fmla="*/ 70618 w 883367"/>
                <a:gd name="connsiteY156" fmla="*/ 1682094 h 2803644"/>
                <a:gd name="connsiteX157" fmla="*/ 68608 w 883367"/>
                <a:gd name="connsiteY157" fmla="*/ 1688123 h 2803644"/>
                <a:gd name="connsiteX158" fmla="*/ 60569 w 883367"/>
                <a:gd name="connsiteY158" fmla="*/ 1700181 h 2803644"/>
                <a:gd name="connsiteX159" fmla="*/ 54540 w 883367"/>
                <a:gd name="connsiteY159" fmla="*/ 1712239 h 2803644"/>
                <a:gd name="connsiteX160" fmla="*/ 52530 w 883367"/>
                <a:gd name="connsiteY160" fmla="*/ 1718268 h 2803644"/>
                <a:gd name="connsiteX161" fmla="*/ 48511 w 883367"/>
                <a:gd name="connsiteY161" fmla="*/ 1724297 h 2803644"/>
                <a:gd name="connsiteX162" fmla="*/ 44492 w 883367"/>
                <a:gd name="connsiteY162" fmla="*/ 1736355 h 2803644"/>
                <a:gd name="connsiteX163" fmla="*/ 40472 w 883367"/>
                <a:gd name="connsiteY163" fmla="*/ 1740374 h 2803644"/>
                <a:gd name="connsiteX164" fmla="*/ 30424 w 883367"/>
                <a:gd name="connsiteY164" fmla="*/ 1748413 h 2803644"/>
                <a:gd name="connsiteX165" fmla="*/ 468086 w 883367"/>
                <a:gd name="connsiteY165" fmla="*/ 2803644 h 2803644"/>
                <a:gd name="connsiteX166" fmla="*/ 883367 w 883367"/>
                <a:gd name="connsiteY166" fmla="*/ 2800316 h 2803644"/>
                <a:gd name="connsiteX167" fmla="*/ 864437 w 883367"/>
                <a:gd name="connsiteY167" fmla="*/ 0 h 2803644"/>
                <a:gd name="connsiteX0" fmla="*/ 854618 w 873548"/>
                <a:gd name="connsiteY0" fmla="*/ 0 h 2803644"/>
                <a:gd name="connsiteX1" fmla="*/ 812415 w 873548"/>
                <a:gd name="connsiteY1" fmla="*/ 78377 h 2803644"/>
                <a:gd name="connsiteX2" fmla="*/ 808396 w 873548"/>
                <a:gd name="connsiteY2" fmla="*/ 84406 h 2803644"/>
                <a:gd name="connsiteX3" fmla="*/ 770212 w 873548"/>
                <a:gd name="connsiteY3" fmla="*/ 176851 h 2803644"/>
                <a:gd name="connsiteX4" fmla="*/ 766193 w 873548"/>
                <a:gd name="connsiteY4" fmla="*/ 188909 h 2803644"/>
                <a:gd name="connsiteX5" fmla="*/ 764183 w 873548"/>
                <a:gd name="connsiteY5" fmla="*/ 194938 h 2803644"/>
                <a:gd name="connsiteX6" fmla="*/ 756144 w 873548"/>
                <a:gd name="connsiteY6" fmla="*/ 213025 h 2803644"/>
                <a:gd name="connsiteX7" fmla="*/ 752125 w 873548"/>
                <a:gd name="connsiteY7" fmla="*/ 225083 h 2803644"/>
                <a:gd name="connsiteX8" fmla="*/ 750115 w 873548"/>
                <a:gd name="connsiteY8" fmla="*/ 231112 h 2803644"/>
                <a:gd name="connsiteX9" fmla="*/ 746096 w 873548"/>
                <a:gd name="connsiteY9" fmla="*/ 237141 h 2803644"/>
                <a:gd name="connsiteX10" fmla="*/ 738057 w 873548"/>
                <a:gd name="connsiteY10" fmla="*/ 253218 h 2803644"/>
                <a:gd name="connsiteX11" fmla="*/ 732028 w 873548"/>
                <a:gd name="connsiteY11" fmla="*/ 263266 h 2803644"/>
                <a:gd name="connsiteX12" fmla="*/ 730019 w 873548"/>
                <a:gd name="connsiteY12" fmla="*/ 269295 h 2803644"/>
                <a:gd name="connsiteX13" fmla="*/ 721980 w 873548"/>
                <a:gd name="connsiteY13" fmla="*/ 279344 h 2803644"/>
                <a:gd name="connsiteX14" fmla="*/ 717961 w 873548"/>
                <a:gd name="connsiteY14" fmla="*/ 291402 h 2803644"/>
                <a:gd name="connsiteX15" fmla="*/ 713941 w 873548"/>
                <a:gd name="connsiteY15" fmla="*/ 303460 h 2803644"/>
                <a:gd name="connsiteX16" fmla="*/ 709922 w 873548"/>
                <a:gd name="connsiteY16" fmla="*/ 315518 h 2803644"/>
                <a:gd name="connsiteX17" fmla="*/ 701883 w 873548"/>
                <a:gd name="connsiteY17" fmla="*/ 327576 h 2803644"/>
                <a:gd name="connsiteX18" fmla="*/ 695854 w 873548"/>
                <a:gd name="connsiteY18" fmla="*/ 339634 h 2803644"/>
                <a:gd name="connsiteX19" fmla="*/ 689825 w 873548"/>
                <a:gd name="connsiteY19" fmla="*/ 351692 h 2803644"/>
                <a:gd name="connsiteX20" fmla="*/ 683796 w 873548"/>
                <a:gd name="connsiteY20" fmla="*/ 369779 h 2803644"/>
                <a:gd name="connsiteX21" fmla="*/ 681787 w 873548"/>
                <a:gd name="connsiteY21" fmla="*/ 375808 h 2803644"/>
                <a:gd name="connsiteX22" fmla="*/ 675758 w 873548"/>
                <a:gd name="connsiteY22" fmla="*/ 397914 h 2803644"/>
                <a:gd name="connsiteX23" fmla="*/ 671738 w 873548"/>
                <a:gd name="connsiteY23" fmla="*/ 409972 h 2803644"/>
                <a:gd name="connsiteX24" fmla="*/ 669729 w 873548"/>
                <a:gd name="connsiteY24" fmla="*/ 416001 h 2803644"/>
                <a:gd name="connsiteX25" fmla="*/ 665709 w 873548"/>
                <a:gd name="connsiteY25" fmla="*/ 420021 h 2803644"/>
                <a:gd name="connsiteX26" fmla="*/ 659680 w 873548"/>
                <a:gd name="connsiteY26" fmla="*/ 438108 h 2803644"/>
                <a:gd name="connsiteX27" fmla="*/ 657671 w 873548"/>
                <a:gd name="connsiteY27" fmla="*/ 444137 h 2803644"/>
                <a:gd name="connsiteX28" fmla="*/ 653651 w 873548"/>
                <a:gd name="connsiteY28" fmla="*/ 450166 h 2803644"/>
                <a:gd name="connsiteX29" fmla="*/ 649632 w 873548"/>
                <a:gd name="connsiteY29" fmla="*/ 462224 h 2803644"/>
                <a:gd name="connsiteX30" fmla="*/ 645613 w 873548"/>
                <a:gd name="connsiteY30" fmla="*/ 476291 h 2803644"/>
                <a:gd name="connsiteX31" fmla="*/ 641593 w 873548"/>
                <a:gd name="connsiteY31" fmla="*/ 482320 h 2803644"/>
                <a:gd name="connsiteX32" fmla="*/ 639584 w 873548"/>
                <a:gd name="connsiteY32" fmla="*/ 488349 h 2803644"/>
                <a:gd name="connsiteX33" fmla="*/ 635564 w 873548"/>
                <a:gd name="connsiteY33" fmla="*/ 492369 h 2803644"/>
                <a:gd name="connsiteX34" fmla="*/ 631545 w 873548"/>
                <a:gd name="connsiteY34" fmla="*/ 504427 h 2803644"/>
                <a:gd name="connsiteX35" fmla="*/ 623506 w 873548"/>
                <a:gd name="connsiteY35" fmla="*/ 516485 h 2803644"/>
                <a:gd name="connsiteX36" fmla="*/ 617477 w 873548"/>
                <a:gd name="connsiteY36" fmla="*/ 526533 h 2803644"/>
                <a:gd name="connsiteX37" fmla="*/ 615468 w 873548"/>
                <a:gd name="connsiteY37" fmla="*/ 532562 h 2803644"/>
                <a:gd name="connsiteX38" fmla="*/ 607429 w 873548"/>
                <a:gd name="connsiteY38" fmla="*/ 544620 h 2803644"/>
                <a:gd name="connsiteX39" fmla="*/ 599390 w 873548"/>
                <a:gd name="connsiteY39" fmla="*/ 572756 h 2803644"/>
                <a:gd name="connsiteX40" fmla="*/ 595371 w 873548"/>
                <a:gd name="connsiteY40" fmla="*/ 578785 h 2803644"/>
                <a:gd name="connsiteX41" fmla="*/ 591351 w 873548"/>
                <a:gd name="connsiteY41" fmla="*/ 590843 h 2803644"/>
                <a:gd name="connsiteX42" fmla="*/ 583313 w 873548"/>
                <a:gd name="connsiteY42" fmla="*/ 602901 h 2803644"/>
                <a:gd name="connsiteX43" fmla="*/ 579293 w 873548"/>
                <a:gd name="connsiteY43" fmla="*/ 608930 h 2803644"/>
                <a:gd name="connsiteX44" fmla="*/ 571255 w 873548"/>
                <a:gd name="connsiteY44" fmla="*/ 627017 h 2803644"/>
                <a:gd name="connsiteX45" fmla="*/ 569245 w 873548"/>
                <a:gd name="connsiteY45" fmla="*/ 635055 h 2803644"/>
                <a:gd name="connsiteX46" fmla="*/ 563216 w 873548"/>
                <a:gd name="connsiteY46" fmla="*/ 653142 h 2803644"/>
                <a:gd name="connsiteX47" fmla="*/ 561206 w 873548"/>
                <a:gd name="connsiteY47" fmla="*/ 659171 h 2803644"/>
                <a:gd name="connsiteX48" fmla="*/ 559197 w 873548"/>
                <a:gd name="connsiteY48" fmla="*/ 665200 h 2803644"/>
                <a:gd name="connsiteX49" fmla="*/ 555177 w 873548"/>
                <a:gd name="connsiteY49" fmla="*/ 671229 h 2803644"/>
                <a:gd name="connsiteX50" fmla="*/ 553168 w 873548"/>
                <a:gd name="connsiteY50" fmla="*/ 677258 h 2803644"/>
                <a:gd name="connsiteX51" fmla="*/ 549148 w 873548"/>
                <a:gd name="connsiteY51" fmla="*/ 681278 h 2803644"/>
                <a:gd name="connsiteX52" fmla="*/ 545129 w 873548"/>
                <a:gd name="connsiteY52" fmla="*/ 687307 h 2803644"/>
                <a:gd name="connsiteX53" fmla="*/ 543119 w 873548"/>
                <a:gd name="connsiteY53" fmla="*/ 693336 h 2803644"/>
                <a:gd name="connsiteX54" fmla="*/ 539100 w 873548"/>
                <a:gd name="connsiteY54" fmla="*/ 699365 h 2803644"/>
                <a:gd name="connsiteX55" fmla="*/ 531061 w 873548"/>
                <a:gd name="connsiteY55" fmla="*/ 717452 h 2803644"/>
                <a:gd name="connsiteX56" fmla="*/ 525032 w 873548"/>
                <a:gd name="connsiteY56" fmla="*/ 737549 h 2803644"/>
                <a:gd name="connsiteX57" fmla="*/ 523023 w 873548"/>
                <a:gd name="connsiteY57" fmla="*/ 743578 h 2803644"/>
                <a:gd name="connsiteX58" fmla="*/ 519003 w 873548"/>
                <a:gd name="connsiteY58" fmla="*/ 749607 h 2803644"/>
                <a:gd name="connsiteX59" fmla="*/ 510965 w 873548"/>
                <a:gd name="connsiteY59" fmla="*/ 773723 h 2803644"/>
                <a:gd name="connsiteX60" fmla="*/ 508955 w 873548"/>
                <a:gd name="connsiteY60" fmla="*/ 779752 h 2803644"/>
                <a:gd name="connsiteX61" fmla="*/ 506945 w 873548"/>
                <a:gd name="connsiteY61" fmla="*/ 785781 h 2803644"/>
                <a:gd name="connsiteX62" fmla="*/ 502926 w 873548"/>
                <a:gd name="connsiteY62" fmla="*/ 799848 h 2803644"/>
                <a:gd name="connsiteX63" fmla="*/ 498907 w 873548"/>
                <a:gd name="connsiteY63" fmla="*/ 805877 h 2803644"/>
                <a:gd name="connsiteX64" fmla="*/ 492878 w 873548"/>
                <a:gd name="connsiteY64" fmla="*/ 815926 h 2803644"/>
                <a:gd name="connsiteX65" fmla="*/ 488858 w 873548"/>
                <a:gd name="connsiteY65" fmla="*/ 827984 h 2803644"/>
                <a:gd name="connsiteX66" fmla="*/ 484839 w 873548"/>
                <a:gd name="connsiteY66" fmla="*/ 834013 h 2803644"/>
                <a:gd name="connsiteX67" fmla="*/ 480820 w 873548"/>
                <a:gd name="connsiteY67" fmla="*/ 846071 h 2803644"/>
                <a:gd name="connsiteX68" fmla="*/ 478810 w 873548"/>
                <a:gd name="connsiteY68" fmla="*/ 852100 h 2803644"/>
                <a:gd name="connsiteX69" fmla="*/ 474791 w 873548"/>
                <a:gd name="connsiteY69" fmla="*/ 858129 h 2803644"/>
                <a:gd name="connsiteX70" fmla="*/ 468762 w 873548"/>
                <a:gd name="connsiteY70" fmla="*/ 876216 h 2803644"/>
                <a:gd name="connsiteX71" fmla="*/ 466752 w 873548"/>
                <a:gd name="connsiteY71" fmla="*/ 882245 h 2803644"/>
                <a:gd name="connsiteX72" fmla="*/ 460723 w 873548"/>
                <a:gd name="connsiteY72" fmla="*/ 888274 h 2803644"/>
                <a:gd name="connsiteX73" fmla="*/ 452684 w 873548"/>
                <a:gd name="connsiteY73" fmla="*/ 906361 h 2803644"/>
                <a:gd name="connsiteX74" fmla="*/ 448665 w 873548"/>
                <a:gd name="connsiteY74" fmla="*/ 918419 h 2803644"/>
                <a:gd name="connsiteX75" fmla="*/ 444646 w 873548"/>
                <a:gd name="connsiteY75" fmla="*/ 924448 h 2803644"/>
                <a:gd name="connsiteX76" fmla="*/ 440626 w 873548"/>
                <a:gd name="connsiteY76" fmla="*/ 936506 h 2803644"/>
                <a:gd name="connsiteX77" fmla="*/ 434597 w 873548"/>
                <a:gd name="connsiteY77" fmla="*/ 948564 h 2803644"/>
                <a:gd name="connsiteX78" fmla="*/ 430578 w 873548"/>
                <a:gd name="connsiteY78" fmla="*/ 954593 h 2803644"/>
                <a:gd name="connsiteX79" fmla="*/ 426559 w 873548"/>
                <a:gd name="connsiteY79" fmla="*/ 966651 h 2803644"/>
                <a:gd name="connsiteX80" fmla="*/ 418520 w 873548"/>
                <a:gd name="connsiteY80" fmla="*/ 990767 h 2803644"/>
                <a:gd name="connsiteX81" fmla="*/ 416510 w 873548"/>
                <a:gd name="connsiteY81" fmla="*/ 996796 h 2803644"/>
                <a:gd name="connsiteX82" fmla="*/ 414501 w 873548"/>
                <a:gd name="connsiteY82" fmla="*/ 1002825 h 2803644"/>
                <a:gd name="connsiteX83" fmla="*/ 410481 w 873548"/>
                <a:gd name="connsiteY83" fmla="*/ 1006844 h 2803644"/>
                <a:gd name="connsiteX84" fmla="*/ 404452 w 873548"/>
                <a:gd name="connsiteY84" fmla="*/ 1018902 h 2803644"/>
                <a:gd name="connsiteX85" fmla="*/ 402442 w 873548"/>
                <a:gd name="connsiteY85" fmla="*/ 1024931 h 2803644"/>
                <a:gd name="connsiteX86" fmla="*/ 398423 w 873548"/>
                <a:gd name="connsiteY86" fmla="*/ 1030960 h 2803644"/>
                <a:gd name="connsiteX87" fmla="*/ 392394 w 873548"/>
                <a:gd name="connsiteY87" fmla="*/ 1041009 h 2803644"/>
                <a:gd name="connsiteX88" fmla="*/ 384355 w 873548"/>
                <a:gd name="connsiteY88" fmla="*/ 1059096 h 2803644"/>
                <a:gd name="connsiteX89" fmla="*/ 380336 w 873548"/>
                <a:gd name="connsiteY89" fmla="*/ 1073163 h 2803644"/>
                <a:gd name="connsiteX90" fmla="*/ 372297 w 873548"/>
                <a:gd name="connsiteY90" fmla="*/ 1081202 h 2803644"/>
                <a:gd name="connsiteX91" fmla="*/ 368278 w 873548"/>
                <a:gd name="connsiteY91" fmla="*/ 1087231 h 2803644"/>
                <a:gd name="connsiteX92" fmla="*/ 366268 w 873548"/>
                <a:gd name="connsiteY92" fmla="*/ 1093260 h 2803644"/>
                <a:gd name="connsiteX93" fmla="*/ 362249 w 873548"/>
                <a:gd name="connsiteY93" fmla="*/ 1097280 h 2803644"/>
                <a:gd name="connsiteX94" fmla="*/ 360239 w 873548"/>
                <a:gd name="connsiteY94" fmla="*/ 1103309 h 2803644"/>
                <a:gd name="connsiteX95" fmla="*/ 352201 w 873548"/>
                <a:gd name="connsiteY95" fmla="*/ 1115367 h 2803644"/>
                <a:gd name="connsiteX96" fmla="*/ 350191 w 873548"/>
                <a:gd name="connsiteY96" fmla="*/ 1121396 h 2803644"/>
                <a:gd name="connsiteX97" fmla="*/ 342152 w 873548"/>
                <a:gd name="connsiteY97" fmla="*/ 1133454 h 2803644"/>
                <a:gd name="connsiteX98" fmla="*/ 334114 w 873548"/>
                <a:gd name="connsiteY98" fmla="*/ 1157570 h 2803644"/>
                <a:gd name="connsiteX99" fmla="*/ 332104 w 873548"/>
                <a:gd name="connsiteY99" fmla="*/ 1163599 h 2803644"/>
                <a:gd name="connsiteX100" fmla="*/ 330094 w 873548"/>
                <a:gd name="connsiteY100" fmla="*/ 1169628 h 2803644"/>
                <a:gd name="connsiteX101" fmla="*/ 322056 w 873548"/>
                <a:gd name="connsiteY101" fmla="*/ 1181686 h 2803644"/>
                <a:gd name="connsiteX102" fmla="*/ 318036 w 873548"/>
                <a:gd name="connsiteY102" fmla="*/ 1193744 h 2803644"/>
                <a:gd name="connsiteX103" fmla="*/ 314017 w 873548"/>
                <a:gd name="connsiteY103" fmla="*/ 1199773 h 2803644"/>
                <a:gd name="connsiteX104" fmla="*/ 312007 w 873548"/>
                <a:gd name="connsiteY104" fmla="*/ 1205802 h 2803644"/>
                <a:gd name="connsiteX105" fmla="*/ 307988 w 873548"/>
                <a:gd name="connsiteY105" fmla="*/ 1211831 h 2803644"/>
                <a:gd name="connsiteX106" fmla="*/ 299949 w 873548"/>
                <a:gd name="connsiteY106" fmla="*/ 1229918 h 2803644"/>
                <a:gd name="connsiteX107" fmla="*/ 295930 w 873548"/>
                <a:gd name="connsiteY107" fmla="*/ 1241976 h 2803644"/>
                <a:gd name="connsiteX108" fmla="*/ 293920 w 873548"/>
                <a:gd name="connsiteY108" fmla="*/ 1248005 h 2803644"/>
                <a:gd name="connsiteX109" fmla="*/ 281862 w 873548"/>
                <a:gd name="connsiteY109" fmla="*/ 1264082 h 2803644"/>
                <a:gd name="connsiteX110" fmla="*/ 277843 w 873548"/>
                <a:gd name="connsiteY110" fmla="*/ 1276140 h 2803644"/>
                <a:gd name="connsiteX111" fmla="*/ 275833 w 873548"/>
                <a:gd name="connsiteY111" fmla="*/ 1282169 h 2803644"/>
                <a:gd name="connsiteX112" fmla="*/ 271814 w 873548"/>
                <a:gd name="connsiteY112" fmla="*/ 1288198 h 2803644"/>
                <a:gd name="connsiteX113" fmla="*/ 265785 w 873548"/>
                <a:gd name="connsiteY113" fmla="*/ 1298247 h 2803644"/>
                <a:gd name="connsiteX114" fmla="*/ 259756 w 873548"/>
                <a:gd name="connsiteY114" fmla="*/ 1310305 h 2803644"/>
                <a:gd name="connsiteX115" fmla="*/ 255737 w 873548"/>
                <a:gd name="connsiteY115" fmla="*/ 1322363 h 2803644"/>
                <a:gd name="connsiteX116" fmla="*/ 253727 w 873548"/>
                <a:gd name="connsiteY116" fmla="*/ 1328392 h 2803644"/>
                <a:gd name="connsiteX117" fmla="*/ 247698 w 873548"/>
                <a:gd name="connsiteY117" fmla="*/ 1346479 h 2803644"/>
                <a:gd name="connsiteX118" fmla="*/ 245688 w 873548"/>
                <a:gd name="connsiteY118" fmla="*/ 1352508 h 2803644"/>
                <a:gd name="connsiteX119" fmla="*/ 241669 w 873548"/>
                <a:gd name="connsiteY119" fmla="*/ 1358537 h 2803644"/>
                <a:gd name="connsiteX120" fmla="*/ 239659 w 873548"/>
                <a:gd name="connsiteY120" fmla="*/ 1364566 h 2803644"/>
                <a:gd name="connsiteX121" fmla="*/ 231621 w 873548"/>
                <a:gd name="connsiteY121" fmla="*/ 1376624 h 2803644"/>
                <a:gd name="connsiteX122" fmla="*/ 227601 w 873548"/>
                <a:gd name="connsiteY122" fmla="*/ 1388682 h 2803644"/>
                <a:gd name="connsiteX123" fmla="*/ 225591 w 873548"/>
                <a:gd name="connsiteY123" fmla="*/ 1394711 h 2803644"/>
                <a:gd name="connsiteX124" fmla="*/ 221572 w 873548"/>
                <a:gd name="connsiteY124" fmla="*/ 1400740 h 2803644"/>
                <a:gd name="connsiteX125" fmla="*/ 217553 w 873548"/>
                <a:gd name="connsiteY125" fmla="*/ 1412798 h 2803644"/>
                <a:gd name="connsiteX126" fmla="*/ 215543 w 873548"/>
                <a:gd name="connsiteY126" fmla="*/ 1418827 h 2803644"/>
                <a:gd name="connsiteX127" fmla="*/ 211524 w 873548"/>
                <a:gd name="connsiteY127" fmla="*/ 1424856 h 2803644"/>
                <a:gd name="connsiteX128" fmla="*/ 207504 w 873548"/>
                <a:gd name="connsiteY128" fmla="*/ 1428875 h 2803644"/>
                <a:gd name="connsiteX129" fmla="*/ 193437 w 873548"/>
                <a:gd name="connsiteY129" fmla="*/ 1444952 h 2803644"/>
                <a:gd name="connsiteX130" fmla="*/ 185398 w 873548"/>
                <a:gd name="connsiteY130" fmla="*/ 1457011 h 2803644"/>
                <a:gd name="connsiteX131" fmla="*/ 181379 w 873548"/>
                <a:gd name="connsiteY131" fmla="*/ 1463040 h 2803644"/>
                <a:gd name="connsiteX132" fmla="*/ 177359 w 873548"/>
                <a:gd name="connsiteY132" fmla="*/ 1467059 h 2803644"/>
                <a:gd name="connsiteX133" fmla="*/ 171330 w 873548"/>
                <a:gd name="connsiteY133" fmla="*/ 1477107 h 2803644"/>
                <a:gd name="connsiteX134" fmla="*/ 169321 w 873548"/>
                <a:gd name="connsiteY134" fmla="*/ 1483136 h 2803644"/>
                <a:gd name="connsiteX135" fmla="*/ 165301 w 873548"/>
                <a:gd name="connsiteY135" fmla="*/ 1489165 h 2803644"/>
                <a:gd name="connsiteX136" fmla="*/ 161282 w 873548"/>
                <a:gd name="connsiteY136" fmla="*/ 1503233 h 2803644"/>
                <a:gd name="connsiteX137" fmla="*/ 157263 w 873548"/>
                <a:gd name="connsiteY137" fmla="*/ 1509262 h 2803644"/>
                <a:gd name="connsiteX138" fmla="*/ 155253 w 873548"/>
                <a:gd name="connsiteY138" fmla="*/ 1515291 h 2803644"/>
                <a:gd name="connsiteX139" fmla="*/ 147214 w 873548"/>
                <a:gd name="connsiteY139" fmla="*/ 1527349 h 2803644"/>
                <a:gd name="connsiteX140" fmla="*/ 143195 w 873548"/>
                <a:gd name="connsiteY140" fmla="*/ 1533378 h 2803644"/>
                <a:gd name="connsiteX141" fmla="*/ 139176 w 873548"/>
                <a:gd name="connsiteY141" fmla="*/ 1539407 h 2803644"/>
                <a:gd name="connsiteX142" fmla="*/ 137166 w 873548"/>
                <a:gd name="connsiteY142" fmla="*/ 1545436 h 2803644"/>
                <a:gd name="connsiteX143" fmla="*/ 129127 w 873548"/>
                <a:gd name="connsiteY143" fmla="*/ 1555484 h 2803644"/>
                <a:gd name="connsiteX144" fmla="*/ 123098 w 873548"/>
                <a:gd name="connsiteY144" fmla="*/ 1567542 h 2803644"/>
                <a:gd name="connsiteX145" fmla="*/ 121089 w 873548"/>
                <a:gd name="connsiteY145" fmla="*/ 1573571 h 2803644"/>
                <a:gd name="connsiteX146" fmla="*/ 117069 w 873548"/>
                <a:gd name="connsiteY146" fmla="*/ 1577591 h 2803644"/>
                <a:gd name="connsiteX147" fmla="*/ 107021 w 873548"/>
                <a:gd name="connsiteY147" fmla="*/ 1589649 h 2803644"/>
                <a:gd name="connsiteX148" fmla="*/ 100992 w 873548"/>
                <a:gd name="connsiteY148" fmla="*/ 1601707 h 2803644"/>
                <a:gd name="connsiteX149" fmla="*/ 98982 w 873548"/>
                <a:gd name="connsiteY149" fmla="*/ 1607736 h 2803644"/>
                <a:gd name="connsiteX150" fmla="*/ 94963 w 873548"/>
                <a:gd name="connsiteY150" fmla="*/ 1613765 h 2803644"/>
                <a:gd name="connsiteX151" fmla="*/ 92953 w 873548"/>
                <a:gd name="connsiteY151" fmla="*/ 1619794 h 2803644"/>
                <a:gd name="connsiteX152" fmla="*/ 80895 w 873548"/>
                <a:gd name="connsiteY152" fmla="*/ 1635871 h 2803644"/>
                <a:gd name="connsiteX153" fmla="*/ 72857 w 873548"/>
                <a:gd name="connsiteY153" fmla="*/ 1651949 h 2803644"/>
                <a:gd name="connsiteX154" fmla="*/ 66828 w 873548"/>
                <a:gd name="connsiteY154" fmla="*/ 1670036 h 2803644"/>
                <a:gd name="connsiteX155" fmla="*/ 64818 w 873548"/>
                <a:gd name="connsiteY155" fmla="*/ 1676065 h 2803644"/>
                <a:gd name="connsiteX156" fmla="*/ 60799 w 873548"/>
                <a:gd name="connsiteY156" fmla="*/ 1682094 h 2803644"/>
                <a:gd name="connsiteX157" fmla="*/ 58789 w 873548"/>
                <a:gd name="connsiteY157" fmla="*/ 1688123 h 2803644"/>
                <a:gd name="connsiteX158" fmla="*/ 50750 w 873548"/>
                <a:gd name="connsiteY158" fmla="*/ 1700181 h 2803644"/>
                <a:gd name="connsiteX159" fmla="*/ 44721 w 873548"/>
                <a:gd name="connsiteY159" fmla="*/ 1712239 h 2803644"/>
                <a:gd name="connsiteX160" fmla="*/ 42711 w 873548"/>
                <a:gd name="connsiteY160" fmla="*/ 1718268 h 2803644"/>
                <a:gd name="connsiteX161" fmla="*/ 38692 w 873548"/>
                <a:gd name="connsiteY161" fmla="*/ 1724297 h 2803644"/>
                <a:gd name="connsiteX162" fmla="*/ 34673 w 873548"/>
                <a:gd name="connsiteY162" fmla="*/ 1736355 h 2803644"/>
                <a:gd name="connsiteX163" fmla="*/ 30653 w 873548"/>
                <a:gd name="connsiteY163" fmla="*/ 1740374 h 2803644"/>
                <a:gd name="connsiteX164" fmla="*/ 458267 w 873548"/>
                <a:gd name="connsiteY164" fmla="*/ 2803644 h 2803644"/>
                <a:gd name="connsiteX165" fmla="*/ 873548 w 873548"/>
                <a:gd name="connsiteY165" fmla="*/ 2800316 h 2803644"/>
                <a:gd name="connsiteX166" fmla="*/ 854618 w 873548"/>
                <a:gd name="connsiteY166" fmla="*/ 0 h 2803644"/>
                <a:gd name="connsiteX0" fmla="*/ 850381 w 869311"/>
                <a:gd name="connsiteY0" fmla="*/ 0 h 2803644"/>
                <a:gd name="connsiteX1" fmla="*/ 808178 w 869311"/>
                <a:gd name="connsiteY1" fmla="*/ 78377 h 2803644"/>
                <a:gd name="connsiteX2" fmla="*/ 804159 w 869311"/>
                <a:gd name="connsiteY2" fmla="*/ 84406 h 2803644"/>
                <a:gd name="connsiteX3" fmla="*/ 765975 w 869311"/>
                <a:gd name="connsiteY3" fmla="*/ 176851 h 2803644"/>
                <a:gd name="connsiteX4" fmla="*/ 761956 w 869311"/>
                <a:gd name="connsiteY4" fmla="*/ 188909 h 2803644"/>
                <a:gd name="connsiteX5" fmla="*/ 759946 w 869311"/>
                <a:gd name="connsiteY5" fmla="*/ 194938 h 2803644"/>
                <a:gd name="connsiteX6" fmla="*/ 751907 w 869311"/>
                <a:gd name="connsiteY6" fmla="*/ 213025 h 2803644"/>
                <a:gd name="connsiteX7" fmla="*/ 747888 w 869311"/>
                <a:gd name="connsiteY7" fmla="*/ 225083 h 2803644"/>
                <a:gd name="connsiteX8" fmla="*/ 745878 w 869311"/>
                <a:gd name="connsiteY8" fmla="*/ 231112 h 2803644"/>
                <a:gd name="connsiteX9" fmla="*/ 741859 w 869311"/>
                <a:gd name="connsiteY9" fmla="*/ 237141 h 2803644"/>
                <a:gd name="connsiteX10" fmla="*/ 733820 w 869311"/>
                <a:gd name="connsiteY10" fmla="*/ 253218 h 2803644"/>
                <a:gd name="connsiteX11" fmla="*/ 727791 w 869311"/>
                <a:gd name="connsiteY11" fmla="*/ 263266 h 2803644"/>
                <a:gd name="connsiteX12" fmla="*/ 725782 w 869311"/>
                <a:gd name="connsiteY12" fmla="*/ 269295 h 2803644"/>
                <a:gd name="connsiteX13" fmla="*/ 717743 w 869311"/>
                <a:gd name="connsiteY13" fmla="*/ 279344 h 2803644"/>
                <a:gd name="connsiteX14" fmla="*/ 713724 w 869311"/>
                <a:gd name="connsiteY14" fmla="*/ 291402 h 2803644"/>
                <a:gd name="connsiteX15" fmla="*/ 709704 w 869311"/>
                <a:gd name="connsiteY15" fmla="*/ 303460 h 2803644"/>
                <a:gd name="connsiteX16" fmla="*/ 705685 w 869311"/>
                <a:gd name="connsiteY16" fmla="*/ 315518 h 2803644"/>
                <a:gd name="connsiteX17" fmla="*/ 697646 w 869311"/>
                <a:gd name="connsiteY17" fmla="*/ 327576 h 2803644"/>
                <a:gd name="connsiteX18" fmla="*/ 691617 w 869311"/>
                <a:gd name="connsiteY18" fmla="*/ 339634 h 2803644"/>
                <a:gd name="connsiteX19" fmla="*/ 685588 w 869311"/>
                <a:gd name="connsiteY19" fmla="*/ 351692 h 2803644"/>
                <a:gd name="connsiteX20" fmla="*/ 679559 w 869311"/>
                <a:gd name="connsiteY20" fmla="*/ 369779 h 2803644"/>
                <a:gd name="connsiteX21" fmla="*/ 677550 w 869311"/>
                <a:gd name="connsiteY21" fmla="*/ 375808 h 2803644"/>
                <a:gd name="connsiteX22" fmla="*/ 671521 w 869311"/>
                <a:gd name="connsiteY22" fmla="*/ 397914 h 2803644"/>
                <a:gd name="connsiteX23" fmla="*/ 667501 w 869311"/>
                <a:gd name="connsiteY23" fmla="*/ 409972 h 2803644"/>
                <a:gd name="connsiteX24" fmla="*/ 665492 w 869311"/>
                <a:gd name="connsiteY24" fmla="*/ 416001 h 2803644"/>
                <a:gd name="connsiteX25" fmla="*/ 661472 w 869311"/>
                <a:gd name="connsiteY25" fmla="*/ 420021 h 2803644"/>
                <a:gd name="connsiteX26" fmla="*/ 655443 w 869311"/>
                <a:gd name="connsiteY26" fmla="*/ 438108 h 2803644"/>
                <a:gd name="connsiteX27" fmla="*/ 653434 w 869311"/>
                <a:gd name="connsiteY27" fmla="*/ 444137 h 2803644"/>
                <a:gd name="connsiteX28" fmla="*/ 649414 w 869311"/>
                <a:gd name="connsiteY28" fmla="*/ 450166 h 2803644"/>
                <a:gd name="connsiteX29" fmla="*/ 645395 w 869311"/>
                <a:gd name="connsiteY29" fmla="*/ 462224 h 2803644"/>
                <a:gd name="connsiteX30" fmla="*/ 641376 w 869311"/>
                <a:gd name="connsiteY30" fmla="*/ 476291 h 2803644"/>
                <a:gd name="connsiteX31" fmla="*/ 637356 w 869311"/>
                <a:gd name="connsiteY31" fmla="*/ 482320 h 2803644"/>
                <a:gd name="connsiteX32" fmla="*/ 635347 w 869311"/>
                <a:gd name="connsiteY32" fmla="*/ 488349 h 2803644"/>
                <a:gd name="connsiteX33" fmla="*/ 631327 w 869311"/>
                <a:gd name="connsiteY33" fmla="*/ 492369 h 2803644"/>
                <a:gd name="connsiteX34" fmla="*/ 627308 w 869311"/>
                <a:gd name="connsiteY34" fmla="*/ 504427 h 2803644"/>
                <a:gd name="connsiteX35" fmla="*/ 619269 w 869311"/>
                <a:gd name="connsiteY35" fmla="*/ 516485 h 2803644"/>
                <a:gd name="connsiteX36" fmla="*/ 613240 w 869311"/>
                <a:gd name="connsiteY36" fmla="*/ 526533 h 2803644"/>
                <a:gd name="connsiteX37" fmla="*/ 611231 w 869311"/>
                <a:gd name="connsiteY37" fmla="*/ 532562 h 2803644"/>
                <a:gd name="connsiteX38" fmla="*/ 603192 w 869311"/>
                <a:gd name="connsiteY38" fmla="*/ 544620 h 2803644"/>
                <a:gd name="connsiteX39" fmla="*/ 595153 w 869311"/>
                <a:gd name="connsiteY39" fmla="*/ 572756 h 2803644"/>
                <a:gd name="connsiteX40" fmla="*/ 591134 w 869311"/>
                <a:gd name="connsiteY40" fmla="*/ 578785 h 2803644"/>
                <a:gd name="connsiteX41" fmla="*/ 587114 w 869311"/>
                <a:gd name="connsiteY41" fmla="*/ 590843 h 2803644"/>
                <a:gd name="connsiteX42" fmla="*/ 579076 w 869311"/>
                <a:gd name="connsiteY42" fmla="*/ 602901 h 2803644"/>
                <a:gd name="connsiteX43" fmla="*/ 575056 w 869311"/>
                <a:gd name="connsiteY43" fmla="*/ 608930 h 2803644"/>
                <a:gd name="connsiteX44" fmla="*/ 567018 w 869311"/>
                <a:gd name="connsiteY44" fmla="*/ 627017 h 2803644"/>
                <a:gd name="connsiteX45" fmla="*/ 565008 w 869311"/>
                <a:gd name="connsiteY45" fmla="*/ 635055 h 2803644"/>
                <a:gd name="connsiteX46" fmla="*/ 558979 w 869311"/>
                <a:gd name="connsiteY46" fmla="*/ 653142 h 2803644"/>
                <a:gd name="connsiteX47" fmla="*/ 556969 w 869311"/>
                <a:gd name="connsiteY47" fmla="*/ 659171 h 2803644"/>
                <a:gd name="connsiteX48" fmla="*/ 554960 w 869311"/>
                <a:gd name="connsiteY48" fmla="*/ 665200 h 2803644"/>
                <a:gd name="connsiteX49" fmla="*/ 550940 w 869311"/>
                <a:gd name="connsiteY49" fmla="*/ 671229 h 2803644"/>
                <a:gd name="connsiteX50" fmla="*/ 548931 w 869311"/>
                <a:gd name="connsiteY50" fmla="*/ 677258 h 2803644"/>
                <a:gd name="connsiteX51" fmla="*/ 544911 w 869311"/>
                <a:gd name="connsiteY51" fmla="*/ 681278 h 2803644"/>
                <a:gd name="connsiteX52" fmla="*/ 540892 w 869311"/>
                <a:gd name="connsiteY52" fmla="*/ 687307 h 2803644"/>
                <a:gd name="connsiteX53" fmla="*/ 538882 w 869311"/>
                <a:gd name="connsiteY53" fmla="*/ 693336 h 2803644"/>
                <a:gd name="connsiteX54" fmla="*/ 534863 w 869311"/>
                <a:gd name="connsiteY54" fmla="*/ 699365 h 2803644"/>
                <a:gd name="connsiteX55" fmla="*/ 526824 w 869311"/>
                <a:gd name="connsiteY55" fmla="*/ 717452 h 2803644"/>
                <a:gd name="connsiteX56" fmla="*/ 520795 w 869311"/>
                <a:gd name="connsiteY56" fmla="*/ 737549 h 2803644"/>
                <a:gd name="connsiteX57" fmla="*/ 518786 w 869311"/>
                <a:gd name="connsiteY57" fmla="*/ 743578 h 2803644"/>
                <a:gd name="connsiteX58" fmla="*/ 514766 w 869311"/>
                <a:gd name="connsiteY58" fmla="*/ 749607 h 2803644"/>
                <a:gd name="connsiteX59" fmla="*/ 506728 w 869311"/>
                <a:gd name="connsiteY59" fmla="*/ 773723 h 2803644"/>
                <a:gd name="connsiteX60" fmla="*/ 504718 w 869311"/>
                <a:gd name="connsiteY60" fmla="*/ 779752 h 2803644"/>
                <a:gd name="connsiteX61" fmla="*/ 502708 w 869311"/>
                <a:gd name="connsiteY61" fmla="*/ 785781 h 2803644"/>
                <a:gd name="connsiteX62" fmla="*/ 498689 w 869311"/>
                <a:gd name="connsiteY62" fmla="*/ 799848 h 2803644"/>
                <a:gd name="connsiteX63" fmla="*/ 494670 w 869311"/>
                <a:gd name="connsiteY63" fmla="*/ 805877 h 2803644"/>
                <a:gd name="connsiteX64" fmla="*/ 488641 w 869311"/>
                <a:gd name="connsiteY64" fmla="*/ 815926 h 2803644"/>
                <a:gd name="connsiteX65" fmla="*/ 484621 w 869311"/>
                <a:gd name="connsiteY65" fmla="*/ 827984 h 2803644"/>
                <a:gd name="connsiteX66" fmla="*/ 480602 w 869311"/>
                <a:gd name="connsiteY66" fmla="*/ 834013 h 2803644"/>
                <a:gd name="connsiteX67" fmla="*/ 476583 w 869311"/>
                <a:gd name="connsiteY67" fmla="*/ 846071 h 2803644"/>
                <a:gd name="connsiteX68" fmla="*/ 474573 w 869311"/>
                <a:gd name="connsiteY68" fmla="*/ 852100 h 2803644"/>
                <a:gd name="connsiteX69" fmla="*/ 470554 w 869311"/>
                <a:gd name="connsiteY69" fmla="*/ 858129 h 2803644"/>
                <a:gd name="connsiteX70" fmla="*/ 464525 w 869311"/>
                <a:gd name="connsiteY70" fmla="*/ 876216 h 2803644"/>
                <a:gd name="connsiteX71" fmla="*/ 462515 w 869311"/>
                <a:gd name="connsiteY71" fmla="*/ 882245 h 2803644"/>
                <a:gd name="connsiteX72" fmla="*/ 456486 w 869311"/>
                <a:gd name="connsiteY72" fmla="*/ 888274 h 2803644"/>
                <a:gd name="connsiteX73" fmla="*/ 448447 w 869311"/>
                <a:gd name="connsiteY73" fmla="*/ 906361 h 2803644"/>
                <a:gd name="connsiteX74" fmla="*/ 444428 w 869311"/>
                <a:gd name="connsiteY74" fmla="*/ 918419 h 2803644"/>
                <a:gd name="connsiteX75" fmla="*/ 440409 w 869311"/>
                <a:gd name="connsiteY75" fmla="*/ 924448 h 2803644"/>
                <a:gd name="connsiteX76" fmla="*/ 436389 w 869311"/>
                <a:gd name="connsiteY76" fmla="*/ 936506 h 2803644"/>
                <a:gd name="connsiteX77" fmla="*/ 430360 w 869311"/>
                <a:gd name="connsiteY77" fmla="*/ 948564 h 2803644"/>
                <a:gd name="connsiteX78" fmla="*/ 426341 w 869311"/>
                <a:gd name="connsiteY78" fmla="*/ 954593 h 2803644"/>
                <a:gd name="connsiteX79" fmla="*/ 422322 w 869311"/>
                <a:gd name="connsiteY79" fmla="*/ 966651 h 2803644"/>
                <a:gd name="connsiteX80" fmla="*/ 414283 w 869311"/>
                <a:gd name="connsiteY80" fmla="*/ 990767 h 2803644"/>
                <a:gd name="connsiteX81" fmla="*/ 412273 w 869311"/>
                <a:gd name="connsiteY81" fmla="*/ 996796 h 2803644"/>
                <a:gd name="connsiteX82" fmla="*/ 410264 w 869311"/>
                <a:gd name="connsiteY82" fmla="*/ 1002825 h 2803644"/>
                <a:gd name="connsiteX83" fmla="*/ 406244 w 869311"/>
                <a:gd name="connsiteY83" fmla="*/ 1006844 h 2803644"/>
                <a:gd name="connsiteX84" fmla="*/ 400215 w 869311"/>
                <a:gd name="connsiteY84" fmla="*/ 1018902 h 2803644"/>
                <a:gd name="connsiteX85" fmla="*/ 398205 w 869311"/>
                <a:gd name="connsiteY85" fmla="*/ 1024931 h 2803644"/>
                <a:gd name="connsiteX86" fmla="*/ 394186 w 869311"/>
                <a:gd name="connsiteY86" fmla="*/ 1030960 h 2803644"/>
                <a:gd name="connsiteX87" fmla="*/ 388157 w 869311"/>
                <a:gd name="connsiteY87" fmla="*/ 1041009 h 2803644"/>
                <a:gd name="connsiteX88" fmla="*/ 380118 w 869311"/>
                <a:gd name="connsiteY88" fmla="*/ 1059096 h 2803644"/>
                <a:gd name="connsiteX89" fmla="*/ 376099 w 869311"/>
                <a:gd name="connsiteY89" fmla="*/ 1073163 h 2803644"/>
                <a:gd name="connsiteX90" fmla="*/ 368060 w 869311"/>
                <a:gd name="connsiteY90" fmla="*/ 1081202 h 2803644"/>
                <a:gd name="connsiteX91" fmla="*/ 364041 w 869311"/>
                <a:gd name="connsiteY91" fmla="*/ 1087231 h 2803644"/>
                <a:gd name="connsiteX92" fmla="*/ 362031 w 869311"/>
                <a:gd name="connsiteY92" fmla="*/ 1093260 h 2803644"/>
                <a:gd name="connsiteX93" fmla="*/ 358012 w 869311"/>
                <a:gd name="connsiteY93" fmla="*/ 1097280 h 2803644"/>
                <a:gd name="connsiteX94" fmla="*/ 356002 w 869311"/>
                <a:gd name="connsiteY94" fmla="*/ 1103309 h 2803644"/>
                <a:gd name="connsiteX95" fmla="*/ 347964 w 869311"/>
                <a:gd name="connsiteY95" fmla="*/ 1115367 h 2803644"/>
                <a:gd name="connsiteX96" fmla="*/ 345954 w 869311"/>
                <a:gd name="connsiteY96" fmla="*/ 1121396 h 2803644"/>
                <a:gd name="connsiteX97" fmla="*/ 337915 w 869311"/>
                <a:gd name="connsiteY97" fmla="*/ 1133454 h 2803644"/>
                <a:gd name="connsiteX98" fmla="*/ 329877 w 869311"/>
                <a:gd name="connsiteY98" fmla="*/ 1157570 h 2803644"/>
                <a:gd name="connsiteX99" fmla="*/ 327867 w 869311"/>
                <a:gd name="connsiteY99" fmla="*/ 1163599 h 2803644"/>
                <a:gd name="connsiteX100" fmla="*/ 325857 w 869311"/>
                <a:gd name="connsiteY100" fmla="*/ 1169628 h 2803644"/>
                <a:gd name="connsiteX101" fmla="*/ 317819 w 869311"/>
                <a:gd name="connsiteY101" fmla="*/ 1181686 h 2803644"/>
                <a:gd name="connsiteX102" fmla="*/ 313799 w 869311"/>
                <a:gd name="connsiteY102" fmla="*/ 1193744 h 2803644"/>
                <a:gd name="connsiteX103" fmla="*/ 309780 w 869311"/>
                <a:gd name="connsiteY103" fmla="*/ 1199773 h 2803644"/>
                <a:gd name="connsiteX104" fmla="*/ 307770 w 869311"/>
                <a:gd name="connsiteY104" fmla="*/ 1205802 h 2803644"/>
                <a:gd name="connsiteX105" fmla="*/ 303751 w 869311"/>
                <a:gd name="connsiteY105" fmla="*/ 1211831 h 2803644"/>
                <a:gd name="connsiteX106" fmla="*/ 295712 w 869311"/>
                <a:gd name="connsiteY106" fmla="*/ 1229918 h 2803644"/>
                <a:gd name="connsiteX107" fmla="*/ 291693 w 869311"/>
                <a:gd name="connsiteY107" fmla="*/ 1241976 h 2803644"/>
                <a:gd name="connsiteX108" fmla="*/ 289683 w 869311"/>
                <a:gd name="connsiteY108" fmla="*/ 1248005 h 2803644"/>
                <a:gd name="connsiteX109" fmla="*/ 277625 w 869311"/>
                <a:gd name="connsiteY109" fmla="*/ 1264082 h 2803644"/>
                <a:gd name="connsiteX110" fmla="*/ 273606 w 869311"/>
                <a:gd name="connsiteY110" fmla="*/ 1276140 h 2803644"/>
                <a:gd name="connsiteX111" fmla="*/ 271596 w 869311"/>
                <a:gd name="connsiteY111" fmla="*/ 1282169 h 2803644"/>
                <a:gd name="connsiteX112" fmla="*/ 267577 w 869311"/>
                <a:gd name="connsiteY112" fmla="*/ 1288198 h 2803644"/>
                <a:gd name="connsiteX113" fmla="*/ 261548 w 869311"/>
                <a:gd name="connsiteY113" fmla="*/ 1298247 h 2803644"/>
                <a:gd name="connsiteX114" fmla="*/ 255519 w 869311"/>
                <a:gd name="connsiteY114" fmla="*/ 1310305 h 2803644"/>
                <a:gd name="connsiteX115" fmla="*/ 251500 w 869311"/>
                <a:gd name="connsiteY115" fmla="*/ 1322363 h 2803644"/>
                <a:gd name="connsiteX116" fmla="*/ 249490 w 869311"/>
                <a:gd name="connsiteY116" fmla="*/ 1328392 h 2803644"/>
                <a:gd name="connsiteX117" fmla="*/ 243461 w 869311"/>
                <a:gd name="connsiteY117" fmla="*/ 1346479 h 2803644"/>
                <a:gd name="connsiteX118" fmla="*/ 241451 w 869311"/>
                <a:gd name="connsiteY118" fmla="*/ 1352508 h 2803644"/>
                <a:gd name="connsiteX119" fmla="*/ 237432 w 869311"/>
                <a:gd name="connsiteY119" fmla="*/ 1358537 h 2803644"/>
                <a:gd name="connsiteX120" fmla="*/ 235422 w 869311"/>
                <a:gd name="connsiteY120" fmla="*/ 1364566 h 2803644"/>
                <a:gd name="connsiteX121" fmla="*/ 227384 w 869311"/>
                <a:gd name="connsiteY121" fmla="*/ 1376624 h 2803644"/>
                <a:gd name="connsiteX122" fmla="*/ 223364 w 869311"/>
                <a:gd name="connsiteY122" fmla="*/ 1388682 h 2803644"/>
                <a:gd name="connsiteX123" fmla="*/ 221354 w 869311"/>
                <a:gd name="connsiteY123" fmla="*/ 1394711 h 2803644"/>
                <a:gd name="connsiteX124" fmla="*/ 217335 w 869311"/>
                <a:gd name="connsiteY124" fmla="*/ 1400740 h 2803644"/>
                <a:gd name="connsiteX125" fmla="*/ 213316 w 869311"/>
                <a:gd name="connsiteY125" fmla="*/ 1412798 h 2803644"/>
                <a:gd name="connsiteX126" fmla="*/ 211306 w 869311"/>
                <a:gd name="connsiteY126" fmla="*/ 1418827 h 2803644"/>
                <a:gd name="connsiteX127" fmla="*/ 207287 w 869311"/>
                <a:gd name="connsiteY127" fmla="*/ 1424856 h 2803644"/>
                <a:gd name="connsiteX128" fmla="*/ 203267 w 869311"/>
                <a:gd name="connsiteY128" fmla="*/ 1428875 h 2803644"/>
                <a:gd name="connsiteX129" fmla="*/ 189200 w 869311"/>
                <a:gd name="connsiteY129" fmla="*/ 1444952 h 2803644"/>
                <a:gd name="connsiteX130" fmla="*/ 181161 w 869311"/>
                <a:gd name="connsiteY130" fmla="*/ 1457011 h 2803644"/>
                <a:gd name="connsiteX131" fmla="*/ 177142 w 869311"/>
                <a:gd name="connsiteY131" fmla="*/ 1463040 h 2803644"/>
                <a:gd name="connsiteX132" fmla="*/ 173122 w 869311"/>
                <a:gd name="connsiteY132" fmla="*/ 1467059 h 2803644"/>
                <a:gd name="connsiteX133" fmla="*/ 167093 w 869311"/>
                <a:gd name="connsiteY133" fmla="*/ 1477107 h 2803644"/>
                <a:gd name="connsiteX134" fmla="*/ 165084 w 869311"/>
                <a:gd name="connsiteY134" fmla="*/ 1483136 h 2803644"/>
                <a:gd name="connsiteX135" fmla="*/ 161064 w 869311"/>
                <a:gd name="connsiteY135" fmla="*/ 1489165 h 2803644"/>
                <a:gd name="connsiteX136" fmla="*/ 157045 w 869311"/>
                <a:gd name="connsiteY136" fmla="*/ 1503233 h 2803644"/>
                <a:gd name="connsiteX137" fmla="*/ 153026 w 869311"/>
                <a:gd name="connsiteY137" fmla="*/ 1509262 h 2803644"/>
                <a:gd name="connsiteX138" fmla="*/ 151016 w 869311"/>
                <a:gd name="connsiteY138" fmla="*/ 1515291 h 2803644"/>
                <a:gd name="connsiteX139" fmla="*/ 142977 w 869311"/>
                <a:gd name="connsiteY139" fmla="*/ 1527349 h 2803644"/>
                <a:gd name="connsiteX140" fmla="*/ 138958 w 869311"/>
                <a:gd name="connsiteY140" fmla="*/ 1533378 h 2803644"/>
                <a:gd name="connsiteX141" fmla="*/ 134939 w 869311"/>
                <a:gd name="connsiteY141" fmla="*/ 1539407 h 2803644"/>
                <a:gd name="connsiteX142" fmla="*/ 132929 w 869311"/>
                <a:gd name="connsiteY142" fmla="*/ 1545436 h 2803644"/>
                <a:gd name="connsiteX143" fmla="*/ 124890 w 869311"/>
                <a:gd name="connsiteY143" fmla="*/ 1555484 h 2803644"/>
                <a:gd name="connsiteX144" fmla="*/ 118861 w 869311"/>
                <a:gd name="connsiteY144" fmla="*/ 1567542 h 2803644"/>
                <a:gd name="connsiteX145" fmla="*/ 116852 w 869311"/>
                <a:gd name="connsiteY145" fmla="*/ 1573571 h 2803644"/>
                <a:gd name="connsiteX146" fmla="*/ 112832 w 869311"/>
                <a:gd name="connsiteY146" fmla="*/ 1577591 h 2803644"/>
                <a:gd name="connsiteX147" fmla="*/ 102784 w 869311"/>
                <a:gd name="connsiteY147" fmla="*/ 1589649 h 2803644"/>
                <a:gd name="connsiteX148" fmla="*/ 96755 w 869311"/>
                <a:gd name="connsiteY148" fmla="*/ 1601707 h 2803644"/>
                <a:gd name="connsiteX149" fmla="*/ 94745 w 869311"/>
                <a:gd name="connsiteY149" fmla="*/ 1607736 h 2803644"/>
                <a:gd name="connsiteX150" fmla="*/ 90726 w 869311"/>
                <a:gd name="connsiteY150" fmla="*/ 1613765 h 2803644"/>
                <a:gd name="connsiteX151" fmla="*/ 88716 w 869311"/>
                <a:gd name="connsiteY151" fmla="*/ 1619794 h 2803644"/>
                <a:gd name="connsiteX152" fmla="*/ 76658 w 869311"/>
                <a:gd name="connsiteY152" fmla="*/ 1635871 h 2803644"/>
                <a:gd name="connsiteX153" fmla="*/ 68620 w 869311"/>
                <a:gd name="connsiteY153" fmla="*/ 1651949 h 2803644"/>
                <a:gd name="connsiteX154" fmla="*/ 62591 w 869311"/>
                <a:gd name="connsiteY154" fmla="*/ 1670036 h 2803644"/>
                <a:gd name="connsiteX155" fmla="*/ 60581 w 869311"/>
                <a:gd name="connsiteY155" fmla="*/ 1676065 h 2803644"/>
                <a:gd name="connsiteX156" fmla="*/ 56562 w 869311"/>
                <a:gd name="connsiteY156" fmla="*/ 1682094 h 2803644"/>
                <a:gd name="connsiteX157" fmla="*/ 54552 w 869311"/>
                <a:gd name="connsiteY157" fmla="*/ 1688123 h 2803644"/>
                <a:gd name="connsiteX158" fmla="*/ 46513 w 869311"/>
                <a:gd name="connsiteY158" fmla="*/ 1700181 h 2803644"/>
                <a:gd name="connsiteX159" fmla="*/ 40484 w 869311"/>
                <a:gd name="connsiteY159" fmla="*/ 1712239 h 2803644"/>
                <a:gd name="connsiteX160" fmla="*/ 38474 w 869311"/>
                <a:gd name="connsiteY160" fmla="*/ 1718268 h 2803644"/>
                <a:gd name="connsiteX161" fmla="*/ 34455 w 869311"/>
                <a:gd name="connsiteY161" fmla="*/ 1724297 h 2803644"/>
                <a:gd name="connsiteX162" fmla="*/ 30436 w 869311"/>
                <a:gd name="connsiteY162" fmla="*/ 1736355 h 2803644"/>
                <a:gd name="connsiteX163" fmla="*/ 454030 w 869311"/>
                <a:gd name="connsiteY163" fmla="*/ 2803644 h 2803644"/>
                <a:gd name="connsiteX164" fmla="*/ 869311 w 869311"/>
                <a:gd name="connsiteY164" fmla="*/ 2800316 h 2803644"/>
                <a:gd name="connsiteX165" fmla="*/ 850381 w 869311"/>
                <a:gd name="connsiteY165" fmla="*/ 0 h 2803644"/>
                <a:gd name="connsiteX0" fmla="*/ 845928 w 864858"/>
                <a:gd name="connsiteY0" fmla="*/ 0 h 2803644"/>
                <a:gd name="connsiteX1" fmla="*/ 803725 w 864858"/>
                <a:gd name="connsiteY1" fmla="*/ 78377 h 2803644"/>
                <a:gd name="connsiteX2" fmla="*/ 799706 w 864858"/>
                <a:gd name="connsiteY2" fmla="*/ 84406 h 2803644"/>
                <a:gd name="connsiteX3" fmla="*/ 761522 w 864858"/>
                <a:gd name="connsiteY3" fmla="*/ 176851 h 2803644"/>
                <a:gd name="connsiteX4" fmla="*/ 757503 w 864858"/>
                <a:gd name="connsiteY4" fmla="*/ 188909 h 2803644"/>
                <a:gd name="connsiteX5" fmla="*/ 755493 w 864858"/>
                <a:gd name="connsiteY5" fmla="*/ 194938 h 2803644"/>
                <a:gd name="connsiteX6" fmla="*/ 747454 w 864858"/>
                <a:gd name="connsiteY6" fmla="*/ 213025 h 2803644"/>
                <a:gd name="connsiteX7" fmla="*/ 743435 w 864858"/>
                <a:gd name="connsiteY7" fmla="*/ 225083 h 2803644"/>
                <a:gd name="connsiteX8" fmla="*/ 741425 w 864858"/>
                <a:gd name="connsiteY8" fmla="*/ 231112 h 2803644"/>
                <a:gd name="connsiteX9" fmla="*/ 737406 w 864858"/>
                <a:gd name="connsiteY9" fmla="*/ 237141 h 2803644"/>
                <a:gd name="connsiteX10" fmla="*/ 729367 w 864858"/>
                <a:gd name="connsiteY10" fmla="*/ 253218 h 2803644"/>
                <a:gd name="connsiteX11" fmla="*/ 723338 w 864858"/>
                <a:gd name="connsiteY11" fmla="*/ 263266 h 2803644"/>
                <a:gd name="connsiteX12" fmla="*/ 721329 w 864858"/>
                <a:gd name="connsiteY12" fmla="*/ 269295 h 2803644"/>
                <a:gd name="connsiteX13" fmla="*/ 713290 w 864858"/>
                <a:gd name="connsiteY13" fmla="*/ 279344 h 2803644"/>
                <a:gd name="connsiteX14" fmla="*/ 709271 w 864858"/>
                <a:gd name="connsiteY14" fmla="*/ 291402 h 2803644"/>
                <a:gd name="connsiteX15" fmla="*/ 705251 w 864858"/>
                <a:gd name="connsiteY15" fmla="*/ 303460 h 2803644"/>
                <a:gd name="connsiteX16" fmla="*/ 701232 w 864858"/>
                <a:gd name="connsiteY16" fmla="*/ 315518 h 2803644"/>
                <a:gd name="connsiteX17" fmla="*/ 693193 w 864858"/>
                <a:gd name="connsiteY17" fmla="*/ 327576 h 2803644"/>
                <a:gd name="connsiteX18" fmla="*/ 687164 w 864858"/>
                <a:gd name="connsiteY18" fmla="*/ 339634 h 2803644"/>
                <a:gd name="connsiteX19" fmla="*/ 681135 w 864858"/>
                <a:gd name="connsiteY19" fmla="*/ 351692 h 2803644"/>
                <a:gd name="connsiteX20" fmla="*/ 675106 w 864858"/>
                <a:gd name="connsiteY20" fmla="*/ 369779 h 2803644"/>
                <a:gd name="connsiteX21" fmla="*/ 673097 w 864858"/>
                <a:gd name="connsiteY21" fmla="*/ 375808 h 2803644"/>
                <a:gd name="connsiteX22" fmla="*/ 667068 w 864858"/>
                <a:gd name="connsiteY22" fmla="*/ 397914 h 2803644"/>
                <a:gd name="connsiteX23" fmla="*/ 663048 w 864858"/>
                <a:gd name="connsiteY23" fmla="*/ 409972 h 2803644"/>
                <a:gd name="connsiteX24" fmla="*/ 661039 w 864858"/>
                <a:gd name="connsiteY24" fmla="*/ 416001 h 2803644"/>
                <a:gd name="connsiteX25" fmla="*/ 657019 w 864858"/>
                <a:gd name="connsiteY25" fmla="*/ 420021 h 2803644"/>
                <a:gd name="connsiteX26" fmla="*/ 650990 w 864858"/>
                <a:gd name="connsiteY26" fmla="*/ 438108 h 2803644"/>
                <a:gd name="connsiteX27" fmla="*/ 648981 w 864858"/>
                <a:gd name="connsiteY27" fmla="*/ 444137 h 2803644"/>
                <a:gd name="connsiteX28" fmla="*/ 644961 w 864858"/>
                <a:gd name="connsiteY28" fmla="*/ 450166 h 2803644"/>
                <a:gd name="connsiteX29" fmla="*/ 640942 w 864858"/>
                <a:gd name="connsiteY29" fmla="*/ 462224 h 2803644"/>
                <a:gd name="connsiteX30" fmla="*/ 636923 w 864858"/>
                <a:gd name="connsiteY30" fmla="*/ 476291 h 2803644"/>
                <a:gd name="connsiteX31" fmla="*/ 632903 w 864858"/>
                <a:gd name="connsiteY31" fmla="*/ 482320 h 2803644"/>
                <a:gd name="connsiteX32" fmla="*/ 630894 w 864858"/>
                <a:gd name="connsiteY32" fmla="*/ 488349 h 2803644"/>
                <a:gd name="connsiteX33" fmla="*/ 626874 w 864858"/>
                <a:gd name="connsiteY33" fmla="*/ 492369 h 2803644"/>
                <a:gd name="connsiteX34" fmla="*/ 622855 w 864858"/>
                <a:gd name="connsiteY34" fmla="*/ 504427 h 2803644"/>
                <a:gd name="connsiteX35" fmla="*/ 614816 w 864858"/>
                <a:gd name="connsiteY35" fmla="*/ 516485 h 2803644"/>
                <a:gd name="connsiteX36" fmla="*/ 608787 w 864858"/>
                <a:gd name="connsiteY36" fmla="*/ 526533 h 2803644"/>
                <a:gd name="connsiteX37" fmla="*/ 606778 w 864858"/>
                <a:gd name="connsiteY37" fmla="*/ 532562 h 2803644"/>
                <a:gd name="connsiteX38" fmla="*/ 598739 w 864858"/>
                <a:gd name="connsiteY38" fmla="*/ 544620 h 2803644"/>
                <a:gd name="connsiteX39" fmla="*/ 590700 w 864858"/>
                <a:gd name="connsiteY39" fmla="*/ 572756 h 2803644"/>
                <a:gd name="connsiteX40" fmla="*/ 586681 w 864858"/>
                <a:gd name="connsiteY40" fmla="*/ 578785 h 2803644"/>
                <a:gd name="connsiteX41" fmla="*/ 582661 w 864858"/>
                <a:gd name="connsiteY41" fmla="*/ 590843 h 2803644"/>
                <a:gd name="connsiteX42" fmla="*/ 574623 w 864858"/>
                <a:gd name="connsiteY42" fmla="*/ 602901 h 2803644"/>
                <a:gd name="connsiteX43" fmla="*/ 570603 w 864858"/>
                <a:gd name="connsiteY43" fmla="*/ 608930 h 2803644"/>
                <a:gd name="connsiteX44" fmla="*/ 562565 w 864858"/>
                <a:gd name="connsiteY44" fmla="*/ 627017 h 2803644"/>
                <a:gd name="connsiteX45" fmla="*/ 560555 w 864858"/>
                <a:gd name="connsiteY45" fmla="*/ 635055 h 2803644"/>
                <a:gd name="connsiteX46" fmla="*/ 554526 w 864858"/>
                <a:gd name="connsiteY46" fmla="*/ 653142 h 2803644"/>
                <a:gd name="connsiteX47" fmla="*/ 552516 w 864858"/>
                <a:gd name="connsiteY47" fmla="*/ 659171 h 2803644"/>
                <a:gd name="connsiteX48" fmla="*/ 550507 w 864858"/>
                <a:gd name="connsiteY48" fmla="*/ 665200 h 2803644"/>
                <a:gd name="connsiteX49" fmla="*/ 546487 w 864858"/>
                <a:gd name="connsiteY49" fmla="*/ 671229 h 2803644"/>
                <a:gd name="connsiteX50" fmla="*/ 544478 w 864858"/>
                <a:gd name="connsiteY50" fmla="*/ 677258 h 2803644"/>
                <a:gd name="connsiteX51" fmla="*/ 540458 w 864858"/>
                <a:gd name="connsiteY51" fmla="*/ 681278 h 2803644"/>
                <a:gd name="connsiteX52" fmla="*/ 536439 w 864858"/>
                <a:gd name="connsiteY52" fmla="*/ 687307 h 2803644"/>
                <a:gd name="connsiteX53" fmla="*/ 534429 w 864858"/>
                <a:gd name="connsiteY53" fmla="*/ 693336 h 2803644"/>
                <a:gd name="connsiteX54" fmla="*/ 530410 w 864858"/>
                <a:gd name="connsiteY54" fmla="*/ 699365 h 2803644"/>
                <a:gd name="connsiteX55" fmla="*/ 522371 w 864858"/>
                <a:gd name="connsiteY55" fmla="*/ 717452 h 2803644"/>
                <a:gd name="connsiteX56" fmla="*/ 516342 w 864858"/>
                <a:gd name="connsiteY56" fmla="*/ 737549 h 2803644"/>
                <a:gd name="connsiteX57" fmla="*/ 514333 w 864858"/>
                <a:gd name="connsiteY57" fmla="*/ 743578 h 2803644"/>
                <a:gd name="connsiteX58" fmla="*/ 510313 w 864858"/>
                <a:gd name="connsiteY58" fmla="*/ 749607 h 2803644"/>
                <a:gd name="connsiteX59" fmla="*/ 502275 w 864858"/>
                <a:gd name="connsiteY59" fmla="*/ 773723 h 2803644"/>
                <a:gd name="connsiteX60" fmla="*/ 500265 w 864858"/>
                <a:gd name="connsiteY60" fmla="*/ 779752 h 2803644"/>
                <a:gd name="connsiteX61" fmla="*/ 498255 w 864858"/>
                <a:gd name="connsiteY61" fmla="*/ 785781 h 2803644"/>
                <a:gd name="connsiteX62" fmla="*/ 494236 w 864858"/>
                <a:gd name="connsiteY62" fmla="*/ 799848 h 2803644"/>
                <a:gd name="connsiteX63" fmla="*/ 490217 w 864858"/>
                <a:gd name="connsiteY63" fmla="*/ 805877 h 2803644"/>
                <a:gd name="connsiteX64" fmla="*/ 484188 w 864858"/>
                <a:gd name="connsiteY64" fmla="*/ 815926 h 2803644"/>
                <a:gd name="connsiteX65" fmla="*/ 480168 w 864858"/>
                <a:gd name="connsiteY65" fmla="*/ 827984 h 2803644"/>
                <a:gd name="connsiteX66" fmla="*/ 476149 w 864858"/>
                <a:gd name="connsiteY66" fmla="*/ 834013 h 2803644"/>
                <a:gd name="connsiteX67" fmla="*/ 472130 w 864858"/>
                <a:gd name="connsiteY67" fmla="*/ 846071 h 2803644"/>
                <a:gd name="connsiteX68" fmla="*/ 470120 w 864858"/>
                <a:gd name="connsiteY68" fmla="*/ 852100 h 2803644"/>
                <a:gd name="connsiteX69" fmla="*/ 466101 w 864858"/>
                <a:gd name="connsiteY69" fmla="*/ 858129 h 2803644"/>
                <a:gd name="connsiteX70" fmla="*/ 460072 w 864858"/>
                <a:gd name="connsiteY70" fmla="*/ 876216 h 2803644"/>
                <a:gd name="connsiteX71" fmla="*/ 458062 w 864858"/>
                <a:gd name="connsiteY71" fmla="*/ 882245 h 2803644"/>
                <a:gd name="connsiteX72" fmla="*/ 452033 w 864858"/>
                <a:gd name="connsiteY72" fmla="*/ 888274 h 2803644"/>
                <a:gd name="connsiteX73" fmla="*/ 443994 w 864858"/>
                <a:gd name="connsiteY73" fmla="*/ 906361 h 2803644"/>
                <a:gd name="connsiteX74" fmla="*/ 439975 w 864858"/>
                <a:gd name="connsiteY74" fmla="*/ 918419 h 2803644"/>
                <a:gd name="connsiteX75" fmla="*/ 435956 w 864858"/>
                <a:gd name="connsiteY75" fmla="*/ 924448 h 2803644"/>
                <a:gd name="connsiteX76" fmla="*/ 431936 w 864858"/>
                <a:gd name="connsiteY76" fmla="*/ 936506 h 2803644"/>
                <a:gd name="connsiteX77" fmla="*/ 425907 w 864858"/>
                <a:gd name="connsiteY77" fmla="*/ 948564 h 2803644"/>
                <a:gd name="connsiteX78" fmla="*/ 421888 w 864858"/>
                <a:gd name="connsiteY78" fmla="*/ 954593 h 2803644"/>
                <a:gd name="connsiteX79" fmla="*/ 417869 w 864858"/>
                <a:gd name="connsiteY79" fmla="*/ 966651 h 2803644"/>
                <a:gd name="connsiteX80" fmla="*/ 409830 w 864858"/>
                <a:gd name="connsiteY80" fmla="*/ 990767 h 2803644"/>
                <a:gd name="connsiteX81" fmla="*/ 407820 w 864858"/>
                <a:gd name="connsiteY81" fmla="*/ 996796 h 2803644"/>
                <a:gd name="connsiteX82" fmla="*/ 405811 w 864858"/>
                <a:gd name="connsiteY82" fmla="*/ 1002825 h 2803644"/>
                <a:gd name="connsiteX83" fmla="*/ 401791 w 864858"/>
                <a:gd name="connsiteY83" fmla="*/ 1006844 h 2803644"/>
                <a:gd name="connsiteX84" fmla="*/ 395762 w 864858"/>
                <a:gd name="connsiteY84" fmla="*/ 1018902 h 2803644"/>
                <a:gd name="connsiteX85" fmla="*/ 393752 w 864858"/>
                <a:gd name="connsiteY85" fmla="*/ 1024931 h 2803644"/>
                <a:gd name="connsiteX86" fmla="*/ 389733 w 864858"/>
                <a:gd name="connsiteY86" fmla="*/ 1030960 h 2803644"/>
                <a:gd name="connsiteX87" fmla="*/ 383704 w 864858"/>
                <a:gd name="connsiteY87" fmla="*/ 1041009 h 2803644"/>
                <a:gd name="connsiteX88" fmla="*/ 375665 w 864858"/>
                <a:gd name="connsiteY88" fmla="*/ 1059096 h 2803644"/>
                <a:gd name="connsiteX89" fmla="*/ 371646 w 864858"/>
                <a:gd name="connsiteY89" fmla="*/ 1073163 h 2803644"/>
                <a:gd name="connsiteX90" fmla="*/ 363607 w 864858"/>
                <a:gd name="connsiteY90" fmla="*/ 1081202 h 2803644"/>
                <a:gd name="connsiteX91" fmla="*/ 359588 w 864858"/>
                <a:gd name="connsiteY91" fmla="*/ 1087231 h 2803644"/>
                <a:gd name="connsiteX92" fmla="*/ 357578 w 864858"/>
                <a:gd name="connsiteY92" fmla="*/ 1093260 h 2803644"/>
                <a:gd name="connsiteX93" fmla="*/ 353559 w 864858"/>
                <a:gd name="connsiteY93" fmla="*/ 1097280 h 2803644"/>
                <a:gd name="connsiteX94" fmla="*/ 351549 w 864858"/>
                <a:gd name="connsiteY94" fmla="*/ 1103309 h 2803644"/>
                <a:gd name="connsiteX95" fmla="*/ 343511 w 864858"/>
                <a:gd name="connsiteY95" fmla="*/ 1115367 h 2803644"/>
                <a:gd name="connsiteX96" fmla="*/ 341501 w 864858"/>
                <a:gd name="connsiteY96" fmla="*/ 1121396 h 2803644"/>
                <a:gd name="connsiteX97" fmla="*/ 333462 w 864858"/>
                <a:gd name="connsiteY97" fmla="*/ 1133454 h 2803644"/>
                <a:gd name="connsiteX98" fmla="*/ 325424 w 864858"/>
                <a:gd name="connsiteY98" fmla="*/ 1157570 h 2803644"/>
                <a:gd name="connsiteX99" fmla="*/ 323414 w 864858"/>
                <a:gd name="connsiteY99" fmla="*/ 1163599 h 2803644"/>
                <a:gd name="connsiteX100" fmla="*/ 321404 w 864858"/>
                <a:gd name="connsiteY100" fmla="*/ 1169628 h 2803644"/>
                <a:gd name="connsiteX101" fmla="*/ 313366 w 864858"/>
                <a:gd name="connsiteY101" fmla="*/ 1181686 h 2803644"/>
                <a:gd name="connsiteX102" fmla="*/ 309346 w 864858"/>
                <a:gd name="connsiteY102" fmla="*/ 1193744 h 2803644"/>
                <a:gd name="connsiteX103" fmla="*/ 305327 w 864858"/>
                <a:gd name="connsiteY103" fmla="*/ 1199773 h 2803644"/>
                <a:gd name="connsiteX104" fmla="*/ 303317 w 864858"/>
                <a:gd name="connsiteY104" fmla="*/ 1205802 h 2803644"/>
                <a:gd name="connsiteX105" fmla="*/ 299298 w 864858"/>
                <a:gd name="connsiteY105" fmla="*/ 1211831 h 2803644"/>
                <a:gd name="connsiteX106" fmla="*/ 291259 w 864858"/>
                <a:gd name="connsiteY106" fmla="*/ 1229918 h 2803644"/>
                <a:gd name="connsiteX107" fmla="*/ 287240 w 864858"/>
                <a:gd name="connsiteY107" fmla="*/ 1241976 h 2803644"/>
                <a:gd name="connsiteX108" fmla="*/ 285230 w 864858"/>
                <a:gd name="connsiteY108" fmla="*/ 1248005 h 2803644"/>
                <a:gd name="connsiteX109" fmla="*/ 273172 w 864858"/>
                <a:gd name="connsiteY109" fmla="*/ 1264082 h 2803644"/>
                <a:gd name="connsiteX110" fmla="*/ 269153 w 864858"/>
                <a:gd name="connsiteY110" fmla="*/ 1276140 h 2803644"/>
                <a:gd name="connsiteX111" fmla="*/ 267143 w 864858"/>
                <a:gd name="connsiteY111" fmla="*/ 1282169 h 2803644"/>
                <a:gd name="connsiteX112" fmla="*/ 263124 w 864858"/>
                <a:gd name="connsiteY112" fmla="*/ 1288198 h 2803644"/>
                <a:gd name="connsiteX113" fmla="*/ 257095 w 864858"/>
                <a:gd name="connsiteY113" fmla="*/ 1298247 h 2803644"/>
                <a:gd name="connsiteX114" fmla="*/ 251066 w 864858"/>
                <a:gd name="connsiteY114" fmla="*/ 1310305 h 2803644"/>
                <a:gd name="connsiteX115" fmla="*/ 247047 w 864858"/>
                <a:gd name="connsiteY115" fmla="*/ 1322363 h 2803644"/>
                <a:gd name="connsiteX116" fmla="*/ 245037 w 864858"/>
                <a:gd name="connsiteY116" fmla="*/ 1328392 h 2803644"/>
                <a:gd name="connsiteX117" fmla="*/ 239008 w 864858"/>
                <a:gd name="connsiteY117" fmla="*/ 1346479 h 2803644"/>
                <a:gd name="connsiteX118" fmla="*/ 236998 w 864858"/>
                <a:gd name="connsiteY118" fmla="*/ 1352508 h 2803644"/>
                <a:gd name="connsiteX119" fmla="*/ 232979 w 864858"/>
                <a:gd name="connsiteY119" fmla="*/ 1358537 h 2803644"/>
                <a:gd name="connsiteX120" fmla="*/ 230969 w 864858"/>
                <a:gd name="connsiteY120" fmla="*/ 1364566 h 2803644"/>
                <a:gd name="connsiteX121" fmla="*/ 222931 w 864858"/>
                <a:gd name="connsiteY121" fmla="*/ 1376624 h 2803644"/>
                <a:gd name="connsiteX122" fmla="*/ 218911 w 864858"/>
                <a:gd name="connsiteY122" fmla="*/ 1388682 h 2803644"/>
                <a:gd name="connsiteX123" fmla="*/ 216901 w 864858"/>
                <a:gd name="connsiteY123" fmla="*/ 1394711 h 2803644"/>
                <a:gd name="connsiteX124" fmla="*/ 212882 w 864858"/>
                <a:gd name="connsiteY124" fmla="*/ 1400740 h 2803644"/>
                <a:gd name="connsiteX125" fmla="*/ 208863 w 864858"/>
                <a:gd name="connsiteY125" fmla="*/ 1412798 h 2803644"/>
                <a:gd name="connsiteX126" fmla="*/ 206853 w 864858"/>
                <a:gd name="connsiteY126" fmla="*/ 1418827 h 2803644"/>
                <a:gd name="connsiteX127" fmla="*/ 202834 w 864858"/>
                <a:gd name="connsiteY127" fmla="*/ 1424856 h 2803644"/>
                <a:gd name="connsiteX128" fmla="*/ 198814 w 864858"/>
                <a:gd name="connsiteY128" fmla="*/ 1428875 h 2803644"/>
                <a:gd name="connsiteX129" fmla="*/ 184747 w 864858"/>
                <a:gd name="connsiteY129" fmla="*/ 1444952 h 2803644"/>
                <a:gd name="connsiteX130" fmla="*/ 176708 w 864858"/>
                <a:gd name="connsiteY130" fmla="*/ 1457011 h 2803644"/>
                <a:gd name="connsiteX131" fmla="*/ 172689 w 864858"/>
                <a:gd name="connsiteY131" fmla="*/ 1463040 h 2803644"/>
                <a:gd name="connsiteX132" fmla="*/ 168669 w 864858"/>
                <a:gd name="connsiteY132" fmla="*/ 1467059 h 2803644"/>
                <a:gd name="connsiteX133" fmla="*/ 162640 w 864858"/>
                <a:gd name="connsiteY133" fmla="*/ 1477107 h 2803644"/>
                <a:gd name="connsiteX134" fmla="*/ 160631 w 864858"/>
                <a:gd name="connsiteY134" fmla="*/ 1483136 h 2803644"/>
                <a:gd name="connsiteX135" fmla="*/ 156611 w 864858"/>
                <a:gd name="connsiteY135" fmla="*/ 1489165 h 2803644"/>
                <a:gd name="connsiteX136" fmla="*/ 152592 w 864858"/>
                <a:gd name="connsiteY136" fmla="*/ 1503233 h 2803644"/>
                <a:gd name="connsiteX137" fmla="*/ 148573 w 864858"/>
                <a:gd name="connsiteY137" fmla="*/ 1509262 h 2803644"/>
                <a:gd name="connsiteX138" fmla="*/ 146563 w 864858"/>
                <a:gd name="connsiteY138" fmla="*/ 1515291 h 2803644"/>
                <a:gd name="connsiteX139" fmla="*/ 138524 w 864858"/>
                <a:gd name="connsiteY139" fmla="*/ 1527349 h 2803644"/>
                <a:gd name="connsiteX140" fmla="*/ 134505 w 864858"/>
                <a:gd name="connsiteY140" fmla="*/ 1533378 h 2803644"/>
                <a:gd name="connsiteX141" fmla="*/ 130486 w 864858"/>
                <a:gd name="connsiteY141" fmla="*/ 1539407 h 2803644"/>
                <a:gd name="connsiteX142" fmla="*/ 128476 w 864858"/>
                <a:gd name="connsiteY142" fmla="*/ 1545436 h 2803644"/>
                <a:gd name="connsiteX143" fmla="*/ 120437 w 864858"/>
                <a:gd name="connsiteY143" fmla="*/ 1555484 h 2803644"/>
                <a:gd name="connsiteX144" fmla="*/ 114408 w 864858"/>
                <a:gd name="connsiteY144" fmla="*/ 1567542 h 2803644"/>
                <a:gd name="connsiteX145" fmla="*/ 112399 w 864858"/>
                <a:gd name="connsiteY145" fmla="*/ 1573571 h 2803644"/>
                <a:gd name="connsiteX146" fmla="*/ 108379 w 864858"/>
                <a:gd name="connsiteY146" fmla="*/ 1577591 h 2803644"/>
                <a:gd name="connsiteX147" fmla="*/ 98331 w 864858"/>
                <a:gd name="connsiteY147" fmla="*/ 1589649 h 2803644"/>
                <a:gd name="connsiteX148" fmla="*/ 92302 w 864858"/>
                <a:gd name="connsiteY148" fmla="*/ 1601707 h 2803644"/>
                <a:gd name="connsiteX149" fmla="*/ 90292 w 864858"/>
                <a:gd name="connsiteY149" fmla="*/ 1607736 h 2803644"/>
                <a:gd name="connsiteX150" fmla="*/ 86273 w 864858"/>
                <a:gd name="connsiteY150" fmla="*/ 1613765 h 2803644"/>
                <a:gd name="connsiteX151" fmla="*/ 84263 w 864858"/>
                <a:gd name="connsiteY151" fmla="*/ 1619794 h 2803644"/>
                <a:gd name="connsiteX152" fmla="*/ 72205 w 864858"/>
                <a:gd name="connsiteY152" fmla="*/ 1635871 h 2803644"/>
                <a:gd name="connsiteX153" fmla="*/ 64167 w 864858"/>
                <a:gd name="connsiteY153" fmla="*/ 1651949 h 2803644"/>
                <a:gd name="connsiteX154" fmla="*/ 58138 w 864858"/>
                <a:gd name="connsiteY154" fmla="*/ 1670036 h 2803644"/>
                <a:gd name="connsiteX155" fmla="*/ 56128 w 864858"/>
                <a:gd name="connsiteY155" fmla="*/ 1676065 h 2803644"/>
                <a:gd name="connsiteX156" fmla="*/ 52109 w 864858"/>
                <a:gd name="connsiteY156" fmla="*/ 1682094 h 2803644"/>
                <a:gd name="connsiteX157" fmla="*/ 50099 w 864858"/>
                <a:gd name="connsiteY157" fmla="*/ 1688123 h 2803644"/>
                <a:gd name="connsiteX158" fmla="*/ 42060 w 864858"/>
                <a:gd name="connsiteY158" fmla="*/ 1700181 h 2803644"/>
                <a:gd name="connsiteX159" fmla="*/ 36031 w 864858"/>
                <a:gd name="connsiteY159" fmla="*/ 1712239 h 2803644"/>
                <a:gd name="connsiteX160" fmla="*/ 34021 w 864858"/>
                <a:gd name="connsiteY160" fmla="*/ 1718268 h 2803644"/>
                <a:gd name="connsiteX161" fmla="*/ 30002 w 864858"/>
                <a:gd name="connsiteY161" fmla="*/ 1724297 h 2803644"/>
                <a:gd name="connsiteX162" fmla="*/ 449577 w 864858"/>
                <a:gd name="connsiteY162" fmla="*/ 2803644 h 2803644"/>
                <a:gd name="connsiteX163" fmla="*/ 864858 w 864858"/>
                <a:gd name="connsiteY163" fmla="*/ 2800316 h 2803644"/>
                <a:gd name="connsiteX164" fmla="*/ 845928 w 864858"/>
                <a:gd name="connsiteY164" fmla="*/ 0 h 2803644"/>
                <a:gd name="connsiteX0" fmla="*/ 842233 w 861163"/>
                <a:gd name="connsiteY0" fmla="*/ 0 h 2803644"/>
                <a:gd name="connsiteX1" fmla="*/ 800030 w 861163"/>
                <a:gd name="connsiteY1" fmla="*/ 78377 h 2803644"/>
                <a:gd name="connsiteX2" fmla="*/ 796011 w 861163"/>
                <a:gd name="connsiteY2" fmla="*/ 84406 h 2803644"/>
                <a:gd name="connsiteX3" fmla="*/ 757827 w 861163"/>
                <a:gd name="connsiteY3" fmla="*/ 176851 h 2803644"/>
                <a:gd name="connsiteX4" fmla="*/ 753808 w 861163"/>
                <a:gd name="connsiteY4" fmla="*/ 188909 h 2803644"/>
                <a:gd name="connsiteX5" fmla="*/ 751798 w 861163"/>
                <a:gd name="connsiteY5" fmla="*/ 194938 h 2803644"/>
                <a:gd name="connsiteX6" fmla="*/ 743759 w 861163"/>
                <a:gd name="connsiteY6" fmla="*/ 213025 h 2803644"/>
                <a:gd name="connsiteX7" fmla="*/ 739740 w 861163"/>
                <a:gd name="connsiteY7" fmla="*/ 225083 h 2803644"/>
                <a:gd name="connsiteX8" fmla="*/ 737730 w 861163"/>
                <a:gd name="connsiteY8" fmla="*/ 231112 h 2803644"/>
                <a:gd name="connsiteX9" fmla="*/ 733711 w 861163"/>
                <a:gd name="connsiteY9" fmla="*/ 237141 h 2803644"/>
                <a:gd name="connsiteX10" fmla="*/ 725672 w 861163"/>
                <a:gd name="connsiteY10" fmla="*/ 253218 h 2803644"/>
                <a:gd name="connsiteX11" fmla="*/ 719643 w 861163"/>
                <a:gd name="connsiteY11" fmla="*/ 263266 h 2803644"/>
                <a:gd name="connsiteX12" fmla="*/ 717634 w 861163"/>
                <a:gd name="connsiteY12" fmla="*/ 269295 h 2803644"/>
                <a:gd name="connsiteX13" fmla="*/ 709595 w 861163"/>
                <a:gd name="connsiteY13" fmla="*/ 279344 h 2803644"/>
                <a:gd name="connsiteX14" fmla="*/ 705576 w 861163"/>
                <a:gd name="connsiteY14" fmla="*/ 291402 h 2803644"/>
                <a:gd name="connsiteX15" fmla="*/ 701556 w 861163"/>
                <a:gd name="connsiteY15" fmla="*/ 303460 h 2803644"/>
                <a:gd name="connsiteX16" fmla="*/ 697537 w 861163"/>
                <a:gd name="connsiteY16" fmla="*/ 315518 h 2803644"/>
                <a:gd name="connsiteX17" fmla="*/ 689498 w 861163"/>
                <a:gd name="connsiteY17" fmla="*/ 327576 h 2803644"/>
                <a:gd name="connsiteX18" fmla="*/ 683469 w 861163"/>
                <a:gd name="connsiteY18" fmla="*/ 339634 h 2803644"/>
                <a:gd name="connsiteX19" fmla="*/ 677440 w 861163"/>
                <a:gd name="connsiteY19" fmla="*/ 351692 h 2803644"/>
                <a:gd name="connsiteX20" fmla="*/ 671411 w 861163"/>
                <a:gd name="connsiteY20" fmla="*/ 369779 h 2803644"/>
                <a:gd name="connsiteX21" fmla="*/ 669402 w 861163"/>
                <a:gd name="connsiteY21" fmla="*/ 375808 h 2803644"/>
                <a:gd name="connsiteX22" fmla="*/ 663373 w 861163"/>
                <a:gd name="connsiteY22" fmla="*/ 397914 h 2803644"/>
                <a:gd name="connsiteX23" fmla="*/ 659353 w 861163"/>
                <a:gd name="connsiteY23" fmla="*/ 409972 h 2803644"/>
                <a:gd name="connsiteX24" fmla="*/ 657344 w 861163"/>
                <a:gd name="connsiteY24" fmla="*/ 416001 h 2803644"/>
                <a:gd name="connsiteX25" fmla="*/ 653324 w 861163"/>
                <a:gd name="connsiteY25" fmla="*/ 420021 h 2803644"/>
                <a:gd name="connsiteX26" fmla="*/ 647295 w 861163"/>
                <a:gd name="connsiteY26" fmla="*/ 438108 h 2803644"/>
                <a:gd name="connsiteX27" fmla="*/ 645286 w 861163"/>
                <a:gd name="connsiteY27" fmla="*/ 444137 h 2803644"/>
                <a:gd name="connsiteX28" fmla="*/ 641266 w 861163"/>
                <a:gd name="connsiteY28" fmla="*/ 450166 h 2803644"/>
                <a:gd name="connsiteX29" fmla="*/ 637247 w 861163"/>
                <a:gd name="connsiteY29" fmla="*/ 462224 h 2803644"/>
                <a:gd name="connsiteX30" fmla="*/ 633228 w 861163"/>
                <a:gd name="connsiteY30" fmla="*/ 476291 h 2803644"/>
                <a:gd name="connsiteX31" fmla="*/ 629208 w 861163"/>
                <a:gd name="connsiteY31" fmla="*/ 482320 h 2803644"/>
                <a:gd name="connsiteX32" fmla="*/ 627199 w 861163"/>
                <a:gd name="connsiteY32" fmla="*/ 488349 h 2803644"/>
                <a:gd name="connsiteX33" fmla="*/ 623179 w 861163"/>
                <a:gd name="connsiteY33" fmla="*/ 492369 h 2803644"/>
                <a:gd name="connsiteX34" fmla="*/ 619160 w 861163"/>
                <a:gd name="connsiteY34" fmla="*/ 504427 h 2803644"/>
                <a:gd name="connsiteX35" fmla="*/ 611121 w 861163"/>
                <a:gd name="connsiteY35" fmla="*/ 516485 h 2803644"/>
                <a:gd name="connsiteX36" fmla="*/ 605092 w 861163"/>
                <a:gd name="connsiteY36" fmla="*/ 526533 h 2803644"/>
                <a:gd name="connsiteX37" fmla="*/ 603083 w 861163"/>
                <a:gd name="connsiteY37" fmla="*/ 532562 h 2803644"/>
                <a:gd name="connsiteX38" fmla="*/ 595044 w 861163"/>
                <a:gd name="connsiteY38" fmla="*/ 544620 h 2803644"/>
                <a:gd name="connsiteX39" fmla="*/ 587005 w 861163"/>
                <a:gd name="connsiteY39" fmla="*/ 572756 h 2803644"/>
                <a:gd name="connsiteX40" fmla="*/ 582986 w 861163"/>
                <a:gd name="connsiteY40" fmla="*/ 578785 h 2803644"/>
                <a:gd name="connsiteX41" fmla="*/ 578966 w 861163"/>
                <a:gd name="connsiteY41" fmla="*/ 590843 h 2803644"/>
                <a:gd name="connsiteX42" fmla="*/ 570928 w 861163"/>
                <a:gd name="connsiteY42" fmla="*/ 602901 h 2803644"/>
                <a:gd name="connsiteX43" fmla="*/ 566908 w 861163"/>
                <a:gd name="connsiteY43" fmla="*/ 608930 h 2803644"/>
                <a:gd name="connsiteX44" fmla="*/ 558870 w 861163"/>
                <a:gd name="connsiteY44" fmla="*/ 627017 h 2803644"/>
                <a:gd name="connsiteX45" fmla="*/ 556860 w 861163"/>
                <a:gd name="connsiteY45" fmla="*/ 635055 h 2803644"/>
                <a:gd name="connsiteX46" fmla="*/ 550831 w 861163"/>
                <a:gd name="connsiteY46" fmla="*/ 653142 h 2803644"/>
                <a:gd name="connsiteX47" fmla="*/ 548821 w 861163"/>
                <a:gd name="connsiteY47" fmla="*/ 659171 h 2803644"/>
                <a:gd name="connsiteX48" fmla="*/ 546812 w 861163"/>
                <a:gd name="connsiteY48" fmla="*/ 665200 h 2803644"/>
                <a:gd name="connsiteX49" fmla="*/ 542792 w 861163"/>
                <a:gd name="connsiteY49" fmla="*/ 671229 h 2803644"/>
                <a:gd name="connsiteX50" fmla="*/ 540783 w 861163"/>
                <a:gd name="connsiteY50" fmla="*/ 677258 h 2803644"/>
                <a:gd name="connsiteX51" fmla="*/ 536763 w 861163"/>
                <a:gd name="connsiteY51" fmla="*/ 681278 h 2803644"/>
                <a:gd name="connsiteX52" fmla="*/ 532744 w 861163"/>
                <a:gd name="connsiteY52" fmla="*/ 687307 h 2803644"/>
                <a:gd name="connsiteX53" fmla="*/ 530734 w 861163"/>
                <a:gd name="connsiteY53" fmla="*/ 693336 h 2803644"/>
                <a:gd name="connsiteX54" fmla="*/ 526715 w 861163"/>
                <a:gd name="connsiteY54" fmla="*/ 699365 h 2803644"/>
                <a:gd name="connsiteX55" fmla="*/ 518676 w 861163"/>
                <a:gd name="connsiteY55" fmla="*/ 717452 h 2803644"/>
                <a:gd name="connsiteX56" fmla="*/ 512647 w 861163"/>
                <a:gd name="connsiteY56" fmla="*/ 737549 h 2803644"/>
                <a:gd name="connsiteX57" fmla="*/ 510638 w 861163"/>
                <a:gd name="connsiteY57" fmla="*/ 743578 h 2803644"/>
                <a:gd name="connsiteX58" fmla="*/ 506618 w 861163"/>
                <a:gd name="connsiteY58" fmla="*/ 749607 h 2803644"/>
                <a:gd name="connsiteX59" fmla="*/ 498580 w 861163"/>
                <a:gd name="connsiteY59" fmla="*/ 773723 h 2803644"/>
                <a:gd name="connsiteX60" fmla="*/ 496570 w 861163"/>
                <a:gd name="connsiteY60" fmla="*/ 779752 h 2803644"/>
                <a:gd name="connsiteX61" fmla="*/ 494560 w 861163"/>
                <a:gd name="connsiteY61" fmla="*/ 785781 h 2803644"/>
                <a:gd name="connsiteX62" fmla="*/ 490541 w 861163"/>
                <a:gd name="connsiteY62" fmla="*/ 799848 h 2803644"/>
                <a:gd name="connsiteX63" fmla="*/ 486522 w 861163"/>
                <a:gd name="connsiteY63" fmla="*/ 805877 h 2803644"/>
                <a:gd name="connsiteX64" fmla="*/ 480493 w 861163"/>
                <a:gd name="connsiteY64" fmla="*/ 815926 h 2803644"/>
                <a:gd name="connsiteX65" fmla="*/ 476473 w 861163"/>
                <a:gd name="connsiteY65" fmla="*/ 827984 h 2803644"/>
                <a:gd name="connsiteX66" fmla="*/ 472454 w 861163"/>
                <a:gd name="connsiteY66" fmla="*/ 834013 h 2803644"/>
                <a:gd name="connsiteX67" fmla="*/ 468435 w 861163"/>
                <a:gd name="connsiteY67" fmla="*/ 846071 h 2803644"/>
                <a:gd name="connsiteX68" fmla="*/ 466425 w 861163"/>
                <a:gd name="connsiteY68" fmla="*/ 852100 h 2803644"/>
                <a:gd name="connsiteX69" fmla="*/ 462406 w 861163"/>
                <a:gd name="connsiteY69" fmla="*/ 858129 h 2803644"/>
                <a:gd name="connsiteX70" fmla="*/ 456377 w 861163"/>
                <a:gd name="connsiteY70" fmla="*/ 876216 h 2803644"/>
                <a:gd name="connsiteX71" fmla="*/ 454367 w 861163"/>
                <a:gd name="connsiteY71" fmla="*/ 882245 h 2803644"/>
                <a:gd name="connsiteX72" fmla="*/ 448338 w 861163"/>
                <a:gd name="connsiteY72" fmla="*/ 888274 h 2803644"/>
                <a:gd name="connsiteX73" fmla="*/ 440299 w 861163"/>
                <a:gd name="connsiteY73" fmla="*/ 906361 h 2803644"/>
                <a:gd name="connsiteX74" fmla="*/ 436280 w 861163"/>
                <a:gd name="connsiteY74" fmla="*/ 918419 h 2803644"/>
                <a:gd name="connsiteX75" fmla="*/ 432261 w 861163"/>
                <a:gd name="connsiteY75" fmla="*/ 924448 h 2803644"/>
                <a:gd name="connsiteX76" fmla="*/ 428241 w 861163"/>
                <a:gd name="connsiteY76" fmla="*/ 936506 h 2803644"/>
                <a:gd name="connsiteX77" fmla="*/ 422212 w 861163"/>
                <a:gd name="connsiteY77" fmla="*/ 948564 h 2803644"/>
                <a:gd name="connsiteX78" fmla="*/ 418193 w 861163"/>
                <a:gd name="connsiteY78" fmla="*/ 954593 h 2803644"/>
                <a:gd name="connsiteX79" fmla="*/ 414174 w 861163"/>
                <a:gd name="connsiteY79" fmla="*/ 966651 h 2803644"/>
                <a:gd name="connsiteX80" fmla="*/ 406135 w 861163"/>
                <a:gd name="connsiteY80" fmla="*/ 990767 h 2803644"/>
                <a:gd name="connsiteX81" fmla="*/ 404125 w 861163"/>
                <a:gd name="connsiteY81" fmla="*/ 996796 h 2803644"/>
                <a:gd name="connsiteX82" fmla="*/ 402116 w 861163"/>
                <a:gd name="connsiteY82" fmla="*/ 1002825 h 2803644"/>
                <a:gd name="connsiteX83" fmla="*/ 398096 w 861163"/>
                <a:gd name="connsiteY83" fmla="*/ 1006844 h 2803644"/>
                <a:gd name="connsiteX84" fmla="*/ 392067 w 861163"/>
                <a:gd name="connsiteY84" fmla="*/ 1018902 h 2803644"/>
                <a:gd name="connsiteX85" fmla="*/ 390057 w 861163"/>
                <a:gd name="connsiteY85" fmla="*/ 1024931 h 2803644"/>
                <a:gd name="connsiteX86" fmla="*/ 386038 w 861163"/>
                <a:gd name="connsiteY86" fmla="*/ 1030960 h 2803644"/>
                <a:gd name="connsiteX87" fmla="*/ 380009 w 861163"/>
                <a:gd name="connsiteY87" fmla="*/ 1041009 h 2803644"/>
                <a:gd name="connsiteX88" fmla="*/ 371970 w 861163"/>
                <a:gd name="connsiteY88" fmla="*/ 1059096 h 2803644"/>
                <a:gd name="connsiteX89" fmla="*/ 367951 w 861163"/>
                <a:gd name="connsiteY89" fmla="*/ 1073163 h 2803644"/>
                <a:gd name="connsiteX90" fmla="*/ 359912 w 861163"/>
                <a:gd name="connsiteY90" fmla="*/ 1081202 h 2803644"/>
                <a:gd name="connsiteX91" fmla="*/ 355893 w 861163"/>
                <a:gd name="connsiteY91" fmla="*/ 1087231 h 2803644"/>
                <a:gd name="connsiteX92" fmla="*/ 353883 w 861163"/>
                <a:gd name="connsiteY92" fmla="*/ 1093260 h 2803644"/>
                <a:gd name="connsiteX93" fmla="*/ 349864 w 861163"/>
                <a:gd name="connsiteY93" fmla="*/ 1097280 h 2803644"/>
                <a:gd name="connsiteX94" fmla="*/ 347854 w 861163"/>
                <a:gd name="connsiteY94" fmla="*/ 1103309 h 2803644"/>
                <a:gd name="connsiteX95" fmla="*/ 339816 w 861163"/>
                <a:gd name="connsiteY95" fmla="*/ 1115367 h 2803644"/>
                <a:gd name="connsiteX96" fmla="*/ 337806 w 861163"/>
                <a:gd name="connsiteY96" fmla="*/ 1121396 h 2803644"/>
                <a:gd name="connsiteX97" fmla="*/ 329767 w 861163"/>
                <a:gd name="connsiteY97" fmla="*/ 1133454 h 2803644"/>
                <a:gd name="connsiteX98" fmla="*/ 321729 w 861163"/>
                <a:gd name="connsiteY98" fmla="*/ 1157570 h 2803644"/>
                <a:gd name="connsiteX99" fmla="*/ 319719 w 861163"/>
                <a:gd name="connsiteY99" fmla="*/ 1163599 h 2803644"/>
                <a:gd name="connsiteX100" fmla="*/ 317709 w 861163"/>
                <a:gd name="connsiteY100" fmla="*/ 1169628 h 2803644"/>
                <a:gd name="connsiteX101" fmla="*/ 309671 w 861163"/>
                <a:gd name="connsiteY101" fmla="*/ 1181686 h 2803644"/>
                <a:gd name="connsiteX102" fmla="*/ 305651 w 861163"/>
                <a:gd name="connsiteY102" fmla="*/ 1193744 h 2803644"/>
                <a:gd name="connsiteX103" fmla="*/ 301632 w 861163"/>
                <a:gd name="connsiteY103" fmla="*/ 1199773 h 2803644"/>
                <a:gd name="connsiteX104" fmla="*/ 299622 w 861163"/>
                <a:gd name="connsiteY104" fmla="*/ 1205802 h 2803644"/>
                <a:gd name="connsiteX105" fmla="*/ 295603 w 861163"/>
                <a:gd name="connsiteY105" fmla="*/ 1211831 h 2803644"/>
                <a:gd name="connsiteX106" fmla="*/ 287564 w 861163"/>
                <a:gd name="connsiteY106" fmla="*/ 1229918 h 2803644"/>
                <a:gd name="connsiteX107" fmla="*/ 283545 w 861163"/>
                <a:gd name="connsiteY107" fmla="*/ 1241976 h 2803644"/>
                <a:gd name="connsiteX108" fmla="*/ 281535 w 861163"/>
                <a:gd name="connsiteY108" fmla="*/ 1248005 h 2803644"/>
                <a:gd name="connsiteX109" fmla="*/ 269477 w 861163"/>
                <a:gd name="connsiteY109" fmla="*/ 1264082 h 2803644"/>
                <a:gd name="connsiteX110" fmla="*/ 265458 w 861163"/>
                <a:gd name="connsiteY110" fmla="*/ 1276140 h 2803644"/>
                <a:gd name="connsiteX111" fmla="*/ 263448 w 861163"/>
                <a:gd name="connsiteY111" fmla="*/ 1282169 h 2803644"/>
                <a:gd name="connsiteX112" fmla="*/ 259429 w 861163"/>
                <a:gd name="connsiteY112" fmla="*/ 1288198 h 2803644"/>
                <a:gd name="connsiteX113" fmla="*/ 253400 w 861163"/>
                <a:gd name="connsiteY113" fmla="*/ 1298247 h 2803644"/>
                <a:gd name="connsiteX114" fmla="*/ 247371 w 861163"/>
                <a:gd name="connsiteY114" fmla="*/ 1310305 h 2803644"/>
                <a:gd name="connsiteX115" fmla="*/ 243352 w 861163"/>
                <a:gd name="connsiteY115" fmla="*/ 1322363 h 2803644"/>
                <a:gd name="connsiteX116" fmla="*/ 241342 w 861163"/>
                <a:gd name="connsiteY116" fmla="*/ 1328392 h 2803644"/>
                <a:gd name="connsiteX117" fmla="*/ 235313 w 861163"/>
                <a:gd name="connsiteY117" fmla="*/ 1346479 h 2803644"/>
                <a:gd name="connsiteX118" fmla="*/ 233303 w 861163"/>
                <a:gd name="connsiteY118" fmla="*/ 1352508 h 2803644"/>
                <a:gd name="connsiteX119" fmla="*/ 229284 w 861163"/>
                <a:gd name="connsiteY119" fmla="*/ 1358537 h 2803644"/>
                <a:gd name="connsiteX120" fmla="*/ 227274 w 861163"/>
                <a:gd name="connsiteY120" fmla="*/ 1364566 h 2803644"/>
                <a:gd name="connsiteX121" fmla="*/ 219236 w 861163"/>
                <a:gd name="connsiteY121" fmla="*/ 1376624 h 2803644"/>
                <a:gd name="connsiteX122" fmla="*/ 215216 w 861163"/>
                <a:gd name="connsiteY122" fmla="*/ 1388682 h 2803644"/>
                <a:gd name="connsiteX123" fmla="*/ 213206 w 861163"/>
                <a:gd name="connsiteY123" fmla="*/ 1394711 h 2803644"/>
                <a:gd name="connsiteX124" fmla="*/ 209187 w 861163"/>
                <a:gd name="connsiteY124" fmla="*/ 1400740 h 2803644"/>
                <a:gd name="connsiteX125" fmla="*/ 205168 w 861163"/>
                <a:gd name="connsiteY125" fmla="*/ 1412798 h 2803644"/>
                <a:gd name="connsiteX126" fmla="*/ 203158 w 861163"/>
                <a:gd name="connsiteY126" fmla="*/ 1418827 h 2803644"/>
                <a:gd name="connsiteX127" fmla="*/ 199139 w 861163"/>
                <a:gd name="connsiteY127" fmla="*/ 1424856 h 2803644"/>
                <a:gd name="connsiteX128" fmla="*/ 195119 w 861163"/>
                <a:gd name="connsiteY128" fmla="*/ 1428875 h 2803644"/>
                <a:gd name="connsiteX129" fmla="*/ 181052 w 861163"/>
                <a:gd name="connsiteY129" fmla="*/ 1444952 h 2803644"/>
                <a:gd name="connsiteX130" fmla="*/ 173013 w 861163"/>
                <a:gd name="connsiteY130" fmla="*/ 1457011 h 2803644"/>
                <a:gd name="connsiteX131" fmla="*/ 168994 w 861163"/>
                <a:gd name="connsiteY131" fmla="*/ 1463040 h 2803644"/>
                <a:gd name="connsiteX132" fmla="*/ 164974 w 861163"/>
                <a:gd name="connsiteY132" fmla="*/ 1467059 h 2803644"/>
                <a:gd name="connsiteX133" fmla="*/ 158945 w 861163"/>
                <a:gd name="connsiteY133" fmla="*/ 1477107 h 2803644"/>
                <a:gd name="connsiteX134" fmla="*/ 156936 w 861163"/>
                <a:gd name="connsiteY134" fmla="*/ 1483136 h 2803644"/>
                <a:gd name="connsiteX135" fmla="*/ 152916 w 861163"/>
                <a:gd name="connsiteY135" fmla="*/ 1489165 h 2803644"/>
                <a:gd name="connsiteX136" fmla="*/ 148897 w 861163"/>
                <a:gd name="connsiteY136" fmla="*/ 1503233 h 2803644"/>
                <a:gd name="connsiteX137" fmla="*/ 144878 w 861163"/>
                <a:gd name="connsiteY137" fmla="*/ 1509262 h 2803644"/>
                <a:gd name="connsiteX138" fmla="*/ 142868 w 861163"/>
                <a:gd name="connsiteY138" fmla="*/ 1515291 h 2803644"/>
                <a:gd name="connsiteX139" fmla="*/ 134829 w 861163"/>
                <a:gd name="connsiteY139" fmla="*/ 1527349 h 2803644"/>
                <a:gd name="connsiteX140" fmla="*/ 130810 w 861163"/>
                <a:gd name="connsiteY140" fmla="*/ 1533378 h 2803644"/>
                <a:gd name="connsiteX141" fmla="*/ 126791 w 861163"/>
                <a:gd name="connsiteY141" fmla="*/ 1539407 h 2803644"/>
                <a:gd name="connsiteX142" fmla="*/ 124781 w 861163"/>
                <a:gd name="connsiteY142" fmla="*/ 1545436 h 2803644"/>
                <a:gd name="connsiteX143" fmla="*/ 116742 w 861163"/>
                <a:gd name="connsiteY143" fmla="*/ 1555484 h 2803644"/>
                <a:gd name="connsiteX144" fmla="*/ 110713 w 861163"/>
                <a:gd name="connsiteY144" fmla="*/ 1567542 h 2803644"/>
                <a:gd name="connsiteX145" fmla="*/ 108704 w 861163"/>
                <a:gd name="connsiteY145" fmla="*/ 1573571 h 2803644"/>
                <a:gd name="connsiteX146" fmla="*/ 104684 w 861163"/>
                <a:gd name="connsiteY146" fmla="*/ 1577591 h 2803644"/>
                <a:gd name="connsiteX147" fmla="*/ 94636 w 861163"/>
                <a:gd name="connsiteY147" fmla="*/ 1589649 h 2803644"/>
                <a:gd name="connsiteX148" fmla="*/ 88607 w 861163"/>
                <a:gd name="connsiteY148" fmla="*/ 1601707 h 2803644"/>
                <a:gd name="connsiteX149" fmla="*/ 86597 w 861163"/>
                <a:gd name="connsiteY149" fmla="*/ 1607736 h 2803644"/>
                <a:gd name="connsiteX150" fmla="*/ 82578 w 861163"/>
                <a:gd name="connsiteY150" fmla="*/ 1613765 h 2803644"/>
                <a:gd name="connsiteX151" fmla="*/ 80568 w 861163"/>
                <a:gd name="connsiteY151" fmla="*/ 1619794 h 2803644"/>
                <a:gd name="connsiteX152" fmla="*/ 68510 w 861163"/>
                <a:gd name="connsiteY152" fmla="*/ 1635871 h 2803644"/>
                <a:gd name="connsiteX153" fmla="*/ 60472 w 861163"/>
                <a:gd name="connsiteY153" fmla="*/ 1651949 h 2803644"/>
                <a:gd name="connsiteX154" fmla="*/ 54443 w 861163"/>
                <a:gd name="connsiteY154" fmla="*/ 1670036 h 2803644"/>
                <a:gd name="connsiteX155" fmla="*/ 52433 w 861163"/>
                <a:gd name="connsiteY155" fmla="*/ 1676065 h 2803644"/>
                <a:gd name="connsiteX156" fmla="*/ 48414 w 861163"/>
                <a:gd name="connsiteY156" fmla="*/ 1682094 h 2803644"/>
                <a:gd name="connsiteX157" fmla="*/ 46404 w 861163"/>
                <a:gd name="connsiteY157" fmla="*/ 1688123 h 2803644"/>
                <a:gd name="connsiteX158" fmla="*/ 38365 w 861163"/>
                <a:gd name="connsiteY158" fmla="*/ 1700181 h 2803644"/>
                <a:gd name="connsiteX159" fmla="*/ 32336 w 861163"/>
                <a:gd name="connsiteY159" fmla="*/ 1712239 h 2803644"/>
                <a:gd name="connsiteX160" fmla="*/ 30326 w 861163"/>
                <a:gd name="connsiteY160" fmla="*/ 1718268 h 2803644"/>
                <a:gd name="connsiteX161" fmla="*/ 445882 w 861163"/>
                <a:gd name="connsiteY161" fmla="*/ 2803644 h 2803644"/>
                <a:gd name="connsiteX162" fmla="*/ 861163 w 861163"/>
                <a:gd name="connsiteY162" fmla="*/ 2800316 h 2803644"/>
                <a:gd name="connsiteX163" fmla="*/ 842233 w 861163"/>
                <a:gd name="connsiteY163" fmla="*/ 0 h 2803644"/>
                <a:gd name="connsiteX0" fmla="*/ 839653 w 858583"/>
                <a:gd name="connsiteY0" fmla="*/ 0 h 2803644"/>
                <a:gd name="connsiteX1" fmla="*/ 797450 w 858583"/>
                <a:gd name="connsiteY1" fmla="*/ 78377 h 2803644"/>
                <a:gd name="connsiteX2" fmla="*/ 793431 w 858583"/>
                <a:gd name="connsiteY2" fmla="*/ 84406 h 2803644"/>
                <a:gd name="connsiteX3" fmla="*/ 755247 w 858583"/>
                <a:gd name="connsiteY3" fmla="*/ 176851 h 2803644"/>
                <a:gd name="connsiteX4" fmla="*/ 751228 w 858583"/>
                <a:gd name="connsiteY4" fmla="*/ 188909 h 2803644"/>
                <a:gd name="connsiteX5" fmla="*/ 749218 w 858583"/>
                <a:gd name="connsiteY5" fmla="*/ 194938 h 2803644"/>
                <a:gd name="connsiteX6" fmla="*/ 741179 w 858583"/>
                <a:gd name="connsiteY6" fmla="*/ 213025 h 2803644"/>
                <a:gd name="connsiteX7" fmla="*/ 737160 w 858583"/>
                <a:gd name="connsiteY7" fmla="*/ 225083 h 2803644"/>
                <a:gd name="connsiteX8" fmla="*/ 735150 w 858583"/>
                <a:gd name="connsiteY8" fmla="*/ 231112 h 2803644"/>
                <a:gd name="connsiteX9" fmla="*/ 731131 w 858583"/>
                <a:gd name="connsiteY9" fmla="*/ 237141 h 2803644"/>
                <a:gd name="connsiteX10" fmla="*/ 723092 w 858583"/>
                <a:gd name="connsiteY10" fmla="*/ 253218 h 2803644"/>
                <a:gd name="connsiteX11" fmla="*/ 717063 w 858583"/>
                <a:gd name="connsiteY11" fmla="*/ 263266 h 2803644"/>
                <a:gd name="connsiteX12" fmla="*/ 715054 w 858583"/>
                <a:gd name="connsiteY12" fmla="*/ 269295 h 2803644"/>
                <a:gd name="connsiteX13" fmla="*/ 707015 w 858583"/>
                <a:gd name="connsiteY13" fmla="*/ 279344 h 2803644"/>
                <a:gd name="connsiteX14" fmla="*/ 702996 w 858583"/>
                <a:gd name="connsiteY14" fmla="*/ 291402 h 2803644"/>
                <a:gd name="connsiteX15" fmla="*/ 698976 w 858583"/>
                <a:gd name="connsiteY15" fmla="*/ 303460 h 2803644"/>
                <a:gd name="connsiteX16" fmla="*/ 694957 w 858583"/>
                <a:gd name="connsiteY16" fmla="*/ 315518 h 2803644"/>
                <a:gd name="connsiteX17" fmla="*/ 686918 w 858583"/>
                <a:gd name="connsiteY17" fmla="*/ 327576 h 2803644"/>
                <a:gd name="connsiteX18" fmla="*/ 680889 w 858583"/>
                <a:gd name="connsiteY18" fmla="*/ 339634 h 2803644"/>
                <a:gd name="connsiteX19" fmla="*/ 674860 w 858583"/>
                <a:gd name="connsiteY19" fmla="*/ 351692 h 2803644"/>
                <a:gd name="connsiteX20" fmla="*/ 668831 w 858583"/>
                <a:gd name="connsiteY20" fmla="*/ 369779 h 2803644"/>
                <a:gd name="connsiteX21" fmla="*/ 666822 w 858583"/>
                <a:gd name="connsiteY21" fmla="*/ 375808 h 2803644"/>
                <a:gd name="connsiteX22" fmla="*/ 660793 w 858583"/>
                <a:gd name="connsiteY22" fmla="*/ 397914 h 2803644"/>
                <a:gd name="connsiteX23" fmla="*/ 656773 w 858583"/>
                <a:gd name="connsiteY23" fmla="*/ 409972 h 2803644"/>
                <a:gd name="connsiteX24" fmla="*/ 654764 w 858583"/>
                <a:gd name="connsiteY24" fmla="*/ 416001 h 2803644"/>
                <a:gd name="connsiteX25" fmla="*/ 650744 w 858583"/>
                <a:gd name="connsiteY25" fmla="*/ 420021 h 2803644"/>
                <a:gd name="connsiteX26" fmla="*/ 644715 w 858583"/>
                <a:gd name="connsiteY26" fmla="*/ 438108 h 2803644"/>
                <a:gd name="connsiteX27" fmla="*/ 642706 w 858583"/>
                <a:gd name="connsiteY27" fmla="*/ 444137 h 2803644"/>
                <a:gd name="connsiteX28" fmla="*/ 638686 w 858583"/>
                <a:gd name="connsiteY28" fmla="*/ 450166 h 2803644"/>
                <a:gd name="connsiteX29" fmla="*/ 634667 w 858583"/>
                <a:gd name="connsiteY29" fmla="*/ 462224 h 2803644"/>
                <a:gd name="connsiteX30" fmla="*/ 630648 w 858583"/>
                <a:gd name="connsiteY30" fmla="*/ 476291 h 2803644"/>
                <a:gd name="connsiteX31" fmla="*/ 626628 w 858583"/>
                <a:gd name="connsiteY31" fmla="*/ 482320 h 2803644"/>
                <a:gd name="connsiteX32" fmla="*/ 624619 w 858583"/>
                <a:gd name="connsiteY32" fmla="*/ 488349 h 2803644"/>
                <a:gd name="connsiteX33" fmla="*/ 620599 w 858583"/>
                <a:gd name="connsiteY33" fmla="*/ 492369 h 2803644"/>
                <a:gd name="connsiteX34" fmla="*/ 616580 w 858583"/>
                <a:gd name="connsiteY34" fmla="*/ 504427 h 2803644"/>
                <a:gd name="connsiteX35" fmla="*/ 608541 w 858583"/>
                <a:gd name="connsiteY35" fmla="*/ 516485 h 2803644"/>
                <a:gd name="connsiteX36" fmla="*/ 602512 w 858583"/>
                <a:gd name="connsiteY36" fmla="*/ 526533 h 2803644"/>
                <a:gd name="connsiteX37" fmla="*/ 600503 w 858583"/>
                <a:gd name="connsiteY37" fmla="*/ 532562 h 2803644"/>
                <a:gd name="connsiteX38" fmla="*/ 592464 w 858583"/>
                <a:gd name="connsiteY38" fmla="*/ 544620 h 2803644"/>
                <a:gd name="connsiteX39" fmla="*/ 584425 w 858583"/>
                <a:gd name="connsiteY39" fmla="*/ 572756 h 2803644"/>
                <a:gd name="connsiteX40" fmla="*/ 580406 w 858583"/>
                <a:gd name="connsiteY40" fmla="*/ 578785 h 2803644"/>
                <a:gd name="connsiteX41" fmla="*/ 576386 w 858583"/>
                <a:gd name="connsiteY41" fmla="*/ 590843 h 2803644"/>
                <a:gd name="connsiteX42" fmla="*/ 568348 w 858583"/>
                <a:gd name="connsiteY42" fmla="*/ 602901 h 2803644"/>
                <a:gd name="connsiteX43" fmla="*/ 564328 w 858583"/>
                <a:gd name="connsiteY43" fmla="*/ 608930 h 2803644"/>
                <a:gd name="connsiteX44" fmla="*/ 556290 w 858583"/>
                <a:gd name="connsiteY44" fmla="*/ 627017 h 2803644"/>
                <a:gd name="connsiteX45" fmla="*/ 554280 w 858583"/>
                <a:gd name="connsiteY45" fmla="*/ 635055 h 2803644"/>
                <a:gd name="connsiteX46" fmla="*/ 548251 w 858583"/>
                <a:gd name="connsiteY46" fmla="*/ 653142 h 2803644"/>
                <a:gd name="connsiteX47" fmla="*/ 546241 w 858583"/>
                <a:gd name="connsiteY47" fmla="*/ 659171 h 2803644"/>
                <a:gd name="connsiteX48" fmla="*/ 544232 w 858583"/>
                <a:gd name="connsiteY48" fmla="*/ 665200 h 2803644"/>
                <a:gd name="connsiteX49" fmla="*/ 540212 w 858583"/>
                <a:gd name="connsiteY49" fmla="*/ 671229 h 2803644"/>
                <a:gd name="connsiteX50" fmla="*/ 538203 w 858583"/>
                <a:gd name="connsiteY50" fmla="*/ 677258 h 2803644"/>
                <a:gd name="connsiteX51" fmla="*/ 534183 w 858583"/>
                <a:gd name="connsiteY51" fmla="*/ 681278 h 2803644"/>
                <a:gd name="connsiteX52" fmla="*/ 530164 w 858583"/>
                <a:gd name="connsiteY52" fmla="*/ 687307 h 2803644"/>
                <a:gd name="connsiteX53" fmla="*/ 528154 w 858583"/>
                <a:gd name="connsiteY53" fmla="*/ 693336 h 2803644"/>
                <a:gd name="connsiteX54" fmla="*/ 524135 w 858583"/>
                <a:gd name="connsiteY54" fmla="*/ 699365 h 2803644"/>
                <a:gd name="connsiteX55" fmla="*/ 516096 w 858583"/>
                <a:gd name="connsiteY55" fmla="*/ 717452 h 2803644"/>
                <a:gd name="connsiteX56" fmla="*/ 510067 w 858583"/>
                <a:gd name="connsiteY56" fmla="*/ 737549 h 2803644"/>
                <a:gd name="connsiteX57" fmla="*/ 508058 w 858583"/>
                <a:gd name="connsiteY57" fmla="*/ 743578 h 2803644"/>
                <a:gd name="connsiteX58" fmla="*/ 504038 w 858583"/>
                <a:gd name="connsiteY58" fmla="*/ 749607 h 2803644"/>
                <a:gd name="connsiteX59" fmla="*/ 496000 w 858583"/>
                <a:gd name="connsiteY59" fmla="*/ 773723 h 2803644"/>
                <a:gd name="connsiteX60" fmla="*/ 493990 w 858583"/>
                <a:gd name="connsiteY60" fmla="*/ 779752 h 2803644"/>
                <a:gd name="connsiteX61" fmla="*/ 491980 w 858583"/>
                <a:gd name="connsiteY61" fmla="*/ 785781 h 2803644"/>
                <a:gd name="connsiteX62" fmla="*/ 487961 w 858583"/>
                <a:gd name="connsiteY62" fmla="*/ 799848 h 2803644"/>
                <a:gd name="connsiteX63" fmla="*/ 483942 w 858583"/>
                <a:gd name="connsiteY63" fmla="*/ 805877 h 2803644"/>
                <a:gd name="connsiteX64" fmla="*/ 477913 w 858583"/>
                <a:gd name="connsiteY64" fmla="*/ 815926 h 2803644"/>
                <a:gd name="connsiteX65" fmla="*/ 473893 w 858583"/>
                <a:gd name="connsiteY65" fmla="*/ 827984 h 2803644"/>
                <a:gd name="connsiteX66" fmla="*/ 469874 w 858583"/>
                <a:gd name="connsiteY66" fmla="*/ 834013 h 2803644"/>
                <a:gd name="connsiteX67" fmla="*/ 465855 w 858583"/>
                <a:gd name="connsiteY67" fmla="*/ 846071 h 2803644"/>
                <a:gd name="connsiteX68" fmla="*/ 463845 w 858583"/>
                <a:gd name="connsiteY68" fmla="*/ 852100 h 2803644"/>
                <a:gd name="connsiteX69" fmla="*/ 459826 w 858583"/>
                <a:gd name="connsiteY69" fmla="*/ 858129 h 2803644"/>
                <a:gd name="connsiteX70" fmla="*/ 453797 w 858583"/>
                <a:gd name="connsiteY70" fmla="*/ 876216 h 2803644"/>
                <a:gd name="connsiteX71" fmla="*/ 451787 w 858583"/>
                <a:gd name="connsiteY71" fmla="*/ 882245 h 2803644"/>
                <a:gd name="connsiteX72" fmla="*/ 445758 w 858583"/>
                <a:gd name="connsiteY72" fmla="*/ 888274 h 2803644"/>
                <a:gd name="connsiteX73" fmla="*/ 437719 w 858583"/>
                <a:gd name="connsiteY73" fmla="*/ 906361 h 2803644"/>
                <a:gd name="connsiteX74" fmla="*/ 433700 w 858583"/>
                <a:gd name="connsiteY74" fmla="*/ 918419 h 2803644"/>
                <a:gd name="connsiteX75" fmla="*/ 429681 w 858583"/>
                <a:gd name="connsiteY75" fmla="*/ 924448 h 2803644"/>
                <a:gd name="connsiteX76" fmla="*/ 425661 w 858583"/>
                <a:gd name="connsiteY76" fmla="*/ 936506 h 2803644"/>
                <a:gd name="connsiteX77" fmla="*/ 419632 w 858583"/>
                <a:gd name="connsiteY77" fmla="*/ 948564 h 2803644"/>
                <a:gd name="connsiteX78" fmla="*/ 415613 w 858583"/>
                <a:gd name="connsiteY78" fmla="*/ 954593 h 2803644"/>
                <a:gd name="connsiteX79" fmla="*/ 411594 w 858583"/>
                <a:gd name="connsiteY79" fmla="*/ 966651 h 2803644"/>
                <a:gd name="connsiteX80" fmla="*/ 403555 w 858583"/>
                <a:gd name="connsiteY80" fmla="*/ 990767 h 2803644"/>
                <a:gd name="connsiteX81" fmla="*/ 401545 w 858583"/>
                <a:gd name="connsiteY81" fmla="*/ 996796 h 2803644"/>
                <a:gd name="connsiteX82" fmla="*/ 399536 w 858583"/>
                <a:gd name="connsiteY82" fmla="*/ 1002825 h 2803644"/>
                <a:gd name="connsiteX83" fmla="*/ 395516 w 858583"/>
                <a:gd name="connsiteY83" fmla="*/ 1006844 h 2803644"/>
                <a:gd name="connsiteX84" fmla="*/ 389487 w 858583"/>
                <a:gd name="connsiteY84" fmla="*/ 1018902 h 2803644"/>
                <a:gd name="connsiteX85" fmla="*/ 387477 w 858583"/>
                <a:gd name="connsiteY85" fmla="*/ 1024931 h 2803644"/>
                <a:gd name="connsiteX86" fmla="*/ 383458 w 858583"/>
                <a:gd name="connsiteY86" fmla="*/ 1030960 h 2803644"/>
                <a:gd name="connsiteX87" fmla="*/ 377429 w 858583"/>
                <a:gd name="connsiteY87" fmla="*/ 1041009 h 2803644"/>
                <a:gd name="connsiteX88" fmla="*/ 369390 w 858583"/>
                <a:gd name="connsiteY88" fmla="*/ 1059096 h 2803644"/>
                <a:gd name="connsiteX89" fmla="*/ 365371 w 858583"/>
                <a:gd name="connsiteY89" fmla="*/ 1073163 h 2803644"/>
                <a:gd name="connsiteX90" fmla="*/ 357332 w 858583"/>
                <a:gd name="connsiteY90" fmla="*/ 1081202 h 2803644"/>
                <a:gd name="connsiteX91" fmla="*/ 353313 w 858583"/>
                <a:gd name="connsiteY91" fmla="*/ 1087231 h 2803644"/>
                <a:gd name="connsiteX92" fmla="*/ 351303 w 858583"/>
                <a:gd name="connsiteY92" fmla="*/ 1093260 h 2803644"/>
                <a:gd name="connsiteX93" fmla="*/ 347284 w 858583"/>
                <a:gd name="connsiteY93" fmla="*/ 1097280 h 2803644"/>
                <a:gd name="connsiteX94" fmla="*/ 345274 w 858583"/>
                <a:gd name="connsiteY94" fmla="*/ 1103309 h 2803644"/>
                <a:gd name="connsiteX95" fmla="*/ 337236 w 858583"/>
                <a:gd name="connsiteY95" fmla="*/ 1115367 h 2803644"/>
                <a:gd name="connsiteX96" fmla="*/ 335226 w 858583"/>
                <a:gd name="connsiteY96" fmla="*/ 1121396 h 2803644"/>
                <a:gd name="connsiteX97" fmla="*/ 327187 w 858583"/>
                <a:gd name="connsiteY97" fmla="*/ 1133454 h 2803644"/>
                <a:gd name="connsiteX98" fmla="*/ 319149 w 858583"/>
                <a:gd name="connsiteY98" fmla="*/ 1157570 h 2803644"/>
                <a:gd name="connsiteX99" fmla="*/ 317139 w 858583"/>
                <a:gd name="connsiteY99" fmla="*/ 1163599 h 2803644"/>
                <a:gd name="connsiteX100" fmla="*/ 315129 w 858583"/>
                <a:gd name="connsiteY100" fmla="*/ 1169628 h 2803644"/>
                <a:gd name="connsiteX101" fmla="*/ 307091 w 858583"/>
                <a:gd name="connsiteY101" fmla="*/ 1181686 h 2803644"/>
                <a:gd name="connsiteX102" fmla="*/ 303071 w 858583"/>
                <a:gd name="connsiteY102" fmla="*/ 1193744 h 2803644"/>
                <a:gd name="connsiteX103" fmla="*/ 299052 w 858583"/>
                <a:gd name="connsiteY103" fmla="*/ 1199773 h 2803644"/>
                <a:gd name="connsiteX104" fmla="*/ 297042 w 858583"/>
                <a:gd name="connsiteY104" fmla="*/ 1205802 h 2803644"/>
                <a:gd name="connsiteX105" fmla="*/ 293023 w 858583"/>
                <a:gd name="connsiteY105" fmla="*/ 1211831 h 2803644"/>
                <a:gd name="connsiteX106" fmla="*/ 284984 w 858583"/>
                <a:gd name="connsiteY106" fmla="*/ 1229918 h 2803644"/>
                <a:gd name="connsiteX107" fmla="*/ 280965 w 858583"/>
                <a:gd name="connsiteY107" fmla="*/ 1241976 h 2803644"/>
                <a:gd name="connsiteX108" fmla="*/ 278955 w 858583"/>
                <a:gd name="connsiteY108" fmla="*/ 1248005 h 2803644"/>
                <a:gd name="connsiteX109" fmla="*/ 266897 w 858583"/>
                <a:gd name="connsiteY109" fmla="*/ 1264082 h 2803644"/>
                <a:gd name="connsiteX110" fmla="*/ 262878 w 858583"/>
                <a:gd name="connsiteY110" fmla="*/ 1276140 h 2803644"/>
                <a:gd name="connsiteX111" fmla="*/ 260868 w 858583"/>
                <a:gd name="connsiteY111" fmla="*/ 1282169 h 2803644"/>
                <a:gd name="connsiteX112" fmla="*/ 256849 w 858583"/>
                <a:gd name="connsiteY112" fmla="*/ 1288198 h 2803644"/>
                <a:gd name="connsiteX113" fmla="*/ 250820 w 858583"/>
                <a:gd name="connsiteY113" fmla="*/ 1298247 h 2803644"/>
                <a:gd name="connsiteX114" fmla="*/ 244791 w 858583"/>
                <a:gd name="connsiteY114" fmla="*/ 1310305 h 2803644"/>
                <a:gd name="connsiteX115" fmla="*/ 240772 w 858583"/>
                <a:gd name="connsiteY115" fmla="*/ 1322363 h 2803644"/>
                <a:gd name="connsiteX116" fmla="*/ 238762 w 858583"/>
                <a:gd name="connsiteY116" fmla="*/ 1328392 h 2803644"/>
                <a:gd name="connsiteX117" fmla="*/ 232733 w 858583"/>
                <a:gd name="connsiteY117" fmla="*/ 1346479 h 2803644"/>
                <a:gd name="connsiteX118" fmla="*/ 230723 w 858583"/>
                <a:gd name="connsiteY118" fmla="*/ 1352508 h 2803644"/>
                <a:gd name="connsiteX119" fmla="*/ 226704 w 858583"/>
                <a:gd name="connsiteY119" fmla="*/ 1358537 h 2803644"/>
                <a:gd name="connsiteX120" fmla="*/ 224694 w 858583"/>
                <a:gd name="connsiteY120" fmla="*/ 1364566 h 2803644"/>
                <a:gd name="connsiteX121" fmla="*/ 216656 w 858583"/>
                <a:gd name="connsiteY121" fmla="*/ 1376624 h 2803644"/>
                <a:gd name="connsiteX122" fmla="*/ 212636 w 858583"/>
                <a:gd name="connsiteY122" fmla="*/ 1388682 h 2803644"/>
                <a:gd name="connsiteX123" fmla="*/ 210626 w 858583"/>
                <a:gd name="connsiteY123" fmla="*/ 1394711 h 2803644"/>
                <a:gd name="connsiteX124" fmla="*/ 206607 w 858583"/>
                <a:gd name="connsiteY124" fmla="*/ 1400740 h 2803644"/>
                <a:gd name="connsiteX125" fmla="*/ 202588 w 858583"/>
                <a:gd name="connsiteY125" fmla="*/ 1412798 h 2803644"/>
                <a:gd name="connsiteX126" fmla="*/ 200578 w 858583"/>
                <a:gd name="connsiteY126" fmla="*/ 1418827 h 2803644"/>
                <a:gd name="connsiteX127" fmla="*/ 196559 w 858583"/>
                <a:gd name="connsiteY127" fmla="*/ 1424856 h 2803644"/>
                <a:gd name="connsiteX128" fmla="*/ 192539 w 858583"/>
                <a:gd name="connsiteY128" fmla="*/ 1428875 h 2803644"/>
                <a:gd name="connsiteX129" fmla="*/ 178472 w 858583"/>
                <a:gd name="connsiteY129" fmla="*/ 1444952 h 2803644"/>
                <a:gd name="connsiteX130" fmla="*/ 170433 w 858583"/>
                <a:gd name="connsiteY130" fmla="*/ 1457011 h 2803644"/>
                <a:gd name="connsiteX131" fmla="*/ 166414 w 858583"/>
                <a:gd name="connsiteY131" fmla="*/ 1463040 h 2803644"/>
                <a:gd name="connsiteX132" fmla="*/ 162394 w 858583"/>
                <a:gd name="connsiteY132" fmla="*/ 1467059 h 2803644"/>
                <a:gd name="connsiteX133" fmla="*/ 156365 w 858583"/>
                <a:gd name="connsiteY133" fmla="*/ 1477107 h 2803644"/>
                <a:gd name="connsiteX134" fmla="*/ 154356 w 858583"/>
                <a:gd name="connsiteY134" fmla="*/ 1483136 h 2803644"/>
                <a:gd name="connsiteX135" fmla="*/ 150336 w 858583"/>
                <a:gd name="connsiteY135" fmla="*/ 1489165 h 2803644"/>
                <a:gd name="connsiteX136" fmla="*/ 146317 w 858583"/>
                <a:gd name="connsiteY136" fmla="*/ 1503233 h 2803644"/>
                <a:gd name="connsiteX137" fmla="*/ 142298 w 858583"/>
                <a:gd name="connsiteY137" fmla="*/ 1509262 h 2803644"/>
                <a:gd name="connsiteX138" fmla="*/ 140288 w 858583"/>
                <a:gd name="connsiteY138" fmla="*/ 1515291 h 2803644"/>
                <a:gd name="connsiteX139" fmla="*/ 132249 w 858583"/>
                <a:gd name="connsiteY139" fmla="*/ 1527349 h 2803644"/>
                <a:gd name="connsiteX140" fmla="*/ 128230 w 858583"/>
                <a:gd name="connsiteY140" fmla="*/ 1533378 h 2803644"/>
                <a:gd name="connsiteX141" fmla="*/ 124211 w 858583"/>
                <a:gd name="connsiteY141" fmla="*/ 1539407 h 2803644"/>
                <a:gd name="connsiteX142" fmla="*/ 122201 w 858583"/>
                <a:gd name="connsiteY142" fmla="*/ 1545436 h 2803644"/>
                <a:gd name="connsiteX143" fmla="*/ 114162 w 858583"/>
                <a:gd name="connsiteY143" fmla="*/ 1555484 h 2803644"/>
                <a:gd name="connsiteX144" fmla="*/ 108133 w 858583"/>
                <a:gd name="connsiteY144" fmla="*/ 1567542 h 2803644"/>
                <a:gd name="connsiteX145" fmla="*/ 106124 w 858583"/>
                <a:gd name="connsiteY145" fmla="*/ 1573571 h 2803644"/>
                <a:gd name="connsiteX146" fmla="*/ 102104 w 858583"/>
                <a:gd name="connsiteY146" fmla="*/ 1577591 h 2803644"/>
                <a:gd name="connsiteX147" fmla="*/ 92056 w 858583"/>
                <a:gd name="connsiteY147" fmla="*/ 1589649 h 2803644"/>
                <a:gd name="connsiteX148" fmla="*/ 86027 w 858583"/>
                <a:gd name="connsiteY148" fmla="*/ 1601707 h 2803644"/>
                <a:gd name="connsiteX149" fmla="*/ 84017 w 858583"/>
                <a:gd name="connsiteY149" fmla="*/ 1607736 h 2803644"/>
                <a:gd name="connsiteX150" fmla="*/ 79998 w 858583"/>
                <a:gd name="connsiteY150" fmla="*/ 1613765 h 2803644"/>
                <a:gd name="connsiteX151" fmla="*/ 77988 w 858583"/>
                <a:gd name="connsiteY151" fmla="*/ 1619794 h 2803644"/>
                <a:gd name="connsiteX152" fmla="*/ 65930 w 858583"/>
                <a:gd name="connsiteY152" fmla="*/ 1635871 h 2803644"/>
                <a:gd name="connsiteX153" fmla="*/ 57892 w 858583"/>
                <a:gd name="connsiteY153" fmla="*/ 1651949 h 2803644"/>
                <a:gd name="connsiteX154" fmla="*/ 51863 w 858583"/>
                <a:gd name="connsiteY154" fmla="*/ 1670036 h 2803644"/>
                <a:gd name="connsiteX155" fmla="*/ 49853 w 858583"/>
                <a:gd name="connsiteY155" fmla="*/ 1676065 h 2803644"/>
                <a:gd name="connsiteX156" fmla="*/ 45834 w 858583"/>
                <a:gd name="connsiteY156" fmla="*/ 1682094 h 2803644"/>
                <a:gd name="connsiteX157" fmla="*/ 43824 w 858583"/>
                <a:gd name="connsiteY157" fmla="*/ 1688123 h 2803644"/>
                <a:gd name="connsiteX158" fmla="*/ 35785 w 858583"/>
                <a:gd name="connsiteY158" fmla="*/ 1700181 h 2803644"/>
                <a:gd name="connsiteX159" fmla="*/ 29756 w 858583"/>
                <a:gd name="connsiteY159" fmla="*/ 1712239 h 2803644"/>
                <a:gd name="connsiteX160" fmla="*/ 443302 w 858583"/>
                <a:gd name="connsiteY160" fmla="*/ 2803644 h 2803644"/>
                <a:gd name="connsiteX161" fmla="*/ 858583 w 858583"/>
                <a:gd name="connsiteY161" fmla="*/ 2800316 h 2803644"/>
                <a:gd name="connsiteX162" fmla="*/ 839653 w 858583"/>
                <a:gd name="connsiteY162" fmla="*/ 0 h 2803644"/>
                <a:gd name="connsiteX0" fmla="*/ 831978 w 850908"/>
                <a:gd name="connsiteY0" fmla="*/ 0 h 2803644"/>
                <a:gd name="connsiteX1" fmla="*/ 789775 w 850908"/>
                <a:gd name="connsiteY1" fmla="*/ 78377 h 2803644"/>
                <a:gd name="connsiteX2" fmla="*/ 785756 w 850908"/>
                <a:gd name="connsiteY2" fmla="*/ 84406 h 2803644"/>
                <a:gd name="connsiteX3" fmla="*/ 747572 w 850908"/>
                <a:gd name="connsiteY3" fmla="*/ 176851 h 2803644"/>
                <a:gd name="connsiteX4" fmla="*/ 743553 w 850908"/>
                <a:gd name="connsiteY4" fmla="*/ 188909 h 2803644"/>
                <a:gd name="connsiteX5" fmla="*/ 741543 w 850908"/>
                <a:gd name="connsiteY5" fmla="*/ 194938 h 2803644"/>
                <a:gd name="connsiteX6" fmla="*/ 733504 w 850908"/>
                <a:gd name="connsiteY6" fmla="*/ 213025 h 2803644"/>
                <a:gd name="connsiteX7" fmla="*/ 729485 w 850908"/>
                <a:gd name="connsiteY7" fmla="*/ 225083 h 2803644"/>
                <a:gd name="connsiteX8" fmla="*/ 727475 w 850908"/>
                <a:gd name="connsiteY8" fmla="*/ 231112 h 2803644"/>
                <a:gd name="connsiteX9" fmla="*/ 723456 w 850908"/>
                <a:gd name="connsiteY9" fmla="*/ 237141 h 2803644"/>
                <a:gd name="connsiteX10" fmla="*/ 715417 w 850908"/>
                <a:gd name="connsiteY10" fmla="*/ 253218 h 2803644"/>
                <a:gd name="connsiteX11" fmla="*/ 709388 w 850908"/>
                <a:gd name="connsiteY11" fmla="*/ 263266 h 2803644"/>
                <a:gd name="connsiteX12" fmla="*/ 707379 w 850908"/>
                <a:gd name="connsiteY12" fmla="*/ 269295 h 2803644"/>
                <a:gd name="connsiteX13" fmla="*/ 699340 w 850908"/>
                <a:gd name="connsiteY13" fmla="*/ 279344 h 2803644"/>
                <a:gd name="connsiteX14" fmla="*/ 695321 w 850908"/>
                <a:gd name="connsiteY14" fmla="*/ 291402 h 2803644"/>
                <a:gd name="connsiteX15" fmla="*/ 691301 w 850908"/>
                <a:gd name="connsiteY15" fmla="*/ 303460 h 2803644"/>
                <a:gd name="connsiteX16" fmla="*/ 687282 w 850908"/>
                <a:gd name="connsiteY16" fmla="*/ 315518 h 2803644"/>
                <a:gd name="connsiteX17" fmla="*/ 679243 w 850908"/>
                <a:gd name="connsiteY17" fmla="*/ 327576 h 2803644"/>
                <a:gd name="connsiteX18" fmla="*/ 673214 w 850908"/>
                <a:gd name="connsiteY18" fmla="*/ 339634 h 2803644"/>
                <a:gd name="connsiteX19" fmla="*/ 667185 w 850908"/>
                <a:gd name="connsiteY19" fmla="*/ 351692 h 2803644"/>
                <a:gd name="connsiteX20" fmla="*/ 661156 w 850908"/>
                <a:gd name="connsiteY20" fmla="*/ 369779 h 2803644"/>
                <a:gd name="connsiteX21" fmla="*/ 659147 w 850908"/>
                <a:gd name="connsiteY21" fmla="*/ 375808 h 2803644"/>
                <a:gd name="connsiteX22" fmla="*/ 653118 w 850908"/>
                <a:gd name="connsiteY22" fmla="*/ 397914 h 2803644"/>
                <a:gd name="connsiteX23" fmla="*/ 649098 w 850908"/>
                <a:gd name="connsiteY23" fmla="*/ 409972 h 2803644"/>
                <a:gd name="connsiteX24" fmla="*/ 647089 w 850908"/>
                <a:gd name="connsiteY24" fmla="*/ 416001 h 2803644"/>
                <a:gd name="connsiteX25" fmla="*/ 643069 w 850908"/>
                <a:gd name="connsiteY25" fmla="*/ 420021 h 2803644"/>
                <a:gd name="connsiteX26" fmla="*/ 637040 w 850908"/>
                <a:gd name="connsiteY26" fmla="*/ 438108 h 2803644"/>
                <a:gd name="connsiteX27" fmla="*/ 635031 w 850908"/>
                <a:gd name="connsiteY27" fmla="*/ 444137 h 2803644"/>
                <a:gd name="connsiteX28" fmla="*/ 631011 w 850908"/>
                <a:gd name="connsiteY28" fmla="*/ 450166 h 2803644"/>
                <a:gd name="connsiteX29" fmla="*/ 626992 w 850908"/>
                <a:gd name="connsiteY29" fmla="*/ 462224 h 2803644"/>
                <a:gd name="connsiteX30" fmla="*/ 622973 w 850908"/>
                <a:gd name="connsiteY30" fmla="*/ 476291 h 2803644"/>
                <a:gd name="connsiteX31" fmla="*/ 618953 w 850908"/>
                <a:gd name="connsiteY31" fmla="*/ 482320 h 2803644"/>
                <a:gd name="connsiteX32" fmla="*/ 616944 w 850908"/>
                <a:gd name="connsiteY32" fmla="*/ 488349 h 2803644"/>
                <a:gd name="connsiteX33" fmla="*/ 612924 w 850908"/>
                <a:gd name="connsiteY33" fmla="*/ 492369 h 2803644"/>
                <a:gd name="connsiteX34" fmla="*/ 608905 w 850908"/>
                <a:gd name="connsiteY34" fmla="*/ 504427 h 2803644"/>
                <a:gd name="connsiteX35" fmla="*/ 600866 w 850908"/>
                <a:gd name="connsiteY35" fmla="*/ 516485 h 2803644"/>
                <a:gd name="connsiteX36" fmla="*/ 594837 w 850908"/>
                <a:gd name="connsiteY36" fmla="*/ 526533 h 2803644"/>
                <a:gd name="connsiteX37" fmla="*/ 592828 w 850908"/>
                <a:gd name="connsiteY37" fmla="*/ 532562 h 2803644"/>
                <a:gd name="connsiteX38" fmla="*/ 584789 w 850908"/>
                <a:gd name="connsiteY38" fmla="*/ 544620 h 2803644"/>
                <a:gd name="connsiteX39" fmla="*/ 576750 w 850908"/>
                <a:gd name="connsiteY39" fmla="*/ 572756 h 2803644"/>
                <a:gd name="connsiteX40" fmla="*/ 572731 w 850908"/>
                <a:gd name="connsiteY40" fmla="*/ 578785 h 2803644"/>
                <a:gd name="connsiteX41" fmla="*/ 568711 w 850908"/>
                <a:gd name="connsiteY41" fmla="*/ 590843 h 2803644"/>
                <a:gd name="connsiteX42" fmla="*/ 560673 w 850908"/>
                <a:gd name="connsiteY42" fmla="*/ 602901 h 2803644"/>
                <a:gd name="connsiteX43" fmla="*/ 556653 w 850908"/>
                <a:gd name="connsiteY43" fmla="*/ 608930 h 2803644"/>
                <a:gd name="connsiteX44" fmla="*/ 548615 w 850908"/>
                <a:gd name="connsiteY44" fmla="*/ 627017 h 2803644"/>
                <a:gd name="connsiteX45" fmla="*/ 546605 w 850908"/>
                <a:gd name="connsiteY45" fmla="*/ 635055 h 2803644"/>
                <a:gd name="connsiteX46" fmla="*/ 540576 w 850908"/>
                <a:gd name="connsiteY46" fmla="*/ 653142 h 2803644"/>
                <a:gd name="connsiteX47" fmla="*/ 538566 w 850908"/>
                <a:gd name="connsiteY47" fmla="*/ 659171 h 2803644"/>
                <a:gd name="connsiteX48" fmla="*/ 536557 w 850908"/>
                <a:gd name="connsiteY48" fmla="*/ 665200 h 2803644"/>
                <a:gd name="connsiteX49" fmla="*/ 532537 w 850908"/>
                <a:gd name="connsiteY49" fmla="*/ 671229 h 2803644"/>
                <a:gd name="connsiteX50" fmla="*/ 530528 w 850908"/>
                <a:gd name="connsiteY50" fmla="*/ 677258 h 2803644"/>
                <a:gd name="connsiteX51" fmla="*/ 526508 w 850908"/>
                <a:gd name="connsiteY51" fmla="*/ 681278 h 2803644"/>
                <a:gd name="connsiteX52" fmla="*/ 522489 w 850908"/>
                <a:gd name="connsiteY52" fmla="*/ 687307 h 2803644"/>
                <a:gd name="connsiteX53" fmla="*/ 520479 w 850908"/>
                <a:gd name="connsiteY53" fmla="*/ 693336 h 2803644"/>
                <a:gd name="connsiteX54" fmla="*/ 516460 w 850908"/>
                <a:gd name="connsiteY54" fmla="*/ 699365 h 2803644"/>
                <a:gd name="connsiteX55" fmla="*/ 508421 w 850908"/>
                <a:gd name="connsiteY55" fmla="*/ 717452 h 2803644"/>
                <a:gd name="connsiteX56" fmla="*/ 502392 w 850908"/>
                <a:gd name="connsiteY56" fmla="*/ 737549 h 2803644"/>
                <a:gd name="connsiteX57" fmla="*/ 500383 w 850908"/>
                <a:gd name="connsiteY57" fmla="*/ 743578 h 2803644"/>
                <a:gd name="connsiteX58" fmla="*/ 496363 w 850908"/>
                <a:gd name="connsiteY58" fmla="*/ 749607 h 2803644"/>
                <a:gd name="connsiteX59" fmla="*/ 488325 w 850908"/>
                <a:gd name="connsiteY59" fmla="*/ 773723 h 2803644"/>
                <a:gd name="connsiteX60" fmla="*/ 486315 w 850908"/>
                <a:gd name="connsiteY60" fmla="*/ 779752 h 2803644"/>
                <a:gd name="connsiteX61" fmla="*/ 484305 w 850908"/>
                <a:gd name="connsiteY61" fmla="*/ 785781 h 2803644"/>
                <a:gd name="connsiteX62" fmla="*/ 480286 w 850908"/>
                <a:gd name="connsiteY62" fmla="*/ 799848 h 2803644"/>
                <a:gd name="connsiteX63" fmla="*/ 476267 w 850908"/>
                <a:gd name="connsiteY63" fmla="*/ 805877 h 2803644"/>
                <a:gd name="connsiteX64" fmla="*/ 470238 w 850908"/>
                <a:gd name="connsiteY64" fmla="*/ 815926 h 2803644"/>
                <a:gd name="connsiteX65" fmla="*/ 466218 w 850908"/>
                <a:gd name="connsiteY65" fmla="*/ 827984 h 2803644"/>
                <a:gd name="connsiteX66" fmla="*/ 462199 w 850908"/>
                <a:gd name="connsiteY66" fmla="*/ 834013 h 2803644"/>
                <a:gd name="connsiteX67" fmla="*/ 458180 w 850908"/>
                <a:gd name="connsiteY67" fmla="*/ 846071 h 2803644"/>
                <a:gd name="connsiteX68" fmla="*/ 456170 w 850908"/>
                <a:gd name="connsiteY68" fmla="*/ 852100 h 2803644"/>
                <a:gd name="connsiteX69" fmla="*/ 452151 w 850908"/>
                <a:gd name="connsiteY69" fmla="*/ 858129 h 2803644"/>
                <a:gd name="connsiteX70" fmla="*/ 446122 w 850908"/>
                <a:gd name="connsiteY70" fmla="*/ 876216 h 2803644"/>
                <a:gd name="connsiteX71" fmla="*/ 444112 w 850908"/>
                <a:gd name="connsiteY71" fmla="*/ 882245 h 2803644"/>
                <a:gd name="connsiteX72" fmla="*/ 438083 w 850908"/>
                <a:gd name="connsiteY72" fmla="*/ 888274 h 2803644"/>
                <a:gd name="connsiteX73" fmla="*/ 430044 w 850908"/>
                <a:gd name="connsiteY73" fmla="*/ 906361 h 2803644"/>
                <a:gd name="connsiteX74" fmla="*/ 426025 w 850908"/>
                <a:gd name="connsiteY74" fmla="*/ 918419 h 2803644"/>
                <a:gd name="connsiteX75" fmla="*/ 422006 w 850908"/>
                <a:gd name="connsiteY75" fmla="*/ 924448 h 2803644"/>
                <a:gd name="connsiteX76" fmla="*/ 417986 w 850908"/>
                <a:gd name="connsiteY76" fmla="*/ 936506 h 2803644"/>
                <a:gd name="connsiteX77" fmla="*/ 411957 w 850908"/>
                <a:gd name="connsiteY77" fmla="*/ 948564 h 2803644"/>
                <a:gd name="connsiteX78" fmla="*/ 407938 w 850908"/>
                <a:gd name="connsiteY78" fmla="*/ 954593 h 2803644"/>
                <a:gd name="connsiteX79" fmla="*/ 403919 w 850908"/>
                <a:gd name="connsiteY79" fmla="*/ 966651 h 2803644"/>
                <a:gd name="connsiteX80" fmla="*/ 395880 w 850908"/>
                <a:gd name="connsiteY80" fmla="*/ 990767 h 2803644"/>
                <a:gd name="connsiteX81" fmla="*/ 393870 w 850908"/>
                <a:gd name="connsiteY81" fmla="*/ 996796 h 2803644"/>
                <a:gd name="connsiteX82" fmla="*/ 391861 w 850908"/>
                <a:gd name="connsiteY82" fmla="*/ 1002825 h 2803644"/>
                <a:gd name="connsiteX83" fmla="*/ 387841 w 850908"/>
                <a:gd name="connsiteY83" fmla="*/ 1006844 h 2803644"/>
                <a:gd name="connsiteX84" fmla="*/ 381812 w 850908"/>
                <a:gd name="connsiteY84" fmla="*/ 1018902 h 2803644"/>
                <a:gd name="connsiteX85" fmla="*/ 379802 w 850908"/>
                <a:gd name="connsiteY85" fmla="*/ 1024931 h 2803644"/>
                <a:gd name="connsiteX86" fmla="*/ 375783 w 850908"/>
                <a:gd name="connsiteY86" fmla="*/ 1030960 h 2803644"/>
                <a:gd name="connsiteX87" fmla="*/ 369754 w 850908"/>
                <a:gd name="connsiteY87" fmla="*/ 1041009 h 2803644"/>
                <a:gd name="connsiteX88" fmla="*/ 361715 w 850908"/>
                <a:gd name="connsiteY88" fmla="*/ 1059096 h 2803644"/>
                <a:gd name="connsiteX89" fmla="*/ 357696 w 850908"/>
                <a:gd name="connsiteY89" fmla="*/ 1073163 h 2803644"/>
                <a:gd name="connsiteX90" fmla="*/ 349657 w 850908"/>
                <a:gd name="connsiteY90" fmla="*/ 1081202 h 2803644"/>
                <a:gd name="connsiteX91" fmla="*/ 345638 w 850908"/>
                <a:gd name="connsiteY91" fmla="*/ 1087231 h 2803644"/>
                <a:gd name="connsiteX92" fmla="*/ 343628 w 850908"/>
                <a:gd name="connsiteY92" fmla="*/ 1093260 h 2803644"/>
                <a:gd name="connsiteX93" fmla="*/ 339609 w 850908"/>
                <a:gd name="connsiteY93" fmla="*/ 1097280 h 2803644"/>
                <a:gd name="connsiteX94" fmla="*/ 337599 w 850908"/>
                <a:gd name="connsiteY94" fmla="*/ 1103309 h 2803644"/>
                <a:gd name="connsiteX95" fmla="*/ 329561 w 850908"/>
                <a:gd name="connsiteY95" fmla="*/ 1115367 h 2803644"/>
                <a:gd name="connsiteX96" fmla="*/ 327551 w 850908"/>
                <a:gd name="connsiteY96" fmla="*/ 1121396 h 2803644"/>
                <a:gd name="connsiteX97" fmla="*/ 319512 w 850908"/>
                <a:gd name="connsiteY97" fmla="*/ 1133454 h 2803644"/>
                <a:gd name="connsiteX98" fmla="*/ 311474 w 850908"/>
                <a:gd name="connsiteY98" fmla="*/ 1157570 h 2803644"/>
                <a:gd name="connsiteX99" fmla="*/ 309464 w 850908"/>
                <a:gd name="connsiteY99" fmla="*/ 1163599 h 2803644"/>
                <a:gd name="connsiteX100" fmla="*/ 307454 w 850908"/>
                <a:gd name="connsiteY100" fmla="*/ 1169628 h 2803644"/>
                <a:gd name="connsiteX101" fmla="*/ 299416 w 850908"/>
                <a:gd name="connsiteY101" fmla="*/ 1181686 h 2803644"/>
                <a:gd name="connsiteX102" fmla="*/ 295396 w 850908"/>
                <a:gd name="connsiteY102" fmla="*/ 1193744 h 2803644"/>
                <a:gd name="connsiteX103" fmla="*/ 291377 w 850908"/>
                <a:gd name="connsiteY103" fmla="*/ 1199773 h 2803644"/>
                <a:gd name="connsiteX104" fmla="*/ 289367 w 850908"/>
                <a:gd name="connsiteY104" fmla="*/ 1205802 h 2803644"/>
                <a:gd name="connsiteX105" fmla="*/ 285348 w 850908"/>
                <a:gd name="connsiteY105" fmla="*/ 1211831 h 2803644"/>
                <a:gd name="connsiteX106" fmla="*/ 277309 w 850908"/>
                <a:gd name="connsiteY106" fmla="*/ 1229918 h 2803644"/>
                <a:gd name="connsiteX107" fmla="*/ 273290 w 850908"/>
                <a:gd name="connsiteY107" fmla="*/ 1241976 h 2803644"/>
                <a:gd name="connsiteX108" fmla="*/ 271280 w 850908"/>
                <a:gd name="connsiteY108" fmla="*/ 1248005 h 2803644"/>
                <a:gd name="connsiteX109" fmla="*/ 259222 w 850908"/>
                <a:gd name="connsiteY109" fmla="*/ 1264082 h 2803644"/>
                <a:gd name="connsiteX110" fmla="*/ 255203 w 850908"/>
                <a:gd name="connsiteY110" fmla="*/ 1276140 h 2803644"/>
                <a:gd name="connsiteX111" fmla="*/ 253193 w 850908"/>
                <a:gd name="connsiteY111" fmla="*/ 1282169 h 2803644"/>
                <a:gd name="connsiteX112" fmla="*/ 249174 w 850908"/>
                <a:gd name="connsiteY112" fmla="*/ 1288198 h 2803644"/>
                <a:gd name="connsiteX113" fmla="*/ 243145 w 850908"/>
                <a:gd name="connsiteY113" fmla="*/ 1298247 h 2803644"/>
                <a:gd name="connsiteX114" fmla="*/ 237116 w 850908"/>
                <a:gd name="connsiteY114" fmla="*/ 1310305 h 2803644"/>
                <a:gd name="connsiteX115" fmla="*/ 233097 w 850908"/>
                <a:gd name="connsiteY115" fmla="*/ 1322363 h 2803644"/>
                <a:gd name="connsiteX116" fmla="*/ 231087 w 850908"/>
                <a:gd name="connsiteY116" fmla="*/ 1328392 h 2803644"/>
                <a:gd name="connsiteX117" fmla="*/ 225058 w 850908"/>
                <a:gd name="connsiteY117" fmla="*/ 1346479 h 2803644"/>
                <a:gd name="connsiteX118" fmla="*/ 223048 w 850908"/>
                <a:gd name="connsiteY118" fmla="*/ 1352508 h 2803644"/>
                <a:gd name="connsiteX119" fmla="*/ 219029 w 850908"/>
                <a:gd name="connsiteY119" fmla="*/ 1358537 h 2803644"/>
                <a:gd name="connsiteX120" fmla="*/ 217019 w 850908"/>
                <a:gd name="connsiteY120" fmla="*/ 1364566 h 2803644"/>
                <a:gd name="connsiteX121" fmla="*/ 208981 w 850908"/>
                <a:gd name="connsiteY121" fmla="*/ 1376624 h 2803644"/>
                <a:gd name="connsiteX122" fmla="*/ 204961 w 850908"/>
                <a:gd name="connsiteY122" fmla="*/ 1388682 h 2803644"/>
                <a:gd name="connsiteX123" fmla="*/ 202951 w 850908"/>
                <a:gd name="connsiteY123" fmla="*/ 1394711 h 2803644"/>
                <a:gd name="connsiteX124" fmla="*/ 198932 w 850908"/>
                <a:gd name="connsiteY124" fmla="*/ 1400740 h 2803644"/>
                <a:gd name="connsiteX125" fmla="*/ 194913 w 850908"/>
                <a:gd name="connsiteY125" fmla="*/ 1412798 h 2803644"/>
                <a:gd name="connsiteX126" fmla="*/ 192903 w 850908"/>
                <a:gd name="connsiteY126" fmla="*/ 1418827 h 2803644"/>
                <a:gd name="connsiteX127" fmla="*/ 188884 w 850908"/>
                <a:gd name="connsiteY127" fmla="*/ 1424856 h 2803644"/>
                <a:gd name="connsiteX128" fmla="*/ 184864 w 850908"/>
                <a:gd name="connsiteY128" fmla="*/ 1428875 h 2803644"/>
                <a:gd name="connsiteX129" fmla="*/ 170797 w 850908"/>
                <a:gd name="connsiteY129" fmla="*/ 1444952 h 2803644"/>
                <a:gd name="connsiteX130" fmla="*/ 162758 w 850908"/>
                <a:gd name="connsiteY130" fmla="*/ 1457011 h 2803644"/>
                <a:gd name="connsiteX131" fmla="*/ 158739 w 850908"/>
                <a:gd name="connsiteY131" fmla="*/ 1463040 h 2803644"/>
                <a:gd name="connsiteX132" fmla="*/ 154719 w 850908"/>
                <a:gd name="connsiteY132" fmla="*/ 1467059 h 2803644"/>
                <a:gd name="connsiteX133" fmla="*/ 148690 w 850908"/>
                <a:gd name="connsiteY133" fmla="*/ 1477107 h 2803644"/>
                <a:gd name="connsiteX134" fmla="*/ 146681 w 850908"/>
                <a:gd name="connsiteY134" fmla="*/ 1483136 h 2803644"/>
                <a:gd name="connsiteX135" fmla="*/ 142661 w 850908"/>
                <a:gd name="connsiteY135" fmla="*/ 1489165 h 2803644"/>
                <a:gd name="connsiteX136" fmla="*/ 138642 w 850908"/>
                <a:gd name="connsiteY136" fmla="*/ 1503233 h 2803644"/>
                <a:gd name="connsiteX137" fmla="*/ 134623 w 850908"/>
                <a:gd name="connsiteY137" fmla="*/ 1509262 h 2803644"/>
                <a:gd name="connsiteX138" fmla="*/ 132613 w 850908"/>
                <a:gd name="connsiteY138" fmla="*/ 1515291 h 2803644"/>
                <a:gd name="connsiteX139" fmla="*/ 124574 w 850908"/>
                <a:gd name="connsiteY139" fmla="*/ 1527349 h 2803644"/>
                <a:gd name="connsiteX140" fmla="*/ 120555 w 850908"/>
                <a:gd name="connsiteY140" fmla="*/ 1533378 h 2803644"/>
                <a:gd name="connsiteX141" fmla="*/ 116536 w 850908"/>
                <a:gd name="connsiteY141" fmla="*/ 1539407 h 2803644"/>
                <a:gd name="connsiteX142" fmla="*/ 114526 w 850908"/>
                <a:gd name="connsiteY142" fmla="*/ 1545436 h 2803644"/>
                <a:gd name="connsiteX143" fmla="*/ 106487 w 850908"/>
                <a:gd name="connsiteY143" fmla="*/ 1555484 h 2803644"/>
                <a:gd name="connsiteX144" fmla="*/ 100458 w 850908"/>
                <a:gd name="connsiteY144" fmla="*/ 1567542 h 2803644"/>
                <a:gd name="connsiteX145" fmla="*/ 98449 w 850908"/>
                <a:gd name="connsiteY145" fmla="*/ 1573571 h 2803644"/>
                <a:gd name="connsiteX146" fmla="*/ 94429 w 850908"/>
                <a:gd name="connsiteY146" fmla="*/ 1577591 h 2803644"/>
                <a:gd name="connsiteX147" fmla="*/ 84381 w 850908"/>
                <a:gd name="connsiteY147" fmla="*/ 1589649 h 2803644"/>
                <a:gd name="connsiteX148" fmla="*/ 78352 w 850908"/>
                <a:gd name="connsiteY148" fmla="*/ 1601707 h 2803644"/>
                <a:gd name="connsiteX149" fmla="*/ 76342 w 850908"/>
                <a:gd name="connsiteY149" fmla="*/ 1607736 h 2803644"/>
                <a:gd name="connsiteX150" fmla="*/ 72323 w 850908"/>
                <a:gd name="connsiteY150" fmla="*/ 1613765 h 2803644"/>
                <a:gd name="connsiteX151" fmla="*/ 70313 w 850908"/>
                <a:gd name="connsiteY151" fmla="*/ 1619794 h 2803644"/>
                <a:gd name="connsiteX152" fmla="*/ 58255 w 850908"/>
                <a:gd name="connsiteY152" fmla="*/ 1635871 h 2803644"/>
                <a:gd name="connsiteX153" fmla="*/ 50217 w 850908"/>
                <a:gd name="connsiteY153" fmla="*/ 1651949 h 2803644"/>
                <a:gd name="connsiteX154" fmla="*/ 44188 w 850908"/>
                <a:gd name="connsiteY154" fmla="*/ 1670036 h 2803644"/>
                <a:gd name="connsiteX155" fmla="*/ 42178 w 850908"/>
                <a:gd name="connsiteY155" fmla="*/ 1676065 h 2803644"/>
                <a:gd name="connsiteX156" fmla="*/ 38159 w 850908"/>
                <a:gd name="connsiteY156" fmla="*/ 1682094 h 2803644"/>
                <a:gd name="connsiteX157" fmla="*/ 36149 w 850908"/>
                <a:gd name="connsiteY157" fmla="*/ 1688123 h 2803644"/>
                <a:gd name="connsiteX158" fmla="*/ 28110 w 850908"/>
                <a:gd name="connsiteY158" fmla="*/ 1700181 h 2803644"/>
                <a:gd name="connsiteX159" fmla="*/ 435627 w 850908"/>
                <a:gd name="connsiteY159" fmla="*/ 2803644 h 2803644"/>
                <a:gd name="connsiteX160" fmla="*/ 850908 w 850908"/>
                <a:gd name="connsiteY160" fmla="*/ 2800316 h 2803644"/>
                <a:gd name="connsiteX161" fmla="*/ 831978 w 850908"/>
                <a:gd name="connsiteY161" fmla="*/ 0 h 2803644"/>
                <a:gd name="connsiteX0" fmla="*/ 824966 w 843896"/>
                <a:gd name="connsiteY0" fmla="*/ 0 h 2803644"/>
                <a:gd name="connsiteX1" fmla="*/ 782763 w 843896"/>
                <a:gd name="connsiteY1" fmla="*/ 78377 h 2803644"/>
                <a:gd name="connsiteX2" fmla="*/ 778744 w 843896"/>
                <a:gd name="connsiteY2" fmla="*/ 84406 h 2803644"/>
                <a:gd name="connsiteX3" fmla="*/ 740560 w 843896"/>
                <a:gd name="connsiteY3" fmla="*/ 176851 h 2803644"/>
                <a:gd name="connsiteX4" fmla="*/ 736541 w 843896"/>
                <a:gd name="connsiteY4" fmla="*/ 188909 h 2803644"/>
                <a:gd name="connsiteX5" fmla="*/ 734531 w 843896"/>
                <a:gd name="connsiteY5" fmla="*/ 194938 h 2803644"/>
                <a:gd name="connsiteX6" fmla="*/ 726492 w 843896"/>
                <a:gd name="connsiteY6" fmla="*/ 213025 h 2803644"/>
                <a:gd name="connsiteX7" fmla="*/ 722473 w 843896"/>
                <a:gd name="connsiteY7" fmla="*/ 225083 h 2803644"/>
                <a:gd name="connsiteX8" fmla="*/ 720463 w 843896"/>
                <a:gd name="connsiteY8" fmla="*/ 231112 h 2803644"/>
                <a:gd name="connsiteX9" fmla="*/ 716444 w 843896"/>
                <a:gd name="connsiteY9" fmla="*/ 237141 h 2803644"/>
                <a:gd name="connsiteX10" fmla="*/ 708405 w 843896"/>
                <a:gd name="connsiteY10" fmla="*/ 253218 h 2803644"/>
                <a:gd name="connsiteX11" fmla="*/ 702376 w 843896"/>
                <a:gd name="connsiteY11" fmla="*/ 263266 h 2803644"/>
                <a:gd name="connsiteX12" fmla="*/ 700367 w 843896"/>
                <a:gd name="connsiteY12" fmla="*/ 269295 h 2803644"/>
                <a:gd name="connsiteX13" fmla="*/ 692328 w 843896"/>
                <a:gd name="connsiteY13" fmla="*/ 279344 h 2803644"/>
                <a:gd name="connsiteX14" fmla="*/ 688309 w 843896"/>
                <a:gd name="connsiteY14" fmla="*/ 291402 h 2803644"/>
                <a:gd name="connsiteX15" fmla="*/ 684289 w 843896"/>
                <a:gd name="connsiteY15" fmla="*/ 303460 h 2803644"/>
                <a:gd name="connsiteX16" fmla="*/ 680270 w 843896"/>
                <a:gd name="connsiteY16" fmla="*/ 315518 h 2803644"/>
                <a:gd name="connsiteX17" fmla="*/ 672231 w 843896"/>
                <a:gd name="connsiteY17" fmla="*/ 327576 h 2803644"/>
                <a:gd name="connsiteX18" fmla="*/ 666202 w 843896"/>
                <a:gd name="connsiteY18" fmla="*/ 339634 h 2803644"/>
                <a:gd name="connsiteX19" fmla="*/ 660173 w 843896"/>
                <a:gd name="connsiteY19" fmla="*/ 351692 h 2803644"/>
                <a:gd name="connsiteX20" fmla="*/ 654144 w 843896"/>
                <a:gd name="connsiteY20" fmla="*/ 369779 h 2803644"/>
                <a:gd name="connsiteX21" fmla="*/ 652135 w 843896"/>
                <a:gd name="connsiteY21" fmla="*/ 375808 h 2803644"/>
                <a:gd name="connsiteX22" fmla="*/ 646106 w 843896"/>
                <a:gd name="connsiteY22" fmla="*/ 397914 h 2803644"/>
                <a:gd name="connsiteX23" fmla="*/ 642086 w 843896"/>
                <a:gd name="connsiteY23" fmla="*/ 409972 h 2803644"/>
                <a:gd name="connsiteX24" fmla="*/ 640077 w 843896"/>
                <a:gd name="connsiteY24" fmla="*/ 416001 h 2803644"/>
                <a:gd name="connsiteX25" fmla="*/ 636057 w 843896"/>
                <a:gd name="connsiteY25" fmla="*/ 420021 h 2803644"/>
                <a:gd name="connsiteX26" fmla="*/ 630028 w 843896"/>
                <a:gd name="connsiteY26" fmla="*/ 438108 h 2803644"/>
                <a:gd name="connsiteX27" fmla="*/ 628019 w 843896"/>
                <a:gd name="connsiteY27" fmla="*/ 444137 h 2803644"/>
                <a:gd name="connsiteX28" fmla="*/ 623999 w 843896"/>
                <a:gd name="connsiteY28" fmla="*/ 450166 h 2803644"/>
                <a:gd name="connsiteX29" fmla="*/ 619980 w 843896"/>
                <a:gd name="connsiteY29" fmla="*/ 462224 h 2803644"/>
                <a:gd name="connsiteX30" fmla="*/ 615961 w 843896"/>
                <a:gd name="connsiteY30" fmla="*/ 476291 h 2803644"/>
                <a:gd name="connsiteX31" fmla="*/ 611941 w 843896"/>
                <a:gd name="connsiteY31" fmla="*/ 482320 h 2803644"/>
                <a:gd name="connsiteX32" fmla="*/ 609932 w 843896"/>
                <a:gd name="connsiteY32" fmla="*/ 488349 h 2803644"/>
                <a:gd name="connsiteX33" fmla="*/ 605912 w 843896"/>
                <a:gd name="connsiteY33" fmla="*/ 492369 h 2803644"/>
                <a:gd name="connsiteX34" fmla="*/ 601893 w 843896"/>
                <a:gd name="connsiteY34" fmla="*/ 504427 h 2803644"/>
                <a:gd name="connsiteX35" fmla="*/ 593854 w 843896"/>
                <a:gd name="connsiteY35" fmla="*/ 516485 h 2803644"/>
                <a:gd name="connsiteX36" fmla="*/ 587825 w 843896"/>
                <a:gd name="connsiteY36" fmla="*/ 526533 h 2803644"/>
                <a:gd name="connsiteX37" fmla="*/ 585816 w 843896"/>
                <a:gd name="connsiteY37" fmla="*/ 532562 h 2803644"/>
                <a:gd name="connsiteX38" fmla="*/ 577777 w 843896"/>
                <a:gd name="connsiteY38" fmla="*/ 544620 h 2803644"/>
                <a:gd name="connsiteX39" fmla="*/ 569738 w 843896"/>
                <a:gd name="connsiteY39" fmla="*/ 572756 h 2803644"/>
                <a:gd name="connsiteX40" fmla="*/ 565719 w 843896"/>
                <a:gd name="connsiteY40" fmla="*/ 578785 h 2803644"/>
                <a:gd name="connsiteX41" fmla="*/ 561699 w 843896"/>
                <a:gd name="connsiteY41" fmla="*/ 590843 h 2803644"/>
                <a:gd name="connsiteX42" fmla="*/ 553661 w 843896"/>
                <a:gd name="connsiteY42" fmla="*/ 602901 h 2803644"/>
                <a:gd name="connsiteX43" fmla="*/ 549641 w 843896"/>
                <a:gd name="connsiteY43" fmla="*/ 608930 h 2803644"/>
                <a:gd name="connsiteX44" fmla="*/ 541603 w 843896"/>
                <a:gd name="connsiteY44" fmla="*/ 627017 h 2803644"/>
                <a:gd name="connsiteX45" fmla="*/ 539593 w 843896"/>
                <a:gd name="connsiteY45" fmla="*/ 635055 h 2803644"/>
                <a:gd name="connsiteX46" fmla="*/ 533564 w 843896"/>
                <a:gd name="connsiteY46" fmla="*/ 653142 h 2803644"/>
                <a:gd name="connsiteX47" fmla="*/ 531554 w 843896"/>
                <a:gd name="connsiteY47" fmla="*/ 659171 h 2803644"/>
                <a:gd name="connsiteX48" fmla="*/ 529545 w 843896"/>
                <a:gd name="connsiteY48" fmla="*/ 665200 h 2803644"/>
                <a:gd name="connsiteX49" fmla="*/ 525525 w 843896"/>
                <a:gd name="connsiteY49" fmla="*/ 671229 h 2803644"/>
                <a:gd name="connsiteX50" fmla="*/ 523516 w 843896"/>
                <a:gd name="connsiteY50" fmla="*/ 677258 h 2803644"/>
                <a:gd name="connsiteX51" fmla="*/ 519496 w 843896"/>
                <a:gd name="connsiteY51" fmla="*/ 681278 h 2803644"/>
                <a:gd name="connsiteX52" fmla="*/ 515477 w 843896"/>
                <a:gd name="connsiteY52" fmla="*/ 687307 h 2803644"/>
                <a:gd name="connsiteX53" fmla="*/ 513467 w 843896"/>
                <a:gd name="connsiteY53" fmla="*/ 693336 h 2803644"/>
                <a:gd name="connsiteX54" fmla="*/ 509448 w 843896"/>
                <a:gd name="connsiteY54" fmla="*/ 699365 h 2803644"/>
                <a:gd name="connsiteX55" fmla="*/ 501409 w 843896"/>
                <a:gd name="connsiteY55" fmla="*/ 717452 h 2803644"/>
                <a:gd name="connsiteX56" fmla="*/ 495380 w 843896"/>
                <a:gd name="connsiteY56" fmla="*/ 737549 h 2803644"/>
                <a:gd name="connsiteX57" fmla="*/ 493371 w 843896"/>
                <a:gd name="connsiteY57" fmla="*/ 743578 h 2803644"/>
                <a:gd name="connsiteX58" fmla="*/ 489351 w 843896"/>
                <a:gd name="connsiteY58" fmla="*/ 749607 h 2803644"/>
                <a:gd name="connsiteX59" fmla="*/ 481313 w 843896"/>
                <a:gd name="connsiteY59" fmla="*/ 773723 h 2803644"/>
                <a:gd name="connsiteX60" fmla="*/ 479303 w 843896"/>
                <a:gd name="connsiteY60" fmla="*/ 779752 h 2803644"/>
                <a:gd name="connsiteX61" fmla="*/ 477293 w 843896"/>
                <a:gd name="connsiteY61" fmla="*/ 785781 h 2803644"/>
                <a:gd name="connsiteX62" fmla="*/ 473274 w 843896"/>
                <a:gd name="connsiteY62" fmla="*/ 799848 h 2803644"/>
                <a:gd name="connsiteX63" fmla="*/ 469255 w 843896"/>
                <a:gd name="connsiteY63" fmla="*/ 805877 h 2803644"/>
                <a:gd name="connsiteX64" fmla="*/ 463226 w 843896"/>
                <a:gd name="connsiteY64" fmla="*/ 815926 h 2803644"/>
                <a:gd name="connsiteX65" fmla="*/ 459206 w 843896"/>
                <a:gd name="connsiteY65" fmla="*/ 827984 h 2803644"/>
                <a:gd name="connsiteX66" fmla="*/ 455187 w 843896"/>
                <a:gd name="connsiteY66" fmla="*/ 834013 h 2803644"/>
                <a:gd name="connsiteX67" fmla="*/ 451168 w 843896"/>
                <a:gd name="connsiteY67" fmla="*/ 846071 h 2803644"/>
                <a:gd name="connsiteX68" fmla="*/ 449158 w 843896"/>
                <a:gd name="connsiteY68" fmla="*/ 852100 h 2803644"/>
                <a:gd name="connsiteX69" fmla="*/ 445139 w 843896"/>
                <a:gd name="connsiteY69" fmla="*/ 858129 h 2803644"/>
                <a:gd name="connsiteX70" fmla="*/ 439110 w 843896"/>
                <a:gd name="connsiteY70" fmla="*/ 876216 h 2803644"/>
                <a:gd name="connsiteX71" fmla="*/ 437100 w 843896"/>
                <a:gd name="connsiteY71" fmla="*/ 882245 h 2803644"/>
                <a:gd name="connsiteX72" fmla="*/ 431071 w 843896"/>
                <a:gd name="connsiteY72" fmla="*/ 888274 h 2803644"/>
                <a:gd name="connsiteX73" fmla="*/ 423032 w 843896"/>
                <a:gd name="connsiteY73" fmla="*/ 906361 h 2803644"/>
                <a:gd name="connsiteX74" fmla="*/ 419013 w 843896"/>
                <a:gd name="connsiteY74" fmla="*/ 918419 h 2803644"/>
                <a:gd name="connsiteX75" fmla="*/ 414994 w 843896"/>
                <a:gd name="connsiteY75" fmla="*/ 924448 h 2803644"/>
                <a:gd name="connsiteX76" fmla="*/ 410974 w 843896"/>
                <a:gd name="connsiteY76" fmla="*/ 936506 h 2803644"/>
                <a:gd name="connsiteX77" fmla="*/ 404945 w 843896"/>
                <a:gd name="connsiteY77" fmla="*/ 948564 h 2803644"/>
                <a:gd name="connsiteX78" fmla="*/ 400926 w 843896"/>
                <a:gd name="connsiteY78" fmla="*/ 954593 h 2803644"/>
                <a:gd name="connsiteX79" fmla="*/ 396907 w 843896"/>
                <a:gd name="connsiteY79" fmla="*/ 966651 h 2803644"/>
                <a:gd name="connsiteX80" fmla="*/ 388868 w 843896"/>
                <a:gd name="connsiteY80" fmla="*/ 990767 h 2803644"/>
                <a:gd name="connsiteX81" fmla="*/ 386858 w 843896"/>
                <a:gd name="connsiteY81" fmla="*/ 996796 h 2803644"/>
                <a:gd name="connsiteX82" fmla="*/ 384849 w 843896"/>
                <a:gd name="connsiteY82" fmla="*/ 1002825 h 2803644"/>
                <a:gd name="connsiteX83" fmla="*/ 380829 w 843896"/>
                <a:gd name="connsiteY83" fmla="*/ 1006844 h 2803644"/>
                <a:gd name="connsiteX84" fmla="*/ 374800 w 843896"/>
                <a:gd name="connsiteY84" fmla="*/ 1018902 h 2803644"/>
                <a:gd name="connsiteX85" fmla="*/ 372790 w 843896"/>
                <a:gd name="connsiteY85" fmla="*/ 1024931 h 2803644"/>
                <a:gd name="connsiteX86" fmla="*/ 368771 w 843896"/>
                <a:gd name="connsiteY86" fmla="*/ 1030960 h 2803644"/>
                <a:gd name="connsiteX87" fmla="*/ 362742 w 843896"/>
                <a:gd name="connsiteY87" fmla="*/ 1041009 h 2803644"/>
                <a:gd name="connsiteX88" fmla="*/ 354703 w 843896"/>
                <a:gd name="connsiteY88" fmla="*/ 1059096 h 2803644"/>
                <a:gd name="connsiteX89" fmla="*/ 350684 w 843896"/>
                <a:gd name="connsiteY89" fmla="*/ 1073163 h 2803644"/>
                <a:gd name="connsiteX90" fmla="*/ 342645 w 843896"/>
                <a:gd name="connsiteY90" fmla="*/ 1081202 h 2803644"/>
                <a:gd name="connsiteX91" fmla="*/ 338626 w 843896"/>
                <a:gd name="connsiteY91" fmla="*/ 1087231 h 2803644"/>
                <a:gd name="connsiteX92" fmla="*/ 336616 w 843896"/>
                <a:gd name="connsiteY92" fmla="*/ 1093260 h 2803644"/>
                <a:gd name="connsiteX93" fmla="*/ 332597 w 843896"/>
                <a:gd name="connsiteY93" fmla="*/ 1097280 h 2803644"/>
                <a:gd name="connsiteX94" fmla="*/ 330587 w 843896"/>
                <a:gd name="connsiteY94" fmla="*/ 1103309 h 2803644"/>
                <a:gd name="connsiteX95" fmla="*/ 322549 w 843896"/>
                <a:gd name="connsiteY95" fmla="*/ 1115367 h 2803644"/>
                <a:gd name="connsiteX96" fmla="*/ 320539 w 843896"/>
                <a:gd name="connsiteY96" fmla="*/ 1121396 h 2803644"/>
                <a:gd name="connsiteX97" fmla="*/ 312500 w 843896"/>
                <a:gd name="connsiteY97" fmla="*/ 1133454 h 2803644"/>
                <a:gd name="connsiteX98" fmla="*/ 304462 w 843896"/>
                <a:gd name="connsiteY98" fmla="*/ 1157570 h 2803644"/>
                <a:gd name="connsiteX99" fmla="*/ 302452 w 843896"/>
                <a:gd name="connsiteY99" fmla="*/ 1163599 h 2803644"/>
                <a:gd name="connsiteX100" fmla="*/ 300442 w 843896"/>
                <a:gd name="connsiteY100" fmla="*/ 1169628 h 2803644"/>
                <a:gd name="connsiteX101" fmla="*/ 292404 w 843896"/>
                <a:gd name="connsiteY101" fmla="*/ 1181686 h 2803644"/>
                <a:gd name="connsiteX102" fmla="*/ 288384 w 843896"/>
                <a:gd name="connsiteY102" fmla="*/ 1193744 h 2803644"/>
                <a:gd name="connsiteX103" fmla="*/ 284365 w 843896"/>
                <a:gd name="connsiteY103" fmla="*/ 1199773 h 2803644"/>
                <a:gd name="connsiteX104" fmla="*/ 282355 w 843896"/>
                <a:gd name="connsiteY104" fmla="*/ 1205802 h 2803644"/>
                <a:gd name="connsiteX105" fmla="*/ 278336 w 843896"/>
                <a:gd name="connsiteY105" fmla="*/ 1211831 h 2803644"/>
                <a:gd name="connsiteX106" fmla="*/ 270297 w 843896"/>
                <a:gd name="connsiteY106" fmla="*/ 1229918 h 2803644"/>
                <a:gd name="connsiteX107" fmla="*/ 266278 w 843896"/>
                <a:gd name="connsiteY107" fmla="*/ 1241976 h 2803644"/>
                <a:gd name="connsiteX108" fmla="*/ 264268 w 843896"/>
                <a:gd name="connsiteY108" fmla="*/ 1248005 h 2803644"/>
                <a:gd name="connsiteX109" fmla="*/ 252210 w 843896"/>
                <a:gd name="connsiteY109" fmla="*/ 1264082 h 2803644"/>
                <a:gd name="connsiteX110" fmla="*/ 248191 w 843896"/>
                <a:gd name="connsiteY110" fmla="*/ 1276140 h 2803644"/>
                <a:gd name="connsiteX111" fmla="*/ 246181 w 843896"/>
                <a:gd name="connsiteY111" fmla="*/ 1282169 h 2803644"/>
                <a:gd name="connsiteX112" fmla="*/ 242162 w 843896"/>
                <a:gd name="connsiteY112" fmla="*/ 1288198 h 2803644"/>
                <a:gd name="connsiteX113" fmla="*/ 236133 w 843896"/>
                <a:gd name="connsiteY113" fmla="*/ 1298247 h 2803644"/>
                <a:gd name="connsiteX114" fmla="*/ 230104 w 843896"/>
                <a:gd name="connsiteY114" fmla="*/ 1310305 h 2803644"/>
                <a:gd name="connsiteX115" fmla="*/ 226085 w 843896"/>
                <a:gd name="connsiteY115" fmla="*/ 1322363 h 2803644"/>
                <a:gd name="connsiteX116" fmla="*/ 224075 w 843896"/>
                <a:gd name="connsiteY116" fmla="*/ 1328392 h 2803644"/>
                <a:gd name="connsiteX117" fmla="*/ 218046 w 843896"/>
                <a:gd name="connsiteY117" fmla="*/ 1346479 h 2803644"/>
                <a:gd name="connsiteX118" fmla="*/ 216036 w 843896"/>
                <a:gd name="connsiteY118" fmla="*/ 1352508 h 2803644"/>
                <a:gd name="connsiteX119" fmla="*/ 212017 w 843896"/>
                <a:gd name="connsiteY119" fmla="*/ 1358537 h 2803644"/>
                <a:gd name="connsiteX120" fmla="*/ 210007 w 843896"/>
                <a:gd name="connsiteY120" fmla="*/ 1364566 h 2803644"/>
                <a:gd name="connsiteX121" fmla="*/ 201969 w 843896"/>
                <a:gd name="connsiteY121" fmla="*/ 1376624 h 2803644"/>
                <a:gd name="connsiteX122" fmla="*/ 197949 w 843896"/>
                <a:gd name="connsiteY122" fmla="*/ 1388682 h 2803644"/>
                <a:gd name="connsiteX123" fmla="*/ 195939 w 843896"/>
                <a:gd name="connsiteY123" fmla="*/ 1394711 h 2803644"/>
                <a:gd name="connsiteX124" fmla="*/ 191920 w 843896"/>
                <a:gd name="connsiteY124" fmla="*/ 1400740 h 2803644"/>
                <a:gd name="connsiteX125" fmla="*/ 187901 w 843896"/>
                <a:gd name="connsiteY125" fmla="*/ 1412798 h 2803644"/>
                <a:gd name="connsiteX126" fmla="*/ 185891 w 843896"/>
                <a:gd name="connsiteY126" fmla="*/ 1418827 h 2803644"/>
                <a:gd name="connsiteX127" fmla="*/ 181872 w 843896"/>
                <a:gd name="connsiteY127" fmla="*/ 1424856 h 2803644"/>
                <a:gd name="connsiteX128" fmla="*/ 177852 w 843896"/>
                <a:gd name="connsiteY128" fmla="*/ 1428875 h 2803644"/>
                <a:gd name="connsiteX129" fmla="*/ 163785 w 843896"/>
                <a:gd name="connsiteY129" fmla="*/ 1444952 h 2803644"/>
                <a:gd name="connsiteX130" fmla="*/ 155746 w 843896"/>
                <a:gd name="connsiteY130" fmla="*/ 1457011 h 2803644"/>
                <a:gd name="connsiteX131" fmla="*/ 151727 w 843896"/>
                <a:gd name="connsiteY131" fmla="*/ 1463040 h 2803644"/>
                <a:gd name="connsiteX132" fmla="*/ 147707 w 843896"/>
                <a:gd name="connsiteY132" fmla="*/ 1467059 h 2803644"/>
                <a:gd name="connsiteX133" fmla="*/ 141678 w 843896"/>
                <a:gd name="connsiteY133" fmla="*/ 1477107 h 2803644"/>
                <a:gd name="connsiteX134" fmla="*/ 139669 w 843896"/>
                <a:gd name="connsiteY134" fmla="*/ 1483136 h 2803644"/>
                <a:gd name="connsiteX135" fmla="*/ 135649 w 843896"/>
                <a:gd name="connsiteY135" fmla="*/ 1489165 h 2803644"/>
                <a:gd name="connsiteX136" fmla="*/ 131630 w 843896"/>
                <a:gd name="connsiteY136" fmla="*/ 1503233 h 2803644"/>
                <a:gd name="connsiteX137" fmla="*/ 127611 w 843896"/>
                <a:gd name="connsiteY137" fmla="*/ 1509262 h 2803644"/>
                <a:gd name="connsiteX138" fmla="*/ 125601 w 843896"/>
                <a:gd name="connsiteY138" fmla="*/ 1515291 h 2803644"/>
                <a:gd name="connsiteX139" fmla="*/ 117562 w 843896"/>
                <a:gd name="connsiteY139" fmla="*/ 1527349 h 2803644"/>
                <a:gd name="connsiteX140" fmla="*/ 113543 w 843896"/>
                <a:gd name="connsiteY140" fmla="*/ 1533378 h 2803644"/>
                <a:gd name="connsiteX141" fmla="*/ 109524 w 843896"/>
                <a:gd name="connsiteY141" fmla="*/ 1539407 h 2803644"/>
                <a:gd name="connsiteX142" fmla="*/ 107514 w 843896"/>
                <a:gd name="connsiteY142" fmla="*/ 1545436 h 2803644"/>
                <a:gd name="connsiteX143" fmla="*/ 99475 w 843896"/>
                <a:gd name="connsiteY143" fmla="*/ 1555484 h 2803644"/>
                <a:gd name="connsiteX144" fmla="*/ 93446 w 843896"/>
                <a:gd name="connsiteY144" fmla="*/ 1567542 h 2803644"/>
                <a:gd name="connsiteX145" fmla="*/ 91437 w 843896"/>
                <a:gd name="connsiteY145" fmla="*/ 1573571 h 2803644"/>
                <a:gd name="connsiteX146" fmla="*/ 87417 w 843896"/>
                <a:gd name="connsiteY146" fmla="*/ 1577591 h 2803644"/>
                <a:gd name="connsiteX147" fmla="*/ 77369 w 843896"/>
                <a:gd name="connsiteY147" fmla="*/ 1589649 h 2803644"/>
                <a:gd name="connsiteX148" fmla="*/ 71340 w 843896"/>
                <a:gd name="connsiteY148" fmla="*/ 1601707 h 2803644"/>
                <a:gd name="connsiteX149" fmla="*/ 69330 w 843896"/>
                <a:gd name="connsiteY149" fmla="*/ 1607736 h 2803644"/>
                <a:gd name="connsiteX150" fmla="*/ 65311 w 843896"/>
                <a:gd name="connsiteY150" fmla="*/ 1613765 h 2803644"/>
                <a:gd name="connsiteX151" fmla="*/ 63301 w 843896"/>
                <a:gd name="connsiteY151" fmla="*/ 1619794 h 2803644"/>
                <a:gd name="connsiteX152" fmla="*/ 51243 w 843896"/>
                <a:gd name="connsiteY152" fmla="*/ 1635871 h 2803644"/>
                <a:gd name="connsiteX153" fmla="*/ 43205 w 843896"/>
                <a:gd name="connsiteY153" fmla="*/ 1651949 h 2803644"/>
                <a:gd name="connsiteX154" fmla="*/ 37176 w 843896"/>
                <a:gd name="connsiteY154" fmla="*/ 1670036 h 2803644"/>
                <a:gd name="connsiteX155" fmla="*/ 35166 w 843896"/>
                <a:gd name="connsiteY155" fmla="*/ 1676065 h 2803644"/>
                <a:gd name="connsiteX156" fmla="*/ 31147 w 843896"/>
                <a:gd name="connsiteY156" fmla="*/ 1682094 h 2803644"/>
                <a:gd name="connsiteX157" fmla="*/ 29137 w 843896"/>
                <a:gd name="connsiteY157" fmla="*/ 1688123 h 2803644"/>
                <a:gd name="connsiteX158" fmla="*/ 428615 w 843896"/>
                <a:gd name="connsiteY158" fmla="*/ 2803644 h 2803644"/>
                <a:gd name="connsiteX159" fmla="*/ 843896 w 843896"/>
                <a:gd name="connsiteY159" fmla="*/ 2800316 h 2803644"/>
                <a:gd name="connsiteX160" fmla="*/ 824966 w 843896"/>
                <a:gd name="connsiteY160" fmla="*/ 0 h 2803644"/>
                <a:gd name="connsiteX0" fmla="*/ 822240 w 841170"/>
                <a:gd name="connsiteY0" fmla="*/ 0 h 2803644"/>
                <a:gd name="connsiteX1" fmla="*/ 780037 w 841170"/>
                <a:gd name="connsiteY1" fmla="*/ 78377 h 2803644"/>
                <a:gd name="connsiteX2" fmla="*/ 776018 w 841170"/>
                <a:gd name="connsiteY2" fmla="*/ 84406 h 2803644"/>
                <a:gd name="connsiteX3" fmla="*/ 737834 w 841170"/>
                <a:gd name="connsiteY3" fmla="*/ 176851 h 2803644"/>
                <a:gd name="connsiteX4" fmla="*/ 733815 w 841170"/>
                <a:gd name="connsiteY4" fmla="*/ 188909 h 2803644"/>
                <a:gd name="connsiteX5" fmla="*/ 731805 w 841170"/>
                <a:gd name="connsiteY5" fmla="*/ 194938 h 2803644"/>
                <a:gd name="connsiteX6" fmla="*/ 723766 w 841170"/>
                <a:gd name="connsiteY6" fmla="*/ 213025 h 2803644"/>
                <a:gd name="connsiteX7" fmla="*/ 719747 w 841170"/>
                <a:gd name="connsiteY7" fmla="*/ 225083 h 2803644"/>
                <a:gd name="connsiteX8" fmla="*/ 717737 w 841170"/>
                <a:gd name="connsiteY8" fmla="*/ 231112 h 2803644"/>
                <a:gd name="connsiteX9" fmla="*/ 713718 w 841170"/>
                <a:gd name="connsiteY9" fmla="*/ 237141 h 2803644"/>
                <a:gd name="connsiteX10" fmla="*/ 705679 w 841170"/>
                <a:gd name="connsiteY10" fmla="*/ 253218 h 2803644"/>
                <a:gd name="connsiteX11" fmla="*/ 699650 w 841170"/>
                <a:gd name="connsiteY11" fmla="*/ 263266 h 2803644"/>
                <a:gd name="connsiteX12" fmla="*/ 697641 w 841170"/>
                <a:gd name="connsiteY12" fmla="*/ 269295 h 2803644"/>
                <a:gd name="connsiteX13" fmla="*/ 689602 w 841170"/>
                <a:gd name="connsiteY13" fmla="*/ 279344 h 2803644"/>
                <a:gd name="connsiteX14" fmla="*/ 685583 w 841170"/>
                <a:gd name="connsiteY14" fmla="*/ 291402 h 2803644"/>
                <a:gd name="connsiteX15" fmla="*/ 681563 w 841170"/>
                <a:gd name="connsiteY15" fmla="*/ 303460 h 2803644"/>
                <a:gd name="connsiteX16" fmla="*/ 677544 w 841170"/>
                <a:gd name="connsiteY16" fmla="*/ 315518 h 2803644"/>
                <a:gd name="connsiteX17" fmla="*/ 669505 w 841170"/>
                <a:gd name="connsiteY17" fmla="*/ 327576 h 2803644"/>
                <a:gd name="connsiteX18" fmla="*/ 663476 w 841170"/>
                <a:gd name="connsiteY18" fmla="*/ 339634 h 2803644"/>
                <a:gd name="connsiteX19" fmla="*/ 657447 w 841170"/>
                <a:gd name="connsiteY19" fmla="*/ 351692 h 2803644"/>
                <a:gd name="connsiteX20" fmla="*/ 651418 w 841170"/>
                <a:gd name="connsiteY20" fmla="*/ 369779 h 2803644"/>
                <a:gd name="connsiteX21" fmla="*/ 649409 w 841170"/>
                <a:gd name="connsiteY21" fmla="*/ 375808 h 2803644"/>
                <a:gd name="connsiteX22" fmla="*/ 643380 w 841170"/>
                <a:gd name="connsiteY22" fmla="*/ 397914 h 2803644"/>
                <a:gd name="connsiteX23" fmla="*/ 639360 w 841170"/>
                <a:gd name="connsiteY23" fmla="*/ 409972 h 2803644"/>
                <a:gd name="connsiteX24" fmla="*/ 637351 w 841170"/>
                <a:gd name="connsiteY24" fmla="*/ 416001 h 2803644"/>
                <a:gd name="connsiteX25" fmla="*/ 633331 w 841170"/>
                <a:gd name="connsiteY25" fmla="*/ 420021 h 2803644"/>
                <a:gd name="connsiteX26" fmla="*/ 627302 w 841170"/>
                <a:gd name="connsiteY26" fmla="*/ 438108 h 2803644"/>
                <a:gd name="connsiteX27" fmla="*/ 625293 w 841170"/>
                <a:gd name="connsiteY27" fmla="*/ 444137 h 2803644"/>
                <a:gd name="connsiteX28" fmla="*/ 621273 w 841170"/>
                <a:gd name="connsiteY28" fmla="*/ 450166 h 2803644"/>
                <a:gd name="connsiteX29" fmla="*/ 617254 w 841170"/>
                <a:gd name="connsiteY29" fmla="*/ 462224 h 2803644"/>
                <a:gd name="connsiteX30" fmla="*/ 613235 w 841170"/>
                <a:gd name="connsiteY30" fmla="*/ 476291 h 2803644"/>
                <a:gd name="connsiteX31" fmla="*/ 609215 w 841170"/>
                <a:gd name="connsiteY31" fmla="*/ 482320 h 2803644"/>
                <a:gd name="connsiteX32" fmla="*/ 607206 w 841170"/>
                <a:gd name="connsiteY32" fmla="*/ 488349 h 2803644"/>
                <a:gd name="connsiteX33" fmla="*/ 603186 w 841170"/>
                <a:gd name="connsiteY33" fmla="*/ 492369 h 2803644"/>
                <a:gd name="connsiteX34" fmla="*/ 599167 w 841170"/>
                <a:gd name="connsiteY34" fmla="*/ 504427 h 2803644"/>
                <a:gd name="connsiteX35" fmla="*/ 591128 w 841170"/>
                <a:gd name="connsiteY35" fmla="*/ 516485 h 2803644"/>
                <a:gd name="connsiteX36" fmla="*/ 585099 w 841170"/>
                <a:gd name="connsiteY36" fmla="*/ 526533 h 2803644"/>
                <a:gd name="connsiteX37" fmla="*/ 583090 w 841170"/>
                <a:gd name="connsiteY37" fmla="*/ 532562 h 2803644"/>
                <a:gd name="connsiteX38" fmla="*/ 575051 w 841170"/>
                <a:gd name="connsiteY38" fmla="*/ 544620 h 2803644"/>
                <a:gd name="connsiteX39" fmla="*/ 567012 w 841170"/>
                <a:gd name="connsiteY39" fmla="*/ 572756 h 2803644"/>
                <a:gd name="connsiteX40" fmla="*/ 562993 w 841170"/>
                <a:gd name="connsiteY40" fmla="*/ 578785 h 2803644"/>
                <a:gd name="connsiteX41" fmla="*/ 558973 w 841170"/>
                <a:gd name="connsiteY41" fmla="*/ 590843 h 2803644"/>
                <a:gd name="connsiteX42" fmla="*/ 550935 w 841170"/>
                <a:gd name="connsiteY42" fmla="*/ 602901 h 2803644"/>
                <a:gd name="connsiteX43" fmla="*/ 546915 w 841170"/>
                <a:gd name="connsiteY43" fmla="*/ 608930 h 2803644"/>
                <a:gd name="connsiteX44" fmla="*/ 538877 w 841170"/>
                <a:gd name="connsiteY44" fmla="*/ 627017 h 2803644"/>
                <a:gd name="connsiteX45" fmla="*/ 536867 w 841170"/>
                <a:gd name="connsiteY45" fmla="*/ 635055 h 2803644"/>
                <a:gd name="connsiteX46" fmla="*/ 530838 w 841170"/>
                <a:gd name="connsiteY46" fmla="*/ 653142 h 2803644"/>
                <a:gd name="connsiteX47" fmla="*/ 528828 w 841170"/>
                <a:gd name="connsiteY47" fmla="*/ 659171 h 2803644"/>
                <a:gd name="connsiteX48" fmla="*/ 526819 w 841170"/>
                <a:gd name="connsiteY48" fmla="*/ 665200 h 2803644"/>
                <a:gd name="connsiteX49" fmla="*/ 522799 w 841170"/>
                <a:gd name="connsiteY49" fmla="*/ 671229 h 2803644"/>
                <a:gd name="connsiteX50" fmla="*/ 520790 w 841170"/>
                <a:gd name="connsiteY50" fmla="*/ 677258 h 2803644"/>
                <a:gd name="connsiteX51" fmla="*/ 516770 w 841170"/>
                <a:gd name="connsiteY51" fmla="*/ 681278 h 2803644"/>
                <a:gd name="connsiteX52" fmla="*/ 512751 w 841170"/>
                <a:gd name="connsiteY52" fmla="*/ 687307 h 2803644"/>
                <a:gd name="connsiteX53" fmla="*/ 510741 w 841170"/>
                <a:gd name="connsiteY53" fmla="*/ 693336 h 2803644"/>
                <a:gd name="connsiteX54" fmla="*/ 506722 w 841170"/>
                <a:gd name="connsiteY54" fmla="*/ 699365 h 2803644"/>
                <a:gd name="connsiteX55" fmla="*/ 498683 w 841170"/>
                <a:gd name="connsiteY55" fmla="*/ 717452 h 2803644"/>
                <a:gd name="connsiteX56" fmla="*/ 492654 w 841170"/>
                <a:gd name="connsiteY56" fmla="*/ 737549 h 2803644"/>
                <a:gd name="connsiteX57" fmla="*/ 490645 w 841170"/>
                <a:gd name="connsiteY57" fmla="*/ 743578 h 2803644"/>
                <a:gd name="connsiteX58" fmla="*/ 486625 w 841170"/>
                <a:gd name="connsiteY58" fmla="*/ 749607 h 2803644"/>
                <a:gd name="connsiteX59" fmla="*/ 478587 w 841170"/>
                <a:gd name="connsiteY59" fmla="*/ 773723 h 2803644"/>
                <a:gd name="connsiteX60" fmla="*/ 476577 w 841170"/>
                <a:gd name="connsiteY60" fmla="*/ 779752 h 2803644"/>
                <a:gd name="connsiteX61" fmla="*/ 474567 w 841170"/>
                <a:gd name="connsiteY61" fmla="*/ 785781 h 2803644"/>
                <a:gd name="connsiteX62" fmla="*/ 470548 w 841170"/>
                <a:gd name="connsiteY62" fmla="*/ 799848 h 2803644"/>
                <a:gd name="connsiteX63" fmla="*/ 466529 w 841170"/>
                <a:gd name="connsiteY63" fmla="*/ 805877 h 2803644"/>
                <a:gd name="connsiteX64" fmla="*/ 460500 w 841170"/>
                <a:gd name="connsiteY64" fmla="*/ 815926 h 2803644"/>
                <a:gd name="connsiteX65" fmla="*/ 456480 w 841170"/>
                <a:gd name="connsiteY65" fmla="*/ 827984 h 2803644"/>
                <a:gd name="connsiteX66" fmla="*/ 452461 w 841170"/>
                <a:gd name="connsiteY66" fmla="*/ 834013 h 2803644"/>
                <a:gd name="connsiteX67" fmla="*/ 448442 w 841170"/>
                <a:gd name="connsiteY67" fmla="*/ 846071 h 2803644"/>
                <a:gd name="connsiteX68" fmla="*/ 446432 w 841170"/>
                <a:gd name="connsiteY68" fmla="*/ 852100 h 2803644"/>
                <a:gd name="connsiteX69" fmla="*/ 442413 w 841170"/>
                <a:gd name="connsiteY69" fmla="*/ 858129 h 2803644"/>
                <a:gd name="connsiteX70" fmla="*/ 436384 w 841170"/>
                <a:gd name="connsiteY70" fmla="*/ 876216 h 2803644"/>
                <a:gd name="connsiteX71" fmla="*/ 434374 w 841170"/>
                <a:gd name="connsiteY71" fmla="*/ 882245 h 2803644"/>
                <a:gd name="connsiteX72" fmla="*/ 428345 w 841170"/>
                <a:gd name="connsiteY72" fmla="*/ 888274 h 2803644"/>
                <a:gd name="connsiteX73" fmla="*/ 420306 w 841170"/>
                <a:gd name="connsiteY73" fmla="*/ 906361 h 2803644"/>
                <a:gd name="connsiteX74" fmla="*/ 416287 w 841170"/>
                <a:gd name="connsiteY74" fmla="*/ 918419 h 2803644"/>
                <a:gd name="connsiteX75" fmla="*/ 412268 w 841170"/>
                <a:gd name="connsiteY75" fmla="*/ 924448 h 2803644"/>
                <a:gd name="connsiteX76" fmla="*/ 408248 w 841170"/>
                <a:gd name="connsiteY76" fmla="*/ 936506 h 2803644"/>
                <a:gd name="connsiteX77" fmla="*/ 402219 w 841170"/>
                <a:gd name="connsiteY77" fmla="*/ 948564 h 2803644"/>
                <a:gd name="connsiteX78" fmla="*/ 398200 w 841170"/>
                <a:gd name="connsiteY78" fmla="*/ 954593 h 2803644"/>
                <a:gd name="connsiteX79" fmla="*/ 394181 w 841170"/>
                <a:gd name="connsiteY79" fmla="*/ 966651 h 2803644"/>
                <a:gd name="connsiteX80" fmla="*/ 386142 w 841170"/>
                <a:gd name="connsiteY80" fmla="*/ 990767 h 2803644"/>
                <a:gd name="connsiteX81" fmla="*/ 384132 w 841170"/>
                <a:gd name="connsiteY81" fmla="*/ 996796 h 2803644"/>
                <a:gd name="connsiteX82" fmla="*/ 382123 w 841170"/>
                <a:gd name="connsiteY82" fmla="*/ 1002825 h 2803644"/>
                <a:gd name="connsiteX83" fmla="*/ 378103 w 841170"/>
                <a:gd name="connsiteY83" fmla="*/ 1006844 h 2803644"/>
                <a:gd name="connsiteX84" fmla="*/ 372074 w 841170"/>
                <a:gd name="connsiteY84" fmla="*/ 1018902 h 2803644"/>
                <a:gd name="connsiteX85" fmla="*/ 370064 w 841170"/>
                <a:gd name="connsiteY85" fmla="*/ 1024931 h 2803644"/>
                <a:gd name="connsiteX86" fmla="*/ 366045 w 841170"/>
                <a:gd name="connsiteY86" fmla="*/ 1030960 h 2803644"/>
                <a:gd name="connsiteX87" fmla="*/ 360016 w 841170"/>
                <a:gd name="connsiteY87" fmla="*/ 1041009 h 2803644"/>
                <a:gd name="connsiteX88" fmla="*/ 351977 w 841170"/>
                <a:gd name="connsiteY88" fmla="*/ 1059096 h 2803644"/>
                <a:gd name="connsiteX89" fmla="*/ 347958 w 841170"/>
                <a:gd name="connsiteY89" fmla="*/ 1073163 h 2803644"/>
                <a:gd name="connsiteX90" fmla="*/ 339919 w 841170"/>
                <a:gd name="connsiteY90" fmla="*/ 1081202 h 2803644"/>
                <a:gd name="connsiteX91" fmla="*/ 335900 w 841170"/>
                <a:gd name="connsiteY91" fmla="*/ 1087231 h 2803644"/>
                <a:gd name="connsiteX92" fmla="*/ 333890 w 841170"/>
                <a:gd name="connsiteY92" fmla="*/ 1093260 h 2803644"/>
                <a:gd name="connsiteX93" fmla="*/ 329871 w 841170"/>
                <a:gd name="connsiteY93" fmla="*/ 1097280 h 2803644"/>
                <a:gd name="connsiteX94" fmla="*/ 327861 w 841170"/>
                <a:gd name="connsiteY94" fmla="*/ 1103309 h 2803644"/>
                <a:gd name="connsiteX95" fmla="*/ 319823 w 841170"/>
                <a:gd name="connsiteY95" fmla="*/ 1115367 h 2803644"/>
                <a:gd name="connsiteX96" fmla="*/ 317813 w 841170"/>
                <a:gd name="connsiteY96" fmla="*/ 1121396 h 2803644"/>
                <a:gd name="connsiteX97" fmla="*/ 309774 w 841170"/>
                <a:gd name="connsiteY97" fmla="*/ 1133454 h 2803644"/>
                <a:gd name="connsiteX98" fmla="*/ 301736 w 841170"/>
                <a:gd name="connsiteY98" fmla="*/ 1157570 h 2803644"/>
                <a:gd name="connsiteX99" fmla="*/ 299726 w 841170"/>
                <a:gd name="connsiteY99" fmla="*/ 1163599 h 2803644"/>
                <a:gd name="connsiteX100" fmla="*/ 297716 w 841170"/>
                <a:gd name="connsiteY100" fmla="*/ 1169628 h 2803644"/>
                <a:gd name="connsiteX101" fmla="*/ 289678 w 841170"/>
                <a:gd name="connsiteY101" fmla="*/ 1181686 h 2803644"/>
                <a:gd name="connsiteX102" fmla="*/ 285658 w 841170"/>
                <a:gd name="connsiteY102" fmla="*/ 1193744 h 2803644"/>
                <a:gd name="connsiteX103" fmla="*/ 281639 w 841170"/>
                <a:gd name="connsiteY103" fmla="*/ 1199773 h 2803644"/>
                <a:gd name="connsiteX104" fmla="*/ 279629 w 841170"/>
                <a:gd name="connsiteY104" fmla="*/ 1205802 h 2803644"/>
                <a:gd name="connsiteX105" fmla="*/ 275610 w 841170"/>
                <a:gd name="connsiteY105" fmla="*/ 1211831 h 2803644"/>
                <a:gd name="connsiteX106" fmla="*/ 267571 w 841170"/>
                <a:gd name="connsiteY106" fmla="*/ 1229918 h 2803644"/>
                <a:gd name="connsiteX107" fmla="*/ 263552 w 841170"/>
                <a:gd name="connsiteY107" fmla="*/ 1241976 h 2803644"/>
                <a:gd name="connsiteX108" fmla="*/ 261542 w 841170"/>
                <a:gd name="connsiteY108" fmla="*/ 1248005 h 2803644"/>
                <a:gd name="connsiteX109" fmla="*/ 249484 w 841170"/>
                <a:gd name="connsiteY109" fmla="*/ 1264082 h 2803644"/>
                <a:gd name="connsiteX110" fmla="*/ 245465 w 841170"/>
                <a:gd name="connsiteY110" fmla="*/ 1276140 h 2803644"/>
                <a:gd name="connsiteX111" fmla="*/ 243455 w 841170"/>
                <a:gd name="connsiteY111" fmla="*/ 1282169 h 2803644"/>
                <a:gd name="connsiteX112" fmla="*/ 239436 w 841170"/>
                <a:gd name="connsiteY112" fmla="*/ 1288198 h 2803644"/>
                <a:gd name="connsiteX113" fmla="*/ 233407 w 841170"/>
                <a:gd name="connsiteY113" fmla="*/ 1298247 h 2803644"/>
                <a:gd name="connsiteX114" fmla="*/ 227378 w 841170"/>
                <a:gd name="connsiteY114" fmla="*/ 1310305 h 2803644"/>
                <a:gd name="connsiteX115" fmla="*/ 223359 w 841170"/>
                <a:gd name="connsiteY115" fmla="*/ 1322363 h 2803644"/>
                <a:gd name="connsiteX116" fmla="*/ 221349 w 841170"/>
                <a:gd name="connsiteY116" fmla="*/ 1328392 h 2803644"/>
                <a:gd name="connsiteX117" fmla="*/ 215320 w 841170"/>
                <a:gd name="connsiteY117" fmla="*/ 1346479 h 2803644"/>
                <a:gd name="connsiteX118" fmla="*/ 213310 w 841170"/>
                <a:gd name="connsiteY118" fmla="*/ 1352508 h 2803644"/>
                <a:gd name="connsiteX119" fmla="*/ 209291 w 841170"/>
                <a:gd name="connsiteY119" fmla="*/ 1358537 h 2803644"/>
                <a:gd name="connsiteX120" fmla="*/ 207281 w 841170"/>
                <a:gd name="connsiteY120" fmla="*/ 1364566 h 2803644"/>
                <a:gd name="connsiteX121" fmla="*/ 199243 w 841170"/>
                <a:gd name="connsiteY121" fmla="*/ 1376624 h 2803644"/>
                <a:gd name="connsiteX122" fmla="*/ 195223 w 841170"/>
                <a:gd name="connsiteY122" fmla="*/ 1388682 h 2803644"/>
                <a:gd name="connsiteX123" fmla="*/ 193213 w 841170"/>
                <a:gd name="connsiteY123" fmla="*/ 1394711 h 2803644"/>
                <a:gd name="connsiteX124" fmla="*/ 189194 w 841170"/>
                <a:gd name="connsiteY124" fmla="*/ 1400740 h 2803644"/>
                <a:gd name="connsiteX125" fmla="*/ 185175 w 841170"/>
                <a:gd name="connsiteY125" fmla="*/ 1412798 h 2803644"/>
                <a:gd name="connsiteX126" fmla="*/ 183165 w 841170"/>
                <a:gd name="connsiteY126" fmla="*/ 1418827 h 2803644"/>
                <a:gd name="connsiteX127" fmla="*/ 179146 w 841170"/>
                <a:gd name="connsiteY127" fmla="*/ 1424856 h 2803644"/>
                <a:gd name="connsiteX128" fmla="*/ 175126 w 841170"/>
                <a:gd name="connsiteY128" fmla="*/ 1428875 h 2803644"/>
                <a:gd name="connsiteX129" fmla="*/ 161059 w 841170"/>
                <a:gd name="connsiteY129" fmla="*/ 1444952 h 2803644"/>
                <a:gd name="connsiteX130" fmla="*/ 153020 w 841170"/>
                <a:gd name="connsiteY130" fmla="*/ 1457011 h 2803644"/>
                <a:gd name="connsiteX131" fmla="*/ 149001 w 841170"/>
                <a:gd name="connsiteY131" fmla="*/ 1463040 h 2803644"/>
                <a:gd name="connsiteX132" fmla="*/ 144981 w 841170"/>
                <a:gd name="connsiteY132" fmla="*/ 1467059 h 2803644"/>
                <a:gd name="connsiteX133" fmla="*/ 138952 w 841170"/>
                <a:gd name="connsiteY133" fmla="*/ 1477107 h 2803644"/>
                <a:gd name="connsiteX134" fmla="*/ 136943 w 841170"/>
                <a:gd name="connsiteY134" fmla="*/ 1483136 h 2803644"/>
                <a:gd name="connsiteX135" fmla="*/ 132923 w 841170"/>
                <a:gd name="connsiteY135" fmla="*/ 1489165 h 2803644"/>
                <a:gd name="connsiteX136" fmla="*/ 128904 w 841170"/>
                <a:gd name="connsiteY136" fmla="*/ 1503233 h 2803644"/>
                <a:gd name="connsiteX137" fmla="*/ 124885 w 841170"/>
                <a:gd name="connsiteY137" fmla="*/ 1509262 h 2803644"/>
                <a:gd name="connsiteX138" fmla="*/ 122875 w 841170"/>
                <a:gd name="connsiteY138" fmla="*/ 1515291 h 2803644"/>
                <a:gd name="connsiteX139" fmla="*/ 114836 w 841170"/>
                <a:gd name="connsiteY139" fmla="*/ 1527349 h 2803644"/>
                <a:gd name="connsiteX140" fmla="*/ 110817 w 841170"/>
                <a:gd name="connsiteY140" fmla="*/ 1533378 h 2803644"/>
                <a:gd name="connsiteX141" fmla="*/ 106798 w 841170"/>
                <a:gd name="connsiteY141" fmla="*/ 1539407 h 2803644"/>
                <a:gd name="connsiteX142" fmla="*/ 104788 w 841170"/>
                <a:gd name="connsiteY142" fmla="*/ 1545436 h 2803644"/>
                <a:gd name="connsiteX143" fmla="*/ 96749 w 841170"/>
                <a:gd name="connsiteY143" fmla="*/ 1555484 h 2803644"/>
                <a:gd name="connsiteX144" fmla="*/ 90720 w 841170"/>
                <a:gd name="connsiteY144" fmla="*/ 1567542 h 2803644"/>
                <a:gd name="connsiteX145" fmla="*/ 88711 w 841170"/>
                <a:gd name="connsiteY145" fmla="*/ 1573571 h 2803644"/>
                <a:gd name="connsiteX146" fmla="*/ 84691 w 841170"/>
                <a:gd name="connsiteY146" fmla="*/ 1577591 h 2803644"/>
                <a:gd name="connsiteX147" fmla="*/ 74643 w 841170"/>
                <a:gd name="connsiteY147" fmla="*/ 1589649 h 2803644"/>
                <a:gd name="connsiteX148" fmla="*/ 68614 w 841170"/>
                <a:gd name="connsiteY148" fmla="*/ 1601707 h 2803644"/>
                <a:gd name="connsiteX149" fmla="*/ 66604 w 841170"/>
                <a:gd name="connsiteY149" fmla="*/ 1607736 h 2803644"/>
                <a:gd name="connsiteX150" fmla="*/ 62585 w 841170"/>
                <a:gd name="connsiteY150" fmla="*/ 1613765 h 2803644"/>
                <a:gd name="connsiteX151" fmla="*/ 60575 w 841170"/>
                <a:gd name="connsiteY151" fmla="*/ 1619794 h 2803644"/>
                <a:gd name="connsiteX152" fmla="*/ 48517 w 841170"/>
                <a:gd name="connsiteY152" fmla="*/ 1635871 h 2803644"/>
                <a:gd name="connsiteX153" fmla="*/ 40479 w 841170"/>
                <a:gd name="connsiteY153" fmla="*/ 1651949 h 2803644"/>
                <a:gd name="connsiteX154" fmla="*/ 34450 w 841170"/>
                <a:gd name="connsiteY154" fmla="*/ 1670036 h 2803644"/>
                <a:gd name="connsiteX155" fmla="*/ 32440 w 841170"/>
                <a:gd name="connsiteY155" fmla="*/ 1676065 h 2803644"/>
                <a:gd name="connsiteX156" fmla="*/ 28421 w 841170"/>
                <a:gd name="connsiteY156" fmla="*/ 1682094 h 2803644"/>
                <a:gd name="connsiteX157" fmla="*/ 425889 w 841170"/>
                <a:gd name="connsiteY157" fmla="*/ 2803644 h 2803644"/>
                <a:gd name="connsiteX158" fmla="*/ 841170 w 841170"/>
                <a:gd name="connsiteY158" fmla="*/ 2800316 h 2803644"/>
                <a:gd name="connsiteX159" fmla="*/ 822240 w 841170"/>
                <a:gd name="connsiteY159" fmla="*/ 0 h 2803644"/>
                <a:gd name="connsiteX0" fmla="*/ 818430 w 837360"/>
                <a:gd name="connsiteY0" fmla="*/ 0 h 2803644"/>
                <a:gd name="connsiteX1" fmla="*/ 776227 w 837360"/>
                <a:gd name="connsiteY1" fmla="*/ 78377 h 2803644"/>
                <a:gd name="connsiteX2" fmla="*/ 772208 w 837360"/>
                <a:gd name="connsiteY2" fmla="*/ 84406 h 2803644"/>
                <a:gd name="connsiteX3" fmla="*/ 734024 w 837360"/>
                <a:gd name="connsiteY3" fmla="*/ 176851 h 2803644"/>
                <a:gd name="connsiteX4" fmla="*/ 730005 w 837360"/>
                <a:gd name="connsiteY4" fmla="*/ 188909 h 2803644"/>
                <a:gd name="connsiteX5" fmla="*/ 727995 w 837360"/>
                <a:gd name="connsiteY5" fmla="*/ 194938 h 2803644"/>
                <a:gd name="connsiteX6" fmla="*/ 719956 w 837360"/>
                <a:gd name="connsiteY6" fmla="*/ 213025 h 2803644"/>
                <a:gd name="connsiteX7" fmla="*/ 715937 w 837360"/>
                <a:gd name="connsiteY7" fmla="*/ 225083 h 2803644"/>
                <a:gd name="connsiteX8" fmla="*/ 713927 w 837360"/>
                <a:gd name="connsiteY8" fmla="*/ 231112 h 2803644"/>
                <a:gd name="connsiteX9" fmla="*/ 709908 w 837360"/>
                <a:gd name="connsiteY9" fmla="*/ 237141 h 2803644"/>
                <a:gd name="connsiteX10" fmla="*/ 701869 w 837360"/>
                <a:gd name="connsiteY10" fmla="*/ 253218 h 2803644"/>
                <a:gd name="connsiteX11" fmla="*/ 695840 w 837360"/>
                <a:gd name="connsiteY11" fmla="*/ 263266 h 2803644"/>
                <a:gd name="connsiteX12" fmla="*/ 693831 w 837360"/>
                <a:gd name="connsiteY12" fmla="*/ 269295 h 2803644"/>
                <a:gd name="connsiteX13" fmla="*/ 685792 w 837360"/>
                <a:gd name="connsiteY13" fmla="*/ 279344 h 2803644"/>
                <a:gd name="connsiteX14" fmla="*/ 681773 w 837360"/>
                <a:gd name="connsiteY14" fmla="*/ 291402 h 2803644"/>
                <a:gd name="connsiteX15" fmla="*/ 677753 w 837360"/>
                <a:gd name="connsiteY15" fmla="*/ 303460 h 2803644"/>
                <a:gd name="connsiteX16" fmla="*/ 673734 w 837360"/>
                <a:gd name="connsiteY16" fmla="*/ 315518 h 2803644"/>
                <a:gd name="connsiteX17" fmla="*/ 665695 w 837360"/>
                <a:gd name="connsiteY17" fmla="*/ 327576 h 2803644"/>
                <a:gd name="connsiteX18" fmla="*/ 659666 w 837360"/>
                <a:gd name="connsiteY18" fmla="*/ 339634 h 2803644"/>
                <a:gd name="connsiteX19" fmla="*/ 653637 w 837360"/>
                <a:gd name="connsiteY19" fmla="*/ 351692 h 2803644"/>
                <a:gd name="connsiteX20" fmla="*/ 647608 w 837360"/>
                <a:gd name="connsiteY20" fmla="*/ 369779 h 2803644"/>
                <a:gd name="connsiteX21" fmla="*/ 645599 w 837360"/>
                <a:gd name="connsiteY21" fmla="*/ 375808 h 2803644"/>
                <a:gd name="connsiteX22" fmla="*/ 639570 w 837360"/>
                <a:gd name="connsiteY22" fmla="*/ 397914 h 2803644"/>
                <a:gd name="connsiteX23" fmla="*/ 635550 w 837360"/>
                <a:gd name="connsiteY23" fmla="*/ 409972 h 2803644"/>
                <a:gd name="connsiteX24" fmla="*/ 633541 w 837360"/>
                <a:gd name="connsiteY24" fmla="*/ 416001 h 2803644"/>
                <a:gd name="connsiteX25" fmla="*/ 629521 w 837360"/>
                <a:gd name="connsiteY25" fmla="*/ 420021 h 2803644"/>
                <a:gd name="connsiteX26" fmla="*/ 623492 w 837360"/>
                <a:gd name="connsiteY26" fmla="*/ 438108 h 2803644"/>
                <a:gd name="connsiteX27" fmla="*/ 621483 w 837360"/>
                <a:gd name="connsiteY27" fmla="*/ 444137 h 2803644"/>
                <a:gd name="connsiteX28" fmla="*/ 617463 w 837360"/>
                <a:gd name="connsiteY28" fmla="*/ 450166 h 2803644"/>
                <a:gd name="connsiteX29" fmla="*/ 613444 w 837360"/>
                <a:gd name="connsiteY29" fmla="*/ 462224 h 2803644"/>
                <a:gd name="connsiteX30" fmla="*/ 609425 w 837360"/>
                <a:gd name="connsiteY30" fmla="*/ 476291 h 2803644"/>
                <a:gd name="connsiteX31" fmla="*/ 605405 w 837360"/>
                <a:gd name="connsiteY31" fmla="*/ 482320 h 2803644"/>
                <a:gd name="connsiteX32" fmla="*/ 603396 w 837360"/>
                <a:gd name="connsiteY32" fmla="*/ 488349 h 2803644"/>
                <a:gd name="connsiteX33" fmla="*/ 599376 w 837360"/>
                <a:gd name="connsiteY33" fmla="*/ 492369 h 2803644"/>
                <a:gd name="connsiteX34" fmla="*/ 595357 w 837360"/>
                <a:gd name="connsiteY34" fmla="*/ 504427 h 2803644"/>
                <a:gd name="connsiteX35" fmla="*/ 587318 w 837360"/>
                <a:gd name="connsiteY35" fmla="*/ 516485 h 2803644"/>
                <a:gd name="connsiteX36" fmla="*/ 581289 w 837360"/>
                <a:gd name="connsiteY36" fmla="*/ 526533 h 2803644"/>
                <a:gd name="connsiteX37" fmla="*/ 579280 w 837360"/>
                <a:gd name="connsiteY37" fmla="*/ 532562 h 2803644"/>
                <a:gd name="connsiteX38" fmla="*/ 571241 w 837360"/>
                <a:gd name="connsiteY38" fmla="*/ 544620 h 2803644"/>
                <a:gd name="connsiteX39" fmla="*/ 563202 w 837360"/>
                <a:gd name="connsiteY39" fmla="*/ 572756 h 2803644"/>
                <a:gd name="connsiteX40" fmla="*/ 559183 w 837360"/>
                <a:gd name="connsiteY40" fmla="*/ 578785 h 2803644"/>
                <a:gd name="connsiteX41" fmla="*/ 555163 w 837360"/>
                <a:gd name="connsiteY41" fmla="*/ 590843 h 2803644"/>
                <a:gd name="connsiteX42" fmla="*/ 547125 w 837360"/>
                <a:gd name="connsiteY42" fmla="*/ 602901 h 2803644"/>
                <a:gd name="connsiteX43" fmla="*/ 543105 w 837360"/>
                <a:gd name="connsiteY43" fmla="*/ 608930 h 2803644"/>
                <a:gd name="connsiteX44" fmla="*/ 535067 w 837360"/>
                <a:gd name="connsiteY44" fmla="*/ 627017 h 2803644"/>
                <a:gd name="connsiteX45" fmla="*/ 533057 w 837360"/>
                <a:gd name="connsiteY45" fmla="*/ 635055 h 2803644"/>
                <a:gd name="connsiteX46" fmla="*/ 527028 w 837360"/>
                <a:gd name="connsiteY46" fmla="*/ 653142 h 2803644"/>
                <a:gd name="connsiteX47" fmla="*/ 525018 w 837360"/>
                <a:gd name="connsiteY47" fmla="*/ 659171 h 2803644"/>
                <a:gd name="connsiteX48" fmla="*/ 523009 w 837360"/>
                <a:gd name="connsiteY48" fmla="*/ 665200 h 2803644"/>
                <a:gd name="connsiteX49" fmla="*/ 518989 w 837360"/>
                <a:gd name="connsiteY49" fmla="*/ 671229 h 2803644"/>
                <a:gd name="connsiteX50" fmla="*/ 516980 w 837360"/>
                <a:gd name="connsiteY50" fmla="*/ 677258 h 2803644"/>
                <a:gd name="connsiteX51" fmla="*/ 512960 w 837360"/>
                <a:gd name="connsiteY51" fmla="*/ 681278 h 2803644"/>
                <a:gd name="connsiteX52" fmla="*/ 508941 w 837360"/>
                <a:gd name="connsiteY52" fmla="*/ 687307 h 2803644"/>
                <a:gd name="connsiteX53" fmla="*/ 506931 w 837360"/>
                <a:gd name="connsiteY53" fmla="*/ 693336 h 2803644"/>
                <a:gd name="connsiteX54" fmla="*/ 502912 w 837360"/>
                <a:gd name="connsiteY54" fmla="*/ 699365 h 2803644"/>
                <a:gd name="connsiteX55" fmla="*/ 494873 w 837360"/>
                <a:gd name="connsiteY55" fmla="*/ 717452 h 2803644"/>
                <a:gd name="connsiteX56" fmla="*/ 488844 w 837360"/>
                <a:gd name="connsiteY56" fmla="*/ 737549 h 2803644"/>
                <a:gd name="connsiteX57" fmla="*/ 486835 w 837360"/>
                <a:gd name="connsiteY57" fmla="*/ 743578 h 2803644"/>
                <a:gd name="connsiteX58" fmla="*/ 482815 w 837360"/>
                <a:gd name="connsiteY58" fmla="*/ 749607 h 2803644"/>
                <a:gd name="connsiteX59" fmla="*/ 474777 w 837360"/>
                <a:gd name="connsiteY59" fmla="*/ 773723 h 2803644"/>
                <a:gd name="connsiteX60" fmla="*/ 472767 w 837360"/>
                <a:gd name="connsiteY60" fmla="*/ 779752 h 2803644"/>
                <a:gd name="connsiteX61" fmla="*/ 470757 w 837360"/>
                <a:gd name="connsiteY61" fmla="*/ 785781 h 2803644"/>
                <a:gd name="connsiteX62" fmla="*/ 466738 w 837360"/>
                <a:gd name="connsiteY62" fmla="*/ 799848 h 2803644"/>
                <a:gd name="connsiteX63" fmla="*/ 462719 w 837360"/>
                <a:gd name="connsiteY63" fmla="*/ 805877 h 2803644"/>
                <a:gd name="connsiteX64" fmla="*/ 456690 w 837360"/>
                <a:gd name="connsiteY64" fmla="*/ 815926 h 2803644"/>
                <a:gd name="connsiteX65" fmla="*/ 452670 w 837360"/>
                <a:gd name="connsiteY65" fmla="*/ 827984 h 2803644"/>
                <a:gd name="connsiteX66" fmla="*/ 448651 w 837360"/>
                <a:gd name="connsiteY66" fmla="*/ 834013 h 2803644"/>
                <a:gd name="connsiteX67" fmla="*/ 444632 w 837360"/>
                <a:gd name="connsiteY67" fmla="*/ 846071 h 2803644"/>
                <a:gd name="connsiteX68" fmla="*/ 442622 w 837360"/>
                <a:gd name="connsiteY68" fmla="*/ 852100 h 2803644"/>
                <a:gd name="connsiteX69" fmla="*/ 438603 w 837360"/>
                <a:gd name="connsiteY69" fmla="*/ 858129 h 2803644"/>
                <a:gd name="connsiteX70" fmla="*/ 432574 w 837360"/>
                <a:gd name="connsiteY70" fmla="*/ 876216 h 2803644"/>
                <a:gd name="connsiteX71" fmla="*/ 430564 w 837360"/>
                <a:gd name="connsiteY71" fmla="*/ 882245 h 2803644"/>
                <a:gd name="connsiteX72" fmla="*/ 424535 w 837360"/>
                <a:gd name="connsiteY72" fmla="*/ 888274 h 2803644"/>
                <a:gd name="connsiteX73" fmla="*/ 416496 w 837360"/>
                <a:gd name="connsiteY73" fmla="*/ 906361 h 2803644"/>
                <a:gd name="connsiteX74" fmla="*/ 412477 w 837360"/>
                <a:gd name="connsiteY74" fmla="*/ 918419 h 2803644"/>
                <a:gd name="connsiteX75" fmla="*/ 408458 w 837360"/>
                <a:gd name="connsiteY75" fmla="*/ 924448 h 2803644"/>
                <a:gd name="connsiteX76" fmla="*/ 404438 w 837360"/>
                <a:gd name="connsiteY76" fmla="*/ 936506 h 2803644"/>
                <a:gd name="connsiteX77" fmla="*/ 398409 w 837360"/>
                <a:gd name="connsiteY77" fmla="*/ 948564 h 2803644"/>
                <a:gd name="connsiteX78" fmla="*/ 394390 w 837360"/>
                <a:gd name="connsiteY78" fmla="*/ 954593 h 2803644"/>
                <a:gd name="connsiteX79" fmla="*/ 390371 w 837360"/>
                <a:gd name="connsiteY79" fmla="*/ 966651 h 2803644"/>
                <a:gd name="connsiteX80" fmla="*/ 382332 w 837360"/>
                <a:gd name="connsiteY80" fmla="*/ 990767 h 2803644"/>
                <a:gd name="connsiteX81" fmla="*/ 380322 w 837360"/>
                <a:gd name="connsiteY81" fmla="*/ 996796 h 2803644"/>
                <a:gd name="connsiteX82" fmla="*/ 378313 w 837360"/>
                <a:gd name="connsiteY82" fmla="*/ 1002825 h 2803644"/>
                <a:gd name="connsiteX83" fmla="*/ 374293 w 837360"/>
                <a:gd name="connsiteY83" fmla="*/ 1006844 h 2803644"/>
                <a:gd name="connsiteX84" fmla="*/ 368264 w 837360"/>
                <a:gd name="connsiteY84" fmla="*/ 1018902 h 2803644"/>
                <a:gd name="connsiteX85" fmla="*/ 366254 w 837360"/>
                <a:gd name="connsiteY85" fmla="*/ 1024931 h 2803644"/>
                <a:gd name="connsiteX86" fmla="*/ 362235 w 837360"/>
                <a:gd name="connsiteY86" fmla="*/ 1030960 h 2803644"/>
                <a:gd name="connsiteX87" fmla="*/ 356206 w 837360"/>
                <a:gd name="connsiteY87" fmla="*/ 1041009 h 2803644"/>
                <a:gd name="connsiteX88" fmla="*/ 348167 w 837360"/>
                <a:gd name="connsiteY88" fmla="*/ 1059096 h 2803644"/>
                <a:gd name="connsiteX89" fmla="*/ 344148 w 837360"/>
                <a:gd name="connsiteY89" fmla="*/ 1073163 h 2803644"/>
                <a:gd name="connsiteX90" fmla="*/ 336109 w 837360"/>
                <a:gd name="connsiteY90" fmla="*/ 1081202 h 2803644"/>
                <a:gd name="connsiteX91" fmla="*/ 332090 w 837360"/>
                <a:gd name="connsiteY91" fmla="*/ 1087231 h 2803644"/>
                <a:gd name="connsiteX92" fmla="*/ 330080 w 837360"/>
                <a:gd name="connsiteY92" fmla="*/ 1093260 h 2803644"/>
                <a:gd name="connsiteX93" fmla="*/ 326061 w 837360"/>
                <a:gd name="connsiteY93" fmla="*/ 1097280 h 2803644"/>
                <a:gd name="connsiteX94" fmla="*/ 324051 w 837360"/>
                <a:gd name="connsiteY94" fmla="*/ 1103309 h 2803644"/>
                <a:gd name="connsiteX95" fmla="*/ 316013 w 837360"/>
                <a:gd name="connsiteY95" fmla="*/ 1115367 h 2803644"/>
                <a:gd name="connsiteX96" fmla="*/ 314003 w 837360"/>
                <a:gd name="connsiteY96" fmla="*/ 1121396 h 2803644"/>
                <a:gd name="connsiteX97" fmla="*/ 305964 w 837360"/>
                <a:gd name="connsiteY97" fmla="*/ 1133454 h 2803644"/>
                <a:gd name="connsiteX98" fmla="*/ 297926 w 837360"/>
                <a:gd name="connsiteY98" fmla="*/ 1157570 h 2803644"/>
                <a:gd name="connsiteX99" fmla="*/ 295916 w 837360"/>
                <a:gd name="connsiteY99" fmla="*/ 1163599 h 2803644"/>
                <a:gd name="connsiteX100" fmla="*/ 293906 w 837360"/>
                <a:gd name="connsiteY100" fmla="*/ 1169628 h 2803644"/>
                <a:gd name="connsiteX101" fmla="*/ 285868 w 837360"/>
                <a:gd name="connsiteY101" fmla="*/ 1181686 h 2803644"/>
                <a:gd name="connsiteX102" fmla="*/ 281848 w 837360"/>
                <a:gd name="connsiteY102" fmla="*/ 1193744 h 2803644"/>
                <a:gd name="connsiteX103" fmla="*/ 277829 w 837360"/>
                <a:gd name="connsiteY103" fmla="*/ 1199773 h 2803644"/>
                <a:gd name="connsiteX104" fmla="*/ 275819 w 837360"/>
                <a:gd name="connsiteY104" fmla="*/ 1205802 h 2803644"/>
                <a:gd name="connsiteX105" fmla="*/ 271800 w 837360"/>
                <a:gd name="connsiteY105" fmla="*/ 1211831 h 2803644"/>
                <a:gd name="connsiteX106" fmla="*/ 263761 w 837360"/>
                <a:gd name="connsiteY106" fmla="*/ 1229918 h 2803644"/>
                <a:gd name="connsiteX107" fmla="*/ 259742 w 837360"/>
                <a:gd name="connsiteY107" fmla="*/ 1241976 h 2803644"/>
                <a:gd name="connsiteX108" fmla="*/ 257732 w 837360"/>
                <a:gd name="connsiteY108" fmla="*/ 1248005 h 2803644"/>
                <a:gd name="connsiteX109" fmla="*/ 245674 w 837360"/>
                <a:gd name="connsiteY109" fmla="*/ 1264082 h 2803644"/>
                <a:gd name="connsiteX110" fmla="*/ 241655 w 837360"/>
                <a:gd name="connsiteY110" fmla="*/ 1276140 h 2803644"/>
                <a:gd name="connsiteX111" fmla="*/ 239645 w 837360"/>
                <a:gd name="connsiteY111" fmla="*/ 1282169 h 2803644"/>
                <a:gd name="connsiteX112" fmla="*/ 235626 w 837360"/>
                <a:gd name="connsiteY112" fmla="*/ 1288198 h 2803644"/>
                <a:gd name="connsiteX113" fmla="*/ 229597 w 837360"/>
                <a:gd name="connsiteY113" fmla="*/ 1298247 h 2803644"/>
                <a:gd name="connsiteX114" fmla="*/ 223568 w 837360"/>
                <a:gd name="connsiteY114" fmla="*/ 1310305 h 2803644"/>
                <a:gd name="connsiteX115" fmla="*/ 219549 w 837360"/>
                <a:gd name="connsiteY115" fmla="*/ 1322363 h 2803644"/>
                <a:gd name="connsiteX116" fmla="*/ 217539 w 837360"/>
                <a:gd name="connsiteY116" fmla="*/ 1328392 h 2803644"/>
                <a:gd name="connsiteX117" fmla="*/ 211510 w 837360"/>
                <a:gd name="connsiteY117" fmla="*/ 1346479 h 2803644"/>
                <a:gd name="connsiteX118" fmla="*/ 209500 w 837360"/>
                <a:gd name="connsiteY118" fmla="*/ 1352508 h 2803644"/>
                <a:gd name="connsiteX119" fmla="*/ 205481 w 837360"/>
                <a:gd name="connsiteY119" fmla="*/ 1358537 h 2803644"/>
                <a:gd name="connsiteX120" fmla="*/ 203471 w 837360"/>
                <a:gd name="connsiteY120" fmla="*/ 1364566 h 2803644"/>
                <a:gd name="connsiteX121" fmla="*/ 195433 w 837360"/>
                <a:gd name="connsiteY121" fmla="*/ 1376624 h 2803644"/>
                <a:gd name="connsiteX122" fmla="*/ 191413 w 837360"/>
                <a:gd name="connsiteY122" fmla="*/ 1388682 h 2803644"/>
                <a:gd name="connsiteX123" fmla="*/ 189403 w 837360"/>
                <a:gd name="connsiteY123" fmla="*/ 1394711 h 2803644"/>
                <a:gd name="connsiteX124" fmla="*/ 185384 w 837360"/>
                <a:gd name="connsiteY124" fmla="*/ 1400740 h 2803644"/>
                <a:gd name="connsiteX125" fmla="*/ 181365 w 837360"/>
                <a:gd name="connsiteY125" fmla="*/ 1412798 h 2803644"/>
                <a:gd name="connsiteX126" fmla="*/ 179355 w 837360"/>
                <a:gd name="connsiteY126" fmla="*/ 1418827 h 2803644"/>
                <a:gd name="connsiteX127" fmla="*/ 175336 w 837360"/>
                <a:gd name="connsiteY127" fmla="*/ 1424856 h 2803644"/>
                <a:gd name="connsiteX128" fmla="*/ 171316 w 837360"/>
                <a:gd name="connsiteY128" fmla="*/ 1428875 h 2803644"/>
                <a:gd name="connsiteX129" fmla="*/ 157249 w 837360"/>
                <a:gd name="connsiteY129" fmla="*/ 1444952 h 2803644"/>
                <a:gd name="connsiteX130" fmla="*/ 149210 w 837360"/>
                <a:gd name="connsiteY130" fmla="*/ 1457011 h 2803644"/>
                <a:gd name="connsiteX131" fmla="*/ 145191 w 837360"/>
                <a:gd name="connsiteY131" fmla="*/ 1463040 h 2803644"/>
                <a:gd name="connsiteX132" fmla="*/ 141171 w 837360"/>
                <a:gd name="connsiteY132" fmla="*/ 1467059 h 2803644"/>
                <a:gd name="connsiteX133" fmla="*/ 135142 w 837360"/>
                <a:gd name="connsiteY133" fmla="*/ 1477107 h 2803644"/>
                <a:gd name="connsiteX134" fmla="*/ 133133 w 837360"/>
                <a:gd name="connsiteY134" fmla="*/ 1483136 h 2803644"/>
                <a:gd name="connsiteX135" fmla="*/ 129113 w 837360"/>
                <a:gd name="connsiteY135" fmla="*/ 1489165 h 2803644"/>
                <a:gd name="connsiteX136" fmla="*/ 125094 w 837360"/>
                <a:gd name="connsiteY136" fmla="*/ 1503233 h 2803644"/>
                <a:gd name="connsiteX137" fmla="*/ 121075 w 837360"/>
                <a:gd name="connsiteY137" fmla="*/ 1509262 h 2803644"/>
                <a:gd name="connsiteX138" fmla="*/ 119065 w 837360"/>
                <a:gd name="connsiteY138" fmla="*/ 1515291 h 2803644"/>
                <a:gd name="connsiteX139" fmla="*/ 111026 w 837360"/>
                <a:gd name="connsiteY139" fmla="*/ 1527349 h 2803644"/>
                <a:gd name="connsiteX140" fmla="*/ 107007 w 837360"/>
                <a:gd name="connsiteY140" fmla="*/ 1533378 h 2803644"/>
                <a:gd name="connsiteX141" fmla="*/ 102988 w 837360"/>
                <a:gd name="connsiteY141" fmla="*/ 1539407 h 2803644"/>
                <a:gd name="connsiteX142" fmla="*/ 100978 w 837360"/>
                <a:gd name="connsiteY142" fmla="*/ 1545436 h 2803644"/>
                <a:gd name="connsiteX143" fmla="*/ 92939 w 837360"/>
                <a:gd name="connsiteY143" fmla="*/ 1555484 h 2803644"/>
                <a:gd name="connsiteX144" fmla="*/ 86910 w 837360"/>
                <a:gd name="connsiteY144" fmla="*/ 1567542 h 2803644"/>
                <a:gd name="connsiteX145" fmla="*/ 84901 w 837360"/>
                <a:gd name="connsiteY145" fmla="*/ 1573571 h 2803644"/>
                <a:gd name="connsiteX146" fmla="*/ 80881 w 837360"/>
                <a:gd name="connsiteY146" fmla="*/ 1577591 h 2803644"/>
                <a:gd name="connsiteX147" fmla="*/ 70833 w 837360"/>
                <a:gd name="connsiteY147" fmla="*/ 1589649 h 2803644"/>
                <a:gd name="connsiteX148" fmla="*/ 64804 w 837360"/>
                <a:gd name="connsiteY148" fmla="*/ 1601707 h 2803644"/>
                <a:gd name="connsiteX149" fmla="*/ 62794 w 837360"/>
                <a:gd name="connsiteY149" fmla="*/ 1607736 h 2803644"/>
                <a:gd name="connsiteX150" fmla="*/ 58775 w 837360"/>
                <a:gd name="connsiteY150" fmla="*/ 1613765 h 2803644"/>
                <a:gd name="connsiteX151" fmla="*/ 56765 w 837360"/>
                <a:gd name="connsiteY151" fmla="*/ 1619794 h 2803644"/>
                <a:gd name="connsiteX152" fmla="*/ 44707 w 837360"/>
                <a:gd name="connsiteY152" fmla="*/ 1635871 h 2803644"/>
                <a:gd name="connsiteX153" fmla="*/ 36669 w 837360"/>
                <a:gd name="connsiteY153" fmla="*/ 1651949 h 2803644"/>
                <a:gd name="connsiteX154" fmla="*/ 30640 w 837360"/>
                <a:gd name="connsiteY154" fmla="*/ 1670036 h 2803644"/>
                <a:gd name="connsiteX155" fmla="*/ 28630 w 837360"/>
                <a:gd name="connsiteY155" fmla="*/ 1676065 h 2803644"/>
                <a:gd name="connsiteX156" fmla="*/ 422079 w 837360"/>
                <a:gd name="connsiteY156" fmla="*/ 2803644 h 2803644"/>
                <a:gd name="connsiteX157" fmla="*/ 837360 w 837360"/>
                <a:gd name="connsiteY157" fmla="*/ 2800316 h 2803644"/>
                <a:gd name="connsiteX158" fmla="*/ 818430 w 837360"/>
                <a:gd name="connsiteY158" fmla="*/ 0 h 2803644"/>
                <a:gd name="connsiteX0" fmla="*/ 787790 w 806720"/>
                <a:gd name="connsiteY0" fmla="*/ 0 h 2803644"/>
                <a:gd name="connsiteX1" fmla="*/ 745587 w 806720"/>
                <a:gd name="connsiteY1" fmla="*/ 78377 h 2803644"/>
                <a:gd name="connsiteX2" fmla="*/ 741568 w 806720"/>
                <a:gd name="connsiteY2" fmla="*/ 84406 h 2803644"/>
                <a:gd name="connsiteX3" fmla="*/ 703384 w 806720"/>
                <a:gd name="connsiteY3" fmla="*/ 176851 h 2803644"/>
                <a:gd name="connsiteX4" fmla="*/ 699365 w 806720"/>
                <a:gd name="connsiteY4" fmla="*/ 188909 h 2803644"/>
                <a:gd name="connsiteX5" fmla="*/ 697355 w 806720"/>
                <a:gd name="connsiteY5" fmla="*/ 194938 h 2803644"/>
                <a:gd name="connsiteX6" fmla="*/ 689316 w 806720"/>
                <a:gd name="connsiteY6" fmla="*/ 213025 h 2803644"/>
                <a:gd name="connsiteX7" fmla="*/ 685297 w 806720"/>
                <a:gd name="connsiteY7" fmla="*/ 225083 h 2803644"/>
                <a:gd name="connsiteX8" fmla="*/ 683287 w 806720"/>
                <a:gd name="connsiteY8" fmla="*/ 231112 h 2803644"/>
                <a:gd name="connsiteX9" fmla="*/ 679268 w 806720"/>
                <a:gd name="connsiteY9" fmla="*/ 237141 h 2803644"/>
                <a:gd name="connsiteX10" fmla="*/ 671229 w 806720"/>
                <a:gd name="connsiteY10" fmla="*/ 253218 h 2803644"/>
                <a:gd name="connsiteX11" fmla="*/ 665200 w 806720"/>
                <a:gd name="connsiteY11" fmla="*/ 263266 h 2803644"/>
                <a:gd name="connsiteX12" fmla="*/ 663191 w 806720"/>
                <a:gd name="connsiteY12" fmla="*/ 269295 h 2803644"/>
                <a:gd name="connsiteX13" fmla="*/ 655152 w 806720"/>
                <a:gd name="connsiteY13" fmla="*/ 279344 h 2803644"/>
                <a:gd name="connsiteX14" fmla="*/ 651133 w 806720"/>
                <a:gd name="connsiteY14" fmla="*/ 291402 h 2803644"/>
                <a:gd name="connsiteX15" fmla="*/ 647113 w 806720"/>
                <a:gd name="connsiteY15" fmla="*/ 303460 h 2803644"/>
                <a:gd name="connsiteX16" fmla="*/ 643094 w 806720"/>
                <a:gd name="connsiteY16" fmla="*/ 315518 h 2803644"/>
                <a:gd name="connsiteX17" fmla="*/ 635055 w 806720"/>
                <a:gd name="connsiteY17" fmla="*/ 327576 h 2803644"/>
                <a:gd name="connsiteX18" fmla="*/ 629026 w 806720"/>
                <a:gd name="connsiteY18" fmla="*/ 339634 h 2803644"/>
                <a:gd name="connsiteX19" fmla="*/ 622997 w 806720"/>
                <a:gd name="connsiteY19" fmla="*/ 351692 h 2803644"/>
                <a:gd name="connsiteX20" fmla="*/ 616968 w 806720"/>
                <a:gd name="connsiteY20" fmla="*/ 369779 h 2803644"/>
                <a:gd name="connsiteX21" fmla="*/ 614959 w 806720"/>
                <a:gd name="connsiteY21" fmla="*/ 375808 h 2803644"/>
                <a:gd name="connsiteX22" fmla="*/ 608930 w 806720"/>
                <a:gd name="connsiteY22" fmla="*/ 397914 h 2803644"/>
                <a:gd name="connsiteX23" fmla="*/ 604910 w 806720"/>
                <a:gd name="connsiteY23" fmla="*/ 409972 h 2803644"/>
                <a:gd name="connsiteX24" fmla="*/ 602901 w 806720"/>
                <a:gd name="connsiteY24" fmla="*/ 416001 h 2803644"/>
                <a:gd name="connsiteX25" fmla="*/ 598881 w 806720"/>
                <a:gd name="connsiteY25" fmla="*/ 420021 h 2803644"/>
                <a:gd name="connsiteX26" fmla="*/ 592852 w 806720"/>
                <a:gd name="connsiteY26" fmla="*/ 438108 h 2803644"/>
                <a:gd name="connsiteX27" fmla="*/ 590843 w 806720"/>
                <a:gd name="connsiteY27" fmla="*/ 444137 h 2803644"/>
                <a:gd name="connsiteX28" fmla="*/ 586823 w 806720"/>
                <a:gd name="connsiteY28" fmla="*/ 450166 h 2803644"/>
                <a:gd name="connsiteX29" fmla="*/ 582804 w 806720"/>
                <a:gd name="connsiteY29" fmla="*/ 462224 h 2803644"/>
                <a:gd name="connsiteX30" fmla="*/ 578785 w 806720"/>
                <a:gd name="connsiteY30" fmla="*/ 476291 h 2803644"/>
                <a:gd name="connsiteX31" fmla="*/ 574765 w 806720"/>
                <a:gd name="connsiteY31" fmla="*/ 482320 h 2803644"/>
                <a:gd name="connsiteX32" fmla="*/ 572756 w 806720"/>
                <a:gd name="connsiteY32" fmla="*/ 488349 h 2803644"/>
                <a:gd name="connsiteX33" fmla="*/ 568736 w 806720"/>
                <a:gd name="connsiteY33" fmla="*/ 492369 h 2803644"/>
                <a:gd name="connsiteX34" fmla="*/ 564717 w 806720"/>
                <a:gd name="connsiteY34" fmla="*/ 504427 h 2803644"/>
                <a:gd name="connsiteX35" fmla="*/ 556678 w 806720"/>
                <a:gd name="connsiteY35" fmla="*/ 516485 h 2803644"/>
                <a:gd name="connsiteX36" fmla="*/ 550649 w 806720"/>
                <a:gd name="connsiteY36" fmla="*/ 526533 h 2803644"/>
                <a:gd name="connsiteX37" fmla="*/ 548640 w 806720"/>
                <a:gd name="connsiteY37" fmla="*/ 532562 h 2803644"/>
                <a:gd name="connsiteX38" fmla="*/ 540601 w 806720"/>
                <a:gd name="connsiteY38" fmla="*/ 544620 h 2803644"/>
                <a:gd name="connsiteX39" fmla="*/ 532562 w 806720"/>
                <a:gd name="connsiteY39" fmla="*/ 572756 h 2803644"/>
                <a:gd name="connsiteX40" fmla="*/ 528543 w 806720"/>
                <a:gd name="connsiteY40" fmla="*/ 578785 h 2803644"/>
                <a:gd name="connsiteX41" fmla="*/ 524523 w 806720"/>
                <a:gd name="connsiteY41" fmla="*/ 590843 h 2803644"/>
                <a:gd name="connsiteX42" fmla="*/ 516485 w 806720"/>
                <a:gd name="connsiteY42" fmla="*/ 602901 h 2803644"/>
                <a:gd name="connsiteX43" fmla="*/ 512465 w 806720"/>
                <a:gd name="connsiteY43" fmla="*/ 608930 h 2803644"/>
                <a:gd name="connsiteX44" fmla="*/ 504427 w 806720"/>
                <a:gd name="connsiteY44" fmla="*/ 627017 h 2803644"/>
                <a:gd name="connsiteX45" fmla="*/ 502417 w 806720"/>
                <a:gd name="connsiteY45" fmla="*/ 635055 h 2803644"/>
                <a:gd name="connsiteX46" fmla="*/ 496388 w 806720"/>
                <a:gd name="connsiteY46" fmla="*/ 653142 h 2803644"/>
                <a:gd name="connsiteX47" fmla="*/ 494378 w 806720"/>
                <a:gd name="connsiteY47" fmla="*/ 659171 h 2803644"/>
                <a:gd name="connsiteX48" fmla="*/ 492369 w 806720"/>
                <a:gd name="connsiteY48" fmla="*/ 665200 h 2803644"/>
                <a:gd name="connsiteX49" fmla="*/ 488349 w 806720"/>
                <a:gd name="connsiteY49" fmla="*/ 671229 h 2803644"/>
                <a:gd name="connsiteX50" fmla="*/ 486340 w 806720"/>
                <a:gd name="connsiteY50" fmla="*/ 677258 h 2803644"/>
                <a:gd name="connsiteX51" fmla="*/ 482320 w 806720"/>
                <a:gd name="connsiteY51" fmla="*/ 681278 h 2803644"/>
                <a:gd name="connsiteX52" fmla="*/ 478301 w 806720"/>
                <a:gd name="connsiteY52" fmla="*/ 687307 h 2803644"/>
                <a:gd name="connsiteX53" fmla="*/ 476291 w 806720"/>
                <a:gd name="connsiteY53" fmla="*/ 693336 h 2803644"/>
                <a:gd name="connsiteX54" fmla="*/ 472272 w 806720"/>
                <a:gd name="connsiteY54" fmla="*/ 699365 h 2803644"/>
                <a:gd name="connsiteX55" fmla="*/ 464233 w 806720"/>
                <a:gd name="connsiteY55" fmla="*/ 717452 h 2803644"/>
                <a:gd name="connsiteX56" fmla="*/ 458204 w 806720"/>
                <a:gd name="connsiteY56" fmla="*/ 737549 h 2803644"/>
                <a:gd name="connsiteX57" fmla="*/ 456195 w 806720"/>
                <a:gd name="connsiteY57" fmla="*/ 743578 h 2803644"/>
                <a:gd name="connsiteX58" fmla="*/ 452175 w 806720"/>
                <a:gd name="connsiteY58" fmla="*/ 749607 h 2803644"/>
                <a:gd name="connsiteX59" fmla="*/ 444137 w 806720"/>
                <a:gd name="connsiteY59" fmla="*/ 773723 h 2803644"/>
                <a:gd name="connsiteX60" fmla="*/ 442127 w 806720"/>
                <a:gd name="connsiteY60" fmla="*/ 779752 h 2803644"/>
                <a:gd name="connsiteX61" fmla="*/ 440117 w 806720"/>
                <a:gd name="connsiteY61" fmla="*/ 785781 h 2803644"/>
                <a:gd name="connsiteX62" fmla="*/ 436098 w 806720"/>
                <a:gd name="connsiteY62" fmla="*/ 799848 h 2803644"/>
                <a:gd name="connsiteX63" fmla="*/ 432079 w 806720"/>
                <a:gd name="connsiteY63" fmla="*/ 805877 h 2803644"/>
                <a:gd name="connsiteX64" fmla="*/ 426050 w 806720"/>
                <a:gd name="connsiteY64" fmla="*/ 815926 h 2803644"/>
                <a:gd name="connsiteX65" fmla="*/ 422030 w 806720"/>
                <a:gd name="connsiteY65" fmla="*/ 827984 h 2803644"/>
                <a:gd name="connsiteX66" fmla="*/ 418011 w 806720"/>
                <a:gd name="connsiteY66" fmla="*/ 834013 h 2803644"/>
                <a:gd name="connsiteX67" fmla="*/ 413992 w 806720"/>
                <a:gd name="connsiteY67" fmla="*/ 846071 h 2803644"/>
                <a:gd name="connsiteX68" fmla="*/ 411982 w 806720"/>
                <a:gd name="connsiteY68" fmla="*/ 852100 h 2803644"/>
                <a:gd name="connsiteX69" fmla="*/ 407963 w 806720"/>
                <a:gd name="connsiteY69" fmla="*/ 858129 h 2803644"/>
                <a:gd name="connsiteX70" fmla="*/ 401934 w 806720"/>
                <a:gd name="connsiteY70" fmla="*/ 876216 h 2803644"/>
                <a:gd name="connsiteX71" fmla="*/ 399924 w 806720"/>
                <a:gd name="connsiteY71" fmla="*/ 882245 h 2803644"/>
                <a:gd name="connsiteX72" fmla="*/ 393895 w 806720"/>
                <a:gd name="connsiteY72" fmla="*/ 888274 h 2803644"/>
                <a:gd name="connsiteX73" fmla="*/ 385856 w 806720"/>
                <a:gd name="connsiteY73" fmla="*/ 906361 h 2803644"/>
                <a:gd name="connsiteX74" fmla="*/ 381837 w 806720"/>
                <a:gd name="connsiteY74" fmla="*/ 918419 h 2803644"/>
                <a:gd name="connsiteX75" fmla="*/ 377818 w 806720"/>
                <a:gd name="connsiteY75" fmla="*/ 924448 h 2803644"/>
                <a:gd name="connsiteX76" fmla="*/ 373798 w 806720"/>
                <a:gd name="connsiteY76" fmla="*/ 936506 h 2803644"/>
                <a:gd name="connsiteX77" fmla="*/ 367769 w 806720"/>
                <a:gd name="connsiteY77" fmla="*/ 948564 h 2803644"/>
                <a:gd name="connsiteX78" fmla="*/ 363750 w 806720"/>
                <a:gd name="connsiteY78" fmla="*/ 954593 h 2803644"/>
                <a:gd name="connsiteX79" fmla="*/ 359731 w 806720"/>
                <a:gd name="connsiteY79" fmla="*/ 966651 h 2803644"/>
                <a:gd name="connsiteX80" fmla="*/ 351692 w 806720"/>
                <a:gd name="connsiteY80" fmla="*/ 990767 h 2803644"/>
                <a:gd name="connsiteX81" fmla="*/ 349682 w 806720"/>
                <a:gd name="connsiteY81" fmla="*/ 996796 h 2803644"/>
                <a:gd name="connsiteX82" fmla="*/ 347673 w 806720"/>
                <a:gd name="connsiteY82" fmla="*/ 1002825 h 2803644"/>
                <a:gd name="connsiteX83" fmla="*/ 343653 w 806720"/>
                <a:gd name="connsiteY83" fmla="*/ 1006844 h 2803644"/>
                <a:gd name="connsiteX84" fmla="*/ 337624 w 806720"/>
                <a:gd name="connsiteY84" fmla="*/ 1018902 h 2803644"/>
                <a:gd name="connsiteX85" fmla="*/ 335614 w 806720"/>
                <a:gd name="connsiteY85" fmla="*/ 1024931 h 2803644"/>
                <a:gd name="connsiteX86" fmla="*/ 331595 w 806720"/>
                <a:gd name="connsiteY86" fmla="*/ 1030960 h 2803644"/>
                <a:gd name="connsiteX87" fmla="*/ 325566 w 806720"/>
                <a:gd name="connsiteY87" fmla="*/ 1041009 h 2803644"/>
                <a:gd name="connsiteX88" fmla="*/ 317527 w 806720"/>
                <a:gd name="connsiteY88" fmla="*/ 1059096 h 2803644"/>
                <a:gd name="connsiteX89" fmla="*/ 313508 w 806720"/>
                <a:gd name="connsiteY89" fmla="*/ 1073163 h 2803644"/>
                <a:gd name="connsiteX90" fmla="*/ 305469 w 806720"/>
                <a:gd name="connsiteY90" fmla="*/ 1081202 h 2803644"/>
                <a:gd name="connsiteX91" fmla="*/ 301450 w 806720"/>
                <a:gd name="connsiteY91" fmla="*/ 1087231 h 2803644"/>
                <a:gd name="connsiteX92" fmla="*/ 299440 w 806720"/>
                <a:gd name="connsiteY92" fmla="*/ 1093260 h 2803644"/>
                <a:gd name="connsiteX93" fmla="*/ 295421 w 806720"/>
                <a:gd name="connsiteY93" fmla="*/ 1097280 h 2803644"/>
                <a:gd name="connsiteX94" fmla="*/ 293411 w 806720"/>
                <a:gd name="connsiteY94" fmla="*/ 1103309 h 2803644"/>
                <a:gd name="connsiteX95" fmla="*/ 285373 w 806720"/>
                <a:gd name="connsiteY95" fmla="*/ 1115367 h 2803644"/>
                <a:gd name="connsiteX96" fmla="*/ 283363 w 806720"/>
                <a:gd name="connsiteY96" fmla="*/ 1121396 h 2803644"/>
                <a:gd name="connsiteX97" fmla="*/ 275324 w 806720"/>
                <a:gd name="connsiteY97" fmla="*/ 1133454 h 2803644"/>
                <a:gd name="connsiteX98" fmla="*/ 267286 w 806720"/>
                <a:gd name="connsiteY98" fmla="*/ 1157570 h 2803644"/>
                <a:gd name="connsiteX99" fmla="*/ 265276 w 806720"/>
                <a:gd name="connsiteY99" fmla="*/ 1163599 h 2803644"/>
                <a:gd name="connsiteX100" fmla="*/ 263266 w 806720"/>
                <a:gd name="connsiteY100" fmla="*/ 1169628 h 2803644"/>
                <a:gd name="connsiteX101" fmla="*/ 255228 w 806720"/>
                <a:gd name="connsiteY101" fmla="*/ 1181686 h 2803644"/>
                <a:gd name="connsiteX102" fmla="*/ 251208 w 806720"/>
                <a:gd name="connsiteY102" fmla="*/ 1193744 h 2803644"/>
                <a:gd name="connsiteX103" fmla="*/ 247189 w 806720"/>
                <a:gd name="connsiteY103" fmla="*/ 1199773 h 2803644"/>
                <a:gd name="connsiteX104" fmla="*/ 245179 w 806720"/>
                <a:gd name="connsiteY104" fmla="*/ 1205802 h 2803644"/>
                <a:gd name="connsiteX105" fmla="*/ 241160 w 806720"/>
                <a:gd name="connsiteY105" fmla="*/ 1211831 h 2803644"/>
                <a:gd name="connsiteX106" fmla="*/ 233121 w 806720"/>
                <a:gd name="connsiteY106" fmla="*/ 1229918 h 2803644"/>
                <a:gd name="connsiteX107" fmla="*/ 229102 w 806720"/>
                <a:gd name="connsiteY107" fmla="*/ 1241976 h 2803644"/>
                <a:gd name="connsiteX108" fmla="*/ 227092 w 806720"/>
                <a:gd name="connsiteY108" fmla="*/ 1248005 h 2803644"/>
                <a:gd name="connsiteX109" fmla="*/ 215034 w 806720"/>
                <a:gd name="connsiteY109" fmla="*/ 1264082 h 2803644"/>
                <a:gd name="connsiteX110" fmla="*/ 211015 w 806720"/>
                <a:gd name="connsiteY110" fmla="*/ 1276140 h 2803644"/>
                <a:gd name="connsiteX111" fmla="*/ 209005 w 806720"/>
                <a:gd name="connsiteY111" fmla="*/ 1282169 h 2803644"/>
                <a:gd name="connsiteX112" fmla="*/ 204986 w 806720"/>
                <a:gd name="connsiteY112" fmla="*/ 1288198 h 2803644"/>
                <a:gd name="connsiteX113" fmla="*/ 198957 w 806720"/>
                <a:gd name="connsiteY113" fmla="*/ 1298247 h 2803644"/>
                <a:gd name="connsiteX114" fmla="*/ 192928 w 806720"/>
                <a:gd name="connsiteY114" fmla="*/ 1310305 h 2803644"/>
                <a:gd name="connsiteX115" fmla="*/ 188909 w 806720"/>
                <a:gd name="connsiteY115" fmla="*/ 1322363 h 2803644"/>
                <a:gd name="connsiteX116" fmla="*/ 186899 w 806720"/>
                <a:gd name="connsiteY116" fmla="*/ 1328392 h 2803644"/>
                <a:gd name="connsiteX117" fmla="*/ 180870 w 806720"/>
                <a:gd name="connsiteY117" fmla="*/ 1346479 h 2803644"/>
                <a:gd name="connsiteX118" fmla="*/ 178860 w 806720"/>
                <a:gd name="connsiteY118" fmla="*/ 1352508 h 2803644"/>
                <a:gd name="connsiteX119" fmla="*/ 174841 w 806720"/>
                <a:gd name="connsiteY119" fmla="*/ 1358537 h 2803644"/>
                <a:gd name="connsiteX120" fmla="*/ 172831 w 806720"/>
                <a:gd name="connsiteY120" fmla="*/ 1364566 h 2803644"/>
                <a:gd name="connsiteX121" fmla="*/ 164793 w 806720"/>
                <a:gd name="connsiteY121" fmla="*/ 1376624 h 2803644"/>
                <a:gd name="connsiteX122" fmla="*/ 160773 w 806720"/>
                <a:gd name="connsiteY122" fmla="*/ 1388682 h 2803644"/>
                <a:gd name="connsiteX123" fmla="*/ 158763 w 806720"/>
                <a:gd name="connsiteY123" fmla="*/ 1394711 h 2803644"/>
                <a:gd name="connsiteX124" fmla="*/ 154744 w 806720"/>
                <a:gd name="connsiteY124" fmla="*/ 1400740 h 2803644"/>
                <a:gd name="connsiteX125" fmla="*/ 150725 w 806720"/>
                <a:gd name="connsiteY125" fmla="*/ 1412798 h 2803644"/>
                <a:gd name="connsiteX126" fmla="*/ 148715 w 806720"/>
                <a:gd name="connsiteY126" fmla="*/ 1418827 h 2803644"/>
                <a:gd name="connsiteX127" fmla="*/ 144696 w 806720"/>
                <a:gd name="connsiteY127" fmla="*/ 1424856 h 2803644"/>
                <a:gd name="connsiteX128" fmla="*/ 140676 w 806720"/>
                <a:gd name="connsiteY128" fmla="*/ 1428875 h 2803644"/>
                <a:gd name="connsiteX129" fmla="*/ 126609 w 806720"/>
                <a:gd name="connsiteY129" fmla="*/ 1444952 h 2803644"/>
                <a:gd name="connsiteX130" fmla="*/ 118570 w 806720"/>
                <a:gd name="connsiteY130" fmla="*/ 1457011 h 2803644"/>
                <a:gd name="connsiteX131" fmla="*/ 114551 w 806720"/>
                <a:gd name="connsiteY131" fmla="*/ 1463040 h 2803644"/>
                <a:gd name="connsiteX132" fmla="*/ 110531 w 806720"/>
                <a:gd name="connsiteY132" fmla="*/ 1467059 h 2803644"/>
                <a:gd name="connsiteX133" fmla="*/ 104502 w 806720"/>
                <a:gd name="connsiteY133" fmla="*/ 1477107 h 2803644"/>
                <a:gd name="connsiteX134" fmla="*/ 102493 w 806720"/>
                <a:gd name="connsiteY134" fmla="*/ 1483136 h 2803644"/>
                <a:gd name="connsiteX135" fmla="*/ 98473 w 806720"/>
                <a:gd name="connsiteY135" fmla="*/ 1489165 h 2803644"/>
                <a:gd name="connsiteX136" fmla="*/ 94454 w 806720"/>
                <a:gd name="connsiteY136" fmla="*/ 1503233 h 2803644"/>
                <a:gd name="connsiteX137" fmla="*/ 90435 w 806720"/>
                <a:gd name="connsiteY137" fmla="*/ 1509262 h 2803644"/>
                <a:gd name="connsiteX138" fmla="*/ 88425 w 806720"/>
                <a:gd name="connsiteY138" fmla="*/ 1515291 h 2803644"/>
                <a:gd name="connsiteX139" fmla="*/ 80386 w 806720"/>
                <a:gd name="connsiteY139" fmla="*/ 1527349 h 2803644"/>
                <a:gd name="connsiteX140" fmla="*/ 76367 w 806720"/>
                <a:gd name="connsiteY140" fmla="*/ 1533378 h 2803644"/>
                <a:gd name="connsiteX141" fmla="*/ 72348 w 806720"/>
                <a:gd name="connsiteY141" fmla="*/ 1539407 h 2803644"/>
                <a:gd name="connsiteX142" fmla="*/ 70338 w 806720"/>
                <a:gd name="connsiteY142" fmla="*/ 1545436 h 2803644"/>
                <a:gd name="connsiteX143" fmla="*/ 62299 w 806720"/>
                <a:gd name="connsiteY143" fmla="*/ 1555484 h 2803644"/>
                <a:gd name="connsiteX144" fmla="*/ 56270 w 806720"/>
                <a:gd name="connsiteY144" fmla="*/ 1567542 h 2803644"/>
                <a:gd name="connsiteX145" fmla="*/ 54261 w 806720"/>
                <a:gd name="connsiteY145" fmla="*/ 1573571 h 2803644"/>
                <a:gd name="connsiteX146" fmla="*/ 50241 w 806720"/>
                <a:gd name="connsiteY146" fmla="*/ 1577591 h 2803644"/>
                <a:gd name="connsiteX147" fmla="*/ 40193 w 806720"/>
                <a:gd name="connsiteY147" fmla="*/ 1589649 h 2803644"/>
                <a:gd name="connsiteX148" fmla="*/ 34164 w 806720"/>
                <a:gd name="connsiteY148" fmla="*/ 1601707 h 2803644"/>
                <a:gd name="connsiteX149" fmla="*/ 32154 w 806720"/>
                <a:gd name="connsiteY149" fmla="*/ 1607736 h 2803644"/>
                <a:gd name="connsiteX150" fmla="*/ 28135 w 806720"/>
                <a:gd name="connsiteY150" fmla="*/ 1613765 h 2803644"/>
                <a:gd name="connsiteX151" fmla="*/ 26125 w 806720"/>
                <a:gd name="connsiteY151" fmla="*/ 1619794 h 2803644"/>
                <a:gd name="connsiteX152" fmla="*/ 14067 w 806720"/>
                <a:gd name="connsiteY152" fmla="*/ 1635871 h 2803644"/>
                <a:gd name="connsiteX153" fmla="*/ 6029 w 806720"/>
                <a:gd name="connsiteY153" fmla="*/ 1651949 h 2803644"/>
                <a:gd name="connsiteX154" fmla="*/ 0 w 806720"/>
                <a:gd name="connsiteY154" fmla="*/ 1670036 h 2803644"/>
                <a:gd name="connsiteX155" fmla="*/ 391439 w 806720"/>
                <a:gd name="connsiteY155" fmla="*/ 2803644 h 2803644"/>
                <a:gd name="connsiteX156" fmla="*/ 806720 w 806720"/>
                <a:gd name="connsiteY156" fmla="*/ 2800316 h 2803644"/>
                <a:gd name="connsiteX157" fmla="*/ 787790 w 806720"/>
                <a:gd name="connsiteY157" fmla="*/ 0 h 2803644"/>
                <a:gd name="connsiteX0" fmla="*/ 781761 w 800691"/>
                <a:gd name="connsiteY0" fmla="*/ 0 h 2803644"/>
                <a:gd name="connsiteX1" fmla="*/ 739558 w 800691"/>
                <a:gd name="connsiteY1" fmla="*/ 78377 h 2803644"/>
                <a:gd name="connsiteX2" fmla="*/ 735539 w 800691"/>
                <a:gd name="connsiteY2" fmla="*/ 84406 h 2803644"/>
                <a:gd name="connsiteX3" fmla="*/ 697355 w 800691"/>
                <a:gd name="connsiteY3" fmla="*/ 176851 h 2803644"/>
                <a:gd name="connsiteX4" fmla="*/ 693336 w 800691"/>
                <a:gd name="connsiteY4" fmla="*/ 188909 h 2803644"/>
                <a:gd name="connsiteX5" fmla="*/ 691326 w 800691"/>
                <a:gd name="connsiteY5" fmla="*/ 194938 h 2803644"/>
                <a:gd name="connsiteX6" fmla="*/ 683287 w 800691"/>
                <a:gd name="connsiteY6" fmla="*/ 213025 h 2803644"/>
                <a:gd name="connsiteX7" fmla="*/ 679268 w 800691"/>
                <a:gd name="connsiteY7" fmla="*/ 225083 h 2803644"/>
                <a:gd name="connsiteX8" fmla="*/ 677258 w 800691"/>
                <a:gd name="connsiteY8" fmla="*/ 231112 h 2803644"/>
                <a:gd name="connsiteX9" fmla="*/ 673239 w 800691"/>
                <a:gd name="connsiteY9" fmla="*/ 237141 h 2803644"/>
                <a:gd name="connsiteX10" fmla="*/ 665200 w 800691"/>
                <a:gd name="connsiteY10" fmla="*/ 253218 h 2803644"/>
                <a:gd name="connsiteX11" fmla="*/ 659171 w 800691"/>
                <a:gd name="connsiteY11" fmla="*/ 263266 h 2803644"/>
                <a:gd name="connsiteX12" fmla="*/ 657162 w 800691"/>
                <a:gd name="connsiteY12" fmla="*/ 269295 h 2803644"/>
                <a:gd name="connsiteX13" fmla="*/ 649123 w 800691"/>
                <a:gd name="connsiteY13" fmla="*/ 279344 h 2803644"/>
                <a:gd name="connsiteX14" fmla="*/ 645104 w 800691"/>
                <a:gd name="connsiteY14" fmla="*/ 291402 h 2803644"/>
                <a:gd name="connsiteX15" fmla="*/ 641084 w 800691"/>
                <a:gd name="connsiteY15" fmla="*/ 303460 h 2803644"/>
                <a:gd name="connsiteX16" fmla="*/ 637065 w 800691"/>
                <a:gd name="connsiteY16" fmla="*/ 315518 h 2803644"/>
                <a:gd name="connsiteX17" fmla="*/ 629026 w 800691"/>
                <a:gd name="connsiteY17" fmla="*/ 327576 h 2803644"/>
                <a:gd name="connsiteX18" fmla="*/ 622997 w 800691"/>
                <a:gd name="connsiteY18" fmla="*/ 339634 h 2803644"/>
                <a:gd name="connsiteX19" fmla="*/ 616968 w 800691"/>
                <a:gd name="connsiteY19" fmla="*/ 351692 h 2803644"/>
                <a:gd name="connsiteX20" fmla="*/ 610939 w 800691"/>
                <a:gd name="connsiteY20" fmla="*/ 369779 h 2803644"/>
                <a:gd name="connsiteX21" fmla="*/ 608930 w 800691"/>
                <a:gd name="connsiteY21" fmla="*/ 375808 h 2803644"/>
                <a:gd name="connsiteX22" fmla="*/ 602901 w 800691"/>
                <a:gd name="connsiteY22" fmla="*/ 397914 h 2803644"/>
                <a:gd name="connsiteX23" fmla="*/ 598881 w 800691"/>
                <a:gd name="connsiteY23" fmla="*/ 409972 h 2803644"/>
                <a:gd name="connsiteX24" fmla="*/ 596872 w 800691"/>
                <a:gd name="connsiteY24" fmla="*/ 416001 h 2803644"/>
                <a:gd name="connsiteX25" fmla="*/ 592852 w 800691"/>
                <a:gd name="connsiteY25" fmla="*/ 420021 h 2803644"/>
                <a:gd name="connsiteX26" fmla="*/ 586823 w 800691"/>
                <a:gd name="connsiteY26" fmla="*/ 438108 h 2803644"/>
                <a:gd name="connsiteX27" fmla="*/ 584814 w 800691"/>
                <a:gd name="connsiteY27" fmla="*/ 444137 h 2803644"/>
                <a:gd name="connsiteX28" fmla="*/ 580794 w 800691"/>
                <a:gd name="connsiteY28" fmla="*/ 450166 h 2803644"/>
                <a:gd name="connsiteX29" fmla="*/ 576775 w 800691"/>
                <a:gd name="connsiteY29" fmla="*/ 462224 h 2803644"/>
                <a:gd name="connsiteX30" fmla="*/ 572756 w 800691"/>
                <a:gd name="connsiteY30" fmla="*/ 476291 h 2803644"/>
                <a:gd name="connsiteX31" fmla="*/ 568736 w 800691"/>
                <a:gd name="connsiteY31" fmla="*/ 482320 h 2803644"/>
                <a:gd name="connsiteX32" fmla="*/ 566727 w 800691"/>
                <a:gd name="connsiteY32" fmla="*/ 488349 h 2803644"/>
                <a:gd name="connsiteX33" fmla="*/ 562707 w 800691"/>
                <a:gd name="connsiteY33" fmla="*/ 492369 h 2803644"/>
                <a:gd name="connsiteX34" fmla="*/ 558688 w 800691"/>
                <a:gd name="connsiteY34" fmla="*/ 504427 h 2803644"/>
                <a:gd name="connsiteX35" fmla="*/ 550649 w 800691"/>
                <a:gd name="connsiteY35" fmla="*/ 516485 h 2803644"/>
                <a:gd name="connsiteX36" fmla="*/ 544620 w 800691"/>
                <a:gd name="connsiteY36" fmla="*/ 526533 h 2803644"/>
                <a:gd name="connsiteX37" fmla="*/ 542611 w 800691"/>
                <a:gd name="connsiteY37" fmla="*/ 532562 h 2803644"/>
                <a:gd name="connsiteX38" fmla="*/ 534572 w 800691"/>
                <a:gd name="connsiteY38" fmla="*/ 544620 h 2803644"/>
                <a:gd name="connsiteX39" fmla="*/ 526533 w 800691"/>
                <a:gd name="connsiteY39" fmla="*/ 572756 h 2803644"/>
                <a:gd name="connsiteX40" fmla="*/ 522514 w 800691"/>
                <a:gd name="connsiteY40" fmla="*/ 578785 h 2803644"/>
                <a:gd name="connsiteX41" fmla="*/ 518494 w 800691"/>
                <a:gd name="connsiteY41" fmla="*/ 590843 h 2803644"/>
                <a:gd name="connsiteX42" fmla="*/ 510456 w 800691"/>
                <a:gd name="connsiteY42" fmla="*/ 602901 h 2803644"/>
                <a:gd name="connsiteX43" fmla="*/ 506436 w 800691"/>
                <a:gd name="connsiteY43" fmla="*/ 608930 h 2803644"/>
                <a:gd name="connsiteX44" fmla="*/ 498398 w 800691"/>
                <a:gd name="connsiteY44" fmla="*/ 627017 h 2803644"/>
                <a:gd name="connsiteX45" fmla="*/ 496388 w 800691"/>
                <a:gd name="connsiteY45" fmla="*/ 635055 h 2803644"/>
                <a:gd name="connsiteX46" fmla="*/ 490359 w 800691"/>
                <a:gd name="connsiteY46" fmla="*/ 653142 h 2803644"/>
                <a:gd name="connsiteX47" fmla="*/ 488349 w 800691"/>
                <a:gd name="connsiteY47" fmla="*/ 659171 h 2803644"/>
                <a:gd name="connsiteX48" fmla="*/ 486340 w 800691"/>
                <a:gd name="connsiteY48" fmla="*/ 665200 h 2803644"/>
                <a:gd name="connsiteX49" fmla="*/ 482320 w 800691"/>
                <a:gd name="connsiteY49" fmla="*/ 671229 h 2803644"/>
                <a:gd name="connsiteX50" fmla="*/ 480311 w 800691"/>
                <a:gd name="connsiteY50" fmla="*/ 677258 h 2803644"/>
                <a:gd name="connsiteX51" fmla="*/ 476291 w 800691"/>
                <a:gd name="connsiteY51" fmla="*/ 681278 h 2803644"/>
                <a:gd name="connsiteX52" fmla="*/ 472272 w 800691"/>
                <a:gd name="connsiteY52" fmla="*/ 687307 h 2803644"/>
                <a:gd name="connsiteX53" fmla="*/ 470262 w 800691"/>
                <a:gd name="connsiteY53" fmla="*/ 693336 h 2803644"/>
                <a:gd name="connsiteX54" fmla="*/ 466243 w 800691"/>
                <a:gd name="connsiteY54" fmla="*/ 699365 h 2803644"/>
                <a:gd name="connsiteX55" fmla="*/ 458204 w 800691"/>
                <a:gd name="connsiteY55" fmla="*/ 717452 h 2803644"/>
                <a:gd name="connsiteX56" fmla="*/ 452175 w 800691"/>
                <a:gd name="connsiteY56" fmla="*/ 737549 h 2803644"/>
                <a:gd name="connsiteX57" fmla="*/ 450166 w 800691"/>
                <a:gd name="connsiteY57" fmla="*/ 743578 h 2803644"/>
                <a:gd name="connsiteX58" fmla="*/ 446146 w 800691"/>
                <a:gd name="connsiteY58" fmla="*/ 749607 h 2803644"/>
                <a:gd name="connsiteX59" fmla="*/ 438108 w 800691"/>
                <a:gd name="connsiteY59" fmla="*/ 773723 h 2803644"/>
                <a:gd name="connsiteX60" fmla="*/ 436098 w 800691"/>
                <a:gd name="connsiteY60" fmla="*/ 779752 h 2803644"/>
                <a:gd name="connsiteX61" fmla="*/ 434088 w 800691"/>
                <a:gd name="connsiteY61" fmla="*/ 785781 h 2803644"/>
                <a:gd name="connsiteX62" fmla="*/ 430069 w 800691"/>
                <a:gd name="connsiteY62" fmla="*/ 799848 h 2803644"/>
                <a:gd name="connsiteX63" fmla="*/ 426050 w 800691"/>
                <a:gd name="connsiteY63" fmla="*/ 805877 h 2803644"/>
                <a:gd name="connsiteX64" fmla="*/ 420021 w 800691"/>
                <a:gd name="connsiteY64" fmla="*/ 815926 h 2803644"/>
                <a:gd name="connsiteX65" fmla="*/ 416001 w 800691"/>
                <a:gd name="connsiteY65" fmla="*/ 827984 h 2803644"/>
                <a:gd name="connsiteX66" fmla="*/ 411982 w 800691"/>
                <a:gd name="connsiteY66" fmla="*/ 834013 h 2803644"/>
                <a:gd name="connsiteX67" fmla="*/ 407963 w 800691"/>
                <a:gd name="connsiteY67" fmla="*/ 846071 h 2803644"/>
                <a:gd name="connsiteX68" fmla="*/ 405953 w 800691"/>
                <a:gd name="connsiteY68" fmla="*/ 852100 h 2803644"/>
                <a:gd name="connsiteX69" fmla="*/ 401934 w 800691"/>
                <a:gd name="connsiteY69" fmla="*/ 858129 h 2803644"/>
                <a:gd name="connsiteX70" fmla="*/ 395905 w 800691"/>
                <a:gd name="connsiteY70" fmla="*/ 876216 h 2803644"/>
                <a:gd name="connsiteX71" fmla="*/ 393895 w 800691"/>
                <a:gd name="connsiteY71" fmla="*/ 882245 h 2803644"/>
                <a:gd name="connsiteX72" fmla="*/ 387866 w 800691"/>
                <a:gd name="connsiteY72" fmla="*/ 888274 h 2803644"/>
                <a:gd name="connsiteX73" fmla="*/ 379827 w 800691"/>
                <a:gd name="connsiteY73" fmla="*/ 906361 h 2803644"/>
                <a:gd name="connsiteX74" fmla="*/ 375808 w 800691"/>
                <a:gd name="connsiteY74" fmla="*/ 918419 h 2803644"/>
                <a:gd name="connsiteX75" fmla="*/ 371789 w 800691"/>
                <a:gd name="connsiteY75" fmla="*/ 924448 h 2803644"/>
                <a:gd name="connsiteX76" fmla="*/ 367769 w 800691"/>
                <a:gd name="connsiteY76" fmla="*/ 936506 h 2803644"/>
                <a:gd name="connsiteX77" fmla="*/ 361740 w 800691"/>
                <a:gd name="connsiteY77" fmla="*/ 948564 h 2803644"/>
                <a:gd name="connsiteX78" fmla="*/ 357721 w 800691"/>
                <a:gd name="connsiteY78" fmla="*/ 954593 h 2803644"/>
                <a:gd name="connsiteX79" fmla="*/ 353702 w 800691"/>
                <a:gd name="connsiteY79" fmla="*/ 966651 h 2803644"/>
                <a:gd name="connsiteX80" fmla="*/ 345663 w 800691"/>
                <a:gd name="connsiteY80" fmla="*/ 990767 h 2803644"/>
                <a:gd name="connsiteX81" fmla="*/ 343653 w 800691"/>
                <a:gd name="connsiteY81" fmla="*/ 996796 h 2803644"/>
                <a:gd name="connsiteX82" fmla="*/ 341644 w 800691"/>
                <a:gd name="connsiteY82" fmla="*/ 1002825 h 2803644"/>
                <a:gd name="connsiteX83" fmla="*/ 337624 w 800691"/>
                <a:gd name="connsiteY83" fmla="*/ 1006844 h 2803644"/>
                <a:gd name="connsiteX84" fmla="*/ 331595 w 800691"/>
                <a:gd name="connsiteY84" fmla="*/ 1018902 h 2803644"/>
                <a:gd name="connsiteX85" fmla="*/ 329585 w 800691"/>
                <a:gd name="connsiteY85" fmla="*/ 1024931 h 2803644"/>
                <a:gd name="connsiteX86" fmla="*/ 325566 w 800691"/>
                <a:gd name="connsiteY86" fmla="*/ 1030960 h 2803644"/>
                <a:gd name="connsiteX87" fmla="*/ 319537 w 800691"/>
                <a:gd name="connsiteY87" fmla="*/ 1041009 h 2803644"/>
                <a:gd name="connsiteX88" fmla="*/ 311498 w 800691"/>
                <a:gd name="connsiteY88" fmla="*/ 1059096 h 2803644"/>
                <a:gd name="connsiteX89" fmla="*/ 307479 w 800691"/>
                <a:gd name="connsiteY89" fmla="*/ 1073163 h 2803644"/>
                <a:gd name="connsiteX90" fmla="*/ 299440 w 800691"/>
                <a:gd name="connsiteY90" fmla="*/ 1081202 h 2803644"/>
                <a:gd name="connsiteX91" fmla="*/ 295421 w 800691"/>
                <a:gd name="connsiteY91" fmla="*/ 1087231 h 2803644"/>
                <a:gd name="connsiteX92" fmla="*/ 293411 w 800691"/>
                <a:gd name="connsiteY92" fmla="*/ 1093260 h 2803644"/>
                <a:gd name="connsiteX93" fmla="*/ 289392 w 800691"/>
                <a:gd name="connsiteY93" fmla="*/ 1097280 h 2803644"/>
                <a:gd name="connsiteX94" fmla="*/ 287382 w 800691"/>
                <a:gd name="connsiteY94" fmla="*/ 1103309 h 2803644"/>
                <a:gd name="connsiteX95" fmla="*/ 279344 w 800691"/>
                <a:gd name="connsiteY95" fmla="*/ 1115367 h 2803644"/>
                <a:gd name="connsiteX96" fmla="*/ 277334 w 800691"/>
                <a:gd name="connsiteY96" fmla="*/ 1121396 h 2803644"/>
                <a:gd name="connsiteX97" fmla="*/ 269295 w 800691"/>
                <a:gd name="connsiteY97" fmla="*/ 1133454 h 2803644"/>
                <a:gd name="connsiteX98" fmla="*/ 261257 w 800691"/>
                <a:gd name="connsiteY98" fmla="*/ 1157570 h 2803644"/>
                <a:gd name="connsiteX99" fmla="*/ 259247 w 800691"/>
                <a:gd name="connsiteY99" fmla="*/ 1163599 h 2803644"/>
                <a:gd name="connsiteX100" fmla="*/ 257237 w 800691"/>
                <a:gd name="connsiteY100" fmla="*/ 1169628 h 2803644"/>
                <a:gd name="connsiteX101" fmla="*/ 249199 w 800691"/>
                <a:gd name="connsiteY101" fmla="*/ 1181686 h 2803644"/>
                <a:gd name="connsiteX102" fmla="*/ 245179 w 800691"/>
                <a:gd name="connsiteY102" fmla="*/ 1193744 h 2803644"/>
                <a:gd name="connsiteX103" fmla="*/ 241160 w 800691"/>
                <a:gd name="connsiteY103" fmla="*/ 1199773 h 2803644"/>
                <a:gd name="connsiteX104" fmla="*/ 239150 w 800691"/>
                <a:gd name="connsiteY104" fmla="*/ 1205802 h 2803644"/>
                <a:gd name="connsiteX105" fmla="*/ 235131 w 800691"/>
                <a:gd name="connsiteY105" fmla="*/ 1211831 h 2803644"/>
                <a:gd name="connsiteX106" fmla="*/ 227092 w 800691"/>
                <a:gd name="connsiteY106" fmla="*/ 1229918 h 2803644"/>
                <a:gd name="connsiteX107" fmla="*/ 223073 w 800691"/>
                <a:gd name="connsiteY107" fmla="*/ 1241976 h 2803644"/>
                <a:gd name="connsiteX108" fmla="*/ 221063 w 800691"/>
                <a:gd name="connsiteY108" fmla="*/ 1248005 h 2803644"/>
                <a:gd name="connsiteX109" fmla="*/ 209005 w 800691"/>
                <a:gd name="connsiteY109" fmla="*/ 1264082 h 2803644"/>
                <a:gd name="connsiteX110" fmla="*/ 204986 w 800691"/>
                <a:gd name="connsiteY110" fmla="*/ 1276140 h 2803644"/>
                <a:gd name="connsiteX111" fmla="*/ 202976 w 800691"/>
                <a:gd name="connsiteY111" fmla="*/ 1282169 h 2803644"/>
                <a:gd name="connsiteX112" fmla="*/ 198957 w 800691"/>
                <a:gd name="connsiteY112" fmla="*/ 1288198 h 2803644"/>
                <a:gd name="connsiteX113" fmla="*/ 192928 w 800691"/>
                <a:gd name="connsiteY113" fmla="*/ 1298247 h 2803644"/>
                <a:gd name="connsiteX114" fmla="*/ 186899 w 800691"/>
                <a:gd name="connsiteY114" fmla="*/ 1310305 h 2803644"/>
                <a:gd name="connsiteX115" fmla="*/ 182880 w 800691"/>
                <a:gd name="connsiteY115" fmla="*/ 1322363 h 2803644"/>
                <a:gd name="connsiteX116" fmla="*/ 180870 w 800691"/>
                <a:gd name="connsiteY116" fmla="*/ 1328392 h 2803644"/>
                <a:gd name="connsiteX117" fmla="*/ 174841 w 800691"/>
                <a:gd name="connsiteY117" fmla="*/ 1346479 h 2803644"/>
                <a:gd name="connsiteX118" fmla="*/ 172831 w 800691"/>
                <a:gd name="connsiteY118" fmla="*/ 1352508 h 2803644"/>
                <a:gd name="connsiteX119" fmla="*/ 168812 w 800691"/>
                <a:gd name="connsiteY119" fmla="*/ 1358537 h 2803644"/>
                <a:gd name="connsiteX120" fmla="*/ 166802 w 800691"/>
                <a:gd name="connsiteY120" fmla="*/ 1364566 h 2803644"/>
                <a:gd name="connsiteX121" fmla="*/ 158764 w 800691"/>
                <a:gd name="connsiteY121" fmla="*/ 1376624 h 2803644"/>
                <a:gd name="connsiteX122" fmla="*/ 154744 w 800691"/>
                <a:gd name="connsiteY122" fmla="*/ 1388682 h 2803644"/>
                <a:gd name="connsiteX123" fmla="*/ 152734 w 800691"/>
                <a:gd name="connsiteY123" fmla="*/ 1394711 h 2803644"/>
                <a:gd name="connsiteX124" fmla="*/ 148715 w 800691"/>
                <a:gd name="connsiteY124" fmla="*/ 1400740 h 2803644"/>
                <a:gd name="connsiteX125" fmla="*/ 144696 w 800691"/>
                <a:gd name="connsiteY125" fmla="*/ 1412798 h 2803644"/>
                <a:gd name="connsiteX126" fmla="*/ 142686 w 800691"/>
                <a:gd name="connsiteY126" fmla="*/ 1418827 h 2803644"/>
                <a:gd name="connsiteX127" fmla="*/ 138667 w 800691"/>
                <a:gd name="connsiteY127" fmla="*/ 1424856 h 2803644"/>
                <a:gd name="connsiteX128" fmla="*/ 134647 w 800691"/>
                <a:gd name="connsiteY128" fmla="*/ 1428875 h 2803644"/>
                <a:gd name="connsiteX129" fmla="*/ 120580 w 800691"/>
                <a:gd name="connsiteY129" fmla="*/ 1444952 h 2803644"/>
                <a:gd name="connsiteX130" fmla="*/ 112541 w 800691"/>
                <a:gd name="connsiteY130" fmla="*/ 1457011 h 2803644"/>
                <a:gd name="connsiteX131" fmla="*/ 108522 w 800691"/>
                <a:gd name="connsiteY131" fmla="*/ 1463040 h 2803644"/>
                <a:gd name="connsiteX132" fmla="*/ 104502 w 800691"/>
                <a:gd name="connsiteY132" fmla="*/ 1467059 h 2803644"/>
                <a:gd name="connsiteX133" fmla="*/ 98473 w 800691"/>
                <a:gd name="connsiteY133" fmla="*/ 1477107 h 2803644"/>
                <a:gd name="connsiteX134" fmla="*/ 96464 w 800691"/>
                <a:gd name="connsiteY134" fmla="*/ 1483136 h 2803644"/>
                <a:gd name="connsiteX135" fmla="*/ 92444 w 800691"/>
                <a:gd name="connsiteY135" fmla="*/ 1489165 h 2803644"/>
                <a:gd name="connsiteX136" fmla="*/ 88425 w 800691"/>
                <a:gd name="connsiteY136" fmla="*/ 1503233 h 2803644"/>
                <a:gd name="connsiteX137" fmla="*/ 84406 w 800691"/>
                <a:gd name="connsiteY137" fmla="*/ 1509262 h 2803644"/>
                <a:gd name="connsiteX138" fmla="*/ 82396 w 800691"/>
                <a:gd name="connsiteY138" fmla="*/ 1515291 h 2803644"/>
                <a:gd name="connsiteX139" fmla="*/ 74357 w 800691"/>
                <a:gd name="connsiteY139" fmla="*/ 1527349 h 2803644"/>
                <a:gd name="connsiteX140" fmla="*/ 70338 w 800691"/>
                <a:gd name="connsiteY140" fmla="*/ 1533378 h 2803644"/>
                <a:gd name="connsiteX141" fmla="*/ 66319 w 800691"/>
                <a:gd name="connsiteY141" fmla="*/ 1539407 h 2803644"/>
                <a:gd name="connsiteX142" fmla="*/ 64309 w 800691"/>
                <a:gd name="connsiteY142" fmla="*/ 1545436 h 2803644"/>
                <a:gd name="connsiteX143" fmla="*/ 56270 w 800691"/>
                <a:gd name="connsiteY143" fmla="*/ 1555484 h 2803644"/>
                <a:gd name="connsiteX144" fmla="*/ 50241 w 800691"/>
                <a:gd name="connsiteY144" fmla="*/ 1567542 h 2803644"/>
                <a:gd name="connsiteX145" fmla="*/ 48232 w 800691"/>
                <a:gd name="connsiteY145" fmla="*/ 1573571 h 2803644"/>
                <a:gd name="connsiteX146" fmla="*/ 44212 w 800691"/>
                <a:gd name="connsiteY146" fmla="*/ 1577591 h 2803644"/>
                <a:gd name="connsiteX147" fmla="*/ 34164 w 800691"/>
                <a:gd name="connsiteY147" fmla="*/ 1589649 h 2803644"/>
                <a:gd name="connsiteX148" fmla="*/ 28135 w 800691"/>
                <a:gd name="connsiteY148" fmla="*/ 1601707 h 2803644"/>
                <a:gd name="connsiteX149" fmla="*/ 26125 w 800691"/>
                <a:gd name="connsiteY149" fmla="*/ 1607736 h 2803644"/>
                <a:gd name="connsiteX150" fmla="*/ 22106 w 800691"/>
                <a:gd name="connsiteY150" fmla="*/ 1613765 h 2803644"/>
                <a:gd name="connsiteX151" fmla="*/ 20096 w 800691"/>
                <a:gd name="connsiteY151" fmla="*/ 1619794 h 2803644"/>
                <a:gd name="connsiteX152" fmla="*/ 8038 w 800691"/>
                <a:gd name="connsiteY152" fmla="*/ 1635871 h 2803644"/>
                <a:gd name="connsiteX153" fmla="*/ 0 w 800691"/>
                <a:gd name="connsiteY153" fmla="*/ 1651949 h 2803644"/>
                <a:gd name="connsiteX154" fmla="*/ 385410 w 800691"/>
                <a:gd name="connsiteY154" fmla="*/ 2803644 h 2803644"/>
                <a:gd name="connsiteX155" fmla="*/ 800691 w 800691"/>
                <a:gd name="connsiteY155" fmla="*/ 2800316 h 2803644"/>
                <a:gd name="connsiteX156" fmla="*/ 781761 w 800691"/>
                <a:gd name="connsiteY156" fmla="*/ 0 h 2803644"/>
                <a:gd name="connsiteX0" fmla="*/ 773723 w 792653"/>
                <a:gd name="connsiteY0" fmla="*/ 0 h 2803644"/>
                <a:gd name="connsiteX1" fmla="*/ 731520 w 792653"/>
                <a:gd name="connsiteY1" fmla="*/ 78377 h 2803644"/>
                <a:gd name="connsiteX2" fmla="*/ 727501 w 792653"/>
                <a:gd name="connsiteY2" fmla="*/ 84406 h 2803644"/>
                <a:gd name="connsiteX3" fmla="*/ 689317 w 792653"/>
                <a:gd name="connsiteY3" fmla="*/ 176851 h 2803644"/>
                <a:gd name="connsiteX4" fmla="*/ 685298 w 792653"/>
                <a:gd name="connsiteY4" fmla="*/ 188909 h 2803644"/>
                <a:gd name="connsiteX5" fmla="*/ 683288 w 792653"/>
                <a:gd name="connsiteY5" fmla="*/ 194938 h 2803644"/>
                <a:gd name="connsiteX6" fmla="*/ 675249 w 792653"/>
                <a:gd name="connsiteY6" fmla="*/ 213025 h 2803644"/>
                <a:gd name="connsiteX7" fmla="*/ 671230 w 792653"/>
                <a:gd name="connsiteY7" fmla="*/ 225083 h 2803644"/>
                <a:gd name="connsiteX8" fmla="*/ 669220 w 792653"/>
                <a:gd name="connsiteY8" fmla="*/ 231112 h 2803644"/>
                <a:gd name="connsiteX9" fmla="*/ 665201 w 792653"/>
                <a:gd name="connsiteY9" fmla="*/ 237141 h 2803644"/>
                <a:gd name="connsiteX10" fmla="*/ 657162 w 792653"/>
                <a:gd name="connsiteY10" fmla="*/ 253218 h 2803644"/>
                <a:gd name="connsiteX11" fmla="*/ 651133 w 792653"/>
                <a:gd name="connsiteY11" fmla="*/ 263266 h 2803644"/>
                <a:gd name="connsiteX12" fmla="*/ 649124 w 792653"/>
                <a:gd name="connsiteY12" fmla="*/ 269295 h 2803644"/>
                <a:gd name="connsiteX13" fmla="*/ 641085 w 792653"/>
                <a:gd name="connsiteY13" fmla="*/ 279344 h 2803644"/>
                <a:gd name="connsiteX14" fmla="*/ 637066 w 792653"/>
                <a:gd name="connsiteY14" fmla="*/ 291402 h 2803644"/>
                <a:gd name="connsiteX15" fmla="*/ 633046 w 792653"/>
                <a:gd name="connsiteY15" fmla="*/ 303460 h 2803644"/>
                <a:gd name="connsiteX16" fmla="*/ 629027 w 792653"/>
                <a:gd name="connsiteY16" fmla="*/ 315518 h 2803644"/>
                <a:gd name="connsiteX17" fmla="*/ 620988 w 792653"/>
                <a:gd name="connsiteY17" fmla="*/ 327576 h 2803644"/>
                <a:gd name="connsiteX18" fmla="*/ 614959 w 792653"/>
                <a:gd name="connsiteY18" fmla="*/ 339634 h 2803644"/>
                <a:gd name="connsiteX19" fmla="*/ 608930 w 792653"/>
                <a:gd name="connsiteY19" fmla="*/ 351692 h 2803644"/>
                <a:gd name="connsiteX20" fmla="*/ 602901 w 792653"/>
                <a:gd name="connsiteY20" fmla="*/ 369779 h 2803644"/>
                <a:gd name="connsiteX21" fmla="*/ 600892 w 792653"/>
                <a:gd name="connsiteY21" fmla="*/ 375808 h 2803644"/>
                <a:gd name="connsiteX22" fmla="*/ 594863 w 792653"/>
                <a:gd name="connsiteY22" fmla="*/ 397914 h 2803644"/>
                <a:gd name="connsiteX23" fmla="*/ 590843 w 792653"/>
                <a:gd name="connsiteY23" fmla="*/ 409972 h 2803644"/>
                <a:gd name="connsiteX24" fmla="*/ 588834 w 792653"/>
                <a:gd name="connsiteY24" fmla="*/ 416001 h 2803644"/>
                <a:gd name="connsiteX25" fmla="*/ 584814 w 792653"/>
                <a:gd name="connsiteY25" fmla="*/ 420021 h 2803644"/>
                <a:gd name="connsiteX26" fmla="*/ 578785 w 792653"/>
                <a:gd name="connsiteY26" fmla="*/ 438108 h 2803644"/>
                <a:gd name="connsiteX27" fmla="*/ 576776 w 792653"/>
                <a:gd name="connsiteY27" fmla="*/ 444137 h 2803644"/>
                <a:gd name="connsiteX28" fmla="*/ 572756 w 792653"/>
                <a:gd name="connsiteY28" fmla="*/ 450166 h 2803644"/>
                <a:gd name="connsiteX29" fmla="*/ 568737 w 792653"/>
                <a:gd name="connsiteY29" fmla="*/ 462224 h 2803644"/>
                <a:gd name="connsiteX30" fmla="*/ 564718 w 792653"/>
                <a:gd name="connsiteY30" fmla="*/ 476291 h 2803644"/>
                <a:gd name="connsiteX31" fmla="*/ 560698 w 792653"/>
                <a:gd name="connsiteY31" fmla="*/ 482320 h 2803644"/>
                <a:gd name="connsiteX32" fmla="*/ 558689 w 792653"/>
                <a:gd name="connsiteY32" fmla="*/ 488349 h 2803644"/>
                <a:gd name="connsiteX33" fmla="*/ 554669 w 792653"/>
                <a:gd name="connsiteY33" fmla="*/ 492369 h 2803644"/>
                <a:gd name="connsiteX34" fmla="*/ 550650 w 792653"/>
                <a:gd name="connsiteY34" fmla="*/ 504427 h 2803644"/>
                <a:gd name="connsiteX35" fmla="*/ 542611 w 792653"/>
                <a:gd name="connsiteY35" fmla="*/ 516485 h 2803644"/>
                <a:gd name="connsiteX36" fmla="*/ 536582 w 792653"/>
                <a:gd name="connsiteY36" fmla="*/ 526533 h 2803644"/>
                <a:gd name="connsiteX37" fmla="*/ 534573 w 792653"/>
                <a:gd name="connsiteY37" fmla="*/ 532562 h 2803644"/>
                <a:gd name="connsiteX38" fmla="*/ 526534 w 792653"/>
                <a:gd name="connsiteY38" fmla="*/ 544620 h 2803644"/>
                <a:gd name="connsiteX39" fmla="*/ 518495 w 792653"/>
                <a:gd name="connsiteY39" fmla="*/ 572756 h 2803644"/>
                <a:gd name="connsiteX40" fmla="*/ 514476 w 792653"/>
                <a:gd name="connsiteY40" fmla="*/ 578785 h 2803644"/>
                <a:gd name="connsiteX41" fmla="*/ 510456 w 792653"/>
                <a:gd name="connsiteY41" fmla="*/ 590843 h 2803644"/>
                <a:gd name="connsiteX42" fmla="*/ 502418 w 792653"/>
                <a:gd name="connsiteY42" fmla="*/ 602901 h 2803644"/>
                <a:gd name="connsiteX43" fmla="*/ 498398 w 792653"/>
                <a:gd name="connsiteY43" fmla="*/ 608930 h 2803644"/>
                <a:gd name="connsiteX44" fmla="*/ 490360 w 792653"/>
                <a:gd name="connsiteY44" fmla="*/ 627017 h 2803644"/>
                <a:gd name="connsiteX45" fmla="*/ 488350 w 792653"/>
                <a:gd name="connsiteY45" fmla="*/ 635055 h 2803644"/>
                <a:gd name="connsiteX46" fmla="*/ 482321 w 792653"/>
                <a:gd name="connsiteY46" fmla="*/ 653142 h 2803644"/>
                <a:gd name="connsiteX47" fmla="*/ 480311 w 792653"/>
                <a:gd name="connsiteY47" fmla="*/ 659171 h 2803644"/>
                <a:gd name="connsiteX48" fmla="*/ 478302 w 792653"/>
                <a:gd name="connsiteY48" fmla="*/ 665200 h 2803644"/>
                <a:gd name="connsiteX49" fmla="*/ 474282 w 792653"/>
                <a:gd name="connsiteY49" fmla="*/ 671229 h 2803644"/>
                <a:gd name="connsiteX50" fmla="*/ 472273 w 792653"/>
                <a:gd name="connsiteY50" fmla="*/ 677258 h 2803644"/>
                <a:gd name="connsiteX51" fmla="*/ 468253 w 792653"/>
                <a:gd name="connsiteY51" fmla="*/ 681278 h 2803644"/>
                <a:gd name="connsiteX52" fmla="*/ 464234 w 792653"/>
                <a:gd name="connsiteY52" fmla="*/ 687307 h 2803644"/>
                <a:gd name="connsiteX53" fmla="*/ 462224 w 792653"/>
                <a:gd name="connsiteY53" fmla="*/ 693336 h 2803644"/>
                <a:gd name="connsiteX54" fmla="*/ 458205 w 792653"/>
                <a:gd name="connsiteY54" fmla="*/ 699365 h 2803644"/>
                <a:gd name="connsiteX55" fmla="*/ 450166 w 792653"/>
                <a:gd name="connsiteY55" fmla="*/ 717452 h 2803644"/>
                <a:gd name="connsiteX56" fmla="*/ 444137 w 792653"/>
                <a:gd name="connsiteY56" fmla="*/ 737549 h 2803644"/>
                <a:gd name="connsiteX57" fmla="*/ 442128 w 792653"/>
                <a:gd name="connsiteY57" fmla="*/ 743578 h 2803644"/>
                <a:gd name="connsiteX58" fmla="*/ 438108 w 792653"/>
                <a:gd name="connsiteY58" fmla="*/ 749607 h 2803644"/>
                <a:gd name="connsiteX59" fmla="*/ 430070 w 792653"/>
                <a:gd name="connsiteY59" fmla="*/ 773723 h 2803644"/>
                <a:gd name="connsiteX60" fmla="*/ 428060 w 792653"/>
                <a:gd name="connsiteY60" fmla="*/ 779752 h 2803644"/>
                <a:gd name="connsiteX61" fmla="*/ 426050 w 792653"/>
                <a:gd name="connsiteY61" fmla="*/ 785781 h 2803644"/>
                <a:gd name="connsiteX62" fmla="*/ 422031 w 792653"/>
                <a:gd name="connsiteY62" fmla="*/ 799848 h 2803644"/>
                <a:gd name="connsiteX63" fmla="*/ 418012 w 792653"/>
                <a:gd name="connsiteY63" fmla="*/ 805877 h 2803644"/>
                <a:gd name="connsiteX64" fmla="*/ 411983 w 792653"/>
                <a:gd name="connsiteY64" fmla="*/ 815926 h 2803644"/>
                <a:gd name="connsiteX65" fmla="*/ 407963 w 792653"/>
                <a:gd name="connsiteY65" fmla="*/ 827984 h 2803644"/>
                <a:gd name="connsiteX66" fmla="*/ 403944 w 792653"/>
                <a:gd name="connsiteY66" fmla="*/ 834013 h 2803644"/>
                <a:gd name="connsiteX67" fmla="*/ 399925 w 792653"/>
                <a:gd name="connsiteY67" fmla="*/ 846071 h 2803644"/>
                <a:gd name="connsiteX68" fmla="*/ 397915 w 792653"/>
                <a:gd name="connsiteY68" fmla="*/ 852100 h 2803644"/>
                <a:gd name="connsiteX69" fmla="*/ 393896 w 792653"/>
                <a:gd name="connsiteY69" fmla="*/ 858129 h 2803644"/>
                <a:gd name="connsiteX70" fmla="*/ 387867 w 792653"/>
                <a:gd name="connsiteY70" fmla="*/ 876216 h 2803644"/>
                <a:gd name="connsiteX71" fmla="*/ 385857 w 792653"/>
                <a:gd name="connsiteY71" fmla="*/ 882245 h 2803644"/>
                <a:gd name="connsiteX72" fmla="*/ 379828 w 792653"/>
                <a:gd name="connsiteY72" fmla="*/ 888274 h 2803644"/>
                <a:gd name="connsiteX73" fmla="*/ 371789 w 792653"/>
                <a:gd name="connsiteY73" fmla="*/ 906361 h 2803644"/>
                <a:gd name="connsiteX74" fmla="*/ 367770 w 792653"/>
                <a:gd name="connsiteY74" fmla="*/ 918419 h 2803644"/>
                <a:gd name="connsiteX75" fmla="*/ 363751 w 792653"/>
                <a:gd name="connsiteY75" fmla="*/ 924448 h 2803644"/>
                <a:gd name="connsiteX76" fmla="*/ 359731 w 792653"/>
                <a:gd name="connsiteY76" fmla="*/ 936506 h 2803644"/>
                <a:gd name="connsiteX77" fmla="*/ 353702 w 792653"/>
                <a:gd name="connsiteY77" fmla="*/ 948564 h 2803644"/>
                <a:gd name="connsiteX78" fmla="*/ 349683 w 792653"/>
                <a:gd name="connsiteY78" fmla="*/ 954593 h 2803644"/>
                <a:gd name="connsiteX79" fmla="*/ 345664 w 792653"/>
                <a:gd name="connsiteY79" fmla="*/ 966651 h 2803644"/>
                <a:gd name="connsiteX80" fmla="*/ 337625 w 792653"/>
                <a:gd name="connsiteY80" fmla="*/ 990767 h 2803644"/>
                <a:gd name="connsiteX81" fmla="*/ 335615 w 792653"/>
                <a:gd name="connsiteY81" fmla="*/ 996796 h 2803644"/>
                <a:gd name="connsiteX82" fmla="*/ 333606 w 792653"/>
                <a:gd name="connsiteY82" fmla="*/ 1002825 h 2803644"/>
                <a:gd name="connsiteX83" fmla="*/ 329586 w 792653"/>
                <a:gd name="connsiteY83" fmla="*/ 1006844 h 2803644"/>
                <a:gd name="connsiteX84" fmla="*/ 323557 w 792653"/>
                <a:gd name="connsiteY84" fmla="*/ 1018902 h 2803644"/>
                <a:gd name="connsiteX85" fmla="*/ 321547 w 792653"/>
                <a:gd name="connsiteY85" fmla="*/ 1024931 h 2803644"/>
                <a:gd name="connsiteX86" fmla="*/ 317528 w 792653"/>
                <a:gd name="connsiteY86" fmla="*/ 1030960 h 2803644"/>
                <a:gd name="connsiteX87" fmla="*/ 311499 w 792653"/>
                <a:gd name="connsiteY87" fmla="*/ 1041009 h 2803644"/>
                <a:gd name="connsiteX88" fmla="*/ 303460 w 792653"/>
                <a:gd name="connsiteY88" fmla="*/ 1059096 h 2803644"/>
                <a:gd name="connsiteX89" fmla="*/ 299441 w 792653"/>
                <a:gd name="connsiteY89" fmla="*/ 1073163 h 2803644"/>
                <a:gd name="connsiteX90" fmla="*/ 291402 w 792653"/>
                <a:gd name="connsiteY90" fmla="*/ 1081202 h 2803644"/>
                <a:gd name="connsiteX91" fmla="*/ 287383 w 792653"/>
                <a:gd name="connsiteY91" fmla="*/ 1087231 h 2803644"/>
                <a:gd name="connsiteX92" fmla="*/ 285373 w 792653"/>
                <a:gd name="connsiteY92" fmla="*/ 1093260 h 2803644"/>
                <a:gd name="connsiteX93" fmla="*/ 281354 w 792653"/>
                <a:gd name="connsiteY93" fmla="*/ 1097280 h 2803644"/>
                <a:gd name="connsiteX94" fmla="*/ 279344 w 792653"/>
                <a:gd name="connsiteY94" fmla="*/ 1103309 h 2803644"/>
                <a:gd name="connsiteX95" fmla="*/ 271306 w 792653"/>
                <a:gd name="connsiteY95" fmla="*/ 1115367 h 2803644"/>
                <a:gd name="connsiteX96" fmla="*/ 269296 w 792653"/>
                <a:gd name="connsiteY96" fmla="*/ 1121396 h 2803644"/>
                <a:gd name="connsiteX97" fmla="*/ 261257 w 792653"/>
                <a:gd name="connsiteY97" fmla="*/ 1133454 h 2803644"/>
                <a:gd name="connsiteX98" fmla="*/ 253219 w 792653"/>
                <a:gd name="connsiteY98" fmla="*/ 1157570 h 2803644"/>
                <a:gd name="connsiteX99" fmla="*/ 251209 w 792653"/>
                <a:gd name="connsiteY99" fmla="*/ 1163599 h 2803644"/>
                <a:gd name="connsiteX100" fmla="*/ 249199 w 792653"/>
                <a:gd name="connsiteY100" fmla="*/ 1169628 h 2803644"/>
                <a:gd name="connsiteX101" fmla="*/ 241161 w 792653"/>
                <a:gd name="connsiteY101" fmla="*/ 1181686 h 2803644"/>
                <a:gd name="connsiteX102" fmla="*/ 237141 w 792653"/>
                <a:gd name="connsiteY102" fmla="*/ 1193744 h 2803644"/>
                <a:gd name="connsiteX103" fmla="*/ 233122 w 792653"/>
                <a:gd name="connsiteY103" fmla="*/ 1199773 h 2803644"/>
                <a:gd name="connsiteX104" fmla="*/ 231112 w 792653"/>
                <a:gd name="connsiteY104" fmla="*/ 1205802 h 2803644"/>
                <a:gd name="connsiteX105" fmla="*/ 227093 w 792653"/>
                <a:gd name="connsiteY105" fmla="*/ 1211831 h 2803644"/>
                <a:gd name="connsiteX106" fmla="*/ 219054 w 792653"/>
                <a:gd name="connsiteY106" fmla="*/ 1229918 h 2803644"/>
                <a:gd name="connsiteX107" fmla="*/ 215035 w 792653"/>
                <a:gd name="connsiteY107" fmla="*/ 1241976 h 2803644"/>
                <a:gd name="connsiteX108" fmla="*/ 213025 w 792653"/>
                <a:gd name="connsiteY108" fmla="*/ 1248005 h 2803644"/>
                <a:gd name="connsiteX109" fmla="*/ 200967 w 792653"/>
                <a:gd name="connsiteY109" fmla="*/ 1264082 h 2803644"/>
                <a:gd name="connsiteX110" fmla="*/ 196948 w 792653"/>
                <a:gd name="connsiteY110" fmla="*/ 1276140 h 2803644"/>
                <a:gd name="connsiteX111" fmla="*/ 194938 w 792653"/>
                <a:gd name="connsiteY111" fmla="*/ 1282169 h 2803644"/>
                <a:gd name="connsiteX112" fmla="*/ 190919 w 792653"/>
                <a:gd name="connsiteY112" fmla="*/ 1288198 h 2803644"/>
                <a:gd name="connsiteX113" fmla="*/ 184890 w 792653"/>
                <a:gd name="connsiteY113" fmla="*/ 1298247 h 2803644"/>
                <a:gd name="connsiteX114" fmla="*/ 178861 w 792653"/>
                <a:gd name="connsiteY114" fmla="*/ 1310305 h 2803644"/>
                <a:gd name="connsiteX115" fmla="*/ 174842 w 792653"/>
                <a:gd name="connsiteY115" fmla="*/ 1322363 h 2803644"/>
                <a:gd name="connsiteX116" fmla="*/ 172832 w 792653"/>
                <a:gd name="connsiteY116" fmla="*/ 1328392 h 2803644"/>
                <a:gd name="connsiteX117" fmla="*/ 166803 w 792653"/>
                <a:gd name="connsiteY117" fmla="*/ 1346479 h 2803644"/>
                <a:gd name="connsiteX118" fmla="*/ 164793 w 792653"/>
                <a:gd name="connsiteY118" fmla="*/ 1352508 h 2803644"/>
                <a:gd name="connsiteX119" fmla="*/ 160774 w 792653"/>
                <a:gd name="connsiteY119" fmla="*/ 1358537 h 2803644"/>
                <a:gd name="connsiteX120" fmla="*/ 158764 w 792653"/>
                <a:gd name="connsiteY120" fmla="*/ 1364566 h 2803644"/>
                <a:gd name="connsiteX121" fmla="*/ 150726 w 792653"/>
                <a:gd name="connsiteY121" fmla="*/ 1376624 h 2803644"/>
                <a:gd name="connsiteX122" fmla="*/ 146706 w 792653"/>
                <a:gd name="connsiteY122" fmla="*/ 1388682 h 2803644"/>
                <a:gd name="connsiteX123" fmla="*/ 144696 w 792653"/>
                <a:gd name="connsiteY123" fmla="*/ 1394711 h 2803644"/>
                <a:gd name="connsiteX124" fmla="*/ 140677 w 792653"/>
                <a:gd name="connsiteY124" fmla="*/ 1400740 h 2803644"/>
                <a:gd name="connsiteX125" fmla="*/ 136658 w 792653"/>
                <a:gd name="connsiteY125" fmla="*/ 1412798 h 2803644"/>
                <a:gd name="connsiteX126" fmla="*/ 134648 w 792653"/>
                <a:gd name="connsiteY126" fmla="*/ 1418827 h 2803644"/>
                <a:gd name="connsiteX127" fmla="*/ 130629 w 792653"/>
                <a:gd name="connsiteY127" fmla="*/ 1424856 h 2803644"/>
                <a:gd name="connsiteX128" fmla="*/ 126609 w 792653"/>
                <a:gd name="connsiteY128" fmla="*/ 1428875 h 2803644"/>
                <a:gd name="connsiteX129" fmla="*/ 112542 w 792653"/>
                <a:gd name="connsiteY129" fmla="*/ 1444952 h 2803644"/>
                <a:gd name="connsiteX130" fmla="*/ 104503 w 792653"/>
                <a:gd name="connsiteY130" fmla="*/ 1457011 h 2803644"/>
                <a:gd name="connsiteX131" fmla="*/ 100484 w 792653"/>
                <a:gd name="connsiteY131" fmla="*/ 1463040 h 2803644"/>
                <a:gd name="connsiteX132" fmla="*/ 96464 w 792653"/>
                <a:gd name="connsiteY132" fmla="*/ 1467059 h 2803644"/>
                <a:gd name="connsiteX133" fmla="*/ 90435 w 792653"/>
                <a:gd name="connsiteY133" fmla="*/ 1477107 h 2803644"/>
                <a:gd name="connsiteX134" fmla="*/ 88426 w 792653"/>
                <a:gd name="connsiteY134" fmla="*/ 1483136 h 2803644"/>
                <a:gd name="connsiteX135" fmla="*/ 84406 w 792653"/>
                <a:gd name="connsiteY135" fmla="*/ 1489165 h 2803644"/>
                <a:gd name="connsiteX136" fmla="*/ 80387 w 792653"/>
                <a:gd name="connsiteY136" fmla="*/ 1503233 h 2803644"/>
                <a:gd name="connsiteX137" fmla="*/ 76368 w 792653"/>
                <a:gd name="connsiteY137" fmla="*/ 1509262 h 2803644"/>
                <a:gd name="connsiteX138" fmla="*/ 74358 w 792653"/>
                <a:gd name="connsiteY138" fmla="*/ 1515291 h 2803644"/>
                <a:gd name="connsiteX139" fmla="*/ 66319 w 792653"/>
                <a:gd name="connsiteY139" fmla="*/ 1527349 h 2803644"/>
                <a:gd name="connsiteX140" fmla="*/ 62300 w 792653"/>
                <a:gd name="connsiteY140" fmla="*/ 1533378 h 2803644"/>
                <a:gd name="connsiteX141" fmla="*/ 58281 w 792653"/>
                <a:gd name="connsiteY141" fmla="*/ 1539407 h 2803644"/>
                <a:gd name="connsiteX142" fmla="*/ 56271 w 792653"/>
                <a:gd name="connsiteY142" fmla="*/ 1545436 h 2803644"/>
                <a:gd name="connsiteX143" fmla="*/ 48232 w 792653"/>
                <a:gd name="connsiteY143" fmla="*/ 1555484 h 2803644"/>
                <a:gd name="connsiteX144" fmla="*/ 42203 w 792653"/>
                <a:gd name="connsiteY144" fmla="*/ 1567542 h 2803644"/>
                <a:gd name="connsiteX145" fmla="*/ 40194 w 792653"/>
                <a:gd name="connsiteY145" fmla="*/ 1573571 h 2803644"/>
                <a:gd name="connsiteX146" fmla="*/ 36174 w 792653"/>
                <a:gd name="connsiteY146" fmla="*/ 1577591 h 2803644"/>
                <a:gd name="connsiteX147" fmla="*/ 26126 w 792653"/>
                <a:gd name="connsiteY147" fmla="*/ 1589649 h 2803644"/>
                <a:gd name="connsiteX148" fmla="*/ 20097 w 792653"/>
                <a:gd name="connsiteY148" fmla="*/ 1601707 h 2803644"/>
                <a:gd name="connsiteX149" fmla="*/ 18087 w 792653"/>
                <a:gd name="connsiteY149" fmla="*/ 1607736 h 2803644"/>
                <a:gd name="connsiteX150" fmla="*/ 14068 w 792653"/>
                <a:gd name="connsiteY150" fmla="*/ 1613765 h 2803644"/>
                <a:gd name="connsiteX151" fmla="*/ 12058 w 792653"/>
                <a:gd name="connsiteY151" fmla="*/ 1619794 h 2803644"/>
                <a:gd name="connsiteX152" fmla="*/ 0 w 792653"/>
                <a:gd name="connsiteY152" fmla="*/ 1635871 h 2803644"/>
                <a:gd name="connsiteX153" fmla="*/ 377372 w 792653"/>
                <a:gd name="connsiteY153" fmla="*/ 2803644 h 2803644"/>
                <a:gd name="connsiteX154" fmla="*/ 792653 w 792653"/>
                <a:gd name="connsiteY154" fmla="*/ 2800316 h 2803644"/>
                <a:gd name="connsiteX155" fmla="*/ 773723 w 792653"/>
                <a:gd name="connsiteY155" fmla="*/ 0 h 2803644"/>
                <a:gd name="connsiteX0" fmla="*/ 788269 w 807199"/>
                <a:gd name="connsiteY0" fmla="*/ 0 h 2803644"/>
                <a:gd name="connsiteX1" fmla="*/ 746066 w 807199"/>
                <a:gd name="connsiteY1" fmla="*/ 78377 h 2803644"/>
                <a:gd name="connsiteX2" fmla="*/ 742047 w 807199"/>
                <a:gd name="connsiteY2" fmla="*/ 84406 h 2803644"/>
                <a:gd name="connsiteX3" fmla="*/ 703863 w 807199"/>
                <a:gd name="connsiteY3" fmla="*/ 176851 h 2803644"/>
                <a:gd name="connsiteX4" fmla="*/ 699844 w 807199"/>
                <a:gd name="connsiteY4" fmla="*/ 188909 h 2803644"/>
                <a:gd name="connsiteX5" fmla="*/ 697834 w 807199"/>
                <a:gd name="connsiteY5" fmla="*/ 194938 h 2803644"/>
                <a:gd name="connsiteX6" fmla="*/ 689795 w 807199"/>
                <a:gd name="connsiteY6" fmla="*/ 213025 h 2803644"/>
                <a:gd name="connsiteX7" fmla="*/ 685776 w 807199"/>
                <a:gd name="connsiteY7" fmla="*/ 225083 h 2803644"/>
                <a:gd name="connsiteX8" fmla="*/ 683766 w 807199"/>
                <a:gd name="connsiteY8" fmla="*/ 231112 h 2803644"/>
                <a:gd name="connsiteX9" fmla="*/ 679747 w 807199"/>
                <a:gd name="connsiteY9" fmla="*/ 237141 h 2803644"/>
                <a:gd name="connsiteX10" fmla="*/ 671708 w 807199"/>
                <a:gd name="connsiteY10" fmla="*/ 253218 h 2803644"/>
                <a:gd name="connsiteX11" fmla="*/ 665679 w 807199"/>
                <a:gd name="connsiteY11" fmla="*/ 263266 h 2803644"/>
                <a:gd name="connsiteX12" fmla="*/ 663670 w 807199"/>
                <a:gd name="connsiteY12" fmla="*/ 269295 h 2803644"/>
                <a:gd name="connsiteX13" fmla="*/ 655631 w 807199"/>
                <a:gd name="connsiteY13" fmla="*/ 279344 h 2803644"/>
                <a:gd name="connsiteX14" fmla="*/ 651612 w 807199"/>
                <a:gd name="connsiteY14" fmla="*/ 291402 h 2803644"/>
                <a:gd name="connsiteX15" fmla="*/ 647592 w 807199"/>
                <a:gd name="connsiteY15" fmla="*/ 303460 h 2803644"/>
                <a:gd name="connsiteX16" fmla="*/ 643573 w 807199"/>
                <a:gd name="connsiteY16" fmla="*/ 315518 h 2803644"/>
                <a:gd name="connsiteX17" fmla="*/ 635534 w 807199"/>
                <a:gd name="connsiteY17" fmla="*/ 327576 h 2803644"/>
                <a:gd name="connsiteX18" fmla="*/ 629505 w 807199"/>
                <a:gd name="connsiteY18" fmla="*/ 339634 h 2803644"/>
                <a:gd name="connsiteX19" fmla="*/ 623476 w 807199"/>
                <a:gd name="connsiteY19" fmla="*/ 351692 h 2803644"/>
                <a:gd name="connsiteX20" fmla="*/ 617447 w 807199"/>
                <a:gd name="connsiteY20" fmla="*/ 369779 h 2803644"/>
                <a:gd name="connsiteX21" fmla="*/ 615438 w 807199"/>
                <a:gd name="connsiteY21" fmla="*/ 375808 h 2803644"/>
                <a:gd name="connsiteX22" fmla="*/ 609409 w 807199"/>
                <a:gd name="connsiteY22" fmla="*/ 397914 h 2803644"/>
                <a:gd name="connsiteX23" fmla="*/ 605389 w 807199"/>
                <a:gd name="connsiteY23" fmla="*/ 409972 h 2803644"/>
                <a:gd name="connsiteX24" fmla="*/ 603380 w 807199"/>
                <a:gd name="connsiteY24" fmla="*/ 416001 h 2803644"/>
                <a:gd name="connsiteX25" fmla="*/ 599360 w 807199"/>
                <a:gd name="connsiteY25" fmla="*/ 420021 h 2803644"/>
                <a:gd name="connsiteX26" fmla="*/ 593331 w 807199"/>
                <a:gd name="connsiteY26" fmla="*/ 438108 h 2803644"/>
                <a:gd name="connsiteX27" fmla="*/ 591322 w 807199"/>
                <a:gd name="connsiteY27" fmla="*/ 444137 h 2803644"/>
                <a:gd name="connsiteX28" fmla="*/ 587302 w 807199"/>
                <a:gd name="connsiteY28" fmla="*/ 450166 h 2803644"/>
                <a:gd name="connsiteX29" fmla="*/ 583283 w 807199"/>
                <a:gd name="connsiteY29" fmla="*/ 462224 h 2803644"/>
                <a:gd name="connsiteX30" fmla="*/ 579264 w 807199"/>
                <a:gd name="connsiteY30" fmla="*/ 476291 h 2803644"/>
                <a:gd name="connsiteX31" fmla="*/ 575244 w 807199"/>
                <a:gd name="connsiteY31" fmla="*/ 482320 h 2803644"/>
                <a:gd name="connsiteX32" fmla="*/ 573235 w 807199"/>
                <a:gd name="connsiteY32" fmla="*/ 488349 h 2803644"/>
                <a:gd name="connsiteX33" fmla="*/ 569215 w 807199"/>
                <a:gd name="connsiteY33" fmla="*/ 492369 h 2803644"/>
                <a:gd name="connsiteX34" fmla="*/ 565196 w 807199"/>
                <a:gd name="connsiteY34" fmla="*/ 504427 h 2803644"/>
                <a:gd name="connsiteX35" fmla="*/ 557157 w 807199"/>
                <a:gd name="connsiteY35" fmla="*/ 516485 h 2803644"/>
                <a:gd name="connsiteX36" fmla="*/ 551128 w 807199"/>
                <a:gd name="connsiteY36" fmla="*/ 526533 h 2803644"/>
                <a:gd name="connsiteX37" fmla="*/ 549119 w 807199"/>
                <a:gd name="connsiteY37" fmla="*/ 532562 h 2803644"/>
                <a:gd name="connsiteX38" fmla="*/ 541080 w 807199"/>
                <a:gd name="connsiteY38" fmla="*/ 544620 h 2803644"/>
                <a:gd name="connsiteX39" fmla="*/ 533041 w 807199"/>
                <a:gd name="connsiteY39" fmla="*/ 572756 h 2803644"/>
                <a:gd name="connsiteX40" fmla="*/ 529022 w 807199"/>
                <a:gd name="connsiteY40" fmla="*/ 578785 h 2803644"/>
                <a:gd name="connsiteX41" fmla="*/ 525002 w 807199"/>
                <a:gd name="connsiteY41" fmla="*/ 590843 h 2803644"/>
                <a:gd name="connsiteX42" fmla="*/ 516964 w 807199"/>
                <a:gd name="connsiteY42" fmla="*/ 602901 h 2803644"/>
                <a:gd name="connsiteX43" fmla="*/ 512944 w 807199"/>
                <a:gd name="connsiteY43" fmla="*/ 608930 h 2803644"/>
                <a:gd name="connsiteX44" fmla="*/ 504906 w 807199"/>
                <a:gd name="connsiteY44" fmla="*/ 627017 h 2803644"/>
                <a:gd name="connsiteX45" fmla="*/ 502896 w 807199"/>
                <a:gd name="connsiteY45" fmla="*/ 635055 h 2803644"/>
                <a:gd name="connsiteX46" fmla="*/ 496867 w 807199"/>
                <a:gd name="connsiteY46" fmla="*/ 653142 h 2803644"/>
                <a:gd name="connsiteX47" fmla="*/ 494857 w 807199"/>
                <a:gd name="connsiteY47" fmla="*/ 659171 h 2803644"/>
                <a:gd name="connsiteX48" fmla="*/ 492848 w 807199"/>
                <a:gd name="connsiteY48" fmla="*/ 665200 h 2803644"/>
                <a:gd name="connsiteX49" fmla="*/ 488828 w 807199"/>
                <a:gd name="connsiteY49" fmla="*/ 671229 h 2803644"/>
                <a:gd name="connsiteX50" fmla="*/ 486819 w 807199"/>
                <a:gd name="connsiteY50" fmla="*/ 677258 h 2803644"/>
                <a:gd name="connsiteX51" fmla="*/ 482799 w 807199"/>
                <a:gd name="connsiteY51" fmla="*/ 681278 h 2803644"/>
                <a:gd name="connsiteX52" fmla="*/ 478780 w 807199"/>
                <a:gd name="connsiteY52" fmla="*/ 687307 h 2803644"/>
                <a:gd name="connsiteX53" fmla="*/ 476770 w 807199"/>
                <a:gd name="connsiteY53" fmla="*/ 693336 h 2803644"/>
                <a:gd name="connsiteX54" fmla="*/ 472751 w 807199"/>
                <a:gd name="connsiteY54" fmla="*/ 699365 h 2803644"/>
                <a:gd name="connsiteX55" fmla="*/ 464712 w 807199"/>
                <a:gd name="connsiteY55" fmla="*/ 717452 h 2803644"/>
                <a:gd name="connsiteX56" fmla="*/ 458683 w 807199"/>
                <a:gd name="connsiteY56" fmla="*/ 737549 h 2803644"/>
                <a:gd name="connsiteX57" fmla="*/ 456674 w 807199"/>
                <a:gd name="connsiteY57" fmla="*/ 743578 h 2803644"/>
                <a:gd name="connsiteX58" fmla="*/ 452654 w 807199"/>
                <a:gd name="connsiteY58" fmla="*/ 749607 h 2803644"/>
                <a:gd name="connsiteX59" fmla="*/ 444616 w 807199"/>
                <a:gd name="connsiteY59" fmla="*/ 773723 h 2803644"/>
                <a:gd name="connsiteX60" fmla="*/ 442606 w 807199"/>
                <a:gd name="connsiteY60" fmla="*/ 779752 h 2803644"/>
                <a:gd name="connsiteX61" fmla="*/ 440596 w 807199"/>
                <a:gd name="connsiteY61" fmla="*/ 785781 h 2803644"/>
                <a:gd name="connsiteX62" fmla="*/ 436577 w 807199"/>
                <a:gd name="connsiteY62" fmla="*/ 799848 h 2803644"/>
                <a:gd name="connsiteX63" fmla="*/ 432558 w 807199"/>
                <a:gd name="connsiteY63" fmla="*/ 805877 h 2803644"/>
                <a:gd name="connsiteX64" fmla="*/ 426529 w 807199"/>
                <a:gd name="connsiteY64" fmla="*/ 815926 h 2803644"/>
                <a:gd name="connsiteX65" fmla="*/ 422509 w 807199"/>
                <a:gd name="connsiteY65" fmla="*/ 827984 h 2803644"/>
                <a:gd name="connsiteX66" fmla="*/ 418490 w 807199"/>
                <a:gd name="connsiteY66" fmla="*/ 834013 h 2803644"/>
                <a:gd name="connsiteX67" fmla="*/ 414471 w 807199"/>
                <a:gd name="connsiteY67" fmla="*/ 846071 h 2803644"/>
                <a:gd name="connsiteX68" fmla="*/ 412461 w 807199"/>
                <a:gd name="connsiteY68" fmla="*/ 852100 h 2803644"/>
                <a:gd name="connsiteX69" fmla="*/ 408442 w 807199"/>
                <a:gd name="connsiteY69" fmla="*/ 858129 h 2803644"/>
                <a:gd name="connsiteX70" fmla="*/ 402413 w 807199"/>
                <a:gd name="connsiteY70" fmla="*/ 876216 h 2803644"/>
                <a:gd name="connsiteX71" fmla="*/ 400403 w 807199"/>
                <a:gd name="connsiteY71" fmla="*/ 882245 h 2803644"/>
                <a:gd name="connsiteX72" fmla="*/ 394374 w 807199"/>
                <a:gd name="connsiteY72" fmla="*/ 888274 h 2803644"/>
                <a:gd name="connsiteX73" fmla="*/ 386335 w 807199"/>
                <a:gd name="connsiteY73" fmla="*/ 906361 h 2803644"/>
                <a:gd name="connsiteX74" fmla="*/ 382316 w 807199"/>
                <a:gd name="connsiteY74" fmla="*/ 918419 h 2803644"/>
                <a:gd name="connsiteX75" fmla="*/ 378297 w 807199"/>
                <a:gd name="connsiteY75" fmla="*/ 924448 h 2803644"/>
                <a:gd name="connsiteX76" fmla="*/ 374277 w 807199"/>
                <a:gd name="connsiteY76" fmla="*/ 936506 h 2803644"/>
                <a:gd name="connsiteX77" fmla="*/ 368248 w 807199"/>
                <a:gd name="connsiteY77" fmla="*/ 948564 h 2803644"/>
                <a:gd name="connsiteX78" fmla="*/ 364229 w 807199"/>
                <a:gd name="connsiteY78" fmla="*/ 954593 h 2803644"/>
                <a:gd name="connsiteX79" fmla="*/ 360210 w 807199"/>
                <a:gd name="connsiteY79" fmla="*/ 966651 h 2803644"/>
                <a:gd name="connsiteX80" fmla="*/ 352171 w 807199"/>
                <a:gd name="connsiteY80" fmla="*/ 990767 h 2803644"/>
                <a:gd name="connsiteX81" fmla="*/ 350161 w 807199"/>
                <a:gd name="connsiteY81" fmla="*/ 996796 h 2803644"/>
                <a:gd name="connsiteX82" fmla="*/ 348152 w 807199"/>
                <a:gd name="connsiteY82" fmla="*/ 1002825 h 2803644"/>
                <a:gd name="connsiteX83" fmla="*/ 344132 w 807199"/>
                <a:gd name="connsiteY83" fmla="*/ 1006844 h 2803644"/>
                <a:gd name="connsiteX84" fmla="*/ 338103 w 807199"/>
                <a:gd name="connsiteY84" fmla="*/ 1018902 h 2803644"/>
                <a:gd name="connsiteX85" fmla="*/ 336093 w 807199"/>
                <a:gd name="connsiteY85" fmla="*/ 1024931 h 2803644"/>
                <a:gd name="connsiteX86" fmla="*/ 332074 w 807199"/>
                <a:gd name="connsiteY86" fmla="*/ 1030960 h 2803644"/>
                <a:gd name="connsiteX87" fmla="*/ 326045 w 807199"/>
                <a:gd name="connsiteY87" fmla="*/ 1041009 h 2803644"/>
                <a:gd name="connsiteX88" fmla="*/ 318006 w 807199"/>
                <a:gd name="connsiteY88" fmla="*/ 1059096 h 2803644"/>
                <a:gd name="connsiteX89" fmla="*/ 313987 w 807199"/>
                <a:gd name="connsiteY89" fmla="*/ 1073163 h 2803644"/>
                <a:gd name="connsiteX90" fmla="*/ 305948 w 807199"/>
                <a:gd name="connsiteY90" fmla="*/ 1081202 h 2803644"/>
                <a:gd name="connsiteX91" fmla="*/ 301929 w 807199"/>
                <a:gd name="connsiteY91" fmla="*/ 1087231 h 2803644"/>
                <a:gd name="connsiteX92" fmla="*/ 299919 w 807199"/>
                <a:gd name="connsiteY92" fmla="*/ 1093260 h 2803644"/>
                <a:gd name="connsiteX93" fmla="*/ 295900 w 807199"/>
                <a:gd name="connsiteY93" fmla="*/ 1097280 h 2803644"/>
                <a:gd name="connsiteX94" fmla="*/ 293890 w 807199"/>
                <a:gd name="connsiteY94" fmla="*/ 1103309 h 2803644"/>
                <a:gd name="connsiteX95" fmla="*/ 285852 w 807199"/>
                <a:gd name="connsiteY95" fmla="*/ 1115367 h 2803644"/>
                <a:gd name="connsiteX96" fmla="*/ 283842 w 807199"/>
                <a:gd name="connsiteY96" fmla="*/ 1121396 h 2803644"/>
                <a:gd name="connsiteX97" fmla="*/ 275803 w 807199"/>
                <a:gd name="connsiteY97" fmla="*/ 1133454 h 2803644"/>
                <a:gd name="connsiteX98" fmla="*/ 267765 w 807199"/>
                <a:gd name="connsiteY98" fmla="*/ 1157570 h 2803644"/>
                <a:gd name="connsiteX99" fmla="*/ 265755 w 807199"/>
                <a:gd name="connsiteY99" fmla="*/ 1163599 h 2803644"/>
                <a:gd name="connsiteX100" fmla="*/ 263745 w 807199"/>
                <a:gd name="connsiteY100" fmla="*/ 1169628 h 2803644"/>
                <a:gd name="connsiteX101" fmla="*/ 255707 w 807199"/>
                <a:gd name="connsiteY101" fmla="*/ 1181686 h 2803644"/>
                <a:gd name="connsiteX102" fmla="*/ 251687 w 807199"/>
                <a:gd name="connsiteY102" fmla="*/ 1193744 h 2803644"/>
                <a:gd name="connsiteX103" fmla="*/ 247668 w 807199"/>
                <a:gd name="connsiteY103" fmla="*/ 1199773 h 2803644"/>
                <a:gd name="connsiteX104" fmla="*/ 245658 w 807199"/>
                <a:gd name="connsiteY104" fmla="*/ 1205802 h 2803644"/>
                <a:gd name="connsiteX105" fmla="*/ 241639 w 807199"/>
                <a:gd name="connsiteY105" fmla="*/ 1211831 h 2803644"/>
                <a:gd name="connsiteX106" fmla="*/ 233600 w 807199"/>
                <a:gd name="connsiteY106" fmla="*/ 1229918 h 2803644"/>
                <a:gd name="connsiteX107" fmla="*/ 229581 w 807199"/>
                <a:gd name="connsiteY107" fmla="*/ 1241976 h 2803644"/>
                <a:gd name="connsiteX108" fmla="*/ 227571 w 807199"/>
                <a:gd name="connsiteY108" fmla="*/ 1248005 h 2803644"/>
                <a:gd name="connsiteX109" fmla="*/ 215513 w 807199"/>
                <a:gd name="connsiteY109" fmla="*/ 1264082 h 2803644"/>
                <a:gd name="connsiteX110" fmla="*/ 211494 w 807199"/>
                <a:gd name="connsiteY110" fmla="*/ 1276140 h 2803644"/>
                <a:gd name="connsiteX111" fmla="*/ 209484 w 807199"/>
                <a:gd name="connsiteY111" fmla="*/ 1282169 h 2803644"/>
                <a:gd name="connsiteX112" fmla="*/ 205465 w 807199"/>
                <a:gd name="connsiteY112" fmla="*/ 1288198 h 2803644"/>
                <a:gd name="connsiteX113" fmla="*/ 199436 w 807199"/>
                <a:gd name="connsiteY113" fmla="*/ 1298247 h 2803644"/>
                <a:gd name="connsiteX114" fmla="*/ 193407 w 807199"/>
                <a:gd name="connsiteY114" fmla="*/ 1310305 h 2803644"/>
                <a:gd name="connsiteX115" fmla="*/ 189388 w 807199"/>
                <a:gd name="connsiteY115" fmla="*/ 1322363 h 2803644"/>
                <a:gd name="connsiteX116" fmla="*/ 187378 w 807199"/>
                <a:gd name="connsiteY116" fmla="*/ 1328392 h 2803644"/>
                <a:gd name="connsiteX117" fmla="*/ 181349 w 807199"/>
                <a:gd name="connsiteY117" fmla="*/ 1346479 h 2803644"/>
                <a:gd name="connsiteX118" fmla="*/ 179339 w 807199"/>
                <a:gd name="connsiteY118" fmla="*/ 1352508 h 2803644"/>
                <a:gd name="connsiteX119" fmla="*/ 175320 w 807199"/>
                <a:gd name="connsiteY119" fmla="*/ 1358537 h 2803644"/>
                <a:gd name="connsiteX120" fmla="*/ 173310 w 807199"/>
                <a:gd name="connsiteY120" fmla="*/ 1364566 h 2803644"/>
                <a:gd name="connsiteX121" fmla="*/ 165272 w 807199"/>
                <a:gd name="connsiteY121" fmla="*/ 1376624 h 2803644"/>
                <a:gd name="connsiteX122" fmla="*/ 161252 w 807199"/>
                <a:gd name="connsiteY122" fmla="*/ 1388682 h 2803644"/>
                <a:gd name="connsiteX123" fmla="*/ 159242 w 807199"/>
                <a:gd name="connsiteY123" fmla="*/ 1394711 h 2803644"/>
                <a:gd name="connsiteX124" fmla="*/ 155223 w 807199"/>
                <a:gd name="connsiteY124" fmla="*/ 1400740 h 2803644"/>
                <a:gd name="connsiteX125" fmla="*/ 151204 w 807199"/>
                <a:gd name="connsiteY125" fmla="*/ 1412798 h 2803644"/>
                <a:gd name="connsiteX126" fmla="*/ 149194 w 807199"/>
                <a:gd name="connsiteY126" fmla="*/ 1418827 h 2803644"/>
                <a:gd name="connsiteX127" fmla="*/ 145175 w 807199"/>
                <a:gd name="connsiteY127" fmla="*/ 1424856 h 2803644"/>
                <a:gd name="connsiteX128" fmla="*/ 141155 w 807199"/>
                <a:gd name="connsiteY128" fmla="*/ 1428875 h 2803644"/>
                <a:gd name="connsiteX129" fmla="*/ 127088 w 807199"/>
                <a:gd name="connsiteY129" fmla="*/ 1444952 h 2803644"/>
                <a:gd name="connsiteX130" fmla="*/ 119049 w 807199"/>
                <a:gd name="connsiteY130" fmla="*/ 1457011 h 2803644"/>
                <a:gd name="connsiteX131" fmla="*/ 115030 w 807199"/>
                <a:gd name="connsiteY131" fmla="*/ 1463040 h 2803644"/>
                <a:gd name="connsiteX132" fmla="*/ 111010 w 807199"/>
                <a:gd name="connsiteY132" fmla="*/ 1467059 h 2803644"/>
                <a:gd name="connsiteX133" fmla="*/ 104981 w 807199"/>
                <a:gd name="connsiteY133" fmla="*/ 1477107 h 2803644"/>
                <a:gd name="connsiteX134" fmla="*/ 102972 w 807199"/>
                <a:gd name="connsiteY134" fmla="*/ 1483136 h 2803644"/>
                <a:gd name="connsiteX135" fmla="*/ 98952 w 807199"/>
                <a:gd name="connsiteY135" fmla="*/ 1489165 h 2803644"/>
                <a:gd name="connsiteX136" fmla="*/ 94933 w 807199"/>
                <a:gd name="connsiteY136" fmla="*/ 1503233 h 2803644"/>
                <a:gd name="connsiteX137" fmla="*/ 90914 w 807199"/>
                <a:gd name="connsiteY137" fmla="*/ 1509262 h 2803644"/>
                <a:gd name="connsiteX138" fmla="*/ 88904 w 807199"/>
                <a:gd name="connsiteY138" fmla="*/ 1515291 h 2803644"/>
                <a:gd name="connsiteX139" fmla="*/ 80865 w 807199"/>
                <a:gd name="connsiteY139" fmla="*/ 1527349 h 2803644"/>
                <a:gd name="connsiteX140" fmla="*/ 76846 w 807199"/>
                <a:gd name="connsiteY140" fmla="*/ 1533378 h 2803644"/>
                <a:gd name="connsiteX141" fmla="*/ 72827 w 807199"/>
                <a:gd name="connsiteY141" fmla="*/ 1539407 h 2803644"/>
                <a:gd name="connsiteX142" fmla="*/ 70817 w 807199"/>
                <a:gd name="connsiteY142" fmla="*/ 1545436 h 2803644"/>
                <a:gd name="connsiteX143" fmla="*/ 62778 w 807199"/>
                <a:gd name="connsiteY143" fmla="*/ 1555484 h 2803644"/>
                <a:gd name="connsiteX144" fmla="*/ 56749 w 807199"/>
                <a:gd name="connsiteY144" fmla="*/ 1567542 h 2803644"/>
                <a:gd name="connsiteX145" fmla="*/ 54740 w 807199"/>
                <a:gd name="connsiteY145" fmla="*/ 1573571 h 2803644"/>
                <a:gd name="connsiteX146" fmla="*/ 50720 w 807199"/>
                <a:gd name="connsiteY146" fmla="*/ 1577591 h 2803644"/>
                <a:gd name="connsiteX147" fmla="*/ 40672 w 807199"/>
                <a:gd name="connsiteY147" fmla="*/ 1589649 h 2803644"/>
                <a:gd name="connsiteX148" fmla="*/ 34643 w 807199"/>
                <a:gd name="connsiteY148" fmla="*/ 1601707 h 2803644"/>
                <a:gd name="connsiteX149" fmla="*/ 32633 w 807199"/>
                <a:gd name="connsiteY149" fmla="*/ 1607736 h 2803644"/>
                <a:gd name="connsiteX150" fmla="*/ 28614 w 807199"/>
                <a:gd name="connsiteY150" fmla="*/ 1613765 h 2803644"/>
                <a:gd name="connsiteX151" fmla="*/ 26604 w 807199"/>
                <a:gd name="connsiteY151" fmla="*/ 1619794 h 2803644"/>
                <a:gd name="connsiteX152" fmla="*/ 391918 w 807199"/>
                <a:gd name="connsiteY152" fmla="*/ 2803644 h 2803644"/>
                <a:gd name="connsiteX153" fmla="*/ 807199 w 807199"/>
                <a:gd name="connsiteY153" fmla="*/ 2800316 h 2803644"/>
                <a:gd name="connsiteX154" fmla="*/ 788269 w 807199"/>
                <a:gd name="connsiteY154" fmla="*/ 0 h 2803644"/>
                <a:gd name="connsiteX0" fmla="*/ 785492 w 804422"/>
                <a:gd name="connsiteY0" fmla="*/ 0 h 2803644"/>
                <a:gd name="connsiteX1" fmla="*/ 743289 w 804422"/>
                <a:gd name="connsiteY1" fmla="*/ 78377 h 2803644"/>
                <a:gd name="connsiteX2" fmla="*/ 739270 w 804422"/>
                <a:gd name="connsiteY2" fmla="*/ 84406 h 2803644"/>
                <a:gd name="connsiteX3" fmla="*/ 701086 w 804422"/>
                <a:gd name="connsiteY3" fmla="*/ 176851 h 2803644"/>
                <a:gd name="connsiteX4" fmla="*/ 697067 w 804422"/>
                <a:gd name="connsiteY4" fmla="*/ 188909 h 2803644"/>
                <a:gd name="connsiteX5" fmla="*/ 695057 w 804422"/>
                <a:gd name="connsiteY5" fmla="*/ 194938 h 2803644"/>
                <a:gd name="connsiteX6" fmla="*/ 687018 w 804422"/>
                <a:gd name="connsiteY6" fmla="*/ 213025 h 2803644"/>
                <a:gd name="connsiteX7" fmla="*/ 682999 w 804422"/>
                <a:gd name="connsiteY7" fmla="*/ 225083 h 2803644"/>
                <a:gd name="connsiteX8" fmla="*/ 680989 w 804422"/>
                <a:gd name="connsiteY8" fmla="*/ 231112 h 2803644"/>
                <a:gd name="connsiteX9" fmla="*/ 676970 w 804422"/>
                <a:gd name="connsiteY9" fmla="*/ 237141 h 2803644"/>
                <a:gd name="connsiteX10" fmla="*/ 668931 w 804422"/>
                <a:gd name="connsiteY10" fmla="*/ 253218 h 2803644"/>
                <a:gd name="connsiteX11" fmla="*/ 662902 w 804422"/>
                <a:gd name="connsiteY11" fmla="*/ 263266 h 2803644"/>
                <a:gd name="connsiteX12" fmla="*/ 660893 w 804422"/>
                <a:gd name="connsiteY12" fmla="*/ 269295 h 2803644"/>
                <a:gd name="connsiteX13" fmla="*/ 652854 w 804422"/>
                <a:gd name="connsiteY13" fmla="*/ 279344 h 2803644"/>
                <a:gd name="connsiteX14" fmla="*/ 648835 w 804422"/>
                <a:gd name="connsiteY14" fmla="*/ 291402 h 2803644"/>
                <a:gd name="connsiteX15" fmla="*/ 644815 w 804422"/>
                <a:gd name="connsiteY15" fmla="*/ 303460 h 2803644"/>
                <a:gd name="connsiteX16" fmla="*/ 640796 w 804422"/>
                <a:gd name="connsiteY16" fmla="*/ 315518 h 2803644"/>
                <a:gd name="connsiteX17" fmla="*/ 632757 w 804422"/>
                <a:gd name="connsiteY17" fmla="*/ 327576 h 2803644"/>
                <a:gd name="connsiteX18" fmla="*/ 626728 w 804422"/>
                <a:gd name="connsiteY18" fmla="*/ 339634 h 2803644"/>
                <a:gd name="connsiteX19" fmla="*/ 620699 w 804422"/>
                <a:gd name="connsiteY19" fmla="*/ 351692 h 2803644"/>
                <a:gd name="connsiteX20" fmla="*/ 614670 w 804422"/>
                <a:gd name="connsiteY20" fmla="*/ 369779 h 2803644"/>
                <a:gd name="connsiteX21" fmla="*/ 612661 w 804422"/>
                <a:gd name="connsiteY21" fmla="*/ 375808 h 2803644"/>
                <a:gd name="connsiteX22" fmla="*/ 606632 w 804422"/>
                <a:gd name="connsiteY22" fmla="*/ 397914 h 2803644"/>
                <a:gd name="connsiteX23" fmla="*/ 602612 w 804422"/>
                <a:gd name="connsiteY23" fmla="*/ 409972 h 2803644"/>
                <a:gd name="connsiteX24" fmla="*/ 600603 w 804422"/>
                <a:gd name="connsiteY24" fmla="*/ 416001 h 2803644"/>
                <a:gd name="connsiteX25" fmla="*/ 596583 w 804422"/>
                <a:gd name="connsiteY25" fmla="*/ 420021 h 2803644"/>
                <a:gd name="connsiteX26" fmla="*/ 590554 w 804422"/>
                <a:gd name="connsiteY26" fmla="*/ 438108 h 2803644"/>
                <a:gd name="connsiteX27" fmla="*/ 588545 w 804422"/>
                <a:gd name="connsiteY27" fmla="*/ 444137 h 2803644"/>
                <a:gd name="connsiteX28" fmla="*/ 584525 w 804422"/>
                <a:gd name="connsiteY28" fmla="*/ 450166 h 2803644"/>
                <a:gd name="connsiteX29" fmla="*/ 580506 w 804422"/>
                <a:gd name="connsiteY29" fmla="*/ 462224 h 2803644"/>
                <a:gd name="connsiteX30" fmla="*/ 576487 w 804422"/>
                <a:gd name="connsiteY30" fmla="*/ 476291 h 2803644"/>
                <a:gd name="connsiteX31" fmla="*/ 572467 w 804422"/>
                <a:gd name="connsiteY31" fmla="*/ 482320 h 2803644"/>
                <a:gd name="connsiteX32" fmla="*/ 570458 w 804422"/>
                <a:gd name="connsiteY32" fmla="*/ 488349 h 2803644"/>
                <a:gd name="connsiteX33" fmla="*/ 566438 w 804422"/>
                <a:gd name="connsiteY33" fmla="*/ 492369 h 2803644"/>
                <a:gd name="connsiteX34" fmla="*/ 562419 w 804422"/>
                <a:gd name="connsiteY34" fmla="*/ 504427 h 2803644"/>
                <a:gd name="connsiteX35" fmla="*/ 554380 w 804422"/>
                <a:gd name="connsiteY35" fmla="*/ 516485 h 2803644"/>
                <a:gd name="connsiteX36" fmla="*/ 548351 w 804422"/>
                <a:gd name="connsiteY36" fmla="*/ 526533 h 2803644"/>
                <a:gd name="connsiteX37" fmla="*/ 546342 w 804422"/>
                <a:gd name="connsiteY37" fmla="*/ 532562 h 2803644"/>
                <a:gd name="connsiteX38" fmla="*/ 538303 w 804422"/>
                <a:gd name="connsiteY38" fmla="*/ 544620 h 2803644"/>
                <a:gd name="connsiteX39" fmla="*/ 530264 w 804422"/>
                <a:gd name="connsiteY39" fmla="*/ 572756 h 2803644"/>
                <a:gd name="connsiteX40" fmla="*/ 526245 w 804422"/>
                <a:gd name="connsiteY40" fmla="*/ 578785 h 2803644"/>
                <a:gd name="connsiteX41" fmla="*/ 522225 w 804422"/>
                <a:gd name="connsiteY41" fmla="*/ 590843 h 2803644"/>
                <a:gd name="connsiteX42" fmla="*/ 514187 w 804422"/>
                <a:gd name="connsiteY42" fmla="*/ 602901 h 2803644"/>
                <a:gd name="connsiteX43" fmla="*/ 510167 w 804422"/>
                <a:gd name="connsiteY43" fmla="*/ 608930 h 2803644"/>
                <a:gd name="connsiteX44" fmla="*/ 502129 w 804422"/>
                <a:gd name="connsiteY44" fmla="*/ 627017 h 2803644"/>
                <a:gd name="connsiteX45" fmla="*/ 500119 w 804422"/>
                <a:gd name="connsiteY45" fmla="*/ 635055 h 2803644"/>
                <a:gd name="connsiteX46" fmla="*/ 494090 w 804422"/>
                <a:gd name="connsiteY46" fmla="*/ 653142 h 2803644"/>
                <a:gd name="connsiteX47" fmla="*/ 492080 w 804422"/>
                <a:gd name="connsiteY47" fmla="*/ 659171 h 2803644"/>
                <a:gd name="connsiteX48" fmla="*/ 490071 w 804422"/>
                <a:gd name="connsiteY48" fmla="*/ 665200 h 2803644"/>
                <a:gd name="connsiteX49" fmla="*/ 486051 w 804422"/>
                <a:gd name="connsiteY49" fmla="*/ 671229 h 2803644"/>
                <a:gd name="connsiteX50" fmla="*/ 484042 w 804422"/>
                <a:gd name="connsiteY50" fmla="*/ 677258 h 2803644"/>
                <a:gd name="connsiteX51" fmla="*/ 480022 w 804422"/>
                <a:gd name="connsiteY51" fmla="*/ 681278 h 2803644"/>
                <a:gd name="connsiteX52" fmla="*/ 476003 w 804422"/>
                <a:gd name="connsiteY52" fmla="*/ 687307 h 2803644"/>
                <a:gd name="connsiteX53" fmla="*/ 473993 w 804422"/>
                <a:gd name="connsiteY53" fmla="*/ 693336 h 2803644"/>
                <a:gd name="connsiteX54" fmla="*/ 469974 w 804422"/>
                <a:gd name="connsiteY54" fmla="*/ 699365 h 2803644"/>
                <a:gd name="connsiteX55" fmla="*/ 461935 w 804422"/>
                <a:gd name="connsiteY55" fmla="*/ 717452 h 2803644"/>
                <a:gd name="connsiteX56" fmla="*/ 455906 w 804422"/>
                <a:gd name="connsiteY56" fmla="*/ 737549 h 2803644"/>
                <a:gd name="connsiteX57" fmla="*/ 453897 w 804422"/>
                <a:gd name="connsiteY57" fmla="*/ 743578 h 2803644"/>
                <a:gd name="connsiteX58" fmla="*/ 449877 w 804422"/>
                <a:gd name="connsiteY58" fmla="*/ 749607 h 2803644"/>
                <a:gd name="connsiteX59" fmla="*/ 441839 w 804422"/>
                <a:gd name="connsiteY59" fmla="*/ 773723 h 2803644"/>
                <a:gd name="connsiteX60" fmla="*/ 439829 w 804422"/>
                <a:gd name="connsiteY60" fmla="*/ 779752 h 2803644"/>
                <a:gd name="connsiteX61" fmla="*/ 437819 w 804422"/>
                <a:gd name="connsiteY61" fmla="*/ 785781 h 2803644"/>
                <a:gd name="connsiteX62" fmla="*/ 433800 w 804422"/>
                <a:gd name="connsiteY62" fmla="*/ 799848 h 2803644"/>
                <a:gd name="connsiteX63" fmla="*/ 429781 w 804422"/>
                <a:gd name="connsiteY63" fmla="*/ 805877 h 2803644"/>
                <a:gd name="connsiteX64" fmla="*/ 423752 w 804422"/>
                <a:gd name="connsiteY64" fmla="*/ 815926 h 2803644"/>
                <a:gd name="connsiteX65" fmla="*/ 419732 w 804422"/>
                <a:gd name="connsiteY65" fmla="*/ 827984 h 2803644"/>
                <a:gd name="connsiteX66" fmla="*/ 415713 w 804422"/>
                <a:gd name="connsiteY66" fmla="*/ 834013 h 2803644"/>
                <a:gd name="connsiteX67" fmla="*/ 411694 w 804422"/>
                <a:gd name="connsiteY67" fmla="*/ 846071 h 2803644"/>
                <a:gd name="connsiteX68" fmla="*/ 409684 w 804422"/>
                <a:gd name="connsiteY68" fmla="*/ 852100 h 2803644"/>
                <a:gd name="connsiteX69" fmla="*/ 405665 w 804422"/>
                <a:gd name="connsiteY69" fmla="*/ 858129 h 2803644"/>
                <a:gd name="connsiteX70" fmla="*/ 399636 w 804422"/>
                <a:gd name="connsiteY70" fmla="*/ 876216 h 2803644"/>
                <a:gd name="connsiteX71" fmla="*/ 397626 w 804422"/>
                <a:gd name="connsiteY71" fmla="*/ 882245 h 2803644"/>
                <a:gd name="connsiteX72" fmla="*/ 391597 w 804422"/>
                <a:gd name="connsiteY72" fmla="*/ 888274 h 2803644"/>
                <a:gd name="connsiteX73" fmla="*/ 383558 w 804422"/>
                <a:gd name="connsiteY73" fmla="*/ 906361 h 2803644"/>
                <a:gd name="connsiteX74" fmla="*/ 379539 w 804422"/>
                <a:gd name="connsiteY74" fmla="*/ 918419 h 2803644"/>
                <a:gd name="connsiteX75" fmla="*/ 375520 w 804422"/>
                <a:gd name="connsiteY75" fmla="*/ 924448 h 2803644"/>
                <a:gd name="connsiteX76" fmla="*/ 371500 w 804422"/>
                <a:gd name="connsiteY76" fmla="*/ 936506 h 2803644"/>
                <a:gd name="connsiteX77" fmla="*/ 365471 w 804422"/>
                <a:gd name="connsiteY77" fmla="*/ 948564 h 2803644"/>
                <a:gd name="connsiteX78" fmla="*/ 361452 w 804422"/>
                <a:gd name="connsiteY78" fmla="*/ 954593 h 2803644"/>
                <a:gd name="connsiteX79" fmla="*/ 357433 w 804422"/>
                <a:gd name="connsiteY79" fmla="*/ 966651 h 2803644"/>
                <a:gd name="connsiteX80" fmla="*/ 349394 w 804422"/>
                <a:gd name="connsiteY80" fmla="*/ 990767 h 2803644"/>
                <a:gd name="connsiteX81" fmla="*/ 347384 w 804422"/>
                <a:gd name="connsiteY81" fmla="*/ 996796 h 2803644"/>
                <a:gd name="connsiteX82" fmla="*/ 345375 w 804422"/>
                <a:gd name="connsiteY82" fmla="*/ 1002825 h 2803644"/>
                <a:gd name="connsiteX83" fmla="*/ 341355 w 804422"/>
                <a:gd name="connsiteY83" fmla="*/ 1006844 h 2803644"/>
                <a:gd name="connsiteX84" fmla="*/ 335326 w 804422"/>
                <a:gd name="connsiteY84" fmla="*/ 1018902 h 2803644"/>
                <a:gd name="connsiteX85" fmla="*/ 333316 w 804422"/>
                <a:gd name="connsiteY85" fmla="*/ 1024931 h 2803644"/>
                <a:gd name="connsiteX86" fmla="*/ 329297 w 804422"/>
                <a:gd name="connsiteY86" fmla="*/ 1030960 h 2803644"/>
                <a:gd name="connsiteX87" fmla="*/ 323268 w 804422"/>
                <a:gd name="connsiteY87" fmla="*/ 1041009 h 2803644"/>
                <a:gd name="connsiteX88" fmla="*/ 315229 w 804422"/>
                <a:gd name="connsiteY88" fmla="*/ 1059096 h 2803644"/>
                <a:gd name="connsiteX89" fmla="*/ 311210 w 804422"/>
                <a:gd name="connsiteY89" fmla="*/ 1073163 h 2803644"/>
                <a:gd name="connsiteX90" fmla="*/ 303171 w 804422"/>
                <a:gd name="connsiteY90" fmla="*/ 1081202 h 2803644"/>
                <a:gd name="connsiteX91" fmla="*/ 299152 w 804422"/>
                <a:gd name="connsiteY91" fmla="*/ 1087231 h 2803644"/>
                <a:gd name="connsiteX92" fmla="*/ 297142 w 804422"/>
                <a:gd name="connsiteY92" fmla="*/ 1093260 h 2803644"/>
                <a:gd name="connsiteX93" fmla="*/ 293123 w 804422"/>
                <a:gd name="connsiteY93" fmla="*/ 1097280 h 2803644"/>
                <a:gd name="connsiteX94" fmla="*/ 291113 w 804422"/>
                <a:gd name="connsiteY94" fmla="*/ 1103309 h 2803644"/>
                <a:gd name="connsiteX95" fmla="*/ 283075 w 804422"/>
                <a:gd name="connsiteY95" fmla="*/ 1115367 h 2803644"/>
                <a:gd name="connsiteX96" fmla="*/ 281065 w 804422"/>
                <a:gd name="connsiteY96" fmla="*/ 1121396 h 2803644"/>
                <a:gd name="connsiteX97" fmla="*/ 273026 w 804422"/>
                <a:gd name="connsiteY97" fmla="*/ 1133454 h 2803644"/>
                <a:gd name="connsiteX98" fmla="*/ 264988 w 804422"/>
                <a:gd name="connsiteY98" fmla="*/ 1157570 h 2803644"/>
                <a:gd name="connsiteX99" fmla="*/ 262978 w 804422"/>
                <a:gd name="connsiteY99" fmla="*/ 1163599 h 2803644"/>
                <a:gd name="connsiteX100" fmla="*/ 260968 w 804422"/>
                <a:gd name="connsiteY100" fmla="*/ 1169628 h 2803644"/>
                <a:gd name="connsiteX101" fmla="*/ 252930 w 804422"/>
                <a:gd name="connsiteY101" fmla="*/ 1181686 h 2803644"/>
                <a:gd name="connsiteX102" fmla="*/ 248910 w 804422"/>
                <a:gd name="connsiteY102" fmla="*/ 1193744 h 2803644"/>
                <a:gd name="connsiteX103" fmla="*/ 244891 w 804422"/>
                <a:gd name="connsiteY103" fmla="*/ 1199773 h 2803644"/>
                <a:gd name="connsiteX104" fmla="*/ 242881 w 804422"/>
                <a:gd name="connsiteY104" fmla="*/ 1205802 h 2803644"/>
                <a:gd name="connsiteX105" fmla="*/ 238862 w 804422"/>
                <a:gd name="connsiteY105" fmla="*/ 1211831 h 2803644"/>
                <a:gd name="connsiteX106" fmla="*/ 230823 w 804422"/>
                <a:gd name="connsiteY106" fmla="*/ 1229918 h 2803644"/>
                <a:gd name="connsiteX107" fmla="*/ 226804 w 804422"/>
                <a:gd name="connsiteY107" fmla="*/ 1241976 h 2803644"/>
                <a:gd name="connsiteX108" fmla="*/ 224794 w 804422"/>
                <a:gd name="connsiteY108" fmla="*/ 1248005 h 2803644"/>
                <a:gd name="connsiteX109" fmla="*/ 212736 w 804422"/>
                <a:gd name="connsiteY109" fmla="*/ 1264082 h 2803644"/>
                <a:gd name="connsiteX110" fmla="*/ 208717 w 804422"/>
                <a:gd name="connsiteY110" fmla="*/ 1276140 h 2803644"/>
                <a:gd name="connsiteX111" fmla="*/ 206707 w 804422"/>
                <a:gd name="connsiteY111" fmla="*/ 1282169 h 2803644"/>
                <a:gd name="connsiteX112" fmla="*/ 202688 w 804422"/>
                <a:gd name="connsiteY112" fmla="*/ 1288198 h 2803644"/>
                <a:gd name="connsiteX113" fmla="*/ 196659 w 804422"/>
                <a:gd name="connsiteY113" fmla="*/ 1298247 h 2803644"/>
                <a:gd name="connsiteX114" fmla="*/ 190630 w 804422"/>
                <a:gd name="connsiteY114" fmla="*/ 1310305 h 2803644"/>
                <a:gd name="connsiteX115" fmla="*/ 186611 w 804422"/>
                <a:gd name="connsiteY115" fmla="*/ 1322363 h 2803644"/>
                <a:gd name="connsiteX116" fmla="*/ 184601 w 804422"/>
                <a:gd name="connsiteY116" fmla="*/ 1328392 h 2803644"/>
                <a:gd name="connsiteX117" fmla="*/ 178572 w 804422"/>
                <a:gd name="connsiteY117" fmla="*/ 1346479 h 2803644"/>
                <a:gd name="connsiteX118" fmla="*/ 176562 w 804422"/>
                <a:gd name="connsiteY118" fmla="*/ 1352508 h 2803644"/>
                <a:gd name="connsiteX119" fmla="*/ 172543 w 804422"/>
                <a:gd name="connsiteY119" fmla="*/ 1358537 h 2803644"/>
                <a:gd name="connsiteX120" fmla="*/ 170533 w 804422"/>
                <a:gd name="connsiteY120" fmla="*/ 1364566 h 2803644"/>
                <a:gd name="connsiteX121" fmla="*/ 162495 w 804422"/>
                <a:gd name="connsiteY121" fmla="*/ 1376624 h 2803644"/>
                <a:gd name="connsiteX122" fmla="*/ 158475 w 804422"/>
                <a:gd name="connsiteY122" fmla="*/ 1388682 h 2803644"/>
                <a:gd name="connsiteX123" fmla="*/ 156465 w 804422"/>
                <a:gd name="connsiteY123" fmla="*/ 1394711 h 2803644"/>
                <a:gd name="connsiteX124" fmla="*/ 152446 w 804422"/>
                <a:gd name="connsiteY124" fmla="*/ 1400740 h 2803644"/>
                <a:gd name="connsiteX125" fmla="*/ 148427 w 804422"/>
                <a:gd name="connsiteY125" fmla="*/ 1412798 h 2803644"/>
                <a:gd name="connsiteX126" fmla="*/ 146417 w 804422"/>
                <a:gd name="connsiteY126" fmla="*/ 1418827 h 2803644"/>
                <a:gd name="connsiteX127" fmla="*/ 142398 w 804422"/>
                <a:gd name="connsiteY127" fmla="*/ 1424856 h 2803644"/>
                <a:gd name="connsiteX128" fmla="*/ 138378 w 804422"/>
                <a:gd name="connsiteY128" fmla="*/ 1428875 h 2803644"/>
                <a:gd name="connsiteX129" fmla="*/ 124311 w 804422"/>
                <a:gd name="connsiteY129" fmla="*/ 1444952 h 2803644"/>
                <a:gd name="connsiteX130" fmla="*/ 116272 w 804422"/>
                <a:gd name="connsiteY130" fmla="*/ 1457011 h 2803644"/>
                <a:gd name="connsiteX131" fmla="*/ 112253 w 804422"/>
                <a:gd name="connsiteY131" fmla="*/ 1463040 h 2803644"/>
                <a:gd name="connsiteX132" fmla="*/ 108233 w 804422"/>
                <a:gd name="connsiteY132" fmla="*/ 1467059 h 2803644"/>
                <a:gd name="connsiteX133" fmla="*/ 102204 w 804422"/>
                <a:gd name="connsiteY133" fmla="*/ 1477107 h 2803644"/>
                <a:gd name="connsiteX134" fmla="*/ 100195 w 804422"/>
                <a:gd name="connsiteY134" fmla="*/ 1483136 h 2803644"/>
                <a:gd name="connsiteX135" fmla="*/ 96175 w 804422"/>
                <a:gd name="connsiteY135" fmla="*/ 1489165 h 2803644"/>
                <a:gd name="connsiteX136" fmla="*/ 92156 w 804422"/>
                <a:gd name="connsiteY136" fmla="*/ 1503233 h 2803644"/>
                <a:gd name="connsiteX137" fmla="*/ 88137 w 804422"/>
                <a:gd name="connsiteY137" fmla="*/ 1509262 h 2803644"/>
                <a:gd name="connsiteX138" fmla="*/ 86127 w 804422"/>
                <a:gd name="connsiteY138" fmla="*/ 1515291 h 2803644"/>
                <a:gd name="connsiteX139" fmla="*/ 78088 w 804422"/>
                <a:gd name="connsiteY139" fmla="*/ 1527349 h 2803644"/>
                <a:gd name="connsiteX140" fmla="*/ 74069 w 804422"/>
                <a:gd name="connsiteY140" fmla="*/ 1533378 h 2803644"/>
                <a:gd name="connsiteX141" fmla="*/ 70050 w 804422"/>
                <a:gd name="connsiteY141" fmla="*/ 1539407 h 2803644"/>
                <a:gd name="connsiteX142" fmla="*/ 68040 w 804422"/>
                <a:gd name="connsiteY142" fmla="*/ 1545436 h 2803644"/>
                <a:gd name="connsiteX143" fmla="*/ 60001 w 804422"/>
                <a:gd name="connsiteY143" fmla="*/ 1555484 h 2803644"/>
                <a:gd name="connsiteX144" fmla="*/ 53972 w 804422"/>
                <a:gd name="connsiteY144" fmla="*/ 1567542 h 2803644"/>
                <a:gd name="connsiteX145" fmla="*/ 51963 w 804422"/>
                <a:gd name="connsiteY145" fmla="*/ 1573571 h 2803644"/>
                <a:gd name="connsiteX146" fmla="*/ 47943 w 804422"/>
                <a:gd name="connsiteY146" fmla="*/ 1577591 h 2803644"/>
                <a:gd name="connsiteX147" fmla="*/ 37895 w 804422"/>
                <a:gd name="connsiteY147" fmla="*/ 1589649 h 2803644"/>
                <a:gd name="connsiteX148" fmla="*/ 31866 w 804422"/>
                <a:gd name="connsiteY148" fmla="*/ 1601707 h 2803644"/>
                <a:gd name="connsiteX149" fmla="*/ 29856 w 804422"/>
                <a:gd name="connsiteY149" fmla="*/ 1607736 h 2803644"/>
                <a:gd name="connsiteX150" fmla="*/ 25837 w 804422"/>
                <a:gd name="connsiteY150" fmla="*/ 1613765 h 2803644"/>
                <a:gd name="connsiteX151" fmla="*/ 389141 w 804422"/>
                <a:gd name="connsiteY151" fmla="*/ 2803644 h 2803644"/>
                <a:gd name="connsiteX152" fmla="*/ 804422 w 804422"/>
                <a:gd name="connsiteY152" fmla="*/ 2800316 h 2803644"/>
                <a:gd name="connsiteX153" fmla="*/ 785492 w 804422"/>
                <a:gd name="connsiteY153" fmla="*/ 0 h 2803644"/>
                <a:gd name="connsiteX0" fmla="*/ 781794 w 800724"/>
                <a:gd name="connsiteY0" fmla="*/ 0 h 2803644"/>
                <a:gd name="connsiteX1" fmla="*/ 739591 w 800724"/>
                <a:gd name="connsiteY1" fmla="*/ 78377 h 2803644"/>
                <a:gd name="connsiteX2" fmla="*/ 735572 w 800724"/>
                <a:gd name="connsiteY2" fmla="*/ 84406 h 2803644"/>
                <a:gd name="connsiteX3" fmla="*/ 697388 w 800724"/>
                <a:gd name="connsiteY3" fmla="*/ 176851 h 2803644"/>
                <a:gd name="connsiteX4" fmla="*/ 693369 w 800724"/>
                <a:gd name="connsiteY4" fmla="*/ 188909 h 2803644"/>
                <a:gd name="connsiteX5" fmla="*/ 691359 w 800724"/>
                <a:gd name="connsiteY5" fmla="*/ 194938 h 2803644"/>
                <a:gd name="connsiteX6" fmla="*/ 683320 w 800724"/>
                <a:gd name="connsiteY6" fmla="*/ 213025 h 2803644"/>
                <a:gd name="connsiteX7" fmla="*/ 679301 w 800724"/>
                <a:gd name="connsiteY7" fmla="*/ 225083 h 2803644"/>
                <a:gd name="connsiteX8" fmla="*/ 677291 w 800724"/>
                <a:gd name="connsiteY8" fmla="*/ 231112 h 2803644"/>
                <a:gd name="connsiteX9" fmla="*/ 673272 w 800724"/>
                <a:gd name="connsiteY9" fmla="*/ 237141 h 2803644"/>
                <a:gd name="connsiteX10" fmla="*/ 665233 w 800724"/>
                <a:gd name="connsiteY10" fmla="*/ 253218 h 2803644"/>
                <a:gd name="connsiteX11" fmla="*/ 659204 w 800724"/>
                <a:gd name="connsiteY11" fmla="*/ 263266 h 2803644"/>
                <a:gd name="connsiteX12" fmla="*/ 657195 w 800724"/>
                <a:gd name="connsiteY12" fmla="*/ 269295 h 2803644"/>
                <a:gd name="connsiteX13" fmla="*/ 649156 w 800724"/>
                <a:gd name="connsiteY13" fmla="*/ 279344 h 2803644"/>
                <a:gd name="connsiteX14" fmla="*/ 645137 w 800724"/>
                <a:gd name="connsiteY14" fmla="*/ 291402 h 2803644"/>
                <a:gd name="connsiteX15" fmla="*/ 641117 w 800724"/>
                <a:gd name="connsiteY15" fmla="*/ 303460 h 2803644"/>
                <a:gd name="connsiteX16" fmla="*/ 637098 w 800724"/>
                <a:gd name="connsiteY16" fmla="*/ 315518 h 2803644"/>
                <a:gd name="connsiteX17" fmla="*/ 629059 w 800724"/>
                <a:gd name="connsiteY17" fmla="*/ 327576 h 2803644"/>
                <a:gd name="connsiteX18" fmla="*/ 623030 w 800724"/>
                <a:gd name="connsiteY18" fmla="*/ 339634 h 2803644"/>
                <a:gd name="connsiteX19" fmla="*/ 617001 w 800724"/>
                <a:gd name="connsiteY19" fmla="*/ 351692 h 2803644"/>
                <a:gd name="connsiteX20" fmla="*/ 610972 w 800724"/>
                <a:gd name="connsiteY20" fmla="*/ 369779 h 2803644"/>
                <a:gd name="connsiteX21" fmla="*/ 608963 w 800724"/>
                <a:gd name="connsiteY21" fmla="*/ 375808 h 2803644"/>
                <a:gd name="connsiteX22" fmla="*/ 602934 w 800724"/>
                <a:gd name="connsiteY22" fmla="*/ 397914 h 2803644"/>
                <a:gd name="connsiteX23" fmla="*/ 598914 w 800724"/>
                <a:gd name="connsiteY23" fmla="*/ 409972 h 2803644"/>
                <a:gd name="connsiteX24" fmla="*/ 596905 w 800724"/>
                <a:gd name="connsiteY24" fmla="*/ 416001 h 2803644"/>
                <a:gd name="connsiteX25" fmla="*/ 592885 w 800724"/>
                <a:gd name="connsiteY25" fmla="*/ 420021 h 2803644"/>
                <a:gd name="connsiteX26" fmla="*/ 586856 w 800724"/>
                <a:gd name="connsiteY26" fmla="*/ 438108 h 2803644"/>
                <a:gd name="connsiteX27" fmla="*/ 584847 w 800724"/>
                <a:gd name="connsiteY27" fmla="*/ 444137 h 2803644"/>
                <a:gd name="connsiteX28" fmla="*/ 580827 w 800724"/>
                <a:gd name="connsiteY28" fmla="*/ 450166 h 2803644"/>
                <a:gd name="connsiteX29" fmla="*/ 576808 w 800724"/>
                <a:gd name="connsiteY29" fmla="*/ 462224 h 2803644"/>
                <a:gd name="connsiteX30" fmla="*/ 572789 w 800724"/>
                <a:gd name="connsiteY30" fmla="*/ 476291 h 2803644"/>
                <a:gd name="connsiteX31" fmla="*/ 568769 w 800724"/>
                <a:gd name="connsiteY31" fmla="*/ 482320 h 2803644"/>
                <a:gd name="connsiteX32" fmla="*/ 566760 w 800724"/>
                <a:gd name="connsiteY32" fmla="*/ 488349 h 2803644"/>
                <a:gd name="connsiteX33" fmla="*/ 562740 w 800724"/>
                <a:gd name="connsiteY33" fmla="*/ 492369 h 2803644"/>
                <a:gd name="connsiteX34" fmla="*/ 558721 w 800724"/>
                <a:gd name="connsiteY34" fmla="*/ 504427 h 2803644"/>
                <a:gd name="connsiteX35" fmla="*/ 550682 w 800724"/>
                <a:gd name="connsiteY35" fmla="*/ 516485 h 2803644"/>
                <a:gd name="connsiteX36" fmla="*/ 544653 w 800724"/>
                <a:gd name="connsiteY36" fmla="*/ 526533 h 2803644"/>
                <a:gd name="connsiteX37" fmla="*/ 542644 w 800724"/>
                <a:gd name="connsiteY37" fmla="*/ 532562 h 2803644"/>
                <a:gd name="connsiteX38" fmla="*/ 534605 w 800724"/>
                <a:gd name="connsiteY38" fmla="*/ 544620 h 2803644"/>
                <a:gd name="connsiteX39" fmla="*/ 526566 w 800724"/>
                <a:gd name="connsiteY39" fmla="*/ 572756 h 2803644"/>
                <a:gd name="connsiteX40" fmla="*/ 522547 w 800724"/>
                <a:gd name="connsiteY40" fmla="*/ 578785 h 2803644"/>
                <a:gd name="connsiteX41" fmla="*/ 518527 w 800724"/>
                <a:gd name="connsiteY41" fmla="*/ 590843 h 2803644"/>
                <a:gd name="connsiteX42" fmla="*/ 510489 w 800724"/>
                <a:gd name="connsiteY42" fmla="*/ 602901 h 2803644"/>
                <a:gd name="connsiteX43" fmla="*/ 506469 w 800724"/>
                <a:gd name="connsiteY43" fmla="*/ 608930 h 2803644"/>
                <a:gd name="connsiteX44" fmla="*/ 498431 w 800724"/>
                <a:gd name="connsiteY44" fmla="*/ 627017 h 2803644"/>
                <a:gd name="connsiteX45" fmla="*/ 496421 w 800724"/>
                <a:gd name="connsiteY45" fmla="*/ 635055 h 2803644"/>
                <a:gd name="connsiteX46" fmla="*/ 490392 w 800724"/>
                <a:gd name="connsiteY46" fmla="*/ 653142 h 2803644"/>
                <a:gd name="connsiteX47" fmla="*/ 488382 w 800724"/>
                <a:gd name="connsiteY47" fmla="*/ 659171 h 2803644"/>
                <a:gd name="connsiteX48" fmla="*/ 486373 w 800724"/>
                <a:gd name="connsiteY48" fmla="*/ 665200 h 2803644"/>
                <a:gd name="connsiteX49" fmla="*/ 482353 w 800724"/>
                <a:gd name="connsiteY49" fmla="*/ 671229 h 2803644"/>
                <a:gd name="connsiteX50" fmla="*/ 480344 w 800724"/>
                <a:gd name="connsiteY50" fmla="*/ 677258 h 2803644"/>
                <a:gd name="connsiteX51" fmla="*/ 476324 w 800724"/>
                <a:gd name="connsiteY51" fmla="*/ 681278 h 2803644"/>
                <a:gd name="connsiteX52" fmla="*/ 472305 w 800724"/>
                <a:gd name="connsiteY52" fmla="*/ 687307 h 2803644"/>
                <a:gd name="connsiteX53" fmla="*/ 470295 w 800724"/>
                <a:gd name="connsiteY53" fmla="*/ 693336 h 2803644"/>
                <a:gd name="connsiteX54" fmla="*/ 466276 w 800724"/>
                <a:gd name="connsiteY54" fmla="*/ 699365 h 2803644"/>
                <a:gd name="connsiteX55" fmla="*/ 458237 w 800724"/>
                <a:gd name="connsiteY55" fmla="*/ 717452 h 2803644"/>
                <a:gd name="connsiteX56" fmla="*/ 452208 w 800724"/>
                <a:gd name="connsiteY56" fmla="*/ 737549 h 2803644"/>
                <a:gd name="connsiteX57" fmla="*/ 450199 w 800724"/>
                <a:gd name="connsiteY57" fmla="*/ 743578 h 2803644"/>
                <a:gd name="connsiteX58" fmla="*/ 446179 w 800724"/>
                <a:gd name="connsiteY58" fmla="*/ 749607 h 2803644"/>
                <a:gd name="connsiteX59" fmla="*/ 438141 w 800724"/>
                <a:gd name="connsiteY59" fmla="*/ 773723 h 2803644"/>
                <a:gd name="connsiteX60" fmla="*/ 436131 w 800724"/>
                <a:gd name="connsiteY60" fmla="*/ 779752 h 2803644"/>
                <a:gd name="connsiteX61" fmla="*/ 434121 w 800724"/>
                <a:gd name="connsiteY61" fmla="*/ 785781 h 2803644"/>
                <a:gd name="connsiteX62" fmla="*/ 430102 w 800724"/>
                <a:gd name="connsiteY62" fmla="*/ 799848 h 2803644"/>
                <a:gd name="connsiteX63" fmla="*/ 426083 w 800724"/>
                <a:gd name="connsiteY63" fmla="*/ 805877 h 2803644"/>
                <a:gd name="connsiteX64" fmla="*/ 420054 w 800724"/>
                <a:gd name="connsiteY64" fmla="*/ 815926 h 2803644"/>
                <a:gd name="connsiteX65" fmla="*/ 416034 w 800724"/>
                <a:gd name="connsiteY65" fmla="*/ 827984 h 2803644"/>
                <a:gd name="connsiteX66" fmla="*/ 412015 w 800724"/>
                <a:gd name="connsiteY66" fmla="*/ 834013 h 2803644"/>
                <a:gd name="connsiteX67" fmla="*/ 407996 w 800724"/>
                <a:gd name="connsiteY67" fmla="*/ 846071 h 2803644"/>
                <a:gd name="connsiteX68" fmla="*/ 405986 w 800724"/>
                <a:gd name="connsiteY68" fmla="*/ 852100 h 2803644"/>
                <a:gd name="connsiteX69" fmla="*/ 401967 w 800724"/>
                <a:gd name="connsiteY69" fmla="*/ 858129 h 2803644"/>
                <a:gd name="connsiteX70" fmla="*/ 395938 w 800724"/>
                <a:gd name="connsiteY70" fmla="*/ 876216 h 2803644"/>
                <a:gd name="connsiteX71" fmla="*/ 393928 w 800724"/>
                <a:gd name="connsiteY71" fmla="*/ 882245 h 2803644"/>
                <a:gd name="connsiteX72" fmla="*/ 387899 w 800724"/>
                <a:gd name="connsiteY72" fmla="*/ 888274 h 2803644"/>
                <a:gd name="connsiteX73" fmla="*/ 379860 w 800724"/>
                <a:gd name="connsiteY73" fmla="*/ 906361 h 2803644"/>
                <a:gd name="connsiteX74" fmla="*/ 375841 w 800724"/>
                <a:gd name="connsiteY74" fmla="*/ 918419 h 2803644"/>
                <a:gd name="connsiteX75" fmla="*/ 371822 w 800724"/>
                <a:gd name="connsiteY75" fmla="*/ 924448 h 2803644"/>
                <a:gd name="connsiteX76" fmla="*/ 367802 w 800724"/>
                <a:gd name="connsiteY76" fmla="*/ 936506 h 2803644"/>
                <a:gd name="connsiteX77" fmla="*/ 361773 w 800724"/>
                <a:gd name="connsiteY77" fmla="*/ 948564 h 2803644"/>
                <a:gd name="connsiteX78" fmla="*/ 357754 w 800724"/>
                <a:gd name="connsiteY78" fmla="*/ 954593 h 2803644"/>
                <a:gd name="connsiteX79" fmla="*/ 353735 w 800724"/>
                <a:gd name="connsiteY79" fmla="*/ 966651 h 2803644"/>
                <a:gd name="connsiteX80" fmla="*/ 345696 w 800724"/>
                <a:gd name="connsiteY80" fmla="*/ 990767 h 2803644"/>
                <a:gd name="connsiteX81" fmla="*/ 343686 w 800724"/>
                <a:gd name="connsiteY81" fmla="*/ 996796 h 2803644"/>
                <a:gd name="connsiteX82" fmla="*/ 341677 w 800724"/>
                <a:gd name="connsiteY82" fmla="*/ 1002825 h 2803644"/>
                <a:gd name="connsiteX83" fmla="*/ 337657 w 800724"/>
                <a:gd name="connsiteY83" fmla="*/ 1006844 h 2803644"/>
                <a:gd name="connsiteX84" fmla="*/ 331628 w 800724"/>
                <a:gd name="connsiteY84" fmla="*/ 1018902 h 2803644"/>
                <a:gd name="connsiteX85" fmla="*/ 329618 w 800724"/>
                <a:gd name="connsiteY85" fmla="*/ 1024931 h 2803644"/>
                <a:gd name="connsiteX86" fmla="*/ 325599 w 800724"/>
                <a:gd name="connsiteY86" fmla="*/ 1030960 h 2803644"/>
                <a:gd name="connsiteX87" fmla="*/ 319570 w 800724"/>
                <a:gd name="connsiteY87" fmla="*/ 1041009 h 2803644"/>
                <a:gd name="connsiteX88" fmla="*/ 311531 w 800724"/>
                <a:gd name="connsiteY88" fmla="*/ 1059096 h 2803644"/>
                <a:gd name="connsiteX89" fmla="*/ 307512 w 800724"/>
                <a:gd name="connsiteY89" fmla="*/ 1073163 h 2803644"/>
                <a:gd name="connsiteX90" fmla="*/ 299473 w 800724"/>
                <a:gd name="connsiteY90" fmla="*/ 1081202 h 2803644"/>
                <a:gd name="connsiteX91" fmla="*/ 295454 w 800724"/>
                <a:gd name="connsiteY91" fmla="*/ 1087231 h 2803644"/>
                <a:gd name="connsiteX92" fmla="*/ 293444 w 800724"/>
                <a:gd name="connsiteY92" fmla="*/ 1093260 h 2803644"/>
                <a:gd name="connsiteX93" fmla="*/ 289425 w 800724"/>
                <a:gd name="connsiteY93" fmla="*/ 1097280 h 2803644"/>
                <a:gd name="connsiteX94" fmla="*/ 287415 w 800724"/>
                <a:gd name="connsiteY94" fmla="*/ 1103309 h 2803644"/>
                <a:gd name="connsiteX95" fmla="*/ 279377 w 800724"/>
                <a:gd name="connsiteY95" fmla="*/ 1115367 h 2803644"/>
                <a:gd name="connsiteX96" fmla="*/ 277367 w 800724"/>
                <a:gd name="connsiteY96" fmla="*/ 1121396 h 2803644"/>
                <a:gd name="connsiteX97" fmla="*/ 269328 w 800724"/>
                <a:gd name="connsiteY97" fmla="*/ 1133454 h 2803644"/>
                <a:gd name="connsiteX98" fmla="*/ 261290 w 800724"/>
                <a:gd name="connsiteY98" fmla="*/ 1157570 h 2803644"/>
                <a:gd name="connsiteX99" fmla="*/ 259280 w 800724"/>
                <a:gd name="connsiteY99" fmla="*/ 1163599 h 2803644"/>
                <a:gd name="connsiteX100" fmla="*/ 257270 w 800724"/>
                <a:gd name="connsiteY100" fmla="*/ 1169628 h 2803644"/>
                <a:gd name="connsiteX101" fmla="*/ 249232 w 800724"/>
                <a:gd name="connsiteY101" fmla="*/ 1181686 h 2803644"/>
                <a:gd name="connsiteX102" fmla="*/ 245212 w 800724"/>
                <a:gd name="connsiteY102" fmla="*/ 1193744 h 2803644"/>
                <a:gd name="connsiteX103" fmla="*/ 241193 w 800724"/>
                <a:gd name="connsiteY103" fmla="*/ 1199773 h 2803644"/>
                <a:gd name="connsiteX104" fmla="*/ 239183 w 800724"/>
                <a:gd name="connsiteY104" fmla="*/ 1205802 h 2803644"/>
                <a:gd name="connsiteX105" fmla="*/ 235164 w 800724"/>
                <a:gd name="connsiteY105" fmla="*/ 1211831 h 2803644"/>
                <a:gd name="connsiteX106" fmla="*/ 227125 w 800724"/>
                <a:gd name="connsiteY106" fmla="*/ 1229918 h 2803644"/>
                <a:gd name="connsiteX107" fmla="*/ 223106 w 800724"/>
                <a:gd name="connsiteY107" fmla="*/ 1241976 h 2803644"/>
                <a:gd name="connsiteX108" fmla="*/ 221096 w 800724"/>
                <a:gd name="connsiteY108" fmla="*/ 1248005 h 2803644"/>
                <a:gd name="connsiteX109" fmla="*/ 209038 w 800724"/>
                <a:gd name="connsiteY109" fmla="*/ 1264082 h 2803644"/>
                <a:gd name="connsiteX110" fmla="*/ 205019 w 800724"/>
                <a:gd name="connsiteY110" fmla="*/ 1276140 h 2803644"/>
                <a:gd name="connsiteX111" fmla="*/ 203009 w 800724"/>
                <a:gd name="connsiteY111" fmla="*/ 1282169 h 2803644"/>
                <a:gd name="connsiteX112" fmla="*/ 198990 w 800724"/>
                <a:gd name="connsiteY112" fmla="*/ 1288198 h 2803644"/>
                <a:gd name="connsiteX113" fmla="*/ 192961 w 800724"/>
                <a:gd name="connsiteY113" fmla="*/ 1298247 h 2803644"/>
                <a:gd name="connsiteX114" fmla="*/ 186932 w 800724"/>
                <a:gd name="connsiteY114" fmla="*/ 1310305 h 2803644"/>
                <a:gd name="connsiteX115" fmla="*/ 182913 w 800724"/>
                <a:gd name="connsiteY115" fmla="*/ 1322363 h 2803644"/>
                <a:gd name="connsiteX116" fmla="*/ 180903 w 800724"/>
                <a:gd name="connsiteY116" fmla="*/ 1328392 h 2803644"/>
                <a:gd name="connsiteX117" fmla="*/ 174874 w 800724"/>
                <a:gd name="connsiteY117" fmla="*/ 1346479 h 2803644"/>
                <a:gd name="connsiteX118" fmla="*/ 172864 w 800724"/>
                <a:gd name="connsiteY118" fmla="*/ 1352508 h 2803644"/>
                <a:gd name="connsiteX119" fmla="*/ 168845 w 800724"/>
                <a:gd name="connsiteY119" fmla="*/ 1358537 h 2803644"/>
                <a:gd name="connsiteX120" fmla="*/ 166835 w 800724"/>
                <a:gd name="connsiteY120" fmla="*/ 1364566 h 2803644"/>
                <a:gd name="connsiteX121" fmla="*/ 158797 w 800724"/>
                <a:gd name="connsiteY121" fmla="*/ 1376624 h 2803644"/>
                <a:gd name="connsiteX122" fmla="*/ 154777 w 800724"/>
                <a:gd name="connsiteY122" fmla="*/ 1388682 h 2803644"/>
                <a:gd name="connsiteX123" fmla="*/ 152767 w 800724"/>
                <a:gd name="connsiteY123" fmla="*/ 1394711 h 2803644"/>
                <a:gd name="connsiteX124" fmla="*/ 148748 w 800724"/>
                <a:gd name="connsiteY124" fmla="*/ 1400740 h 2803644"/>
                <a:gd name="connsiteX125" fmla="*/ 144729 w 800724"/>
                <a:gd name="connsiteY125" fmla="*/ 1412798 h 2803644"/>
                <a:gd name="connsiteX126" fmla="*/ 142719 w 800724"/>
                <a:gd name="connsiteY126" fmla="*/ 1418827 h 2803644"/>
                <a:gd name="connsiteX127" fmla="*/ 138700 w 800724"/>
                <a:gd name="connsiteY127" fmla="*/ 1424856 h 2803644"/>
                <a:gd name="connsiteX128" fmla="*/ 134680 w 800724"/>
                <a:gd name="connsiteY128" fmla="*/ 1428875 h 2803644"/>
                <a:gd name="connsiteX129" fmla="*/ 120613 w 800724"/>
                <a:gd name="connsiteY129" fmla="*/ 1444952 h 2803644"/>
                <a:gd name="connsiteX130" fmla="*/ 112574 w 800724"/>
                <a:gd name="connsiteY130" fmla="*/ 1457011 h 2803644"/>
                <a:gd name="connsiteX131" fmla="*/ 108555 w 800724"/>
                <a:gd name="connsiteY131" fmla="*/ 1463040 h 2803644"/>
                <a:gd name="connsiteX132" fmla="*/ 104535 w 800724"/>
                <a:gd name="connsiteY132" fmla="*/ 1467059 h 2803644"/>
                <a:gd name="connsiteX133" fmla="*/ 98506 w 800724"/>
                <a:gd name="connsiteY133" fmla="*/ 1477107 h 2803644"/>
                <a:gd name="connsiteX134" fmla="*/ 96497 w 800724"/>
                <a:gd name="connsiteY134" fmla="*/ 1483136 h 2803644"/>
                <a:gd name="connsiteX135" fmla="*/ 92477 w 800724"/>
                <a:gd name="connsiteY135" fmla="*/ 1489165 h 2803644"/>
                <a:gd name="connsiteX136" fmla="*/ 88458 w 800724"/>
                <a:gd name="connsiteY136" fmla="*/ 1503233 h 2803644"/>
                <a:gd name="connsiteX137" fmla="*/ 84439 w 800724"/>
                <a:gd name="connsiteY137" fmla="*/ 1509262 h 2803644"/>
                <a:gd name="connsiteX138" fmla="*/ 82429 w 800724"/>
                <a:gd name="connsiteY138" fmla="*/ 1515291 h 2803644"/>
                <a:gd name="connsiteX139" fmla="*/ 74390 w 800724"/>
                <a:gd name="connsiteY139" fmla="*/ 1527349 h 2803644"/>
                <a:gd name="connsiteX140" fmla="*/ 70371 w 800724"/>
                <a:gd name="connsiteY140" fmla="*/ 1533378 h 2803644"/>
                <a:gd name="connsiteX141" fmla="*/ 66352 w 800724"/>
                <a:gd name="connsiteY141" fmla="*/ 1539407 h 2803644"/>
                <a:gd name="connsiteX142" fmla="*/ 64342 w 800724"/>
                <a:gd name="connsiteY142" fmla="*/ 1545436 h 2803644"/>
                <a:gd name="connsiteX143" fmla="*/ 56303 w 800724"/>
                <a:gd name="connsiteY143" fmla="*/ 1555484 h 2803644"/>
                <a:gd name="connsiteX144" fmla="*/ 50274 w 800724"/>
                <a:gd name="connsiteY144" fmla="*/ 1567542 h 2803644"/>
                <a:gd name="connsiteX145" fmla="*/ 48265 w 800724"/>
                <a:gd name="connsiteY145" fmla="*/ 1573571 h 2803644"/>
                <a:gd name="connsiteX146" fmla="*/ 44245 w 800724"/>
                <a:gd name="connsiteY146" fmla="*/ 1577591 h 2803644"/>
                <a:gd name="connsiteX147" fmla="*/ 34197 w 800724"/>
                <a:gd name="connsiteY147" fmla="*/ 1589649 h 2803644"/>
                <a:gd name="connsiteX148" fmla="*/ 28168 w 800724"/>
                <a:gd name="connsiteY148" fmla="*/ 1601707 h 2803644"/>
                <a:gd name="connsiteX149" fmla="*/ 26158 w 800724"/>
                <a:gd name="connsiteY149" fmla="*/ 1607736 h 2803644"/>
                <a:gd name="connsiteX150" fmla="*/ 385443 w 800724"/>
                <a:gd name="connsiteY150" fmla="*/ 2803644 h 2803644"/>
                <a:gd name="connsiteX151" fmla="*/ 800724 w 800724"/>
                <a:gd name="connsiteY151" fmla="*/ 2800316 h 2803644"/>
                <a:gd name="connsiteX152" fmla="*/ 781794 w 800724"/>
                <a:gd name="connsiteY152" fmla="*/ 0 h 2803644"/>
                <a:gd name="connsiteX0" fmla="*/ 779217 w 798147"/>
                <a:gd name="connsiteY0" fmla="*/ 0 h 2803644"/>
                <a:gd name="connsiteX1" fmla="*/ 737014 w 798147"/>
                <a:gd name="connsiteY1" fmla="*/ 78377 h 2803644"/>
                <a:gd name="connsiteX2" fmla="*/ 732995 w 798147"/>
                <a:gd name="connsiteY2" fmla="*/ 84406 h 2803644"/>
                <a:gd name="connsiteX3" fmla="*/ 694811 w 798147"/>
                <a:gd name="connsiteY3" fmla="*/ 176851 h 2803644"/>
                <a:gd name="connsiteX4" fmla="*/ 690792 w 798147"/>
                <a:gd name="connsiteY4" fmla="*/ 188909 h 2803644"/>
                <a:gd name="connsiteX5" fmla="*/ 688782 w 798147"/>
                <a:gd name="connsiteY5" fmla="*/ 194938 h 2803644"/>
                <a:gd name="connsiteX6" fmla="*/ 680743 w 798147"/>
                <a:gd name="connsiteY6" fmla="*/ 213025 h 2803644"/>
                <a:gd name="connsiteX7" fmla="*/ 676724 w 798147"/>
                <a:gd name="connsiteY7" fmla="*/ 225083 h 2803644"/>
                <a:gd name="connsiteX8" fmla="*/ 674714 w 798147"/>
                <a:gd name="connsiteY8" fmla="*/ 231112 h 2803644"/>
                <a:gd name="connsiteX9" fmla="*/ 670695 w 798147"/>
                <a:gd name="connsiteY9" fmla="*/ 237141 h 2803644"/>
                <a:gd name="connsiteX10" fmla="*/ 662656 w 798147"/>
                <a:gd name="connsiteY10" fmla="*/ 253218 h 2803644"/>
                <a:gd name="connsiteX11" fmla="*/ 656627 w 798147"/>
                <a:gd name="connsiteY11" fmla="*/ 263266 h 2803644"/>
                <a:gd name="connsiteX12" fmla="*/ 654618 w 798147"/>
                <a:gd name="connsiteY12" fmla="*/ 269295 h 2803644"/>
                <a:gd name="connsiteX13" fmla="*/ 646579 w 798147"/>
                <a:gd name="connsiteY13" fmla="*/ 279344 h 2803644"/>
                <a:gd name="connsiteX14" fmla="*/ 642560 w 798147"/>
                <a:gd name="connsiteY14" fmla="*/ 291402 h 2803644"/>
                <a:gd name="connsiteX15" fmla="*/ 638540 w 798147"/>
                <a:gd name="connsiteY15" fmla="*/ 303460 h 2803644"/>
                <a:gd name="connsiteX16" fmla="*/ 634521 w 798147"/>
                <a:gd name="connsiteY16" fmla="*/ 315518 h 2803644"/>
                <a:gd name="connsiteX17" fmla="*/ 626482 w 798147"/>
                <a:gd name="connsiteY17" fmla="*/ 327576 h 2803644"/>
                <a:gd name="connsiteX18" fmla="*/ 620453 w 798147"/>
                <a:gd name="connsiteY18" fmla="*/ 339634 h 2803644"/>
                <a:gd name="connsiteX19" fmla="*/ 614424 w 798147"/>
                <a:gd name="connsiteY19" fmla="*/ 351692 h 2803644"/>
                <a:gd name="connsiteX20" fmla="*/ 608395 w 798147"/>
                <a:gd name="connsiteY20" fmla="*/ 369779 h 2803644"/>
                <a:gd name="connsiteX21" fmla="*/ 606386 w 798147"/>
                <a:gd name="connsiteY21" fmla="*/ 375808 h 2803644"/>
                <a:gd name="connsiteX22" fmla="*/ 600357 w 798147"/>
                <a:gd name="connsiteY22" fmla="*/ 397914 h 2803644"/>
                <a:gd name="connsiteX23" fmla="*/ 596337 w 798147"/>
                <a:gd name="connsiteY23" fmla="*/ 409972 h 2803644"/>
                <a:gd name="connsiteX24" fmla="*/ 594328 w 798147"/>
                <a:gd name="connsiteY24" fmla="*/ 416001 h 2803644"/>
                <a:gd name="connsiteX25" fmla="*/ 590308 w 798147"/>
                <a:gd name="connsiteY25" fmla="*/ 420021 h 2803644"/>
                <a:gd name="connsiteX26" fmla="*/ 584279 w 798147"/>
                <a:gd name="connsiteY26" fmla="*/ 438108 h 2803644"/>
                <a:gd name="connsiteX27" fmla="*/ 582270 w 798147"/>
                <a:gd name="connsiteY27" fmla="*/ 444137 h 2803644"/>
                <a:gd name="connsiteX28" fmla="*/ 578250 w 798147"/>
                <a:gd name="connsiteY28" fmla="*/ 450166 h 2803644"/>
                <a:gd name="connsiteX29" fmla="*/ 574231 w 798147"/>
                <a:gd name="connsiteY29" fmla="*/ 462224 h 2803644"/>
                <a:gd name="connsiteX30" fmla="*/ 570212 w 798147"/>
                <a:gd name="connsiteY30" fmla="*/ 476291 h 2803644"/>
                <a:gd name="connsiteX31" fmla="*/ 566192 w 798147"/>
                <a:gd name="connsiteY31" fmla="*/ 482320 h 2803644"/>
                <a:gd name="connsiteX32" fmla="*/ 564183 w 798147"/>
                <a:gd name="connsiteY32" fmla="*/ 488349 h 2803644"/>
                <a:gd name="connsiteX33" fmla="*/ 560163 w 798147"/>
                <a:gd name="connsiteY33" fmla="*/ 492369 h 2803644"/>
                <a:gd name="connsiteX34" fmla="*/ 556144 w 798147"/>
                <a:gd name="connsiteY34" fmla="*/ 504427 h 2803644"/>
                <a:gd name="connsiteX35" fmla="*/ 548105 w 798147"/>
                <a:gd name="connsiteY35" fmla="*/ 516485 h 2803644"/>
                <a:gd name="connsiteX36" fmla="*/ 542076 w 798147"/>
                <a:gd name="connsiteY36" fmla="*/ 526533 h 2803644"/>
                <a:gd name="connsiteX37" fmla="*/ 540067 w 798147"/>
                <a:gd name="connsiteY37" fmla="*/ 532562 h 2803644"/>
                <a:gd name="connsiteX38" fmla="*/ 532028 w 798147"/>
                <a:gd name="connsiteY38" fmla="*/ 544620 h 2803644"/>
                <a:gd name="connsiteX39" fmla="*/ 523989 w 798147"/>
                <a:gd name="connsiteY39" fmla="*/ 572756 h 2803644"/>
                <a:gd name="connsiteX40" fmla="*/ 519970 w 798147"/>
                <a:gd name="connsiteY40" fmla="*/ 578785 h 2803644"/>
                <a:gd name="connsiteX41" fmla="*/ 515950 w 798147"/>
                <a:gd name="connsiteY41" fmla="*/ 590843 h 2803644"/>
                <a:gd name="connsiteX42" fmla="*/ 507912 w 798147"/>
                <a:gd name="connsiteY42" fmla="*/ 602901 h 2803644"/>
                <a:gd name="connsiteX43" fmla="*/ 503892 w 798147"/>
                <a:gd name="connsiteY43" fmla="*/ 608930 h 2803644"/>
                <a:gd name="connsiteX44" fmla="*/ 495854 w 798147"/>
                <a:gd name="connsiteY44" fmla="*/ 627017 h 2803644"/>
                <a:gd name="connsiteX45" fmla="*/ 493844 w 798147"/>
                <a:gd name="connsiteY45" fmla="*/ 635055 h 2803644"/>
                <a:gd name="connsiteX46" fmla="*/ 487815 w 798147"/>
                <a:gd name="connsiteY46" fmla="*/ 653142 h 2803644"/>
                <a:gd name="connsiteX47" fmla="*/ 485805 w 798147"/>
                <a:gd name="connsiteY47" fmla="*/ 659171 h 2803644"/>
                <a:gd name="connsiteX48" fmla="*/ 483796 w 798147"/>
                <a:gd name="connsiteY48" fmla="*/ 665200 h 2803644"/>
                <a:gd name="connsiteX49" fmla="*/ 479776 w 798147"/>
                <a:gd name="connsiteY49" fmla="*/ 671229 h 2803644"/>
                <a:gd name="connsiteX50" fmla="*/ 477767 w 798147"/>
                <a:gd name="connsiteY50" fmla="*/ 677258 h 2803644"/>
                <a:gd name="connsiteX51" fmla="*/ 473747 w 798147"/>
                <a:gd name="connsiteY51" fmla="*/ 681278 h 2803644"/>
                <a:gd name="connsiteX52" fmla="*/ 469728 w 798147"/>
                <a:gd name="connsiteY52" fmla="*/ 687307 h 2803644"/>
                <a:gd name="connsiteX53" fmla="*/ 467718 w 798147"/>
                <a:gd name="connsiteY53" fmla="*/ 693336 h 2803644"/>
                <a:gd name="connsiteX54" fmla="*/ 463699 w 798147"/>
                <a:gd name="connsiteY54" fmla="*/ 699365 h 2803644"/>
                <a:gd name="connsiteX55" fmla="*/ 455660 w 798147"/>
                <a:gd name="connsiteY55" fmla="*/ 717452 h 2803644"/>
                <a:gd name="connsiteX56" fmla="*/ 449631 w 798147"/>
                <a:gd name="connsiteY56" fmla="*/ 737549 h 2803644"/>
                <a:gd name="connsiteX57" fmla="*/ 447622 w 798147"/>
                <a:gd name="connsiteY57" fmla="*/ 743578 h 2803644"/>
                <a:gd name="connsiteX58" fmla="*/ 443602 w 798147"/>
                <a:gd name="connsiteY58" fmla="*/ 749607 h 2803644"/>
                <a:gd name="connsiteX59" fmla="*/ 435564 w 798147"/>
                <a:gd name="connsiteY59" fmla="*/ 773723 h 2803644"/>
                <a:gd name="connsiteX60" fmla="*/ 433554 w 798147"/>
                <a:gd name="connsiteY60" fmla="*/ 779752 h 2803644"/>
                <a:gd name="connsiteX61" fmla="*/ 431544 w 798147"/>
                <a:gd name="connsiteY61" fmla="*/ 785781 h 2803644"/>
                <a:gd name="connsiteX62" fmla="*/ 427525 w 798147"/>
                <a:gd name="connsiteY62" fmla="*/ 799848 h 2803644"/>
                <a:gd name="connsiteX63" fmla="*/ 423506 w 798147"/>
                <a:gd name="connsiteY63" fmla="*/ 805877 h 2803644"/>
                <a:gd name="connsiteX64" fmla="*/ 417477 w 798147"/>
                <a:gd name="connsiteY64" fmla="*/ 815926 h 2803644"/>
                <a:gd name="connsiteX65" fmla="*/ 413457 w 798147"/>
                <a:gd name="connsiteY65" fmla="*/ 827984 h 2803644"/>
                <a:gd name="connsiteX66" fmla="*/ 409438 w 798147"/>
                <a:gd name="connsiteY66" fmla="*/ 834013 h 2803644"/>
                <a:gd name="connsiteX67" fmla="*/ 405419 w 798147"/>
                <a:gd name="connsiteY67" fmla="*/ 846071 h 2803644"/>
                <a:gd name="connsiteX68" fmla="*/ 403409 w 798147"/>
                <a:gd name="connsiteY68" fmla="*/ 852100 h 2803644"/>
                <a:gd name="connsiteX69" fmla="*/ 399390 w 798147"/>
                <a:gd name="connsiteY69" fmla="*/ 858129 h 2803644"/>
                <a:gd name="connsiteX70" fmla="*/ 393361 w 798147"/>
                <a:gd name="connsiteY70" fmla="*/ 876216 h 2803644"/>
                <a:gd name="connsiteX71" fmla="*/ 391351 w 798147"/>
                <a:gd name="connsiteY71" fmla="*/ 882245 h 2803644"/>
                <a:gd name="connsiteX72" fmla="*/ 385322 w 798147"/>
                <a:gd name="connsiteY72" fmla="*/ 888274 h 2803644"/>
                <a:gd name="connsiteX73" fmla="*/ 377283 w 798147"/>
                <a:gd name="connsiteY73" fmla="*/ 906361 h 2803644"/>
                <a:gd name="connsiteX74" fmla="*/ 373264 w 798147"/>
                <a:gd name="connsiteY74" fmla="*/ 918419 h 2803644"/>
                <a:gd name="connsiteX75" fmla="*/ 369245 w 798147"/>
                <a:gd name="connsiteY75" fmla="*/ 924448 h 2803644"/>
                <a:gd name="connsiteX76" fmla="*/ 365225 w 798147"/>
                <a:gd name="connsiteY76" fmla="*/ 936506 h 2803644"/>
                <a:gd name="connsiteX77" fmla="*/ 359196 w 798147"/>
                <a:gd name="connsiteY77" fmla="*/ 948564 h 2803644"/>
                <a:gd name="connsiteX78" fmla="*/ 355177 w 798147"/>
                <a:gd name="connsiteY78" fmla="*/ 954593 h 2803644"/>
                <a:gd name="connsiteX79" fmla="*/ 351158 w 798147"/>
                <a:gd name="connsiteY79" fmla="*/ 966651 h 2803644"/>
                <a:gd name="connsiteX80" fmla="*/ 343119 w 798147"/>
                <a:gd name="connsiteY80" fmla="*/ 990767 h 2803644"/>
                <a:gd name="connsiteX81" fmla="*/ 341109 w 798147"/>
                <a:gd name="connsiteY81" fmla="*/ 996796 h 2803644"/>
                <a:gd name="connsiteX82" fmla="*/ 339100 w 798147"/>
                <a:gd name="connsiteY82" fmla="*/ 1002825 h 2803644"/>
                <a:gd name="connsiteX83" fmla="*/ 335080 w 798147"/>
                <a:gd name="connsiteY83" fmla="*/ 1006844 h 2803644"/>
                <a:gd name="connsiteX84" fmla="*/ 329051 w 798147"/>
                <a:gd name="connsiteY84" fmla="*/ 1018902 h 2803644"/>
                <a:gd name="connsiteX85" fmla="*/ 327041 w 798147"/>
                <a:gd name="connsiteY85" fmla="*/ 1024931 h 2803644"/>
                <a:gd name="connsiteX86" fmla="*/ 323022 w 798147"/>
                <a:gd name="connsiteY86" fmla="*/ 1030960 h 2803644"/>
                <a:gd name="connsiteX87" fmla="*/ 316993 w 798147"/>
                <a:gd name="connsiteY87" fmla="*/ 1041009 h 2803644"/>
                <a:gd name="connsiteX88" fmla="*/ 308954 w 798147"/>
                <a:gd name="connsiteY88" fmla="*/ 1059096 h 2803644"/>
                <a:gd name="connsiteX89" fmla="*/ 304935 w 798147"/>
                <a:gd name="connsiteY89" fmla="*/ 1073163 h 2803644"/>
                <a:gd name="connsiteX90" fmla="*/ 296896 w 798147"/>
                <a:gd name="connsiteY90" fmla="*/ 1081202 h 2803644"/>
                <a:gd name="connsiteX91" fmla="*/ 292877 w 798147"/>
                <a:gd name="connsiteY91" fmla="*/ 1087231 h 2803644"/>
                <a:gd name="connsiteX92" fmla="*/ 290867 w 798147"/>
                <a:gd name="connsiteY92" fmla="*/ 1093260 h 2803644"/>
                <a:gd name="connsiteX93" fmla="*/ 286848 w 798147"/>
                <a:gd name="connsiteY93" fmla="*/ 1097280 h 2803644"/>
                <a:gd name="connsiteX94" fmla="*/ 284838 w 798147"/>
                <a:gd name="connsiteY94" fmla="*/ 1103309 h 2803644"/>
                <a:gd name="connsiteX95" fmla="*/ 276800 w 798147"/>
                <a:gd name="connsiteY95" fmla="*/ 1115367 h 2803644"/>
                <a:gd name="connsiteX96" fmla="*/ 274790 w 798147"/>
                <a:gd name="connsiteY96" fmla="*/ 1121396 h 2803644"/>
                <a:gd name="connsiteX97" fmla="*/ 266751 w 798147"/>
                <a:gd name="connsiteY97" fmla="*/ 1133454 h 2803644"/>
                <a:gd name="connsiteX98" fmla="*/ 258713 w 798147"/>
                <a:gd name="connsiteY98" fmla="*/ 1157570 h 2803644"/>
                <a:gd name="connsiteX99" fmla="*/ 256703 w 798147"/>
                <a:gd name="connsiteY99" fmla="*/ 1163599 h 2803644"/>
                <a:gd name="connsiteX100" fmla="*/ 254693 w 798147"/>
                <a:gd name="connsiteY100" fmla="*/ 1169628 h 2803644"/>
                <a:gd name="connsiteX101" fmla="*/ 246655 w 798147"/>
                <a:gd name="connsiteY101" fmla="*/ 1181686 h 2803644"/>
                <a:gd name="connsiteX102" fmla="*/ 242635 w 798147"/>
                <a:gd name="connsiteY102" fmla="*/ 1193744 h 2803644"/>
                <a:gd name="connsiteX103" fmla="*/ 238616 w 798147"/>
                <a:gd name="connsiteY103" fmla="*/ 1199773 h 2803644"/>
                <a:gd name="connsiteX104" fmla="*/ 236606 w 798147"/>
                <a:gd name="connsiteY104" fmla="*/ 1205802 h 2803644"/>
                <a:gd name="connsiteX105" fmla="*/ 232587 w 798147"/>
                <a:gd name="connsiteY105" fmla="*/ 1211831 h 2803644"/>
                <a:gd name="connsiteX106" fmla="*/ 224548 w 798147"/>
                <a:gd name="connsiteY106" fmla="*/ 1229918 h 2803644"/>
                <a:gd name="connsiteX107" fmla="*/ 220529 w 798147"/>
                <a:gd name="connsiteY107" fmla="*/ 1241976 h 2803644"/>
                <a:gd name="connsiteX108" fmla="*/ 218519 w 798147"/>
                <a:gd name="connsiteY108" fmla="*/ 1248005 h 2803644"/>
                <a:gd name="connsiteX109" fmla="*/ 206461 w 798147"/>
                <a:gd name="connsiteY109" fmla="*/ 1264082 h 2803644"/>
                <a:gd name="connsiteX110" fmla="*/ 202442 w 798147"/>
                <a:gd name="connsiteY110" fmla="*/ 1276140 h 2803644"/>
                <a:gd name="connsiteX111" fmla="*/ 200432 w 798147"/>
                <a:gd name="connsiteY111" fmla="*/ 1282169 h 2803644"/>
                <a:gd name="connsiteX112" fmla="*/ 196413 w 798147"/>
                <a:gd name="connsiteY112" fmla="*/ 1288198 h 2803644"/>
                <a:gd name="connsiteX113" fmla="*/ 190384 w 798147"/>
                <a:gd name="connsiteY113" fmla="*/ 1298247 h 2803644"/>
                <a:gd name="connsiteX114" fmla="*/ 184355 w 798147"/>
                <a:gd name="connsiteY114" fmla="*/ 1310305 h 2803644"/>
                <a:gd name="connsiteX115" fmla="*/ 180336 w 798147"/>
                <a:gd name="connsiteY115" fmla="*/ 1322363 h 2803644"/>
                <a:gd name="connsiteX116" fmla="*/ 178326 w 798147"/>
                <a:gd name="connsiteY116" fmla="*/ 1328392 h 2803644"/>
                <a:gd name="connsiteX117" fmla="*/ 172297 w 798147"/>
                <a:gd name="connsiteY117" fmla="*/ 1346479 h 2803644"/>
                <a:gd name="connsiteX118" fmla="*/ 170287 w 798147"/>
                <a:gd name="connsiteY118" fmla="*/ 1352508 h 2803644"/>
                <a:gd name="connsiteX119" fmla="*/ 166268 w 798147"/>
                <a:gd name="connsiteY119" fmla="*/ 1358537 h 2803644"/>
                <a:gd name="connsiteX120" fmla="*/ 164258 w 798147"/>
                <a:gd name="connsiteY120" fmla="*/ 1364566 h 2803644"/>
                <a:gd name="connsiteX121" fmla="*/ 156220 w 798147"/>
                <a:gd name="connsiteY121" fmla="*/ 1376624 h 2803644"/>
                <a:gd name="connsiteX122" fmla="*/ 152200 w 798147"/>
                <a:gd name="connsiteY122" fmla="*/ 1388682 h 2803644"/>
                <a:gd name="connsiteX123" fmla="*/ 150190 w 798147"/>
                <a:gd name="connsiteY123" fmla="*/ 1394711 h 2803644"/>
                <a:gd name="connsiteX124" fmla="*/ 146171 w 798147"/>
                <a:gd name="connsiteY124" fmla="*/ 1400740 h 2803644"/>
                <a:gd name="connsiteX125" fmla="*/ 142152 w 798147"/>
                <a:gd name="connsiteY125" fmla="*/ 1412798 h 2803644"/>
                <a:gd name="connsiteX126" fmla="*/ 140142 w 798147"/>
                <a:gd name="connsiteY126" fmla="*/ 1418827 h 2803644"/>
                <a:gd name="connsiteX127" fmla="*/ 136123 w 798147"/>
                <a:gd name="connsiteY127" fmla="*/ 1424856 h 2803644"/>
                <a:gd name="connsiteX128" fmla="*/ 132103 w 798147"/>
                <a:gd name="connsiteY128" fmla="*/ 1428875 h 2803644"/>
                <a:gd name="connsiteX129" fmla="*/ 118036 w 798147"/>
                <a:gd name="connsiteY129" fmla="*/ 1444952 h 2803644"/>
                <a:gd name="connsiteX130" fmla="*/ 109997 w 798147"/>
                <a:gd name="connsiteY130" fmla="*/ 1457011 h 2803644"/>
                <a:gd name="connsiteX131" fmla="*/ 105978 w 798147"/>
                <a:gd name="connsiteY131" fmla="*/ 1463040 h 2803644"/>
                <a:gd name="connsiteX132" fmla="*/ 101958 w 798147"/>
                <a:gd name="connsiteY132" fmla="*/ 1467059 h 2803644"/>
                <a:gd name="connsiteX133" fmla="*/ 95929 w 798147"/>
                <a:gd name="connsiteY133" fmla="*/ 1477107 h 2803644"/>
                <a:gd name="connsiteX134" fmla="*/ 93920 w 798147"/>
                <a:gd name="connsiteY134" fmla="*/ 1483136 h 2803644"/>
                <a:gd name="connsiteX135" fmla="*/ 89900 w 798147"/>
                <a:gd name="connsiteY135" fmla="*/ 1489165 h 2803644"/>
                <a:gd name="connsiteX136" fmla="*/ 85881 w 798147"/>
                <a:gd name="connsiteY136" fmla="*/ 1503233 h 2803644"/>
                <a:gd name="connsiteX137" fmla="*/ 81862 w 798147"/>
                <a:gd name="connsiteY137" fmla="*/ 1509262 h 2803644"/>
                <a:gd name="connsiteX138" fmla="*/ 79852 w 798147"/>
                <a:gd name="connsiteY138" fmla="*/ 1515291 h 2803644"/>
                <a:gd name="connsiteX139" fmla="*/ 71813 w 798147"/>
                <a:gd name="connsiteY139" fmla="*/ 1527349 h 2803644"/>
                <a:gd name="connsiteX140" fmla="*/ 67794 w 798147"/>
                <a:gd name="connsiteY140" fmla="*/ 1533378 h 2803644"/>
                <a:gd name="connsiteX141" fmla="*/ 63775 w 798147"/>
                <a:gd name="connsiteY141" fmla="*/ 1539407 h 2803644"/>
                <a:gd name="connsiteX142" fmla="*/ 61765 w 798147"/>
                <a:gd name="connsiteY142" fmla="*/ 1545436 h 2803644"/>
                <a:gd name="connsiteX143" fmla="*/ 53726 w 798147"/>
                <a:gd name="connsiteY143" fmla="*/ 1555484 h 2803644"/>
                <a:gd name="connsiteX144" fmla="*/ 47697 w 798147"/>
                <a:gd name="connsiteY144" fmla="*/ 1567542 h 2803644"/>
                <a:gd name="connsiteX145" fmla="*/ 45688 w 798147"/>
                <a:gd name="connsiteY145" fmla="*/ 1573571 h 2803644"/>
                <a:gd name="connsiteX146" fmla="*/ 41668 w 798147"/>
                <a:gd name="connsiteY146" fmla="*/ 1577591 h 2803644"/>
                <a:gd name="connsiteX147" fmla="*/ 31620 w 798147"/>
                <a:gd name="connsiteY147" fmla="*/ 1589649 h 2803644"/>
                <a:gd name="connsiteX148" fmla="*/ 25591 w 798147"/>
                <a:gd name="connsiteY148" fmla="*/ 1601707 h 2803644"/>
                <a:gd name="connsiteX149" fmla="*/ 382866 w 798147"/>
                <a:gd name="connsiteY149" fmla="*/ 2803644 h 2803644"/>
                <a:gd name="connsiteX150" fmla="*/ 798147 w 798147"/>
                <a:gd name="connsiteY150" fmla="*/ 2800316 h 2803644"/>
                <a:gd name="connsiteX151" fmla="*/ 779217 w 798147"/>
                <a:gd name="connsiteY151" fmla="*/ 0 h 2803644"/>
                <a:gd name="connsiteX0" fmla="*/ 747598 w 766528"/>
                <a:gd name="connsiteY0" fmla="*/ 0 h 2803644"/>
                <a:gd name="connsiteX1" fmla="*/ 705395 w 766528"/>
                <a:gd name="connsiteY1" fmla="*/ 78377 h 2803644"/>
                <a:gd name="connsiteX2" fmla="*/ 701376 w 766528"/>
                <a:gd name="connsiteY2" fmla="*/ 84406 h 2803644"/>
                <a:gd name="connsiteX3" fmla="*/ 663192 w 766528"/>
                <a:gd name="connsiteY3" fmla="*/ 176851 h 2803644"/>
                <a:gd name="connsiteX4" fmla="*/ 659173 w 766528"/>
                <a:gd name="connsiteY4" fmla="*/ 188909 h 2803644"/>
                <a:gd name="connsiteX5" fmla="*/ 657163 w 766528"/>
                <a:gd name="connsiteY5" fmla="*/ 194938 h 2803644"/>
                <a:gd name="connsiteX6" fmla="*/ 649124 w 766528"/>
                <a:gd name="connsiteY6" fmla="*/ 213025 h 2803644"/>
                <a:gd name="connsiteX7" fmla="*/ 645105 w 766528"/>
                <a:gd name="connsiteY7" fmla="*/ 225083 h 2803644"/>
                <a:gd name="connsiteX8" fmla="*/ 643095 w 766528"/>
                <a:gd name="connsiteY8" fmla="*/ 231112 h 2803644"/>
                <a:gd name="connsiteX9" fmla="*/ 639076 w 766528"/>
                <a:gd name="connsiteY9" fmla="*/ 237141 h 2803644"/>
                <a:gd name="connsiteX10" fmla="*/ 631037 w 766528"/>
                <a:gd name="connsiteY10" fmla="*/ 253218 h 2803644"/>
                <a:gd name="connsiteX11" fmla="*/ 625008 w 766528"/>
                <a:gd name="connsiteY11" fmla="*/ 263266 h 2803644"/>
                <a:gd name="connsiteX12" fmla="*/ 622999 w 766528"/>
                <a:gd name="connsiteY12" fmla="*/ 269295 h 2803644"/>
                <a:gd name="connsiteX13" fmla="*/ 614960 w 766528"/>
                <a:gd name="connsiteY13" fmla="*/ 279344 h 2803644"/>
                <a:gd name="connsiteX14" fmla="*/ 610941 w 766528"/>
                <a:gd name="connsiteY14" fmla="*/ 291402 h 2803644"/>
                <a:gd name="connsiteX15" fmla="*/ 606921 w 766528"/>
                <a:gd name="connsiteY15" fmla="*/ 303460 h 2803644"/>
                <a:gd name="connsiteX16" fmla="*/ 602902 w 766528"/>
                <a:gd name="connsiteY16" fmla="*/ 315518 h 2803644"/>
                <a:gd name="connsiteX17" fmla="*/ 594863 w 766528"/>
                <a:gd name="connsiteY17" fmla="*/ 327576 h 2803644"/>
                <a:gd name="connsiteX18" fmla="*/ 588834 w 766528"/>
                <a:gd name="connsiteY18" fmla="*/ 339634 h 2803644"/>
                <a:gd name="connsiteX19" fmla="*/ 582805 w 766528"/>
                <a:gd name="connsiteY19" fmla="*/ 351692 h 2803644"/>
                <a:gd name="connsiteX20" fmla="*/ 576776 w 766528"/>
                <a:gd name="connsiteY20" fmla="*/ 369779 h 2803644"/>
                <a:gd name="connsiteX21" fmla="*/ 574767 w 766528"/>
                <a:gd name="connsiteY21" fmla="*/ 375808 h 2803644"/>
                <a:gd name="connsiteX22" fmla="*/ 568738 w 766528"/>
                <a:gd name="connsiteY22" fmla="*/ 397914 h 2803644"/>
                <a:gd name="connsiteX23" fmla="*/ 564718 w 766528"/>
                <a:gd name="connsiteY23" fmla="*/ 409972 h 2803644"/>
                <a:gd name="connsiteX24" fmla="*/ 562709 w 766528"/>
                <a:gd name="connsiteY24" fmla="*/ 416001 h 2803644"/>
                <a:gd name="connsiteX25" fmla="*/ 558689 w 766528"/>
                <a:gd name="connsiteY25" fmla="*/ 420021 h 2803644"/>
                <a:gd name="connsiteX26" fmla="*/ 552660 w 766528"/>
                <a:gd name="connsiteY26" fmla="*/ 438108 h 2803644"/>
                <a:gd name="connsiteX27" fmla="*/ 550651 w 766528"/>
                <a:gd name="connsiteY27" fmla="*/ 444137 h 2803644"/>
                <a:gd name="connsiteX28" fmla="*/ 546631 w 766528"/>
                <a:gd name="connsiteY28" fmla="*/ 450166 h 2803644"/>
                <a:gd name="connsiteX29" fmla="*/ 542612 w 766528"/>
                <a:gd name="connsiteY29" fmla="*/ 462224 h 2803644"/>
                <a:gd name="connsiteX30" fmla="*/ 538593 w 766528"/>
                <a:gd name="connsiteY30" fmla="*/ 476291 h 2803644"/>
                <a:gd name="connsiteX31" fmla="*/ 534573 w 766528"/>
                <a:gd name="connsiteY31" fmla="*/ 482320 h 2803644"/>
                <a:gd name="connsiteX32" fmla="*/ 532564 w 766528"/>
                <a:gd name="connsiteY32" fmla="*/ 488349 h 2803644"/>
                <a:gd name="connsiteX33" fmla="*/ 528544 w 766528"/>
                <a:gd name="connsiteY33" fmla="*/ 492369 h 2803644"/>
                <a:gd name="connsiteX34" fmla="*/ 524525 w 766528"/>
                <a:gd name="connsiteY34" fmla="*/ 504427 h 2803644"/>
                <a:gd name="connsiteX35" fmla="*/ 516486 w 766528"/>
                <a:gd name="connsiteY35" fmla="*/ 516485 h 2803644"/>
                <a:gd name="connsiteX36" fmla="*/ 510457 w 766528"/>
                <a:gd name="connsiteY36" fmla="*/ 526533 h 2803644"/>
                <a:gd name="connsiteX37" fmla="*/ 508448 w 766528"/>
                <a:gd name="connsiteY37" fmla="*/ 532562 h 2803644"/>
                <a:gd name="connsiteX38" fmla="*/ 500409 w 766528"/>
                <a:gd name="connsiteY38" fmla="*/ 544620 h 2803644"/>
                <a:gd name="connsiteX39" fmla="*/ 492370 w 766528"/>
                <a:gd name="connsiteY39" fmla="*/ 572756 h 2803644"/>
                <a:gd name="connsiteX40" fmla="*/ 488351 w 766528"/>
                <a:gd name="connsiteY40" fmla="*/ 578785 h 2803644"/>
                <a:gd name="connsiteX41" fmla="*/ 484331 w 766528"/>
                <a:gd name="connsiteY41" fmla="*/ 590843 h 2803644"/>
                <a:gd name="connsiteX42" fmla="*/ 476293 w 766528"/>
                <a:gd name="connsiteY42" fmla="*/ 602901 h 2803644"/>
                <a:gd name="connsiteX43" fmla="*/ 472273 w 766528"/>
                <a:gd name="connsiteY43" fmla="*/ 608930 h 2803644"/>
                <a:gd name="connsiteX44" fmla="*/ 464235 w 766528"/>
                <a:gd name="connsiteY44" fmla="*/ 627017 h 2803644"/>
                <a:gd name="connsiteX45" fmla="*/ 462225 w 766528"/>
                <a:gd name="connsiteY45" fmla="*/ 635055 h 2803644"/>
                <a:gd name="connsiteX46" fmla="*/ 456196 w 766528"/>
                <a:gd name="connsiteY46" fmla="*/ 653142 h 2803644"/>
                <a:gd name="connsiteX47" fmla="*/ 454186 w 766528"/>
                <a:gd name="connsiteY47" fmla="*/ 659171 h 2803644"/>
                <a:gd name="connsiteX48" fmla="*/ 452177 w 766528"/>
                <a:gd name="connsiteY48" fmla="*/ 665200 h 2803644"/>
                <a:gd name="connsiteX49" fmla="*/ 448157 w 766528"/>
                <a:gd name="connsiteY49" fmla="*/ 671229 h 2803644"/>
                <a:gd name="connsiteX50" fmla="*/ 446148 w 766528"/>
                <a:gd name="connsiteY50" fmla="*/ 677258 h 2803644"/>
                <a:gd name="connsiteX51" fmla="*/ 442128 w 766528"/>
                <a:gd name="connsiteY51" fmla="*/ 681278 h 2803644"/>
                <a:gd name="connsiteX52" fmla="*/ 438109 w 766528"/>
                <a:gd name="connsiteY52" fmla="*/ 687307 h 2803644"/>
                <a:gd name="connsiteX53" fmla="*/ 436099 w 766528"/>
                <a:gd name="connsiteY53" fmla="*/ 693336 h 2803644"/>
                <a:gd name="connsiteX54" fmla="*/ 432080 w 766528"/>
                <a:gd name="connsiteY54" fmla="*/ 699365 h 2803644"/>
                <a:gd name="connsiteX55" fmla="*/ 424041 w 766528"/>
                <a:gd name="connsiteY55" fmla="*/ 717452 h 2803644"/>
                <a:gd name="connsiteX56" fmla="*/ 418012 w 766528"/>
                <a:gd name="connsiteY56" fmla="*/ 737549 h 2803644"/>
                <a:gd name="connsiteX57" fmla="*/ 416003 w 766528"/>
                <a:gd name="connsiteY57" fmla="*/ 743578 h 2803644"/>
                <a:gd name="connsiteX58" fmla="*/ 411983 w 766528"/>
                <a:gd name="connsiteY58" fmla="*/ 749607 h 2803644"/>
                <a:gd name="connsiteX59" fmla="*/ 403945 w 766528"/>
                <a:gd name="connsiteY59" fmla="*/ 773723 h 2803644"/>
                <a:gd name="connsiteX60" fmla="*/ 401935 w 766528"/>
                <a:gd name="connsiteY60" fmla="*/ 779752 h 2803644"/>
                <a:gd name="connsiteX61" fmla="*/ 399925 w 766528"/>
                <a:gd name="connsiteY61" fmla="*/ 785781 h 2803644"/>
                <a:gd name="connsiteX62" fmla="*/ 395906 w 766528"/>
                <a:gd name="connsiteY62" fmla="*/ 799848 h 2803644"/>
                <a:gd name="connsiteX63" fmla="*/ 391887 w 766528"/>
                <a:gd name="connsiteY63" fmla="*/ 805877 h 2803644"/>
                <a:gd name="connsiteX64" fmla="*/ 385858 w 766528"/>
                <a:gd name="connsiteY64" fmla="*/ 815926 h 2803644"/>
                <a:gd name="connsiteX65" fmla="*/ 381838 w 766528"/>
                <a:gd name="connsiteY65" fmla="*/ 827984 h 2803644"/>
                <a:gd name="connsiteX66" fmla="*/ 377819 w 766528"/>
                <a:gd name="connsiteY66" fmla="*/ 834013 h 2803644"/>
                <a:gd name="connsiteX67" fmla="*/ 373800 w 766528"/>
                <a:gd name="connsiteY67" fmla="*/ 846071 h 2803644"/>
                <a:gd name="connsiteX68" fmla="*/ 371790 w 766528"/>
                <a:gd name="connsiteY68" fmla="*/ 852100 h 2803644"/>
                <a:gd name="connsiteX69" fmla="*/ 367771 w 766528"/>
                <a:gd name="connsiteY69" fmla="*/ 858129 h 2803644"/>
                <a:gd name="connsiteX70" fmla="*/ 361742 w 766528"/>
                <a:gd name="connsiteY70" fmla="*/ 876216 h 2803644"/>
                <a:gd name="connsiteX71" fmla="*/ 359732 w 766528"/>
                <a:gd name="connsiteY71" fmla="*/ 882245 h 2803644"/>
                <a:gd name="connsiteX72" fmla="*/ 353703 w 766528"/>
                <a:gd name="connsiteY72" fmla="*/ 888274 h 2803644"/>
                <a:gd name="connsiteX73" fmla="*/ 345664 w 766528"/>
                <a:gd name="connsiteY73" fmla="*/ 906361 h 2803644"/>
                <a:gd name="connsiteX74" fmla="*/ 341645 w 766528"/>
                <a:gd name="connsiteY74" fmla="*/ 918419 h 2803644"/>
                <a:gd name="connsiteX75" fmla="*/ 337626 w 766528"/>
                <a:gd name="connsiteY75" fmla="*/ 924448 h 2803644"/>
                <a:gd name="connsiteX76" fmla="*/ 333606 w 766528"/>
                <a:gd name="connsiteY76" fmla="*/ 936506 h 2803644"/>
                <a:gd name="connsiteX77" fmla="*/ 327577 w 766528"/>
                <a:gd name="connsiteY77" fmla="*/ 948564 h 2803644"/>
                <a:gd name="connsiteX78" fmla="*/ 323558 w 766528"/>
                <a:gd name="connsiteY78" fmla="*/ 954593 h 2803644"/>
                <a:gd name="connsiteX79" fmla="*/ 319539 w 766528"/>
                <a:gd name="connsiteY79" fmla="*/ 966651 h 2803644"/>
                <a:gd name="connsiteX80" fmla="*/ 311500 w 766528"/>
                <a:gd name="connsiteY80" fmla="*/ 990767 h 2803644"/>
                <a:gd name="connsiteX81" fmla="*/ 309490 w 766528"/>
                <a:gd name="connsiteY81" fmla="*/ 996796 h 2803644"/>
                <a:gd name="connsiteX82" fmla="*/ 307481 w 766528"/>
                <a:gd name="connsiteY82" fmla="*/ 1002825 h 2803644"/>
                <a:gd name="connsiteX83" fmla="*/ 303461 w 766528"/>
                <a:gd name="connsiteY83" fmla="*/ 1006844 h 2803644"/>
                <a:gd name="connsiteX84" fmla="*/ 297432 w 766528"/>
                <a:gd name="connsiteY84" fmla="*/ 1018902 h 2803644"/>
                <a:gd name="connsiteX85" fmla="*/ 295422 w 766528"/>
                <a:gd name="connsiteY85" fmla="*/ 1024931 h 2803644"/>
                <a:gd name="connsiteX86" fmla="*/ 291403 w 766528"/>
                <a:gd name="connsiteY86" fmla="*/ 1030960 h 2803644"/>
                <a:gd name="connsiteX87" fmla="*/ 285374 w 766528"/>
                <a:gd name="connsiteY87" fmla="*/ 1041009 h 2803644"/>
                <a:gd name="connsiteX88" fmla="*/ 277335 w 766528"/>
                <a:gd name="connsiteY88" fmla="*/ 1059096 h 2803644"/>
                <a:gd name="connsiteX89" fmla="*/ 273316 w 766528"/>
                <a:gd name="connsiteY89" fmla="*/ 1073163 h 2803644"/>
                <a:gd name="connsiteX90" fmla="*/ 265277 w 766528"/>
                <a:gd name="connsiteY90" fmla="*/ 1081202 h 2803644"/>
                <a:gd name="connsiteX91" fmla="*/ 261258 w 766528"/>
                <a:gd name="connsiteY91" fmla="*/ 1087231 h 2803644"/>
                <a:gd name="connsiteX92" fmla="*/ 259248 w 766528"/>
                <a:gd name="connsiteY92" fmla="*/ 1093260 h 2803644"/>
                <a:gd name="connsiteX93" fmla="*/ 255229 w 766528"/>
                <a:gd name="connsiteY93" fmla="*/ 1097280 h 2803644"/>
                <a:gd name="connsiteX94" fmla="*/ 253219 w 766528"/>
                <a:gd name="connsiteY94" fmla="*/ 1103309 h 2803644"/>
                <a:gd name="connsiteX95" fmla="*/ 245181 w 766528"/>
                <a:gd name="connsiteY95" fmla="*/ 1115367 h 2803644"/>
                <a:gd name="connsiteX96" fmla="*/ 243171 w 766528"/>
                <a:gd name="connsiteY96" fmla="*/ 1121396 h 2803644"/>
                <a:gd name="connsiteX97" fmla="*/ 235132 w 766528"/>
                <a:gd name="connsiteY97" fmla="*/ 1133454 h 2803644"/>
                <a:gd name="connsiteX98" fmla="*/ 227094 w 766528"/>
                <a:gd name="connsiteY98" fmla="*/ 1157570 h 2803644"/>
                <a:gd name="connsiteX99" fmla="*/ 225084 w 766528"/>
                <a:gd name="connsiteY99" fmla="*/ 1163599 h 2803644"/>
                <a:gd name="connsiteX100" fmla="*/ 223074 w 766528"/>
                <a:gd name="connsiteY100" fmla="*/ 1169628 h 2803644"/>
                <a:gd name="connsiteX101" fmla="*/ 215036 w 766528"/>
                <a:gd name="connsiteY101" fmla="*/ 1181686 h 2803644"/>
                <a:gd name="connsiteX102" fmla="*/ 211016 w 766528"/>
                <a:gd name="connsiteY102" fmla="*/ 1193744 h 2803644"/>
                <a:gd name="connsiteX103" fmla="*/ 206997 w 766528"/>
                <a:gd name="connsiteY103" fmla="*/ 1199773 h 2803644"/>
                <a:gd name="connsiteX104" fmla="*/ 204987 w 766528"/>
                <a:gd name="connsiteY104" fmla="*/ 1205802 h 2803644"/>
                <a:gd name="connsiteX105" fmla="*/ 200968 w 766528"/>
                <a:gd name="connsiteY105" fmla="*/ 1211831 h 2803644"/>
                <a:gd name="connsiteX106" fmla="*/ 192929 w 766528"/>
                <a:gd name="connsiteY106" fmla="*/ 1229918 h 2803644"/>
                <a:gd name="connsiteX107" fmla="*/ 188910 w 766528"/>
                <a:gd name="connsiteY107" fmla="*/ 1241976 h 2803644"/>
                <a:gd name="connsiteX108" fmla="*/ 186900 w 766528"/>
                <a:gd name="connsiteY108" fmla="*/ 1248005 h 2803644"/>
                <a:gd name="connsiteX109" fmla="*/ 174842 w 766528"/>
                <a:gd name="connsiteY109" fmla="*/ 1264082 h 2803644"/>
                <a:gd name="connsiteX110" fmla="*/ 170823 w 766528"/>
                <a:gd name="connsiteY110" fmla="*/ 1276140 h 2803644"/>
                <a:gd name="connsiteX111" fmla="*/ 168813 w 766528"/>
                <a:gd name="connsiteY111" fmla="*/ 1282169 h 2803644"/>
                <a:gd name="connsiteX112" fmla="*/ 164794 w 766528"/>
                <a:gd name="connsiteY112" fmla="*/ 1288198 h 2803644"/>
                <a:gd name="connsiteX113" fmla="*/ 158765 w 766528"/>
                <a:gd name="connsiteY113" fmla="*/ 1298247 h 2803644"/>
                <a:gd name="connsiteX114" fmla="*/ 152736 w 766528"/>
                <a:gd name="connsiteY114" fmla="*/ 1310305 h 2803644"/>
                <a:gd name="connsiteX115" fmla="*/ 148717 w 766528"/>
                <a:gd name="connsiteY115" fmla="*/ 1322363 h 2803644"/>
                <a:gd name="connsiteX116" fmla="*/ 146707 w 766528"/>
                <a:gd name="connsiteY116" fmla="*/ 1328392 h 2803644"/>
                <a:gd name="connsiteX117" fmla="*/ 140678 w 766528"/>
                <a:gd name="connsiteY117" fmla="*/ 1346479 h 2803644"/>
                <a:gd name="connsiteX118" fmla="*/ 138668 w 766528"/>
                <a:gd name="connsiteY118" fmla="*/ 1352508 h 2803644"/>
                <a:gd name="connsiteX119" fmla="*/ 134649 w 766528"/>
                <a:gd name="connsiteY119" fmla="*/ 1358537 h 2803644"/>
                <a:gd name="connsiteX120" fmla="*/ 132639 w 766528"/>
                <a:gd name="connsiteY120" fmla="*/ 1364566 h 2803644"/>
                <a:gd name="connsiteX121" fmla="*/ 124601 w 766528"/>
                <a:gd name="connsiteY121" fmla="*/ 1376624 h 2803644"/>
                <a:gd name="connsiteX122" fmla="*/ 120581 w 766528"/>
                <a:gd name="connsiteY122" fmla="*/ 1388682 h 2803644"/>
                <a:gd name="connsiteX123" fmla="*/ 118571 w 766528"/>
                <a:gd name="connsiteY123" fmla="*/ 1394711 h 2803644"/>
                <a:gd name="connsiteX124" fmla="*/ 114552 w 766528"/>
                <a:gd name="connsiteY124" fmla="*/ 1400740 h 2803644"/>
                <a:gd name="connsiteX125" fmla="*/ 110533 w 766528"/>
                <a:gd name="connsiteY125" fmla="*/ 1412798 h 2803644"/>
                <a:gd name="connsiteX126" fmla="*/ 108523 w 766528"/>
                <a:gd name="connsiteY126" fmla="*/ 1418827 h 2803644"/>
                <a:gd name="connsiteX127" fmla="*/ 104504 w 766528"/>
                <a:gd name="connsiteY127" fmla="*/ 1424856 h 2803644"/>
                <a:gd name="connsiteX128" fmla="*/ 100484 w 766528"/>
                <a:gd name="connsiteY128" fmla="*/ 1428875 h 2803644"/>
                <a:gd name="connsiteX129" fmla="*/ 86417 w 766528"/>
                <a:gd name="connsiteY129" fmla="*/ 1444952 h 2803644"/>
                <a:gd name="connsiteX130" fmla="*/ 78378 w 766528"/>
                <a:gd name="connsiteY130" fmla="*/ 1457011 h 2803644"/>
                <a:gd name="connsiteX131" fmla="*/ 74359 w 766528"/>
                <a:gd name="connsiteY131" fmla="*/ 1463040 h 2803644"/>
                <a:gd name="connsiteX132" fmla="*/ 70339 w 766528"/>
                <a:gd name="connsiteY132" fmla="*/ 1467059 h 2803644"/>
                <a:gd name="connsiteX133" fmla="*/ 64310 w 766528"/>
                <a:gd name="connsiteY133" fmla="*/ 1477107 h 2803644"/>
                <a:gd name="connsiteX134" fmla="*/ 62301 w 766528"/>
                <a:gd name="connsiteY134" fmla="*/ 1483136 h 2803644"/>
                <a:gd name="connsiteX135" fmla="*/ 58281 w 766528"/>
                <a:gd name="connsiteY135" fmla="*/ 1489165 h 2803644"/>
                <a:gd name="connsiteX136" fmla="*/ 54262 w 766528"/>
                <a:gd name="connsiteY136" fmla="*/ 1503233 h 2803644"/>
                <a:gd name="connsiteX137" fmla="*/ 50243 w 766528"/>
                <a:gd name="connsiteY137" fmla="*/ 1509262 h 2803644"/>
                <a:gd name="connsiteX138" fmla="*/ 48233 w 766528"/>
                <a:gd name="connsiteY138" fmla="*/ 1515291 h 2803644"/>
                <a:gd name="connsiteX139" fmla="*/ 40194 w 766528"/>
                <a:gd name="connsiteY139" fmla="*/ 1527349 h 2803644"/>
                <a:gd name="connsiteX140" fmla="*/ 36175 w 766528"/>
                <a:gd name="connsiteY140" fmla="*/ 1533378 h 2803644"/>
                <a:gd name="connsiteX141" fmla="*/ 32156 w 766528"/>
                <a:gd name="connsiteY141" fmla="*/ 1539407 h 2803644"/>
                <a:gd name="connsiteX142" fmla="*/ 30146 w 766528"/>
                <a:gd name="connsiteY142" fmla="*/ 1545436 h 2803644"/>
                <a:gd name="connsiteX143" fmla="*/ 22107 w 766528"/>
                <a:gd name="connsiteY143" fmla="*/ 1555484 h 2803644"/>
                <a:gd name="connsiteX144" fmla="*/ 16078 w 766528"/>
                <a:gd name="connsiteY144" fmla="*/ 1567542 h 2803644"/>
                <a:gd name="connsiteX145" fmla="*/ 14069 w 766528"/>
                <a:gd name="connsiteY145" fmla="*/ 1573571 h 2803644"/>
                <a:gd name="connsiteX146" fmla="*/ 10049 w 766528"/>
                <a:gd name="connsiteY146" fmla="*/ 1577591 h 2803644"/>
                <a:gd name="connsiteX147" fmla="*/ 1 w 766528"/>
                <a:gd name="connsiteY147" fmla="*/ 1589649 h 2803644"/>
                <a:gd name="connsiteX148" fmla="*/ 351247 w 766528"/>
                <a:gd name="connsiteY148" fmla="*/ 2803644 h 2803644"/>
                <a:gd name="connsiteX149" fmla="*/ 766528 w 766528"/>
                <a:gd name="connsiteY149" fmla="*/ 2800316 h 2803644"/>
                <a:gd name="connsiteX150" fmla="*/ 747598 w 766528"/>
                <a:gd name="connsiteY150" fmla="*/ 0 h 2803644"/>
                <a:gd name="connsiteX0" fmla="*/ 761726 w 780656"/>
                <a:gd name="connsiteY0" fmla="*/ 0 h 2803644"/>
                <a:gd name="connsiteX1" fmla="*/ 719523 w 780656"/>
                <a:gd name="connsiteY1" fmla="*/ 78377 h 2803644"/>
                <a:gd name="connsiteX2" fmla="*/ 715504 w 780656"/>
                <a:gd name="connsiteY2" fmla="*/ 84406 h 2803644"/>
                <a:gd name="connsiteX3" fmla="*/ 677320 w 780656"/>
                <a:gd name="connsiteY3" fmla="*/ 176851 h 2803644"/>
                <a:gd name="connsiteX4" fmla="*/ 673301 w 780656"/>
                <a:gd name="connsiteY4" fmla="*/ 188909 h 2803644"/>
                <a:gd name="connsiteX5" fmla="*/ 671291 w 780656"/>
                <a:gd name="connsiteY5" fmla="*/ 194938 h 2803644"/>
                <a:gd name="connsiteX6" fmla="*/ 663252 w 780656"/>
                <a:gd name="connsiteY6" fmla="*/ 213025 h 2803644"/>
                <a:gd name="connsiteX7" fmla="*/ 659233 w 780656"/>
                <a:gd name="connsiteY7" fmla="*/ 225083 h 2803644"/>
                <a:gd name="connsiteX8" fmla="*/ 657223 w 780656"/>
                <a:gd name="connsiteY8" fmla="*/ 231112 h 2803644"/>
                <a:gd name="connsiteX9" fmla="*/ 653204 w 780656"/>
                <a:gd name="connsiteY9" fmla="*/ 237141 h 2803644"/>
                <a:gd name="connsiteX10" fmla="*/ 645165 w 780656"/>
                <a:gd name="connsiteY10" fmla="*/ 253218 h 2803644"/>
                <a:gd name="connsiteX11" fmla="*/ 639136 w 780656"/>
                <a:gd name="connsiteY11" fmla="*/ 263266 h 2803644"/>
                <a:gd name="connsiteX12" fmla="*/ 637127 w 780656"/>
                <a:gd name="connsiteY12" fmla="*/ 269295 h 2803644"/>
                <a:gd name="connsiteX13" fmla="*/ 629088 w 780656"/>
                <a:gd name="connsiteY13" fmla="*/ 279344 h 2803644"/>
                <a:gd name="connsiteX14" fmla="*/ 625069 w 780656"/>
                <a:gd name="connsiteY14" fmla="*/ 291402 h 2803644"/>
                <a:gd name="connsiteX15" fmla="*/ 621049 w 780656"/>
                <a:gd name="connsiteY15" fmla="*/ 303460 h 2803644"/>
                <a:gd name="connsiteX16" fmla="*/ 617030 w 780656"/>
                <a:gd name="connsiteY16" fmla="*/ 315518 h 2803644"/>
                <a:gd name="connsiteX17" fmla="*/ 608991 w 780656"/>
                <a:gd name="connsiteY17" fmla="*/ 327576 h 2803644"/>
                <a:gd name="connsiteX18" fmla="*/ 602962 w 780656"/>
                <a:gd name="connsiteY18" fmla="*/ 339634 h 2803644"/>
                <a:gd name="connsiteX19" fmla="*/ 596933 w 780656"/>
                <a:gd name="connsiteY19" fmla="*/ 351692 h 2803644"/>
                <a:gd name="connsiteX20" fmla="*/ 590904 w 780656"/>
                <a:gd name="connsiteY20" fmla="*/ 369779 h 2803644"/>
                <a:gd name="connsiteX21" fmla="*/ 588895 w 780656"/>
                <a:gd name="connsiteY21" fmla="*/ 375808 h 2803644"/>
                <a:gd name="connsiteX22" fmla="*/ 582866 w 780656"/>
                <a:gd name="connsiteY22" fmla="*/ 397914 h 2803644"/>
                <a:gd name="connsiteX23" fmla="*/ 578846 w 780656"/>
                <a:gd name="connsiteY23" fmla="*/ 409972 h 2803644"/>
                <a:gd name="connsiteX24" fmla="*/ 576837 w 780656"/>
                <a:gd name="connsiteY24" fmla="*/ 416001 h 2803644"/>
                <a:gd name="connsiteX25" fmla="*/ 572817 w 780656"/>
                <a:gd name="connsiteY25" fmla="*/ 420021 h 2803644"/>
                <a:gd name="connsiteX26" fmla="*/ 566788 w 780656"/>
                <a:gd name="connsiteY26" fmla="*/ 438108 h 2803644"/>
                <a:gd name="connsiteX27" fmla="*/ 564779 w 780656"/>
                <a:gd name="connsiteY27" fmla="*/ 444137 h 2803644"/>
                <a:gd name="connsiteX28" fmla="*/ 560759 w 780656"/>
                <a:gd name="connsiteY28" fmla="*/ 450166 h 2803644"/>
                <a:gd name="connsiteX29" fmla="*/ 556740 w 780656"/>
                <a:gd name="connsiteY29" fmla="*/ 462224 h 2803644"/>
                <a:gd name="connsiteX30" fmla="*/ 552721 w 780656"/>
                <a:gd name="connsiteY30" fmla="*/ 476291 h 2803644"/>
                <a:gd name="connsiteX31" fmla="*/ 548701 w 780656"/>
                <a:gd name="connsiteY31" fmla="*/ 482320 h 2803644"/>
                <a:gd name="connsiteX32" fmla="*/ 546692 w 780656"/>
                <a:gd name="connsiteY32" fmla="*/ 488349 h 2803644"/>
                <a:gd name="connsiteX33" fmla="*/ 542672 w 780656"/>
                <a:gd name="connsiteY33" fmla="*/ 492369 h 2803644"/>
                <a:gd name="connsiteX34" fmla="*/ 538653 w 780656"/>
                <a:gd name="connsiteY34" fmla="*/ 504427 h 2803644"/>
                <a:gd name="connsiteX35" fmla="*/ 530614 w 780656"/>
                <a:gd name="connsiteY35" fmla="*/ 516485 h 2803644"/>
                <a:gd name="connsiteX36" fmla="*/ 524585 w 780656"/>
                <a:gd name="connsiteY36" fmla="*/ 526533 h 2803644"/>
                <a:gd name="connsiteX37" fmla="*/ 522576 w 780656"/>
                <a:gd name="connsiteY37" fmla="*/ 532562 h 2803644"/>
                <a:gd name="connsiteX38" fmla="*/ 514537 w 780656"/>
                <a:gd name="connsiteY38" fmla="*/ 544620 h 2803644"/>
                <a:gd name="connsiteX39" fmla="*/ 506498 w 780656"/>
                <a:gd name="connsiteY39" fmla="*/ 572756 h 2803644"/>
                <a:gd name="connsiteX40" fmla="*/ 502479 w 780656"/>
                <a:gd name="connsiteY40" fmla="*/ 578785 h 2803644"/>
                <a:gd name="connsiteX41" fmla="*/ 498459 w 780656"/>
                <a:gd name="connsiteY41" fmla="*/ 590843 h 2803644"/>
                <a:gd name="connsiteX42" fmla="*/ 490421 w 780656"/>
                <a:gd name="connsiteY42" fmla="*/ 602901 h 2803644"/>
                <a:gd name="connsiteX43" fmla="*/ 486401 w 780656"/>
                <a:gd name="connsiteY43" fmla="*/ 608930 h 2803644"/>
                <a:gd name="connsiteX44" fmla="*/ 478363 w 780656"/>
                <a:gd name="connsiteY44" fmla="*/ 627017 h 2803644"/>
                <a:gd name="connsiteX45" fmla="*/ 476353 w 780656"/>
                <a:gd name="connsiteY45" fmla="*/ 635055 h 2803644"/>
                <a:gd name="connsiteX46" fmla="*/ 470324 w 780656"/>
                <a:gd name="connsiteY46" fmla="*/ 653142 h 2803644"/>
                <a:gd name="connsiteX47" fmla="*/ 468314 w 780656"/>
                <a:gd name="connsiteY47" fmla="*/ 659171 h 2803644"/>
                <a:gd name="connsiteX48" fmla="*/ 466305 w 780656"/>
                <a:gd name="connsiteY48" fmla="*/ 665200 h 2803644"/>
                <a:gd name="connsiteX49" fmla="*/ 462285 w 780656"/>
                <a:gd name="connsiteY49" fmla="*/ 671229 h 2803644"/>
                <a:gd name="connsiteX50" fmla="*/ 460276 w 780656"/>
                <a:gd name="connsiteY50" fmla="*/ 677258 h 2803644"/>
                <a:gd name="connsiteX51" fmla="*/ 456256 w 780656"/>
                <a:gd name="connsiteY51" fmla="*/ 681278 h 2803644"/>
                <a:gd name="connsiteX52" fmla="*/ 452237 w 780656"/>
                <a:gd name="connsiteY52" fmla="*/ 687307 h 2803644"/>
                <a:gd name="connsiteX53" fmla="*/ 450227 w 780656"/>
                <a:gd name="connsiteY53" fmla="*/ 693336 h 2803644"/>
                <a:gd name="connsiteX54" fmla="*/ 446208 w 780656"/>
                <a:gd name="connsiteY54" fmla="*/ 699365 h 2803644"/>
                <a:gd name="connsiteX55" fmla="*/ 438169 w 780656"/>
                <a:gd name="connsiteY55" fmla="*/ 717452 h 2803644"/>
                <a:gd name="connsiteX56" fmla="*/ 432140 w 780656"/>
                <a:gd name="connsiteY56" fmla="*/ 737549 h 2803644"/>
                <a:gd name="connsiteX57" fmla="*/ 430131 w 780656"/>
                <a:gd name="connsiteY57" fmla="*/ 743578 h 2803644"/>
                <a:gd name="connsiteX58" fmla="*/ 426111 w 780656"/>
                <a:gd name="connsiteY58" fmla="*/ 749607 h 2803644"/>
                <a:gd name="connsiteX59" fmla="*/ 418073 w 780656"/>
                <a:gd name="connsiteY59" fmla="*/ 773723 h 2803644"/>
                <a:gd name="connsiteX60" fmla="*/ 416063 w 780656"/>
                <a:gd name="connsiteY60" fmla="*/ 779752 h 2803644"/>
                <a:gd name="connsiteX61" fmla="*/ 414053 w 780656"/>
                <a:gd name="connsiteY61" fmla="*/ 785781 h 2803644"/>
                <a:gd name="connsiteX62" fmla="*/ 410034 w 780656"/>
                <a:gd name="connsiteY62" fmla="*/ 799848 h 2803644"/>
                <a:gd name="connsiteX63" fmla="*/ 406015 w 780656"/>
                <a:gd name="connsiteY63" fmla="*/ 805877 h 2803644"/>
                <a:gd name="connsiteX64" fmla="*/ 399986 w 780656"/>
                <a:gd name="connsiteY64" fmla="*/ 815926 h 2803644"/>
                <a:gd name="connsiteX65" fmla="*/ 395966 w 780656"/>
                <a:gd name="connsiteY65" fmla="*/ 827984 h 2803644"/>
                <a:gd name="connsiteX66" fmla="*/ 391947 w 780656"/>
                <a:gd name="connsiteY66" fmla="*/ 834013 h 2803644"/>
                <a:gd name="connsiteX67" fmla="*/ 387928 w 780656"/>
                <a:gd name="connsiteY67" fmla="*/ 846071 h 2803644"/>
                <a:gd name="connsiteX68" fmla="*/ 385918 w 780656"/>
                <a:gd name="connsiteY68" fmla="*/ 852100 h 2803644"/>
                <a:gd name="connsiteX69" fmla="*/ 381899 w 780656"/>
                <a:gd name="connsiteY69" fmla="*/ 858129 h 2803644"/>
                <a:gd name="connsiteX70" fmla="*/ 375870 w 780656"/>
                <a:gd name="connsiteY70" fmla="*/ 876216 h 2803644"/>
                <a:gd name="connsiteX71" fmla="*/ 373860 w 780656"/>
                <a:gd name="connsiteY71" fmla="*/ 882245 h 2803644"/>
                <a:gd name="connsiteX72" fmla="*/ 367831 w 780656"/>
                <a:gd name="connsiteY72" fmla="*/ 888274 h 2803644"/>
                <a:gd name="connsiteX73" fmla="*/ 359792 w 780656"/>
                <a:gd name="connsiteY73" fmla="*/ 906361 h 2803644"/>
                <a:gd name="connsiteX74" fmla="*/ 355773 w 780656"/>
                <a:gd name="connsiteY74" fmla="*/ 918419 h 2803644"/>
                <a:gd name="connsiteX75" fmla="*/ 351754 w 780656"/>
                <a:gd name="connsiteY75" fmla="*/ 924448 h 2803644"/>
                <a:gd name="connsiteX76" fmla="*/ 347734 w 780656"/>
                <a:gd name="connsiteY76" fmla="*/ 936506 h 2803644"/>
                <a:gd name="connsiteX77" fmla="*/ 341705 w 780656"/>
                <a:gd name="connsiteY77" fmla="*/ 948564 h 2803644"/>
                <a:gd name="connsiteX78" fmla="*/ 337686 w 780656"/>
                <a:gd name="connsiteY78" fmla="*/ 954593 h 2803644"/>
                <a:gd name="connsiteX79" fmla="*/ 333667 w 780656"/>
                <a:gd name="connsiteY79" fmla="*/ 966651 h 2803644"/>
                <a:gd name="connsiteX80" fmla="*/ 325628 w 780656"/>
                <a:gd name="connsiteY80" fmla="*/ 990767 h 2803644"/>
                <a:gd name="connsiteX81" fmla="*/ 323618 w 780656"/>
                <a:gd name="connsiteY81" fmla="*/ 996796 h 2803644"/>
                <a:gd name="connsiteX82" fmla="*/ 321609 w 780656"/>
                <a:gd name="connsiteY82" fmla="*/ 1002825 h 2803644"/>
                <a:gd name="connsiteX83" fmla="*/ 317589 w 780656"/>
                <a:gd name="connsiteY83" fmla="*/ 1006844 h 2803644"/>
                <a:gd name="connsiteX84" fmla="*/ 311560 w 780656"/>
                <a:gd name="connsiteY84" fmla="*/ 1018902 h 2803644"/>
                <a:gd name="connsiteX85" fmla="*/ 309550 w 780656"/>
                <a:gd name="connsiteY85" fmla="*/ 1024931 h 2803644"/>
                <a:gd name="connsiteX86" fmla="*/ 305531 w 780656"/>
                <a:gd name="connsiteY86" fmla="*/ 1030960 h 2803644"/>
                <a:gd name="connsiteX87" fmla="*/ 299502 w 780656"/>
                <a:gd name="connsiteY87" fmla="*/ 1041009 h 2803644"/>
                <a:gd name="connsiteX88" fmla="*/ 291463 w 780656"/>
                <a:gd name="connsiteY88" fmla="*/ 1059096 h 2803644"/>
                <a:gd name="connsiteX89" fmla="*/ 287444 w 780656"/>
                <a:gd name="connsiteY89" fmla="*/ 1073163 h 2803644"/>
                <a:gd name="connsiteX90" fmla="*/ 279405 w 780656"/>
                <a:gd name="connsiteY90" fmla="*/ 1081202 h 2803644"/>
                <a:gd name="connsiteX91" fmla="*/ 275386 w 780656"/>
                <a:gd name="connsiteY91" fmla="*/ 1087231 h 2803644"/>
                <a:gd name="connsiteX92" fmla="*/ 273376 w 780656"/>
                <a:gd name="connsiteY92" fmla="*/ 1093260 h 2803644"/>
                <a:gd name="connsiteX93" fmla="*/ 269357 w 780656"/>
                <a:gd name="connsiteY93" fmla="*/ 1097280 h 2803644"/>
                <a:gd name="connsiteX94" fmla="*/ 267347 w 780656"/>
                <a:gd name="connsiteY94" fmla="*/ 1103309 h 2803644"/>
                <a:gd name="connsiteX95" fmla="*/ 259309 w 780656"/>
                <a:gd name="connsiteY95" fmla="*/ 1115367 h 2803644"/>
                <a:gd name="connsiteX96" fmla="*/ 257299 w 780656"/>
                <a:gd name="connsiteY96" fmla="*/ 1121396 h 2803644"/>
                <a:gd name="connsiteX97" fmla="*/ 249260 w 780656"/>
                <a:gd name="connsiteY97" fmla="*/ 1133454 h 2803644"/>
                <a:gd name="connsiteX98" fmla="*/ 241222 w 780656"/>
                <a:gd name="connsiteY98" fmla="*/ 1157570 h 2803644"/>
                <a:gd name="connsiteX99" fmla="*/ 239212 w 780656"/>
                <a:gd name="connsiteY99" fmla="*/ 1163599 h 2803644"/>
                <a:gd name="connsiteX100" fmla="*/ 237202 w 780656"/>
                <a:gd name="connsiteY100" fmla="*/ 1169628 h 2803644"/>
                <a:gd name="connsiteX101" fmla="*/ 229164 w 780656"/>
                <a:gd name="connsiteY101" fmla="*/ 1181686 h 2803644"/>
                <a:gd name="connsiteX102" fmla="*/ 225144 w 780656"/>
                <a:gd name="connsiteY102" fmla="*/ 1193744 h 2803644"/>
                <a:gd name="connsiteX103" fmla="*/ 221125 w 780656"/>
                <a:gd name="connsiteY103" fmla="*/ 1199773 h 2803644"/>
                <a:gd name="connsiteX104" fmla="*/ 219115 w 780656"/>
                <a:gd name="connsiteY104" fmla="*/ 1205802 h 2803644"/>
                <a:gd name="connsiteX105" fmla="*/ 215096 w 780656"/>
                <a:gd name="connsiteY105" fmla="*/ 1211831 h 2803644"/>
                <a:gd name="connsiteX106" fmla="*/ 207057 w 780656"/>
                <a:gd name="connsiteY106" fmla="*/ 1229918 h 2803644"/>
                <a:gd name="connsiteX107" fmla="*/ 203038 w 780656"/>
                <a:gd name="connsiteY107" fmla="*/ 1241976 h 2803644"/>
                <a:gd name="connsiteX108" fmla="*/ 201028 w 780656"/>
                <a:gd name="connsiteY108" fmla="*/ 1248005 h 2803644"/>
                <a:gd name="connsiteX109" fmla="*/ 188970 w 780656"/>
                <a:gd name="connsiteY109" fmla="*/ 1264082 h 2803644"/>
                <a:gd name="connsiteX110" fmla="*/ 184951 w 780656"/>
                <a:gd name="connsiteY110" fmla="*/ 1276140 h 2803644"/>
                <a:gd name="connsiteX111" fmla="*/ 182941 w 780656"/>
                <a:gd name="connsiteY111" fmla="*/ 1282169 h 2803644"/>
                <a:gd name="connsiteX112" fmla="*/ 178922 w 780656"/>
                <a:gd name="connsiteY112" fmla="*/ 1288198 h 2803644"/>
                <a:gd name="connsiteX113" fmla="*/ 172893 w 780656"/>
                <a:gd name="connsiteY113" fmla="*/ 1298247 h 2803644"/>
                <a:gd name="connsiteX114" fmla="*/ 166864 w 780656"/>
                <a:gd name="connsiteY114" fmla="*/ 1310305 h 2803644"/>
                <a:gd name="connsiteX115" fmla="*/ 162845 w 780656"/>
                <a:gd name="connsiteY115" fmla="*/ 1322363 h 2803644"/>
                <a:gd name="connsiteX116" fmla="*/ 160835 w 780656"/>
                <a:gd name="connsiteY116" fmla="*/ 1328392 h 2803644"/>
                <a:gd name="connsiteX117" fmla="*/ 154806 w 780656"/>
                <a:gd name="connsiteY117" fmla="*/ 1346479 h 2803644"/>
                <a:gd name="connsiteX118" fmla="*/ 152796 w 780656"/>
                <a:gd name="connsiteY118" fmla="*/ 1352508 h 2803644"/>
                <a:gd name="connsiteX119" fmla="*/ 148777 w 780656"/>
                <a:gd name="connsiteY119" fmla="*/ 1358537 h 2803644"/>
                <a:gd name="connsiteX120" fmla="*/ 146767 w 780656"/>
                <a:gd name="connsiteY120" fmla="*/ 1364566 h 2803644"/>
                <a:gd name="connsiteX121" fmla="*/ 138729 w 780656"/>
                <a:gd name="connsiteY121" fmla="*/ 1376624 h 2803644"/>
                <a:gd name="connsiteX122" fmla="*/ 134709 w 780656"/>
                <a:gd name="connsiteY122" fmla="*/ 1388682 h 2803644"/>
                <a:gd name="connsiteX123" fmla="*/ 132699 w 780656"/>
                <a:gd name="connsiteY123" fmla="*/ 1394711 h 2803644"/>
                <a:gd name="connsiteX124" fmla="*/ 128680 w 780656"/>
                <a:gd name="connsiteY124" fmla="*/ 1400740 h 2803644"/>
                <a:gd name="connsiteX125" fmla="*/ 124661 w 780656"/>
                <a:gd name="connsiteY125" fmla="*/ 1412798 h 2803644"/>
                <a:gd name="connsiteX126" fmla="*/ 122651 w 780656"/>
                <a:gd name="connsiteY126" fmla="*/ 1418827 h 2803644"/>
                <a:gd name="connsiteX127" fmla="*/ 118632 w 780656"/>
                <a:gd name="connsiteY127" fmla="*/ 1424856 h 2803644"/>
                <a:gd name="connsiteX128" fmla="*/ 114612 w 780656"/>
                <a:gd name="connsiteY128" fmla="*/ 1428875 h 2803644"/>
                <a:gd name="connsiteX129" fmla="*/ 100545 w 780656"/>
                <a:gd name="connsiteY129" fmla="*/ 1444952 h 2803644"/>
                <a:gd name="connsiteX130" fmla="*/ 92506 w 780656"/>
                <a:gd name="connsiteY130" fmla="*/ 1457011 h 2803644"/>
                <a:gd name="connsiteX131" fmla="*/ 88487 w 780656"/>
                <a:gd name="connsiteY131" fmla="*/ 1463040 h 2803644"/>
                <a:gd name="connsiteX132" fmla="*/ 84467 w 780656"/>
                <a:gd name="connsiteY132" fmla="*/ 1467059 h 2803644"/>
                <a:gd name="connsiteX133" fmla="*/ 78438 w 780656"/>
                <a:gd name="connsiteY133" fmla="*/ 1477107 h 2803644"/>
                <a:gd name="connsiteX134" fmla="*/ 76429 w 780656"/>
                <a:gd name="connsiteY134" fmla="*/ 1483136 h 2803644"/>
                <a:gd name="connsiteX135" fmla="*/ 72409 w 780656"/>
                <a:gd name="connsiteY135" fmla="*/ 1489165 h 2803644"/>
                <a:gd name="connsiteX136" fmla="*/ 68390 w 780656"/>
                <a:gd name="connsiteY136" fmla="*/ 1503233 h 2803644"/>
                <a:gd name="connsiteX137" fmla="*/ 64371 w 780656"/>
                <a:gd name="connsiteY137" fmla="*/ 1509262 h 2803644"/>
                <a:gd name="connsiteX138" fmla="*/ 62361 w 780656"/>
                <a:gd name="connsiteY138" fmla="*/ 1515291 h 2803644"/>
                <a:gd name="connsiteX139" fmla="*/ 54322 w 780656"/>
                <a:gd name="connsiteY139" fmla="*/ 1527349 h 2803644"/>
                <a:gd name="connsiteX140" fmla="*/ 50303 w 780656"/>
                <a:gd name="connsiteY140" fmla="*/ 1533378 h 2803644"/>
                <a:gd name="connsiteX141" fmla="*/ 46284 w 780656"/>
                <a:gd name="connsiteY141" fmla="*/ 1539407 h 2803644"/>
                <a:gd name="connsiteX142" fmla="*/ 44274 w 780656"/>
                <a:gd name="connsiteY142" fmla="*/ 1545436 h 2803644"/>
                <a:gd name="connsiteX143" fmla="*/ 36235 w 780656"/>
                <a:gd name="connsiteY143" fmla="*/ 1555484 h 2803644"/>
                <a:gd name="connsiteX144" fmla="*/ 30206 w 780656"/>
                <a:gd name="connsiteY144" fmla="*/ 1567542 h 2803644"/>
                <a:gd name="connsiteX145" fmla="*/ 28197 w 780656"/>
                <a:gd name="connsiteY145" fmla="*/ 1573571 h 2803644"/>
                <a:gd name="connsiteX146" fmla="*/ 24177 w 780656"/>
                <a:gd name="connsiteY146" fmla="*/ 1577591 h 2803644"/>
                <a:gd name="connsiteX147" fmla="*/ 365375 w 780656"/>
                <a:gd name="connsiteY147" fmla="*/ 2803644 h 2803644"/>
                <a:gd name="connsiteX148" fmla="*/ 780656 w 780656"/>
                <a:gd name="connsiteY148" fmla="*/ 2800316 h 2803644"/>
                <a:gd name="connsiteX149" fmla="*/ 761726 w 780656"/>
                <a:gd name="connsiteY149" fmla="*/ 0 h 2803644"/>
                <a:gd name="connsiteX0" fmla="*/ 758051 w 776981"/>
                <a:gd name="connsiteY0" fmla="*/ 0 h 2803644"/>
                <a:gd name="connsiteX1" fmla="*/ 715848 w 776981"/>
                <a:gd name="connsiteY1" fmla="*/ 78377 h 2803644"/>
                <a:gd name="connsiteX2" fmla="*/ 711829 w 776981"/>
                <a:gd name="connsiteY2" fmla="*/ 84406 h 2803644"/>
                <a:gd name="connsiteX3" fmla="*/ 673645 w 776981"/>
                <a:gd name="connsiteY3" fmla="*/ 176851 h 2803644"/>
                <a:gd name="connsiteX4" fmla="*/ 669626 w 776981"/>
                <a:gd name="connsiteY4" fmla="*/ 188909 h 2803644"/>
                <a:gd name="connsiteX5" fmla="*/ 667616 w 776981"/>
                <a:gd name="connsiteY5" fmla="*/ 194938 h 2803644"/>
                <a:gd name="connsiteX6" fmla="*/ 659577 w 776981"/>
                <a:gd name="connsiteY6" fmla="*/ 213025 h 2803644"/>
                <a:gd name="connsiteX7" fmla="*/ 655558 w 776981"/>
                <a:gd name="connsiteY7" fmla="*/ 225083 h 2803644"/>
                <a:gd name="connsiteX8" fmla="*/ 653548 w 776981"/>
                <a:gd name="connsiteY8" fmla="*/ 231112 h 2803644"/>
                <a:gd name="connsiteX9" fmla="*/ 649529 w 776981"/>
                <a:gd name="connsiteY9" fmla="*/ 237141 h 2803644"/>
                <a:gd name="connsiteX10" fmla="*/ 641490 w 776981"/>
                <a:gd name="connsiteY10" fmla="*/ 253218 h 2803644"/>
                <a:gd name="connsiteX11" fmla="*/ 635461 w 776981"/>
                <a:gd name="connsiteY11" fmla="*/ 263266 h 2803644"/>
                <a:gd name="connsiteX12" fmla="*/ 633452 w 776981"/>
                <a:gd name="connsiteY12" fmla="*/ 269295 h 2803644"/>
                <a:gd name="connsiteX13" fmla="*/ 625413 w 776981"/>
                <a:gd name="connsiteY13" fmla="*/ 279344 h 2803644"/>
                <a:gd name="connsiteX14" fmla="*/ 621394 w 776981"/>
                <a:gd name="connsiteY14" fmla="*/ 291402 h 2803644"/>
                <a:gd name="connsiteX15" fmla="*/ 617374 w 776981"/>
                <a:gd name="connsiteY15" fmla="*/ 303460 h 2803644"/>
                <a:gd name="connsiteX16" fmla="*/ 613355 w 776981"/>
                <a:gd name="connsiteY16" fmla="*/ 315518 h 2803644"/>
                <a:gd name="connsiteX17" fmla="*/ 605316 w 776981"/>
                <a:gd name="connsiteY17" fmla="*/ 327576 h 2803644"/>
                <a:gd name="connsiteX18" fmla="*/ 599287 w 776981"/>
                <a:gd name="connsiteY18" fmla="*/ 339634 h 2803644"/>
                <a:gd name="connsiteX19" fmla="*/ 593258 w 776981"/>
                <a:gd name="connsiteY19" fmla="*/ 351692 h 2803644"/>
                <a:gd name="connsiteX20" fmla="*/ 587229 w 776981"/>
                <a:gd name="connsiteY20" fmla="*/ 369779 h 2803644"/>
                <a:gd name="connsiteX21" fmla="*/ 585220 w 776981"/>
                <a:gd name="connsiteY21" fmla="*/ 375808 h 2803644"/>
                <a:gd name="connsiteX22" fmla="*/ 579191 w 776981"/>
                <a:gd name="connsiteY22" fmla="*/ 397914 h 2803644"/>
                <a:gd name="connsiteX23" fmla="*/ 575171 w 776981"/>
                <a:gd name="connsiteY23" fmla="*/ 409972 h 2803644"/>
                <a:gd name="connsiteX24" fmla="*/ 573162 w 776981"/>
                <a:gd name="connsiteY24" fmla="*/ 416001 h 2803644"/>
                <a:gd name="connsiteX25" fmla="*/ 569142 w 776981"/>
                <a:gd name="connsiteY25" fmla="*/ 420021 h 2803644"/>
                <a:gd name="connsiteX26" fmla="*/ 563113 w 776981"/>
                <a:gd name="connsiteY26" fmla="*/ 438108 h 2803644"/>
                <a:gd name="connsiteX27" fmla="*/ 561104 w 776981"/>
                <a:gd name="connsiteY27" fmla="*/ 444137 h 2803644"/>
                <a:gd name="connsiteX28" fmla="*/ 557084 w 776981"/>
                <a:gd name="connsiteY28" fmla="*/ 450166 h 2803644"/>
                <a:gd name="connsiteX29" fmla="*/ 553065 w 776981"/>
                <a:gd name="connsiteY29" fmla="*/ 462224 h 2803644"/>
                <a:gd name="connsiteX30" fmla="*/ 549046 w 776981"/>
                <a:gd name="connsiteY30" fmla="*/ 476291 h 2803644"/>
                <a:gd name="connsiteX31" fmla="*/ 545026 w 776981"/>
                <a:gd name="connsiteY31" fmla="*/ 482320 h 2803644"/>
                <a:gd name="connsiteX32" fmla="*/ 543017 w 776981"/>
                <a:gd name="connsiteY32" fmla="*/ 488349 h 2803644"/>
                <a:gd name="connsiteX33" fmla="*/ 538997 w 776981"/>
                <a:gd name="connsiteY33" fmla="*/ 492369 h 2803644"/>
                <a:gd name="connsiteX34" fmla="*/ 534978 w 776981"/>
                <a:gd name="connsiteY34" fmla="*/ 504427 h 2803644"/>
                <a:gd name="connsiteX35" fmla="*/ 526939 w 776981"/>
                <a:gd name="connsiteY35" fmla="*/ 516485 h 2803644"/>
                <a:gd name="connsiteX36" fmla="*/ 520910 w 776981"/>
                <a:gd name="connsiteY36" fmla="*/ 526533 h 2803644"/>
                <a:gd name="connsiteX37" fmla="*/ 518901 w 776981"/>
                <a:gd name="connsiteY37" fmla="*/ 532562 h 2803644"/>
                <a:gd name="connsiteX38" fmla="*/ 510862 w 776981"/>
                <a:gd name="connsiteY38" fmla="*/ 544620 h 2803644"/>
                <a:gd name="connsiteX39" fmla="*/ 502823 w 776981"/>
                <a:gd name="connsiteY39" fmla="*/ 572756 h 2803644"/>
                <a:gd name="connsiteX40" fmla="*/ 498804 w 776981"/>
                <a:gd name="connsiteY40" fmla="*/ 578785 h 2803644"/>
                <a:gd name="connsiteX41" fmla="*/ 494784 w 776981"/>
                <a:gd name="connsiteY41" fmla="*/ 590843 h 2803644"/>
                <a:gd name="connsiteX42" fmla="*/ 486746 w 776981"/>
                <a:gd name="connsiteY42" fmla="*/ 602901 h 2803644"/>
                <a:gd name="connsiteX43" fmla="*/ 482726 w 776981"/>
                <a:gd name="connsiteY43" fmla="*/ 608930 h 2803644"/>
                <a:gd name="connsiteX44" fmla="*/ 474688 w 776981"/>
                <a:gd name="connsiteY44" fmla="*/ 627017 h 2803644"/>
                <a:gd name="connsiteX45" fmla="*/ 472678 w 776981"/>
                <a:gd name="connsiteY45" fmla="*/ 635055 h 2803644"/>
                <a:gd name="connsiteX46" fmla="*/ 466649 w 776981"/>
                <a:gd name="connsiteY46" fmla="*/ 653142 h 2803644"/>
                <a:gd name="connsiteX47" fmla="*/ 464639 w 776981"/>
                <a:gd name="connsiteY47" fmla="*/ 659171 h 2803644"/>
                <a:gd name="connsiteX48" fmla="*/ 462630 w 776981"/>
                <a:gd name="connsiteY48" fmla="*/ 665200 h 2803644"/>
                <a:gd name="connsiteX49" fmla="*/ 458610 w 776981"/>
                <a:gd name="connsiteY49" fmla="*/ 671229 h 2803644"/>
                <a:gd name="connsiteX50" fmla="*/ 456601 w 776981"/>
                <a:gd name="connsiteY50" fmla="*/ 677258 h 2803644"/>
                <a:gd name="connsiteX51" fmla="*/ 452581 w 776981"/>
                <a:gd name="connsiteY51" fmla="*/ 681278 h 2803644"/>
                <a:gd name="connsiteX52" fmla="*/ 448562 w 776981"/>
                <a:gd name="connsiteY52" fmla="*/ 687307 h 2803644"/>
                <a:gd name="connsiteX53" fmla="*/ 446552 w 776981"/>
                <a:gd name="connsiteY53" fmla="*/ 693336 h 2803644"/>
                <a:gd name="connsiteX54" fmla="*/ 442533 w 776981"/>
                <a:gd name="connsiteY54" fmla="*/ 699365 h 2803644"/>
                <a:gd name="connsiteX55" fmla="*/ 434494 w 776981"/>
                <a:gd name="connsiteY55" fmla="*/ 717452 h 2803644"/>
                <a:gd name="connsiteX56" fmla="*/ 428465 w 776981"/>
                <a:gd name="connsiteY56" fmla="*/ 737549 h 2803644"/>
                <a:gd name="connsiteX57" fmla="*/ 426456 w 776981"/>
                <a:gd name="connsiteY57" fmla="*/ 743578 h 2803644"/>
                <a:gd name="connsiteX58" fmla="*/ 422436 w 776981"/>
                <a:gd name="connsiteY58" fmla="*/ 749607 h 2803644"/>
                <a:gd name="connsiteX59" fmla="*/ 414398 w 776981"/>
                <a:gd name="connsiteY59" fmla="*/ 773723 h 2803644"/>
                <a:gd name="connsiteX60" fmla="*/ 412388 w 776981"/>
                <a:gd name="connsiteY60" fmla="*/ 779752 h 2803644"/>
                <a:gd name="connsiteX61" fmla="*/ 410378 w 776981"/>
                <a:gd name="connsiteY61" fmla="*/ 785781 h 2803644"/>
                <a:gd name="connsiteX62" fmla="*/ 406359 w 776981"/>
                <a:gd name="connsiteY62" fmla="*/ 799848 h 2803644"/>
                <a:gd name="connsiteX63" fmla="*/ 402340 w 776981"/>
                <a:gd name="connsiteY63" fmla="*/ 805877 h 2803644"/>
                <a:gd name="connsiteX64" fmla="*/ 396311 w 776981"/>
                <a:gd name="connsiteY64" fmla="*/ 815926 h 2803644"/>
                <a:gd name="connsiteX65" fmla="*/ 392291 w 776981"/>
                <a:gd name="connsiteY65" fmla="*/ 827984 h 2803644"/>
                <a:gd name="connsiteX66" fmla="*/ 388272 w 776981"/>
                <a:gd name="connsiteY66" fmla="*/ 834013 h 2803644"/>
                <a:gd name="connsiteX67" fmla="*/ 384253 w 776981"/>
                <a:gd name="connsiteY67" fmla="*/ 846071 h 2803644"/>
                <a:gd name="connsiteX68" fmla="*/ 382243 w 776981"/>
                <a:gd name="connsiteY68" fmla="*/ 852100 h 2803644"/>
                <a:gd name="connsiteX69" fmla="*/ 378224 w 776981"/>
                <a:gd name="connsiteY69" fmla="*/ 858129 h 2803644"/>
                <a:gd name="connsiteX70" fmla="*/ 372195 w 776981"/>
                <a:gd name="connsiteY70" fmla="*/ 876216 h 2803644"/>
                <a:gd name="connsiteX71" fmla="*/ 370185 w 776981"/>
                <a:gd name="connsiteY71" fmla="*/ 882245 h 2803644"/>
                <a:gd name="connsiteX72" fmla="*/ 364156 w 776981"/>
                <a:gd name="connsiteY72" fmla="*/ 888274 h 2803644"/>
                <a:gd name="connsiteX73" fmla="*/ 356117 w 776981"/>
                <a:gd name="connsiteY73" fmla="*/ 906361 h 2803644"/>
                <a:gd name="connsiteX74" fmla="*/ 352098 w 776981"/>
                <a:gd name="connsiteY74" fmla="*/ 918419 h 2803644"/>
                <a:gd name="connsiteX75" fmla="*/ 348079 w 776981"/>
                <a:gd name="connsiteY75" fmla="*/ 924448 h 2803644"/>
                <a:gd name="connsiteX76" fmla="*/ 344059 w 776981"/>
                <a:gd name="connsiteY76" fmla="*/ 936506 h 2803644"/>
                <a:gd name="connsiteX77" fmla="*/ 338030 w 776981"/>
                <a:gd name="connsiteY77" fmla="*/ 948564 h 2803644"/>
                <a:gd name="connsiteX78" fmla="*/ 334011 w 776981"/>
                <a:gd name="connsiteY78" fmla="*/ 954593 h 2803644"/>
                <a:gd name="connsiteX79" fmla="*/ 329992 w 776981"/>
                <a:gd name="connsiteY79" fmla="*/ 966651 h 2803644"/>
                <a:gd name="connsiteX80" fmla="*/ 321953 w 776981"/>
                <a:gd name="connsiteY80" fmla="*/ 990767 h 2803644"/>
                <a:gd name="connsiteX81" fmla="*/ 319943 w 776981"/>
                <a:gd name="connsiteY81" fmla="*/ 996796 h 2803644"/>
                <a:gd name="connsiteX82" fmla="*/ 317934 w 776981"/>
                <a:gd name="connsiteY82" fmla="*/ 1002825 h 2803644"/>
                <a:gd name="connsiteX83" fmla="*/ 313914 w 776981"/>
                <a:gd name="connsiteY83" fmla="*/ 1006844 h 2803644"/>
                <a:gd name="connsiteX84" fmla="*/ 307885 w 776981"/>
                <a:gd name="connsiteY84" fmla="*/ 1018902 h 2803644"/>
                <a:gd name="connsiteX85" fmla="*/ 305875 w 776981"/>
                <a:gd name="connsiteY85" fmla="*/ 1024931 h 2803644"/>
                <a:gd name="connsiteX86" fmla="*/ 301856 w 776981"/>
                <a:gd name="connsiteY86" fmla="*/ 1030960 h 2803644"/>
                <a:gd name="connsiteX87" fmla="*/ 295827 w 776981"/>
                <a:gd name="connsiteY87" fmla="*/ 1041009 h 2803644"/>
                <a:gd name="connsiteX88" fmla="*/ 287788 w 776981"/>
                <a:gd name="connsiteY88" fmla="*/ 1059096 h 2803644"/>
                <a:gd name="connsiteX89" fmla="*/ 283769 w 776981"/>
                <a:gd name="connsiteY89" fmla="*/ 1073163 h 2803644"/>
                <a:gd name="connsiteX90" fmla="*/ 275730 w 776981"/>
                <a:gd name="connsiteY90" fmla="*/ 1081202 h 2803644"/>
                <a:gd name="connsiteX91" fmla="*/ 271711 w 776981"/>
                <a:gd name="connsiteY91" fmla="*/ 1087231 h 2803644"/>
                <a:gd name="connsiteX92" fmla="*/ 269701 w 776981"/>
                <a:gd name="connsiteY92" fmla="*/ 1093260 h 2803644"/>
                <a:gd name="connsiteX93" fmla="*/ 265682 w 776981"/>
                <a:gd name="connsiteY93" fmla="*/ 1097280 h 2803644"/>
                <a:gd name="connsiteX94" fmla="*/ 263672 w 776981"/>
                <a:gd name="connsiteY94" fmla="*/ 1103309 h 2803644"/>
                <a:gd name="connsiteX95" fmla="*/ 255634 w 776981"/>
                <a:gd name="connsiteY95" fmla="*/ 1115367 h 2803644"/>
                <a:gd name="connsiteX96" fmla="*/ 253624 w 776981"/>
                <a:gd name="connsiteY96" fmla="*/ 1121396 h 2803644"/>
                <a:gd name="connsiteX97" fmla="*/ 245585 w 776981"/>
                <a:gd name="connsiteY97" fmla="*/ 1133454 h 2803644"/>
                <a:gd name="connsiteX98" fmla="*/ 237547 w 776981"/>
                <a:gd name="connsiteY98" fmla="*/ 1157570 h 2803644"/>
                <a:gd name="connsiteX99" fmla="*/ 235537 w 776981"/>
                <a:gd name="connsiteY99" fmla="*/ 1163599 h 2803644"/>
                <a:gd name="connsiteX100" fmla="*/ 233527 w 776981"/>
                <a:gd name="connsiteY100" fmla="*/ 1169628 h 2803644"/>
                <a:gd name="connsiteX101" fmla="*/ 225489 w 776981"/>
                <a:gd name="connsiteY101" fmla="*/ 1181686 h 2803644"/>
                <a:gd name="connsiteX102" fmla="*/ 221469 w 776981"/>
                <a:gd name="connsiteY102" fmla="*/ 1193744 h 2803644"/>
                <a:gd name="connsiteX103" fmla="*/ 217450 w 776981"/>
                <a:gd name="connsiteY103" fmla="*/ 1199773 h 2803644"/>
                <a:gd name="connsiteX104" fmla="*/ 215440 w 776981"/>
                <a:gd name="connsiteY104" fmla="*/ 1205802 h 2803644"/>
                <a:gd name="connsiteX105" fmla="*/ 211421 w 776981"/>
                <a:gd name="connsiteY105" fmla="*/ 1211831 h 2803644"/>
                <a:gd name="connsiteX106" fmla="*/ 203382 w 776981"/>
                <a:gd name="connsiteY106" fmla="*/ 1229918 h 2803644"/>
                <a:gd name="connsiteX107" fmla="*/ 199363 w 776981"/>
                <a:gd name="connsiteY107" fmla="*/ 1241976 h 2803644"/>
                <a:gd name="connsiteX108" fmla="*/ 197353 w 776981"/>
                <a:gd name="connsiteY108" fmla="*/ 1248005 h 2803644"/>
                <a:gd name="connsiteX109" fmla="*/ 185295 w 776981"/>
                <a:gd name="connsiteY109" fmla="*/ 1264082 h 2803644"/>
                <a:gd name="connsiteX110" fmla="*/ 181276 w 776981"/>
                <a:gd name="connsiteY110" fmla="*/ 1276140 h 2803644"/>
                <a:gd name="connsiteX111" fmla="*/ 179266 w 776981"/>
                <a:gd name="connsiteY111" fmla="*/ 1282169 h 2803644"/>
                <a:gd name="connsiteX112" fmla="*/ 175247 w 776981"/>
                <a:gd name="connsiteY112" fmla="*/ 1288198 h 2803644"/>
                <a:gd name="connsiteX113" fmla="*/ 169218 w 776981"/>
                <a:gd name="connsiteY113" fmla="*/ 1298247 h 2803644"/>
                <a:gd name="connsiteX114" fmla="*/ 163189 w 776981"/>
                <a:gd name="connsiteY114" fmla="*/ 1310305 h 2803644"/>
                <a:gd name="connsiteX115" fmla="*/ 159170 w 776981"/>
                <a:gd name="connsiteY115" fmla="*/ 1322363 h 2803644"/>
                <a:gd name="connsiteX116" fmla="*/ 157160 w 776981"/>
                <a:gd name="connsiteY116" fmla="*/ 1328392 h 2803644"/>
                <a:gd name="connsiteX117" fmla="*/ 151131 w 776981"/>
                <a:gd name="connsiteY117" fmla="*/ 1346479 h 2803644"/>
                <a:gd name="connsiteX118" fmla="*/ 149121 w 776981"/>
                <a:gd name="connsiteY118" fmla="*/ 1352508 h 2803644"/>
                <a:gd name="connsiteX119" fmla="*/ 145102 w 776981"/>
                <a:gd name="connsiteY119" fmla="*/ 1358537 h 2803644"/>
                <a:gd name="connsiteX120" fmla="*/ 143092 w 776981"/>
                <a:gd name="connsiteY120" fmla="*/ 1364566 h 2803644"/>
                <a:gd name="connsiteX121" fmla="*/ 135054 w 776981"/>
                <a:gd name="connsiteY121" fmla="*/ 1376624 h 2803644"/>
                <a:gd name="connsiteX122" fmla="*/ 131034 w 776981"/>
                <a:gd name="connsiteY122" fmla="*/ 1388682 h 2803644"/>
                <a:gd name="connsiteX123" fmla="*/ 129024 w 776981"/>
                <a:gd name="connsiteY123" fmla="*/ 1394711 h 2803644"/>
                <a:gd name="connsiteX124" fmla="*/ 125005 w 776981"/>
                <a:gd name="connsiteY124" fmla="*/ 1400740 h 2803644"/>
                <a:gd name="connsiteX125" fmla="*/ 120986 w 776981"/>
                <a:gd name="connsiteY125" fmla="*/ 1412798 h 2803644"/>
                <a:gd name="connsiteX126" fmla="*/ 118976 w 776981"/>
                <a:gd name="connsiteY126" fmla="*/ 1418827 h 2803644"/>
                <a:gd name="connsiteX127" fmla="*/ 114957 w 776981"/>
                <a:gd name="connsiteY127" fmla="*/ 1424856 h 2803644"/>
                <a:gd name="connsiteX128" fmla="*/ 110937 w 776981"/>
                <a:gd name="connsiteY128" fmla="*/ 1428875 h 2803644"/>
                <a:gd name="connsiteX129" fmla="*/ 96870 w 776981"/>
                <a:gd name="connsiteY129" fmla="*/ 1444952 h 2803644"/>
                <a:gd name="connsiteX130" fmla="*/ 88831 w 776981"/>
                <a:gd name="connsiteY130" fmla="*/ 1457011 h 2803644"/>
                <a:gd name="connsiteX131" fmla="*/ 84812 w 776981"/>
                <a:gd name="connsiteY131" fmla="*/ 1463040 h 2803644"/>
                <a:gd name="connsiteX132" fmla="*/ 80792 w 776981"/>
                <a:gd name="connsiteY132" fmla="*/ 1467059 h 2803644"/>
                <a:gd name="connsiteX133" fmla="*/ 74763 w 776981"/>
                <a:gd name="connsiteY133" fmla="*/ 1477107 h 2803644"/>
                <a:gd name="connsiteX134" fmla="*/ 72754 w 776981"/>
                <a:gd name="connsiteY134" fmla="*/ 1483136 h 2803644"/>
                <a:gd name="connsiteX135" fmla="*/ 68734 w 776981"/>
                <a:gd name="connsiteY135" fmla="*/ 1489165 h 2803644"/>
                <a:gd name="connsiteX136" fmla="*/ 64715 w 776981"/>
                <a:gd name="connsiteY136" fmla="*/ 1503233 h 2803644"/>
                <a:gd name="connsiteX137" fmla="*/ 60696 w 776981"/>
                <a:gd name="connsiteY137" fmla="*/ 1509262 h 2803644"/>
                <a:gd name="connsiteX138" fmla="*/ 58686 w 776981"/>
                <a:gd name="connsiteY138" fmla="*/ 1515291 h 2803644"/>
                <a:gd name="connsiteX139" fmla="*/ 50647 w 776981"/>
                <a:gd name="connsiteY139" fmla="*/ 1527349 h 2803644"/>
                <a:gd name="connsiteX140" fmla="*/ 46628 w 776981"/>
                <a:gd name="connsiteY140" fmla="*/ 1533378 h 2803644"/>
                <a:gd name="connsiteX141" fmla="*/ 42609 w 776981"/>
                <a:gd name="connsiteY141" fmla="*/ 1539407 h 2803644"/>
                <a:gd name="connsiteX142" fmla="*/ 40599 w 776981"/>
                <a:gd name="connsiteY142" fmla="*/ 1545436 h 2803644"/>
                <a:gd name="connsiteX143" fmla="*/ 32560 w 776981"/>
                <a:gd name="connsiteY143" fmla="*/ 1555484 h 2803644"/>
                <a:gd name="connsiteX144" fmla="*/ 26531 w 776981"/>
                <a:gd name="connsiteY144" fmla="*/ 1567542 h 2803644"/>
                <a:gd name="connsiteX145" fmla="*/ 24522 w 776981"/>
                <a:gd name="connsiteY145" fmla="*/ 1573571 h 2803644"/>
                <a:gd name="connsiteX146" fmla="*/ 361700 w 776981"/>
                <a:gd name="connsiteY146" fmla="*/ 2803644 h 2803644"/>
                <a:gd name="connsiteX147" fmla="*/ 776981 w 776981"/>
                <a:gd name="connsiteY147" fmla="*/ 2800316 h 2803644"/>
                <a:gd name="connsiteX148" fmla="*/ 758051 w 776981"/>
                <a:gd name="connsiteY148" fmla="*/ 0 h 2803644"/>
                <a:gd name="connsiteX0" fmla="*/ 755474 w 774404"/>
                <a:gd name="connsiteY0" fmla="*/ 0 h 2803644"/>
                <a:gd name="connsiteX1" fmla="*/ 713271 w 774404"/>
                <a:gd name="connsiteY1" fmla="*/ 78377 h 2803644"/>
                <a:gd name="connsiteX2" fmla="*/ 709252 w 774404"/>
                <a:gd name="connsiteY2" fmla="*/ 84406 h 2803644"/>
                <a:gd name="connsiteX3" fmla="*/ 671068 w 774404"/>
                <a:gd name="connsiteY3" fmla="*/ 176851 h 2803644"/>
                <a:gd name="connsiteX4" fmla="*/ 667049 w 774404"/>
                <a:gd name="connsiteY4" fmla="*/ 188909 h 2803644"/>
                <a:gd name="connsiteX5" fmla="*/ 665039 w 774404"/>
                <a:gd name="connsiteY5" fmla="*/ 194938 h 2803644"/>
                <a:gd name="connsiteX6" fmla="*/ 657000 w 774404"/>
                <a:gd name="connsiteY6" fmla="*/ 213025 h 2803644"/>
                <a:gd name="connsiteX7" fmla="*/ 652981 w 774404"/>
                <a:gd name="connsiteY7" fmla="*/ 225083 h 2803644"/>
                <a:gd name="connsiteX8" fmla="*/ 650971 w 774404"/>
                <a:gd name="connsiteY8" fmla="*/ 231112 h 2803644"/>
                <a:gd name="connsiteX9" fmla="*/ 646952 w 774404"/>
                <a:gd name="connsiteY9" fmla="*/ 237141 h 2803644"/>
                <a:gd name="connsiteX10" fmla="*/ 638913 w 774404"/>
                <a:gd name="connsiteY10" fmla="*/ 253218 h 2803644"/>
                <a:gd name="connsiteX11" fmla="*/ 632884 w 774404"/>
                <a:gd name="connsiteY11" fmla="*/ 263266 h 2803644"/>
                <a:gd name="connsiteX12" fmla="*/ 630875 w 774404"/>
                <a:gd name="connsiteY12" fmla="*/ 269295 h 2803644"/>
                <a:gd name="connsiteX13" fmla="*/ 622836 w 774404"/>
                <a:gd name="connsiteY13" fmla="*/ 279344 h 2803644"/>
                <a:gd name="connsiteX14" fmla="*/ 618817 w 774404"/>
                <a:gd name="connsiteY14" fmla="*/ 291402 h 2803644"/>
                <a:gd name="connsiteX15" fmla="*/ 614797 w 774404"/>
                <a:gd name="connsiteY15" fmla="*/ 303460 h 2803644"/>
                <a:gd name="connsiteX16" fmla="*/ 610778 w 774404"/>
                <a:gd name="connsiteY16" fmla="*/ 315518 h 2803644"/>
                <a:gd name="connsiteX17" fmla="*/ 602739 w 774404"/>
                <a:gd name="connsiteY17" fmla="*/ 327576 h 2803644"/>
                <a:gd name="connsiteX18" fmla="*/ 596710 w 774404"/>
                <a:gd name="connsiteY18" fmla="*/ 339634 h 2803644"/>
                <a:gd name="connsiteX19" fmla="*/ 590681 w 774404"/>
                <a:gd name="connsiteY19" fmla="*/ 351692 h 2803644"/>
                <a:gd name="connsiteX20" fmla="*/ 584652 w 774404"/>
                <a:gd name="connsiteY20" fmla="*/ 369779 h 2803644"/>
                <a:gd name="connsiteX21" fmla="*/ 582643 w 774404"/>
                <a:gd name="connsiteY21" fmla="*/ 375808 h 2803644"/>
                <a:gd name="connsiteX22" fmla="*/ 576614 w 774404"/>
                <a:gd name="connsiteY22" fmla="*/ 397914 h 2803644"/>
                <a:gd name="connsiteX23" fmla="*/ 572594 w 774404"/>
                <a:gd name="connsiteY23" fmla="*/ 409972 h 2803644"/>
                <a:gd name="connsiteX24" fmla="*/ 570585 w 774404"/>
                <a:gd name="connsiteY24" fmla="*/ 416001 h 2803644"/>
                <a:gd name="connsiteX25" fmla="*/ 566565 w 774404"/>
                <a:gd name="connsiteY25" fmla="*/ 420021 h 2803644"/>
                <a:gd name="connsiteX26" fmla="*/ 560536 w 774404"/>
                <a:gd name="connsiteY26" fmla="*/ 438108 h 2803644"/>
                <a:gd name="connsiteX27" fmla="*/ 558527 w 774404"/>
                <a:gd name="connsiteY27" fmla="*/ 444137 h 2803644"/>
                <a:gd name="connsiteX28" fmla="*/ 554507 w 774404"/>
                <a:gd name="connsiteY28" fmla="*/ 450166 h 2803644"/>
                <a:gd name="connsiteX29" fmla="*/ 550488 w 774404"/>
                <a:gd name="connsiteY29" fmla="*/ 462224 h 2803644"/>
                <a:gd name="connsiteX30" fmla="*/ 546469 w 774404"/>
                <a:gd name="connsiteY30" fmla="*/ 476291 h 2803644"/>
                <a:gd name="connsiteX31" fmla="*/ 542449 w 774404"/>
                <a:gd name="connsiteY31" fmla="*/ 482320 h 2803644"/>
                <a:gd name="connsiteX32" fmla="*/ 540440 w 774404"/>
                <a:gd name="connsiteY32" fmla="*/ 488349 h 2803644"/>
                <a:gd name="connsiteX33" fmla="*/ 536420 w 774404"/>
                <a:gd name="connsiteY33" fmla="*/ 492369 h 2803644"/>
                <a:gd name="connsiteX34" fmla="*/ 532401 w 774404"/>
                <a:gd name="connsiteY34" fmla="*/ 504427 h 2803644"/>
                <a:gd name="connsiteX35" fmla="*/ 524362 w 774404"/>
                <a:gd name="connsiteY35" fmla="*/ 516485 h 2803644"/>
                <a:gd name="connsiteX36" fmla="*/ 518333 w 774404"/>
                <a:gd name="connsiteY36" fmla="*/ 526533 h 2803644"/>
                <a:gd name="connsiteX37" fmla="*/ 516324 w 774404"/>
                <a:gd name="connsiteY37" fmla="*/ 532562 h 2803644"/>
                <a:gd name="connsiteX38" fmla="*/ 508285 w 774404"/>
                <a:gd name="connsiteY38" fmla="*/ 544620 h 2803644"/>
                <a:gd name="connsiteX39" fmla="*/ 500246 w 774404"/>
                <a:gd name="connsiteY39" fmla="*/ 572756 h 2803644"/>
                <a:gd name="connsiteX40" fmla="*/ 496227 w 774404"/>
                <a:gd name="connsiteY40" fmla="*/ 578785 h 2803644"/>
                <a:gd name="connsiteX41" fmla="*/ 492207 w 774404"/>
                <a:gd name="connsiteY41" fmla="*/ 590843 h 2803644"/>
                <a:gd name="connsiteX42" fmla="*/ 484169 w 774404"/>
                <a:gd name="connsiteY42" fmla="*/ 602901 h 2803644"/>
                <a:gd name="connsiteX43" fmla="*/ 480149 w 774404"/>
                <a:gd name="connsiteY43" fmla="*/ 608930 h 2803644"/>
                <a:gd name="connsiteX44" fmla="*/ 472111 w 774404"/>
                <a:gd name="connsiteY44" fmla="*/ 627017 h 2803644"/>
                <a:gd name="connsiteX45" fmla="*/ 470101 w 774404"/>
                <a:gd name="connsiteY45" fmla="*/ 635055 h 2803644"/>
                <a:gd name="connsiteX46" fmla="*/ 464072 w 774404"/>
                <a:gd name="connsiteY46" fmla="*/ 653142 h 2803644"/>
                <a:gd name="connsiteX47" fmla="*/ 462062 w 774404"/>
                <a:gd name="connsiteY47" fmla="*/ 659171 h 2803644"/>
                <a:gd name="connsiteX48" fmla="*/ 460053 w 774404"/>
                <a:gd name="connsiteY48" fmla="*/ 665200 h 2803644"/>
                <a:gd name="connsiteX49" fmla="*/ 456033 w 774404"/>
                <a:gd name="connsiteY49" fmla="*/ 671229 h 2803644"/>
                <a:gd name="connsiteX50" fmla="*/ 454024 w 774404"/>
                <a:gd name="connsiteY50" fmla="*/ 677258 h 2803644"/>
                <a:gd name="connsiteX51" fmla="*/ 450004 w 774404"/>
                <a:gd name="connsiteY51" fmla="*/ 681278 h 2803644"/>
                <a:gd name="connsiteX52" fmla="*/ 445985 w 774404"/>
                <a:gd name="connsiteY52" fmla="*/ 687307 h 2803644"/>
                <a:gd name="connsiteX53" fmla="*/ 443975 w 774404"/>
                <a:gd name="connsiteY53" fmla="*/ 693336 h 2803644"/>
                <a:gd name="connsiteX54" fmla="*/ 439956 w 774404"/>
                <a:gd name="connsiteY54" fmla="*/ 699365 h 2803644"/>
                <a:gd name="connsiteX55" fmla="*/ 431917 w 774404"/>
                <a:gd name="connsiteY55" fmla="*/ 717452 h 2803644"/>
                <a:gd name="connsiteX56" fmla="*/ 425888 w 774404"/>
                <a:gd name="connsiteY56" fmla="*/ 737549 h 2803644"/>
                <a:gd name="connsiteX57" fmla="*/ 423879 w 774404"/>
                <a:gd name="connsiteY57" fmla="*/ 743578 h 2803644"/>
                <a:gd name="connsiteX58" fmla="*/ 419859 w 774404"/>
                <a:gd name="connsiteY58" fmla="*/ 749607 h 2803644"/>
                <a:gd name="connsiteX59" fmla="*/ 411821 w 774404"/>
                <a:gd name="connsiteY59" fmla="*/ 773723 h 2803644"/>
                <a:gd name="connsiteX60" fmla="*/ 409811 w 774404"/>
                <a:gd name="connsiteY60" fmla="*/ 779752 h 2803644"/>
                <a:gd name="connsiteX61" fmla="*/ 407801 w 774404"/>
                <a:gd name="connsiteY61" fmla="*/ 785781 h 2803644"/>
                <a:gd name="connsiteX62" fmla="*/ 403782 w 774404"/>
                <a:gd name="connsiteY62" fmla="*/ 799848 h 2803644"/>
                <a:gd name="connsiteX63" fmla="*/ 399763 w 774404"/>
                <a:gd name="connsiteY63" fmla="*/ 805877 h 2803644"/>
                <a:gd name="connsiteX64" fmla="*/ 393734 w 774404"/>
                <a:gd name="connsiteY64" fmla="*/ 815926 h 2803644"/>
                <a:gd name="connsiteX65" fmla="*/ 389714 w 774404"/>
                <a:gd name="connsiteY65" fmla="*/ 827984 h 2803644"/>
                <a:gd name="connsiteX66" fmla="*/ 385695 w 774404"/>
                <a:gd name="connsiteY66" fmla="*/ 834013 h 2803644"/>
                <a:gd name="connsiteX67" fmla="*/ 381676 w 774404"/>
                <a:gd name="connsiteY67" fmla="*/ 846071 h 2803644"/>
                <a:gd name="connsiteX68" fmla="*/ 379666 w 774404"/>
                <a:gd name="connsiteY68" fmla="*/ 852100 h 2803644"/>
                <a:gd name="connsiteX69" fmla="*/ 375647 w 774404"/>
                <a:gd name="connsiteY69" fmla="*/ 858129 h 2803644"/>
                <a:gd name="connsiteX70" fmla="*/ 369618 w 774404"/>
                <a:gd name="connsiteY70" fmla="*/ 876216 h 2803644"/>
                <a:gd name="connsiteX71" fmla="*/ 367608 w 774404"/>
                <a:gd name="connsiteY71" fmla="*/ 882245 h 2803644"/>
                <a:gd name="connsiteX72" fmla="*/ 361579 w 774404"/>
                <a:gd name="connsiteY72" fmla="*/ 888274 h 2803644"/>
                <a:gd name="connsiteX73" fmla="*/ 353540 w 774404"/>
                <a:gd name="connsiteY73" fmla="*/ 906361 h 2803644"/>
                <a:gd name="connsiteX74" fmla="*/ 349521 w 774404"/>
                <a:gd name="connsiteY74" fmla="*/ 918419 h 2803644"/>
                <a:gd name="connsiteX75" fmla="*/ 345502 w 774404"/>
                <a:gd name="connsiteY75" fmla="*/ 924448 h 2803644"/>
                <a:gd name="connsiteX76" fmla="*/ 341482 w 774404"/>
                <a:gd name="connsiteY76" fmla="*/ 936506 h 2803644"/>
                <a:gd name="connsiteX77" fmla="*/ 335453 w 774404"/>
                <a:gd name="connsiteY77" fmla="*/ 948564 h 2803644"/>
                <a:gd name="connsiteX78" fmla="*/ 331434 w 774404"/>
                <a:gd name="connsiteY78" fmla="*/ 954593 h 2803644"/>
                <a:gd name="connsiteX79" fmla="*/ 327415 w 774404"/>
                <a:gd name="connsiteY79" fmla="*/ 966651 h 2803644"/>
                <a:gd name="connsiteX80" fmla="*/ 319376 w 774404"/>
                <a:gd name="connsiteY80" fmla="*/ 990767 h 2803644"/>
                <a:gd name="connsiteX81" fmla="*/ 317366 w 774404"/>
                <a:gd name="connsiteY81" fmla="*/ 996796 h 2803644"/>
                <a:gd name="connsiteX82" fmla="*/ 315357 w 774404"/>
                <a:gd name="connsiteY82" fmla="*/ 1002825 h 2803644"/>
                <a:gd name="connsiteX83" fmla="*/ 311337 w 774404"/>
                <a:gd name="connsiteY83" fmla="*/ 1006844 h 2803644"/>
                <a:gd name="connsiteX84" fmla="*/ 305308 w 774404"/>
                <a:gd name="connsiteY84" fmla="*/ 1018902 h 2803644"/>
                <a:gd name="connsiteX85" fmla="*/ 303298 w 774404"/>
                <a:gd name="connsiteY85" fmla="*/ 1024931 h 2803644"/>
                <a:gd name="connsiteX86" fmla="*/ 299279 w 774404"/>
                <a:gd name="connsiteY86" fmla="*/ 1030960 h 2803644"/>
                <a:gd name="connsiteX87" fmla="*/ 293250 w 774404"/>
                <a:gd name="connsiteY87" fmla="*/ 1041009 h 2803644"/>
                <a:gd name="connsiteX88" fmla="*/ 285211 w 774404"/>
                <a:gd name="connsiteY88" fmla="*/ 1059096 h 2803644"/>
                <a:gd name="connsiteX89" fmla="*/ 281192 w 774404"/>
                <a:gd name="connsiteY89" fmla="*/ 1073163 h 2803644"/>
                <a:gd name="connsiteX90" fmla="*/ 273153 w 774404"/>
                <a:gd name="connsiteY90" fmla="*/ 1081202 h 2803644"/>
                <a:gd name="connsiteX91" fmla="*/ 269134 w 774404"/>
                <a:gd name="connsiteY91" fmla="*/ 1087231 h 2803644"/>
                <a:gd name="connsiteX92" fmla="*/ 267124 w 774404"/>
                <a:gd name="connsiteY92" fmla="*/ 1093260 h 2803644"/>
                <a:gd name="connsiteX93" fmla="*/ 263105 w 774404"/>
                <a:gd name="connsiteY93" fmla="*/ 1097280 h 2803644"/>
                <a:gd name="connsiteX94" fmla="*/ 261095 w 774404"/>
                <a:gd name="connsiteY94" fmla="*/ 1103309 h 2803644"/>
                <a:gd name="connsiteX95" fmla="*/ 253057 w 774404"/>
                <a:gd name="connsiteY95" fmla="*/ 1115367 h 2803644"/>
                <a:gd name="connsiteX96" fmla="*/ 251047 w 774404"/>
                <a:gd name="connsiteY96" fmla="*/ 1121396 h 2803644"/>
                <a:gd name="connsiteX97" fmla="*/ 243008 w 774404"/>
                <a:gd name="connsiteY97" fmla="*/ 1133454 h 2803644"/>
                <a:gd name="connsiteX98" fmla="*/ 234970 w 774404"/>
                <a:gd name="connsiteY98" fmla="*/ 1157570 h 2803644"/>
                <a:gd name="connsiteX99" fmla="*/ 232960 w 774404"/>
                <a:gd name="connsiteY99" fmla="*/ 1163599 h 2803644"/>
                <a:gd name="connsiteX100" fmla="*/ 230950 w 774404"/>
                <a:gd name="connsiteY100" fmla="*/ 1169628 h 2803644"/>
                <a:gd name="connsiteX101" fmla="*/ 222912 w 774404"/>
                <a:gd name="connsiteY101" fmla="*/ 1181686 h 2803644"/>
                <a:gd name="connsiteX102" fmla="*/ 218892 w 774404"/>
                <a:gd name="connsiteY102" fmla="*/ 1193744 h 2803644"/>
                <a:gd name="connsiteX103" fmla="*/ 214873 w 774404"/>
                <a:gd name="connsiteY103" fmla="*/ 1199773 h 2803644"/>
                <a:gd name="connsiteX104" fmla="*/ 212863 w 774404"/>
                <a:gd name="connsiteY104" fmla="*/ 1205802 h 2803644"/>
                <a:gd name="connsiteX105" fmla="*/ 208844 w 774404"/>
                <a:gd name="connsiteY105" fmla="*/ 1211831 h 2803644"/>
                <a:gd name="connsiteX106" fmla="*/ 200805 w 774404"/>
                <a:gd name="connsiteY106" fmla="*/ 1229918 h 2803644"/>
                <a:gd name="connsiteX107" fmla="*/ 196786 w 774404"/>
                <a:gd name="connsiteY107" fmla="*/ 1241976 h 2803644"/>
                <a:gd name="connsiteX108" fmla="*/ 194776 w 774404"/>
                <a:gd name="connsiteY108" fmla="*/ 1248005 h 2803644"/>
                <a:gd name="connsiteX109" fmla="*/ 182718 w 774404"/>
                <a:gd name="connsiteY109" fmla="*/ 1264082 h 2803644"/>
                <a:gd name="connsiteX110" fmla="*/ 178699 w 774404"/>
                <a:gd name="connsiteY110" fmla="*/ 1276140 h 2803644"/>
                <a:gd name="connsiteX111" fmla="*/ 176689 w 774404"/>
                <a:gd name="connsiteY111" fmla="*/ 1282169 h 2803644"/>
                <a:gd name="connsiteX112" fmla="*/ 172670 w 774404"/>
                <a:gd name="connsiteY112" fmla="*/ 1288198 h 2803644"/>
                <a:gd name="connsiteX113" fmla="*/ 166641 w 774404"/>
                <a:gd name="connsiteY113" fmla="*/ 1298247 h 2803644"/>
                <a:gd name="connsiteX114" fmla="*/ 160612 w 774404"/>
                <a:gd name="connsiteY114" fmla="*/ 1310305 h 2803644"/>
                <a:gd name="connsiteX115" fmla="*/ 156593 w 774404"/>
                <a:gd name="connsiteY115" fmla="*/ 1322363 h 2803644"/>
                <a:gd name="connsiteX116" fmla="*/ 154583 w 774404"/>
                <a:gd name="connsiteY116" fmla="*/ 1328392 h 2803644"/>
                <a:gd name="connsiteX117" fmla="*/ 148554 w 774404"/>
                <a:gd name="connsiteY117" fmla="*/ 1346479 h 2803644"/>
                <a:gd name="connsiteX118" fmla="*/ 146544 w 774404"/>
                <a:gd name="connsiteY118" fmla="*/ 1352508 h 2803644"/>
                <a:gd name="connsiteX119" fmla="*/ 142525 w 774404"/>
                <a:gd name="connsiteY119" fmla="*/ 1358537 h 2803644"/>
                <a:gd name="connsiteX120" fmla="*/ 140515 w 774404"/>
                <a:gd name="connsiteY120" fmla="*/ 1364566 h 2803644"/>
                <a:gd name="connsiteX121" fmla="*/ 132477 w 774404"/>
                <a:gd name="connsiteY121" fmla="*/ 1376624 h 2803644"/>
                <a:gd name="connsiteX122" fmla="*/ 128457 w 774404"/>
                <a:gd name="connsiteY122" fmla="*/ 1388682 h 2803644"/>
                <a:gd name="connsiteX123" fmla="*/ 126447 w 774404"/>
                <a:gd name="connsiteY123" fmla="*/ 1394711 h 2803644"/>
                <a:gd name="connsiteX124" fmla="*/ 122428 w 774404"/>
                <a:gd name="connsiteY124" fmla="*/ 1400740 h 2803644"/>
                <a:gd name="connsiteX125" fmla="*/ 118409 w 774404"/>
                <a:gd name="connsiteY125" fmla="*/ 1412798 h 2803644"/>
                <a:gd name="connsiteX126" fmla="*/ 116399 w 774404"/>
                <a:gd name="connsiteY126" fmla="*/ 1418827 h 2803644"/>
                <a:gd name="connsiteX127" fmla="*/ 112380 w 774404"/>
                <a:gd name="connsiteY127" fmla="*/ 1424856 h 2803644"/>
                <a:gd name="connsiteX128" fmla="*/ 108360 w 774404"/>
                <a:gd name="connsiteY128" fmla="*/ 1428875 h 2803644"/>
                <a:gd name="connsiteX129" fmla="*/ 94293 w 774404"/>
                <a:gd name="connsiteY129" fmla="*/ 1444952 h 2803644"/>
                <a:gd name="connsiteX130" fmla="*/ 86254 w 774404"/>
                <a:gd name="connsiteY130" fmla="*/ 1457011 h 2803644"/>
                <a:gd name="connsiteX131" fmla="*/ 82235 w 774404"/>
                <a:gd name="connsiteY131" fmla="*/ 1463040 h 2803644"/>
                <a:gd name="connsiteX132" fmla="*/ 78215 w 774404"/>
                <a:gd name="connsiteY132" fmla="*/ 1467059 h 2803644"/>
                <a:gd name="connsiteX133" fmla="*/ 72186 w 774404"/>
                <a:gd name="connsiteY133" fmla="*/ 1477107 h 2803644"/>
                <a:gd name="connsiteX134" fmla="*/ 70177 w 774404"/>
                <a:gd name="connsiteY134" fmla="*/ 1483136 h 2803644"/>
                <a:gd name="connsiteX135" fmla="*/ 66157 w 774404"/>
                <a:gd name="connsiteY135" fmla="*/ 1489165 h 2803644"/>
                <a:gd name="connsiteX136" fmla="*/ 62138 w 774404"/>
                <a:gd name="connsiteY136" fmla="*/ 1503233 h 2803644"/>
                <a:gd name="connsiteX137" fmla="*/ 58119 w 774404"/>
                <a:gd name="connsiteY137" fmla="*/ 1509262 h 2803644"/>
                <a:gd name="connsiteX138" fmla="*/ 56109 w 774404"/>
                <a:gd name="connsiteY138" fmla="*/ 1515291 h 2803644"/>
                <a:gd name="connsiteX139" fmla="*/ 48070 w 774404"/>
                <a:gd name="connsiteY139" fmla="*/ 1527349 h 2803644"/>
                <a:gd name="connsiteX140" fmla="*/ 44051 w 774404"/>
                <a:gd name="connsiteY140" fmla="*/ 1533378 h 2803644"/>
                <a:gd name="connsiteX141" fmla="*/ 40032 w 774404"/>
                <a:gd name="connsiteY141" fmla="*/ 1539407 h 2803644"/>
                <a:gd name="connsiteX142" fmla="*/ 38022 w 774404"/>
                <a:gd name="connsiteY142" fmla="*/ 1545436 h 2803644"/>
                <a:gd name="connsiteX143" fmla="*/ 29983 w 774404"/>
                <a:gd name="connsiteY143" fmla="*/ 1555484 h 2803644"/>
                <a:gd name="connsiteX144" fmla="*/ 23954 w 774404"/>
                <a:gd name="connsiteY144" fmla="*/ 1567542 h 2803644"/>
                <a:gd name="connsiteX145" fmla="*/ 359123 w 774404"/>
                <a:gd name="connsiteY145" fmla="*/ 2803644 h 2803644"/>
                <a:gd name="connsiteX146" fmla="*/ 774404 w 774404"/>
                <a:gd name="connsiteY146" fmla="*/ 2800316 h 2803644"/>
                <a:gd name="connsiteX147" fmla="*/ 755474 w 774404"/>
                <a:gd name="connsiteY147" fmla="*/ 0 h 2803644"/>
                <a:gd name="connsiteX0" fmla="*/ 725492 w 744422"/>
                <a:gd name="connsiteY0" fmla="*/ 0 h 2803644"/>
                <a:gd name="connsiteX1" fmla="*/ 683289 w 744422"/>
                <a:gd name="connsiteY1" fmla="*/ 78377 h 2803644"/>
                <a:gd name="connsiteX2" fmla="*/ 679270 w 744422"/>
                <a:gd name="connsiteY2" fmla="*/ 84406 h 2803644"/>
                <a:gd name="connsiteX3" fmla="*/ 641086 w 744422"/>
                <a:gd name="connsiteY3" fmla="*/ 176851 h 2803644"/>
                <a:gd name="connsiteX4" fmla="*/ 637067 w 744422"/>
                <a:gd name="connsiteY4" fmla="*/ 188909 h 2803644"/>
                <a:gd name="connsiteX5" fmla="*/ 635057 w 744422"/>
                <a:gd name="connsiteY5" fmla="*/ 194938 h 2803644"/>
                <a:gd name="connsiteX6" fmla="*/ 627018 w 744422"/>
                <a:gd name="connsiteY6" fmla="*/ 213025 h 2803644"/>
                <a:gd name="connsiteX7" fmla="*/ 622999 w 744422"/>
                <a:gd name="connsiteY7" fmla="*/ 225083 h 2803644"/>
                <a:gd name="connsiteX8" fmla="*/ 620989 w 744422"/>
                <a:gd name="connsiteY8" fmla="*/ 231112 h 2803644"/>
                <a:gd name="connsiteX9" fmla="*/ 616970 w 744422"/>
                <a:gd name="connsiteY9" fmla="*/ 237141 h 2803644"/>
                <a:gd name="connsiteX10" fmla="*/ 608931 w 744422"/>
                <a:gd name="connsiteY10" fmla="*/ 253218 h 2803644"/>
                <a:gd name="connsiteX11" fmla="*/ 602902 w 744422"/>
                <a:gd name="connsiteY11" fmla="*/ 263266 h 2803644"/>
                <a:gd name="connsiteX12" fmla="*/ 600893 w 744422"/>
                <a:gd name="connsiteY12" fmla="*/ 269295 h 2803644"/>
                <a:gd name="connsiteX13" fmla="*/ 592854 w 744422"/>
                <a:gd name="connsiteY13" fmla="*/ 279344 h 2803644"/>
                <a:gd name="connsiteX14" fmla="*/ 588835 w 744422"/>
                <a:gd name="connsiteY14" fmla="*/ 291402 h 2803644"/>
                <a:gd name="connsiteX15" fmla="*/ 584815 w 744422"/>
                <a:gd name="connsiteY15" fmla="*/ 303460 h 2803644"/>
                <a:gd name="connsiteX16" fmla="*/ 580796 w 744422"/>
                <a:gd name="connsiteY16" fmla="*/ 315518 h 2803644"/>
                <a:gd name="connsiteX17" fmla="*/ 572757 w 744422"/>
                <a:gd name="connsiteY17" fmla="*/ 327576 h 2803644"/>
                <a:gd name="connsiteX18" fmla="*/ 566728 w 744422"/>
                <a:gd name="connsiteY18" fmla="*/ 339634 h 2803644"/>
                <a:gd name="connsiteX19" fmla="*/ 560699 w 744422"/>
                <a:gd name="connsiteY19" fmla="*/ 351692 h 2803644"/>
                <a:gd name="connsiteX20" fmla="*/ 554670 w 744422"/>
                <a:gd name="connsiteY20" fmla="*/ 369779 h 2803644"/>
                <a:gd name="connsiteX21" fmla="*/ 552661 w 744422"/>
                <a:gd name="connsiteY21" fmla="*/ 375808 h 2803644"/>
                <a:gd name="connsiteX22" fmla="*/ 546632 w 744422"/>
                <a:gd name="connsiteY22" fmla="*/ 397914 h 2803644"/>
                <a:gd name="connsiteX23" fmla="*/ 542612 w 744422"/>
                <a:gd name="connsiteY23" fmla="*/ 409972 h 2803644"/>
                <a:gd name="connsiteX24" fmla="*/ 540603 w 744422"/>
                <a:gd name="connsiteY24" fmla="*/ 416001 h 2803644"/>
                <a:gd name="connsiteX25" fmla="*/ 536583 w 744422"/>
                <a:gd name="connsiteY25" fmla="*/ 420021 h 2803644"/>
                <a:gd name="connsiteX26" fmla="*/ 530554 w 744422"/>
                <a:gd name="connsiteY26" fmla="*/ 438108 h 2803644"/>
                <a:gd name="connsiteX27" fmla="*/ 528545 w 744422"/>
                <a:gd name="connsiteY27" fmla="*/ 444137 h 2803644"/>
                <a:gd name="connsiteX28" fmla="*/ 524525 w 744422"/>
                <a:gd name="connsiteY28" fmla="*/ 450166 h 2803644"/>
                <a:gd name="connsiteX29" fmla="*/ 520506 w 744422"/>
                <a:gd name="connsiteY29" fmla="*/ 462224 h 2803644"/>
                <a:gd name="connsiteX30" fmla="*/ 516487 w 744422"/>
                <a:gd name="connsiteY30" fmla="*/ 476291 h 2803644"/>
                <a:gd name="connsiteX31" fmla="*/ 512467 w 744422"/>
                <a:gd name="connsiteY31" fmla="*/ 482320 h 2803644"/>
                <a:gd name="connsiteX32" fmla="*/ 510458 w 744422"/>
                <a:gd name="connsiteY32" fmla="*/ 488349 h 2803644"/>
                <a:gd name="connsiteX33" fmla="*/ 506438 w 744422"/>
                <a:gd name="connsiteY33" fmla="*/ 492369 h 2803644"/>
                <a:gd name="connsiteX34" fmla="*/ 502419 w 744422"/>
                <a:gd name="connsiteY34" fmla="*/ 504427 h 2803644"/>
                <a:gd name="connsiteX35" fmla="*/ 494380 w 744422"/>
                <a:gd name="connsiteY35" fmla="*/ 516485 h 2803644"/>
                <a:gd name="connsiteX36" fmla="*/ 488351 w 744422"/>
                <a:gd name="connsiteY36" fmla="*/ 526533 h 2803644"/>
                <a:gd name="connsiteX37" fmla="*/ 486342 w 744422"/>
                <a:gd name="connsiteY37" fmla="*/ 532562 h 2803644"/>
                <a:gd name="connsiteX38" fmla="*/ 478303 w 744422"/>
                <a:gd name="connsiteY38" fmla="*/ 544620 h 2803644"/>
                <a:gd name="connsiteX39" fmla="*/ 470264 w 744422"/>
                <a:gd name="connsiteY39" fmla="*/ 572756 h 2803644"/>
                <a:gd name="connsiteX40" fmla="*/ 466245 w 744422"/>
                <a:gd name="connsiteY40" fmla="*/ 578785 h 2803644"/>
                <a:gd name="connsiteX41" fmla="*/ 462225 w 744422"/>
                <a:gd name="connsiteY41" fmla="*/ 590843 h 2803644"/>
                <a:gd name="connsiteX42" fmla="*/ 454187 w 744422"/>
                <a:gd name="connsiteY42" fmla="*/ 602901 h 2803644"/>
                <a:gd name="connsiteX43" fmla="*/ 450167 w 744422"/>
                <a:gd name="connsiteY43" fmla="*/ 608930 h 2803644"/>
                <a:gd name="connsiteX44" fmla="*/ 442129 w 744422"/>
                <a:gd name="connsiteY44" fmla="*/ 627017 h 2803644"/>
                <a:gd name="connsiteX45" fmla="*/ 440119 w 744422"/>
                <a:gd name="connsiteY45" fmla="*/ 635055 h 2803644"/>
                <a:gd name="connsiteX46" fmla="*/ 434090 w 744422"/>
                <a:gd name="connsiteY46" fmla="*/ 653142 h 2803644"/>
                <a:gd name="connsiteX47" fmla="*/ 432080 w 744422"/>
                <a:gd name="connsiteY47" fmla="*/ 659171 h 2803644"/>
                <a:gd name="connsiteX48" fmla="*/ 430071 w 744422"/>
                <a:gd name="connsiteY48" fmla="*/ 665200 h 2803644"/>
                <a:gd name="connsiteX49" fmla="*/ 426051 w 744422"/>
                <a:gd name="connsiteY49" fmla="*/ 671229 h 2803644"/>
                <a:gd name="connsiteX50" fmla="*/ 424042 w 744422"/>
                <a:gd name="connsiteY50" fmla="*/ 677258 h 2803644"/>
                <a:gd name="connsiteX51" fmla="*/ 420022 w 744422"/>
                <a:gd name="connsiteY51" fmla="*/ 681278 h 2803644"/>
                <a:gd name="connsiteX52" fmla="*/ 416003 w 744422"/>
                <a:gd name="connsiteY52" fmla="*/ 687307 h 2803644"/>
                <a:gd name="connsiteX53" fmla="*/ 413993 w 744422"/>
                <a:gd name="connsiteY53" fmla="*/ 693336 h 2803644"/>
                <a:gd name="connsiteX54" fmla="*/ 409974 w 744422"/>
                <a:gd name="connsiteY54" fmla="*/ 699365 h 2803644"/>
                <a:gd name="connsiteX55" fmla="*/ 401935 w 744422"/>
                <a:gd name="connsiteY55" fmla="*/ 717452 h 2803644"/>
                <a:gd name="connsiteX56" fmla="*/ 395906 w 744422"/>
                <a:gd name="connsiteY56" fmla="*/ 737549 h 2803644"/>
                <a:gd name="connsiteX57" fmla="*/ 393897 w 744422"/>
                <a:gd name="connsiteY57" fmla="*/ 743578 h 2803644"/>
                <a:gd name="connsiteX58" fmla="*/ 389877 w 744422"/>
                <a:gd name="connsiteY58" fmla="*/ 749607 h 2803644"/>
                <a:gd name="connsiteX59" fmla="*/ 381839 w 744422"/>
                <a:gd name="connsiteY59" fmla="*/ 773723 h 2803644"/>
                <a:gd name="connsiteX60" fmla="*/ 379829 w 744422"/>
                <a:gd name="connsiteY60" fmla="*/ 779752 h 2803644"/>
                <a:gd name="connsiteX61" fmla="*/ 377819 w 744422"/>
                <a:gd name="connsiteY61" fmla="*/ 785781 h 2803644"/>
                <a:gd name="connsiteX62" fmla="*/ 373800 w 744422"/>
                <a:gd name="connsiteY62" fmla="*/ 799848 h 2803644"/>
                <a:gd name="connsiteX63" fmla="*/ 369781 w 744422"/>
                <a:gd name="connsiteY63" fmla="*/ 805877 h 2803644"/>
                <a:gd name="connsiteX64" fmla="*/ 363752 w 744422"/>
                <a:gd name="connsiteY64" fmla="*/ 815926 h 2803644"/>
                <a:gd name="connsiteX65" fmla="*/ 359732 w 744422"/>
                <a:gd name="connsiteY65" fmla="*/ 827984 h 2803644"/>
                <a:gd name="connsiteX66" fmla="*/ 355713 w 744422"/>
                <a:gd name="connsiteY66" fmla="*/ 834013 h 2803644"/>
                <a:gd name="connsiteX67" fmla="*/ 351694 w 744422"/>
                <a:gd name="connsiteY67" fmla="*/ 846071 h 2803644"/>
                <a:gd name="connsiteX68" fmla="*/ 349684 w 744422"/>
                <a:gd name="connsiteY68" fmla="*/ 852100 h 2803644"/>
                <a:gd name="connsiteX69" fmla="*/ 345665 w 744422"/>
                <a:gd name="connsiteY69" fmla="*/ 858129 h 2803644"/>
                <a:gd name="connsiteX70" fmla="*/ 339636 w 744422"/>
                <a:gd name="connsiteY70" fmla="*/ 876216 h 2803644"/>
                <a:gd name="connsiteX71" fmla="*/ 337626 w 744422"/>
                <a:gd name="connsiteY71" fmla="*/ 882245 h 2803644"/>
                <a:gd name="connsiteX72" fmla="*/ 331597 w 744422"/>
                <a:gd name="connsiteY72" fmla="*/ 888274 h 2803644"/>
                <a:gd name="connsiteX73" fmla="*/ 323558 w 744422"/>
                <a:gd name="connsiteY73" fmla="*/ 906361 h 2803644"/>
                <a:gd name="connsiteX74" fmla="*/ 319539 w 744422"/>
                <a:gd name="connsiteY74" fmla="*/ 918419 h 2803644"/>
                <a:gd name="connsiteX75" fmla="*/ 315520 w 744422"/>
                <a:gd name="connsiteY75" fmla="*/ 924448 h 2803644"/>
                <a:gd name="connsiteX76" fmla="*/ 311500 w 744422"/>
                <a:gd name="connsiteY76" fmla="*/ 936506 h 2803644"/>
                <a:gd name="connsiteX77" fmla="*/ 305471 w 744422"/>
                <a:gd name="connsiteY77" fmla="*/ 948564 h 2803644"/>
                <a:gd name="connsiteX78" fmla="*/ 301452 w 744422"/>
                <a:gd name="connsiteY78" fmla="*/ 954593 h 2803644"/>
                <a:gd name="connsiteX79" fmla="*/ 297433 w 744422"/>
                <a:gd name="connsiteY79" fmla="*/ 966651 h 2803644"/>
                <a:gd name="connsiteX80" fmla="*/ 289394 w 744422"/>
                <a:gd name="connsiteY80" fmla="*/ 990767 h 2803644"/>
                <a:gd name="connsiteX81" fmla="*/ 287384 w 744422"/>
                <a:gd name="connsiteY81" fmla="*/ 996796 h 2803644"/>
                <a:gd name="connsiteX82" fmla="*/ 285375 w 744422"/>
                <a:gd name="connsiteY82" fmla="*/ 1002825 h 2803644"/>
                <a:gd name="connsiteX83" fmla="*/ 281355 w 744422"/>
                <a:gd name="connsiteY83" fmla="*/ 1006844 h 2803644"/>
                <a:gd name="connsiteX84" fmla="*/ 275326 w 744422"/>
                <a:gd name="connsiteY84" fmla="*/ 1018902 h 2803644"/>
                <a:gd name="connsiteX85" fmla="*/ 273316 w 744422"/>
                <a:gd name="connsiteY85" fmla="*/ 1024931 h 2803644"/>
                <a:gd name="connsiteX86" fmla="*/ 269297 w 744422"/>
                <a:gd name="connsiteY86" fmla="*/ 1030960 h 2803644"/>
                <a:gd name="connsiteX87" fmla="*/ 263268 w 744422"/>
                <a:gd name="connsiteY87" fmla="*/ 1041009 h 2803644"/>
                <a:gd name="connsiteX88" fmla="*/ 255229 w 744422"/>
                <a:gd name="connsiteY88" fmla="*/ 1059096 h 2803644"/>
                <a:gd name="connsiteX89" fmla="*/ 251210 w 744422"/>
                <a:gd name="connsiteY89" fmla="*/ 1073163 h 2803644"/>
                <a:gd name="connsiteX90" fmla="*/ 243171 w 744422"/>
                <a:gd name="connsiteY90" fmla="*/ 1081202 h 2803644"/>
                <a:gd name="connsiteX91" fmla="*/ 239152 w 744422"/>
                <a:gd name="connsiteY91" fmla="*/ 1087231 h 2803644"/>
                <a:gd name="connsiteX92" fmla="*/ 237142 w 744422"/>
                <a:gd name="connsiteY92" fmla="*/ 1093260 h 2803644"/>
                <a:gd name="connsiteX93" fmla="*/ 233123 w 744422"/>
                <a:gd name="connsiteY93" fmla="*/ 1097280 h 2803644"/>
                <a:gd name="connsiteX94" fmla="*/ 231113 w 744422"/>
                <a:gd name="connsiteY94" fmla="*/ 1103309 h 2803644"/>
                <a:gd name="connsiteX95" fmla="*/ 223075 w 744422"/>
                <a:gd name="connsiteY95" fmla="*/ 1115367 h 2803644"/>
                <a:gd name="connsiteX96" fmla="*/ 221065 w 744422"/>
                <a:gd name="connsiteY96" fmla="*/ 1121396 h 2803644"/>
                <a:gd name="connsiteX97" fmla="*/ 213026 w 744422"/>
                <a:gd name="connsiteY97" fmla="*/ 1133454 h 2803644"/>
                <a:gd name="connsiteX98" fmla="*/ 204988 w 744422"/>
                <a:gd name="connsiteY98" fmla="*/ 1157570 h 2803644"/>
                <a:gd name="connsiteX99" fmla="*/ 202978 w 744422"/>
                <a:gd name="connsiteY99" fmla="*/ 1163599 h 2803644"/>
                <a:gd name="connsiteX100" fmla="*/ 200968 w 744422"/>
                <a:gd name="connsiteY100" fmla="*/ 1169628 h 2803644"/>
                <a:gd name="connsiteX101" fmla="*/ 192930 w 744422"/>
                <a:gd name="connsiteY101" fmla="*/ 1181686 h 2803644"/>
                <a:gd name="connsiteX102" fmla="*/ 188910 w 744422"/>
                <a:gd name="connsiteY102" fmla="*/ 1193744 h 2803644"/>
                <a:gd name="connsiteX103" fmla="*/ 184891 w 744422"/>
                <a:gd name="connsiteY103" fmla="*/ 1199773 h 2803644"/>
                <a:gd name="connsiteX104" fmla="*/ 182881 w 744422"/>
                <a:gd name="connsiteY104" fmla="*/ 1205802 h 2803644"/>
                <a:gd name="connsiteX105" fmla="*/ 178862 w 744422"/>
                <a:gd name="connsiteY105" fmla="*/ 1211831 h 2803644"/>
                <a:gd name="connsiteX106" fmla="*/ 170823 w 744422"/>
                <a:gd name="connsiteY106" fmla="*/ 1229918 h 2803644"/>
                <a:gd name="connsiteX107" fmla="*/ 166804 w 744422"/>
                <a:gd name="connsiteY107" fmla="*/ 1241976 h 2803644"/>
                <a:gd name="connsiteX108" fmla="*/ 164794 w 744422"/>
                <a:gd name="connsiteY108" fmla="*/ 1248005 h 2803644"/>
                <a:gd name="connsiteX109" fmla="*/ 152736 w 744422"/>
                <a:gd name="connsiteY109" fmla="*/ 1264082 h 2803644"/>
                <a:gd name="connsiteX110" fmla="*/ 148717 w 744422"/>
                <a:gd name="connsiteY110" fmla="*/ 1276140 h 2803644"/>
                <a:gd name="connsiteX111" fmla="*/ 146707 w 744422"/>
                <a:gd name="connsiteY111" fmla="*/ 1282169 h 2803644"/>
                <a:gd name="connsiteX112" fmla="*/ 142688 w 744422"/>
                <a:gd name="connsiteY112" fmla="*/ 1288198 h 2803644"/>
                <a:gd name="connsiteX113" fmla="*/ 136659 w 744422"/>
                <a:gd name="connsiteY113" fmla="*/ 1298247 h 2803644"/>
                <a:gd name="connsiteX114" fmla="*/ 130630 w 744422"/>
                <a:gd name="connsiteY114" fmla="*/ 1310305 h 2803644"/>
                <a:gd name="connsiteX115" fmla="*/ 126611 w 744422"/>
                <a:gd name="connsiteY115" fmla="*/ 1322363 h 2803644"/>
                <a:gd name="connsiteX116" fmla="*/ 124601 w 744422"/>
                <a:gd name="connsiteY116" fmla="*/ 1328392 h 2803644"/>
                <a:gd name="connsiteX117" fmla="*/ 118572 w 744422"/>
                <a:gd name="connsiteY117" fmla="*/ 1346479 h 2803644"/>
                <a:gd name="connsiteX118" fmla="*/ 116562 w 744422"/>
                <a:gd name="connsiteY118" fmla="*/ 1352508 h 2803644"/>
                <a:gd name="connsiteX119" fmla="*/ 112543 w 744422"/>
                <a:gd name="connsiteY119" fmla="*/ 1358537 h 2803644"/>
                <a:gd name="connsiteX120" fmla="*/ 110533 w 744422"/>
                <a:gd name="connsiteY120" fmla="*/ 1364566 h 2803644"/>
                <a:gd name="connsiteX121" fmla="*/ 102495 w 744422"/>
                <a:gd name="connsiteY121" fmla="*/ 1376624 h 2803644"/>
                <a:gd name="connsiteX122" fmla="*/ 98475 w 744422"/>
                <a:gd name="connsiteY122" fmla="*/ 1388682 h 2803644"/>
                <a:gd name="connsiteX123" fmla="*/ 96465 w 744422"/>
                <a:gd name="connsiteY123" fmla="*/ 1394711 h 2803644"/>
                <a:gd name="connsiteX124" fmla="*/ 92446 w 744422"/>
                <a:gd name="connsiteY124" fmla="*/ 1400740 h 2803644"/>
                <a:gd name="connsiteX125" fmla="*/ 88427 w 744422"/>
                <a:gd name="connsiteY125" fmla="*/ 1412798 h 2803644"/>
                <a:gd name="connsiteX126" fmla="*/ 86417 w 744422"/>
                <a:gd name="connsiteY126" fmla="*/ 1418827 h 2803644"/>
                <a:gd name="connsiteX127" fmla="*/ 82398 w 744422"/>
                <a:gd name="connsiteY127" fmla="*/ 1424856 h 2803644"/>
                <a:gd name="connsiteX128" fmla="*/ 78378 w 744422"/>
                <a:gd name="connsiteY128" fmla="*/ 1428875 h 2803644"/>
                <a:gd name="connsiteX129" fmla="*/ 64311 w 744422"/>
                <a:gd name="connsiteY129" fmla="*/ 1444952 h 2803644"/>
                <a:gd name="connsiteX130" fmla="*/ 56272 w 744422"/>
                <a:gd name="connsiteY130" fmla="*/ 1457011 h 2803644"/>
                <a:gd name="connsiteX131" fmla="*/ 52253 w 744422"/>
                <a:gd name="connsiteY131" fmla="*/ 1463040 h 2803644"/>
                <a:gd name="connsiteX132" fmla="*/ 48233 w 744422"/>
                <a:gd name="connsiteY132" fmla="*/ 1467059 h 2803644"/>
                <a:gd name="connsiteX133" fmla="*/ 42204 w 744422"/>
                <a:gd name="connsiteY133" fmla="*/ 1477107 h 2803644"/>
                <a:gd name="connsiteX134" fmla="*/ 40195 w 744422"/>
                <a:gd name="connsiteY134" fmla="*/ 1483136 h 2803644"/>
                <a:gd name="connsiteX135" fmla="*/ 36175 w 744422"/>
                <a:gd name="connsiteY135" fmla="*/ 1489165 h 2803644"/>
                <a:gd name="connsiteX136" fmla="*/ 32156 w 744422"/>
                <a:gd name="connsiteY136" fmla="*/ 1503233 h 2803644"/>
                <a:gd name="connsiteX137" fmla="*/ 28137 w 744422"/>
                <a:gd name="connsiteY137" fmla="*/ 1509262 h 2803644"/>
                <a:gd name="connsiteX138" fmla="*/ 26127 w 744422"/>
                <a:gd name="connsiteY138" fmla="*/ 1515291 h 2803644"/>
                <a:gd name="connsiteX139" fmla="*/ 18088 w 744422"/>
                <a:gd name="connsiteY139" fmla="*/ 1527349 h 2803644"/>
                <a:gd name="connsiteX140" fmla="*/ 14069 w 744422"/>
                <a:gd name="connsiteY140" fmla="*/ 1533378 h 2803644"/>
                <a:gd name="connsiteX141" fmla="*/ 10050 w 744422"/>
                <a:gd name="connsiteY141" fmla="*/ 1539407 h 2803644"/>
                <a:gd name="connsiteX142" fmla="*/ 8040 w 744422"/>
                <a:gd name="connsiteY142" fmla="*/ 1545436 h 2803644"/>
                <a:gd name="connsiteX143" fmla="*/ 1 w 744422"/>
                <a:gd name="connsiteY143" fmla="*/ 1555484 h 2803644"/>
                <a:gd name="connsiteX144" fmla="*/ 329141 w 744422"/>
                <a:gd name="connsiteY144" fmla="*/ 2803644 h 2803644"/>
                <a:gd name="connsiteX145" fmla="*/ 744422 w 744422"/>
                <a:gd name="connsiteY145" fmla="*/ 2800316 h 2803644"/>
                <a:gd name="connsiteX146" fmla="*/ 725492 w 744422"/>
                <a:gd name="connsiteY146" fmla="*/ 0 h 2803644"/>
                <a:gd name="connsiteX0" fmla="*/ 740721 w 759651"/>
                <a:gd name="connsiteY0" fmla="*/ 0 h 2803644"/>
                <a:gd name="connsiteX1" fmla="*/ 698518 w 759651"/>
                <a:gd name="connsiteY1" fmla="*/ 78377 h 2803644"/>
                <a:gd name="connsiteX2" fmla="*/ 694499 w 759651"/>
                <a:gd name="connsiteY2" fmla="*/ 84406 h 2803644"/>
                <a:gd name="connsiteX3" fmla="*/ 656315 w 759651"/>
                <a:gd name="connsiteY3" fmla="*/ 176851 h 2803644"/>
                <a:gd name="connsiteX4" fmla="*/ 652296 w 759651"/>
                <a:gd name="connsiteY4" fmla="*/ 188909 h 2803644"/>
                <a:gd name="connsiteX5" fmla="*/ 650286 w 759651"/>
                <a:gd name="connsiteY5" fmla="*/ 194938 h 2803644"/>
                <a:gd name="connsiteX6" fmla="*/ 642247 w 759651"/>
                <a:gd name="connsiteY6" fmla="*/ 213025 h 2803644"/>
                <a:gd name="connsiteX7" fmla="*/ 638228 w 759651"/>
                <a:gd name="connsiteY7" fmla="*/ 225083 h 2803644"/>
                <a:gd name="connsiteX8" fmla="*/ 636218 w 759651"/>
                <a:gd name="connsiteY8" fmla="*/ 231112 h 2803644"/>
                <a:gd name="connsiteX9" fmla="*/ 632199 w 759651"/>
                <a:gd name="connsiteY9" fmla="*/ 237141 h 2803644"/>
                <a:gd name="connsiteX10" fmla="*/ 624160 w 759651"/>
                <a:gd name="connsiteY10" fmla="*/ 253218 h 2803644"/>
                <a:gd name="connsiteX11" fmla="*/ 618131 w 759651"/>
                <a:gd name="connsiteY11" fmla="*/ 263266 h 2803644"/>
                <a:gd name="connsiteX12" fmla="*/ 616122 w 759651"/>
                <a:gd name="connsiteY12" fmla="*/ 269295 h 2803644"/>
                <a:gd name="connsiteX13" fmla="*/ 608083 w 759651"/>
                <a:gd name="connsiteY13" fmla="*/ 279344 h 2803644"/>
                <a:gd name="connsiteX14" fmla="*/ 604064 w 759651"/>
                <a:gd name="connsiteY14" fmla="*/ 291402 h 2803644"/>
                <a:gd name="connsiteX15" fmla="*/ 600044 w 759651"/>
                <a:gd name="connsiteY15" fmla="*/ 303460 h 2803644"/>
                <a:gd name="connsiteX16" fmla="*/ 596025 w 759651"/>
                <a:gd name="connsiteY16" fmla="*/ 315518 h 2803644"/>
                <a:gd name="connsiteX17" fmla="*/ 587986 w 759651"/>
                <a:gd name="connsiteY17" fmla="*/ 327576 h 2803644"/>
                <a:gd name="connsiteX18" fmla="*/ 581957 w 759651"/>
                <a:gd name="connsiteY18" fmla="*/ 339634 h 2803644"/>
                <a:gd name="connsiteX19" fmla="*/ 575928 w 759651"/>
                <a:gd name="connsiteY19" fmla="*/ 351692 h 2803644"/>
                <a:gd name="connsiteX20" fmla="*/ 569899 w 759651"/>
                <a:gd name="connsiteY20" fmla="*/ 369779 h 2803644"/>
                <a:gd name="connsiteX21" fmla="*/ 567890 w 759651"/>
                <a:gd name="connsiteY21" fmla="*/ 375808 h 2803644"/>
                <a:gd name="connsiteX22" fmla="*/ 561861 w 759651"/>
                <a:gd name="connsiteY22" fmla="*/ 397914 h 2803644"/>
                <a:gd name="connsiteX23" fmla="*/ 557841 w 759651"/>
                <a:gd name="connsiteY23" fmla="*/ 409972 h 2803644"/>
                <a:gd name="connsiteX24" fmla="*/ 555832 w 759651"/>
                <a:gd name="connsiteY24" fmla="*/ 416001 h 2803644"/>
                <a:gd name="connsiteX25" fmla="*/ 551812 w 759651"/>
                <a:gd name="connsiteY25" fmla="*/ 420021 h 2803644"/>
                <a:gd name="connsiteX26" fmla="*/ 545783 w 759651"/>
                <a:gd name="connsiteY26" fmla="*/ 438108 h 2803644"/>
                <a:gd name="connsiteX27" fmla="*/ 543774 w 759651"/>
                <a:gd name="connsiteY27" fmla="*/ 444137 h 2803644"/>
                <a:gd name="connsiteX28" fmla="*/ 539754 w 759651"/>
                <a:gd name="connsiteY28" fmla="*/ 450166 h 2803644"/>
                <a:gd name="connsiteX29" fmla="*/ 535735 w 759651"/>
                <a:gd name="connsiteY29" fmla="*/ 462224 h 2803644"/>
                <a:gd name="connsiteX30" fmla="*/ 531716 w 759651"/>
                <a:gd name="connsiteY30" fmla="*/ 476291 h 2803644"/>
                <a:gd name="connsiteX31" fmla="*/ 527696 w 759651"/>
                <a:gd name="connsiteY31" fmla="*/ 482320 h 2803644"/>
                <a:gd name="connsiteX32" fmla="*/ 525687 w 759651"/>
                <a:gd name="connsiteY32" fmla="*/ 488349 h 2803644"/>
                <a:gd name="connsiteX33" fmla="*/ 521667 w 759651"/>
                <a:gd name="connsiteY33" fmla="*/ 492369 h 2803644"/>
                <a:gd name="connsiteX34" fmla="*/ 517648 w 759651"/>
                <a:gd name="connsiteY34" fmla="*/ 504427 h 2803644"/>
                <a:gd name="connsiteX35" fmla="*/ 509609 w 759651"/>
                <a:gd name="connsiteY35" fmla="*/ 516485 h 2803644"/>
                <a:gd name="connsiteX36" fmla="*/ 503580 w 759651"/>
                <a:gd name="connsiteY36" fmla="*/ 526533 h 2803644"/>
                <a:gd name="connsiteX37" fmla="*/ 501571 w 759651"/>
                <a:gd name="connsiteY37" fmla="*/ 532562 h 2803644"/>
                <a:gd name="connsiteX38" fmla="*/ 493532 w 759651"/>
                <a:gd name="connsiteY38" fmla="*/ 544620 h 2803644"/>
                <a:gd name="connsiteX39" fmla="*/ 485493 w 759651"/>
                <a:gd name="connsiteY39" fmla="*/ 572756 h 2803644"/>
                <a:gd name="connsiteX40" fmla="*/ 481474 w 759651"/>
                <a:gd name="connsiteY40" fmla="*/ 578785 h 2803644"/>
                <a:gd name="connsiteX41" fmla="*/ 477454 w 759651"/>
                <a:gd name="connsiteY41" fmla="*/ 590843 h 2803644"/>
                <a:gd name="connsiteX42" fmla="*/ 469416 w 759651"/>
                <a:gd name="connsiteY42" fmla="*/ 602901 h 2803644"/>
                <a:gd name="connsiteX43" fmla="*/ 465396 w 759651"/>
                <a:gd name="connsiteY43" fmla="*/ 608930 h 2803644"/>
                <a:gd name="connsiteX44" fmla="*/ 457358 w 759651"/>
                <a:gd name="connsiteY44" fmla="*/ 627017 h 2803644"/>
                <a:gd name="connsiteX45" fmla="*/ 455348 w 759651"/>
                <a:gd name="connsiteY45" fmla="*/ 635055 h 2803644"/>
                <a:gd name="connsiteX46" fmla="*/ 449319 w 759651"/>
                <a:gd name="connsiteY46" fmla="*/ 653142 h 2803644"/>
                <a:gd name="connsiteX47" fmla="*/ 447309 w 759651"/>
                <a:gd name="connsiteY47" fmla="*/ 659171 h 2803644"/>
                <a:gd name="connsiteX48" fmla="*/ 445300 w 759651"/>
                <a:gd name="connsiteY48" fmla="*/ 665200 h 2803644"/>
                <a:gd name="connsiteX49" fmla="*/ 441280 w 759651"/>
                <a:gd name="connsiteY49" fmla="*/ 671229 h 2803644"/>
                <a:gd name="connsiteX50" fmla="*/ 439271 w 759651"/>
                <a:gd name="connsiteY50" fmla="*/ 677258 h 2803644"/>
                <a:gd name="connsiteX51" fmla="*/ 435251 w 759651"/>
                <a:gd name="connsiteY51" fmla="*/ 681278 h 2803644"/>
                <a:gd name="connsiteX52" fmla="*/ 431232 w 759651"/>
                <a:gd name="connsiteY52" fmla="*/ 687307 h 2803644"/>
                <a:gd name="connsiteX53" fmla="*/ 429222 w 759651"/>
                <a:gd name="connsiteY53" fmla="*/ 693336 h 2803644"/>
                <a:gd name="connsiteX54" fmla="*/ 425203 w 759651"/>
                <a:gd name="connsiteY54" fmla="*/ 699365 h 2803644"/>
                <a:gd name="connsiteX55" fmla="*/ 417164 w 759651"/>
                <a:gd name="connsiteY55" fmla="*/ 717452 h 2803644"/>
                <a:gd name="connsiteX56" fmla="*/ 411135 w 759651"/>
                <a:gd name="connsiteY56" fmla="*/ 737549 h 2803644"/>
                <a:gd name="connsiteX57" fmla="*/ 409126 w 759651"/>
                <a:gd name="connsiteY57" fmla="*/ 743578 h 2803644"/>
                <a:gd name="connsiteX58" fmla="*/ 405106 w 759651"/>
                <a:gd name="connsiteY58" fmla="*/ 749607 h 2803644"/>
                <a:gd name="connsiteX59" fmla="*/ 397068 w 759651"/>
                <a:gd name="connsiteY59" fmla="*/ 773723 h 2803644"/>
                <a:gd name="connsiteX60" fmla="*/ 395058 w 759651"/>
                <a:gd name="connsiteY60" fmla="*/ 779752 h 2803644"/>
                <a:gd name="connsiteX61" fmla="*/ 393048 w 759651"/>
                <a:gd name="connsiteY61" fmla="*/ 785781 h 2803644"/>
                <a:gd name="connsiteX62" fmla="*/ 389029 w 759651"/>
                <a:gd name="connsiteY62" fmla="*/ 799848 h 2803644"/>
                <a:gd name="connsiteX63" fmla="*/ 385010 w 759651"/>
                <a:gd name="connsiteY63" fmla="*/ 805877 h 2803644"/>
                <a:gd name="connsiteX64" fmla="*/ 378981 w 759651"/>
                <a:gd name="connsiteY64" fmla="*/ 815926 h 2803644"/>
                <a:gd name="connsiteX65" fmla="*/ 374961 w 759651"/>
                <a:gd name="connsiteY65" fmla="*/ 827984 h 2803644"/>
                <a:gd name="connsiteX66" fmla="*/ 370942 w 759651"/>
                <a:gd name="connsiteY66" fmla="*/ 834013 h 2803644"/>
                <a:gd name="connsiteX67" fmla="*/ 366923 w 759651"/>
                <a:gd name="connsiteY67" fmla="*/ 846071 h 2803644"/>
                <a:gd name="connsiteX68" fmla="*/ 364913 w 759651"/>
                <a:gd name="connsiteY68" fmla="*/ 852100 h 2803644"/>
                <a:gd name="connsiteX69" fmla="*/ 360894 w 759651"/>
                <a:gd name="connsiteY69" fmla="*/ 858129 h 2803644"/>
                <a:gd name="connsiteX70" fmla="*/ 354865 w 759651"/>
                <a:gd name="connsiteY70" fmla="*/ 876216 h 2803644"/>
                <a:gd name="connsiteX71" fmla="*/ 352855 w 759651"/>
                <a:gd name="connsiteY71" fmla="*/ 882245 h 2803644"/>
                <a:gd name="connsiteX72" fmla="*/ 346826 w 759651"/>
                <a:gd name="connsiteY72" fmla="*/ 888274 h 2803644"/>
                <a:gd name="connsiteX73" fmla="*/ 338787 w 759651"/>
                <a:gd name="connsiteY73" fmla="*/ 906361 h 2803644"/>
                <a:gd name="connsiteX74" fmla="*/ 334768 w 759651"/>
                <a:gd name="connsiteY74" fmla="*/ 918419 h 2803644"/>
                <a:gd name="connsiteX75" fmla="*/ 330749 w 759651"/>
                <a:gd name="connsiteY75" fmla="*/ 924448 h 2803644"/>
                <a:gd name="connsiteX76" fmla="*/ 326729 w 759651"/>
                <a:gd name="connsiteY76" fmla="*/ 936506 h 2803644"/>
                <a:gd name="connsiteX77" fmla="*/ 320700 w 759651"/>
                <a:gd name="connsiteY77" fmla="*/ 948564 h 2803644"/>
                <a:gd name="connsiteX78" fmla="*/ 316681 w 759651"/>
                <a:gd name="connsiteY78" fmla="*/ 954593 h 2803644"/>
                <a:gd name="connsiteX79" fmla="*/ 312662 w 759651"/>
                <a:gd name="connsiteY79" fmla="*/ 966651 h 2803644"/>
                <a:gd name="connsiteX80" fmla="*/ 304623 w 759651"/>
                <a:gd name="connsiteY80" fmla="*/ 990767 h 2803644"/>
                <a:gd name="connsiteX81" fmla="*/ 302613 w 759651"/>
                <a:gd name="connsiteY81" fmla="*/ 996796 h 2803644"/>
                <a:gd name="connsiteX82" fmla="*/ 300604 w 759651"/>
                <a:gd name="connsiteY82" fmla="*/ 1002825 h 2803644"/>
                <a:gd name="connsiteX83" fmla="*/ 296584 w 759651"/>
                <a:gd name="connsiteY83" fmla="*/ 1006844 h 2803644"/>
                <a:gd name="connsiteX84" fmla="*/ 290555 w 759651"/>
                <a:gd name="connsiteY84" fmla="*/ 1018902 h 2803644"/>
                <a:gd name="connsiteX85" fmla="*/ 288545 w 759651"/>
                <a:gd name="connsiteY85" fmla="*/ 1024931 h 2803644"/>
                <a:gd name="connsiteX86" fmla="*/ 284526 w 759651"/>
                <a:gd name="connsiteY86" fmla="*/ 1030960 h 2803644"/>
                <a:gd name="connsiteX87" fmla="*/ 278497 w 759651"/>
                <a:gd name="connsiteY87" fmla="*/ 1041009 h 2803644"/>
                <a:gd name="connsiteX88" fmla="*/ 270458 w 759651"/>
                <a:gd name="connsiteY88" fmla="*/ 1059096 h 2803644"/>
                <a:gd name="connsiteX89" fmla="*/ 266439 w 759651"/>
                <a:gd name="connsiteY89" fmla="*/ 1073163 h 2803644"/>
                <a:gd name="connsiteX90" fmla="*/ 258400 w 759651"/>
                <a:gd name="connsiteY90" fmla="*/ 1081202 h 2803644"/>
                <a:gd name="connsiteX91" fmla="*/ 254381 w 759651"/>
                <a:gd name="connsiteY91" fmla="*/ 1087231 h 2803644"/>
                <a:gd name="connsiteX92" fmla="*/ 252371 w 759651"/>
                <a:gd name="connsiteY92" fmla="*/ 1093260 h 2803644"/>
                <a:gd name="connsiteX93" fmla="*/ 248352 w 759651"/>
                <a:gd name="connsiteY93" fmla="*/ 1097280 h 2803644"/>
                <a:gd name="connsiteX94" fmla="*/ 246342 w 759651"/>
                <a:gd name="connsiteY94" fmla="*/ 1103309 h 2803644"/>
                <a:gd name="connsiteX95" fmla="*/ 238304 w 759651"/>
                <a:gd name="connsiteY95" fmla="*/ 1115367 h 2803644"/>
                <a:gd name="connsiteX96" fmla="*/ 236294 w 759651"/>
                <a:gd name="connsiteY96" fmla="*/ 1121396 h 2803644"/>
                <a:gd name="connsiteX97" fmla="*/ 228255 w 759651"/>
                <a:gd name="connsiteY97" fmla="*/ 1133454 h 2803644"/>
                <a:gd name="connsiteX98" fmla="*/ 220217 w 759651"/>
                <a:gd name="connsiteY98" fmla="*/ 1157570 h 2803644"/>
                <a:gd name="connsiteX99" fmla="*/ 218207 w 759651"/>
                <a:gd name="connsiteY99" fmla="*/ 1163599 h 2803644"/>
                <a:gd name="connsiteX100" fmla="*/ 216197 w 759651"/>
                <a:gd name="connsiteY100" fmla="*/ 1169628 h 2803644"/>
                <a:gd name="connsiteX101" fmla="*/ 208159 w 759651"/>
                <a:gd name="connsiteY101" fmla="*/ 1181686 h 2803644"/>
                <a:gd name="connsiteX102" fmla="*/ 204139 w 759651"/>
                <a:gd name="connsiteY102" fmla="*/ 1193744 h 2803644"/>
                <a:gd name="connsiteX103" fmla="*/ 200120 w 759651"/>
                <a:gd name="connsiteY103" fmla="*/ 1199773 h 2803644"/>
                <a:gd name="connsiteX104" fmla="*/ 198110 w 759651"/>
                <a:gd name="connsiteY104" fmla="*/ 1205802 h 2803644"/>
                <a:gd name="connsiteX105" fmla="*/ 194091 w 759651"/>
                <a:gd name="connsiteY105" fmla="*/ 1211831 h 2803644"/>
                <a:gd name="connsiteX106" fmla="*/ 186052 w 759651"/>
                <a:gd name="connsiteY106" fmla="*/ 1229918 h 2803644"/>
                <a:gd name="connsiteX107" fmla="*/ 182033 w 759651"/>
                <a:gd name="connsiteY107" fmla="*/ 1241976 h 2803644"/>
                <a:gd name="connsiteX108" fmla="*/ 180023 w 759651"/>
                <a:gd name="connsiteY108" fmla="*/ 1248005 h 2803644"/>
                <a:gd name="connsiteX109" fmla="*/ 167965 w 759651"/>
                <a:gd name="connsiteY109" fmla="*/ 1264082 h 2803644"/>
                <a:gd name="connsiteX110" fmla="*/ 163946 w 759651"/>
                <a:gd name="connsiteY110" fmla="*/ 1276140 h 2803644"/>
                <a:gd name="connsiteX111" fmla="*/ 161936 w 759651"/>
                <a:gd name="connsiteY111" fmla="*/ 1282169 h 2803644"/>
                <a:gd name="connsiteX112" fmla="*/ 157917 w 759651"/>
                <a:gd name="connsiteY112" fmla="*/ 1288198 h 2803644"/>
                <a:gd name="connsiteX113" fmla="*/ 151888 w 759651"/>
                <a:gd name="connsiteY113" fmla="*/ 1298247 h 2803644"/>
                <a:gd name="connsiteX114" fmla="*/ 145859 w 759651"/>
                <a:gd name="connsiteY114" fmla="*/ 1310305 h 2803644"/>
                <a:gd name="connsiteX115" fmla="*/ 141840 w 759651"/>
                <a:gd name="connsiteY115" fmla="*/ 1322363 h 2803644"/>
                <a:gd name="connsiteX116" fmla="*/ 139830 w 759651"/>
                <a:gd name="connsiteY116" fmla="*/ 1328392 h 2803644"/>
                <a:gd name="connsiteX117" fmla="*/ 133801 w 759651"/>
                <a:gd name="connsiteY117" fmla="*/ 1346479 h 2803644"/>
                <a:gd name="connsiteX118" fmla="*/ 131791 w 759651"/>
                <a:gd name="connsiteY118" fmla="*/ 1352508 h 2803644"/>
                <a:gd name="connsiteX119" fmla="*/ 127772 w 759651"/>
                <a:gd name="connsiteY119" fmla="*/ 1358537 h 2803644"/>
                <a:gd name="connsiteX120" fmla="*/ 125762 w 759651"/>
                <a:gd name="connsiteY120" fmla="*/ 1364566 h 2803644"/>
                <a:gd name="connsiteX121" fmla="*/ 117724 w 759651"/>
                <a:gd name="connsiteY121" fmla="*/ 1376624 h 2803644"/>
                <a:gd name="connsiteX122" fmla="*/ 113704 w 759651"/>
                <a:gd name="connsiteY122" fmla="*/ 1388682 h 2803644"/>
                <a:gd name="connsiteX123" fmla="*/ 111694 w 759651"/>
                <a:gd name="connsiteY123" fmla="*/ 1394711 h 2803644"/>
                <a:gd name="connsiteX124" fmla="*/ 107675 w 759651"/>
                <a:gd name="connsiteY124" fmla="*/ 1400740 h 2803644"/>
                <a:gd name="connsiteX125" fmla="*/ 103656 w 759651"/>
                <a:gd name="connsiteY125" fmla="*/ 1412798 h 2803644"/>
                <a:gd name="connsiteX126" fmla="*/ 101646 w 759651"/>
                <a:gd name="connsiteY126" fmla="*/ 1418827 h 2803644"/>
                <a:gd name="connsiteX127" fmla="*/ 97627 w 759651"/>
                <a:gd name="connsiteY127" fmla="*/ 1424856 h 2803644"/>
                <a:gd name="connsiteX128" fmla="*/ 93607 w 759651"/>
                <a:gd name="connsiteY128" fmla="*/ 1428875 h 2803644"/>
                <a:gd name="connsiteX129" fmla="*/ 79540 w 759651"/>
                <a:gd name="connsiteY129" fmla="*/ 1444952 h 2803644"/>
                <a:gd name="connsiteX130" fmla="*/ 71501 w 759651"/>
                <a:gd name="connsiteY130" fmla="*/ 1457011 h 2803644"/>
                <a:gd name="connsiteX131" fmla="*/ 67482 w 759651"/>
                <a:gd name="connsiteY131" fmla="*/ 1463040 h 2803644"/>
                <a:gd name="connsiteX132" fmla="*/ 63462 w 759651"/>
                <a:gd name="connsiteY132" fmla="*/ 1467059 h 2803644"/>
                <a:gd name="connsiteX133" fmla="*/ 57433 w 759651"/>
                <a:gd name="connsiteY133" fmla="*/ 1477107 h 2803644"/>
                <a:gd name="connsiteX134" fmla="*/ 55424 w 759651"/>
                <a:gd name="connsiteY134" fmla="*/ 1483136 h 2803644"/>
                <a:gd name="connsiteX135" fmla="*/ 51404 w 759651"/>
                <a:gd name="connsiteY135" fmla="*/ 1489165 h 2803644"/>
                <a:gd name="connsiteX136" fmla="*/ 47385 w 759651"/>
                <a:gd name="connsiteY136" fmla="*/ 1503233 h 2803644"/>
                <a:gd name="connsiteX137" fmla="*/ 43366 w 759651"/>
                <a:gd name="connsiteY137" fmla="*/ 1509262 h 2803644"/>
                <a:gd name="connsiteX138" fmla="*/ 41356 w 759651"/>
                <a:gd name="connsiteY138" fmla="*/ 1515291 h 2803644"/>
                <a:gd name="connsiteX139" fmla="*/ 33317 w 759651"/>
                <a:gd name="connsiteY139" fmla="*/ 1527349 h 2803644"/>
                <a:gd name="connsiteX140" fmla="*/ 29298 w 759651"/>
                <a:gd name="connsiteY140" fmla="*/ 1533378 h 2803644"/>
                <a:gd name="connsiteX141" fmla="*/ 25279 w 759651"/>
                <a:gd name="connsiteY141" fmla="*/ 1539407 h 2803644"/>
                <a:gd name="connsiteX142" fmla="*/ 23269 w 759651"/>
                <a:gd name="connsiteY142" fmla="*/ 1545436 h 2803644"/>
                <a:gd name="connsiteX143" fmla="*/ 344370 w 759651"/>
                <a:gd name="connsiteY143" fmla="*/ 2803644 h 2803644"/>
                <a:gd name="connsiteX144" fmla="*/ 759651 w 759651"/>
                <a:gd name="connsiteY144" fmla="*/ 2800316 h 2803644"/>
                <a:gd name="connsiteX145" fmla="*/ 740721 w 759651"/>
                <a:gd name="connsiteY145" fmla="*/ 0 h 2803644"/>
                <a:gd name="connsiteX0" fmla="*/ 738063 w 756993"/>
                <a:gd name="connsiteY0" fmla="*/ 0 h 2803644"/>
                <a:gd name="connsiteX1" fmla="*/ 695860 w 756993"/>
                <a:gd name="connsiteY1" fmla="*/ 78377 h 2803644"/>
                <a:gd name="connsiteX2" fmla="*/ 691841 w 756993"/>
                <a:gd name="connsiteY2" fmla="*/ 84406 h 2803644"/>
                <a:gd name="connsiteX3" fmla="*/ 653657 w 756993"/>
                <a:gd name="connsiteY3" fmla="*/ 176851 h 2803644"/>
                <a:gd name="connsiteX4" fmla="*/ 649638 w 756993"/>
                <a:gd name="connsiteY4" fmla="*/ 188909 h 2803644"/>
                <a:gd name="connsiteX5" fmla="*/ 647628 w 756993"/>
                <a:gd name="connsiteY5" fmla="*/ 194938 h 2803644"/>
                <a:gd name="connsiteX6" fmla="*/ 639589 w 756993"/>
                <a:gd name="connsiteY6" fmla="*/ 213025 h 2803644"/>
                <a:gd name="connsiteX7" fmla="*/ 635570 w 756993"/>
                <a:gd name="connsiteY7" fmla="*/ 225083 h 2803644"/>
                <a:gd name="connsiteX8" fmla="*/ 633560 w 756993"/>
                <a:gd name="connsiteY8" fmla="*/ 231112 h 2803644"/>
                <a:gd name="connsiteX9" fmla="*/ 629541 w 756993"/>
                <a:gd name="connsiteY9" fmla="*/ 237141 h 2803644"/>
                <a:gd name="connsiteX10" fmla="*/ 621502 w 756993"/>
                <a:gd name="connsiteY10" fmla="*/ 253218 h 2803644"/>
                <a:gd name="connsiteX11" fmla="*/ 615473 w 756993"/>
                <a:gd name="connsiteY11" fmla="*/ 263266 h 2803644"/>
                <a:gd name="connsiteX12" fmla="*/ 613464 w 756993"/>
                <a:gd name="connsiteY12" fmla="*/ 269295 h 2803644"/>
                <a:gd name="connsiteX13" fmla="*/ 605425 w 756993"/>
                <a:gd name="connsiteY13" fmla="*/ 279344 h 2803644"/>
                <a:gd name="connsiteX14" fmla="*/ 601406 w 756993"/>
                <a:gd name="connsiteY14" fmla="*/ 291402 h 2803644"/>
                <a:gd name="connsiteX15" fmla="*/ 597386 w 756993"/>
                <a:gd name="connsiteY15" fmla="*/ 303460 h 2803644"/>
                <a:gd name="connsiteX16" fmla="*/ 593367 w 756993"/>
                <a:gd name="connsiteY16" fmla="*/ 315518 h 2803644"/>
                <a:gd name="connsiteX17" fmla="*/ 585328 w 756993"/>
                <a:gd name="connsiteY17" fmla="*/ 327576 h 2803644"/>
                <a:gd name="connsiteX18" fmla="*/ 579299 w 756993"/>
                <a:gd name="connsiteY18" fmla="*/ 339634 h 2803644"/>
                <a:gd name="connsiteX19" fmla="*/ 573270 w 756993"/>
                <a:gd name="connsiteY19" fmla="*/ 351692 h 2803644"/>
                <a:gd name="connsiteX20" fmla="*/ 567241 w 756993"/>
                <a:gd name="connsiteY20" fmla="*/ 369779 h 2803644"/>
                <a:gd name="connsiteX21" fmla="*/ 565232 w 756993"/>
                <a:gd name="connsiteY21" fmla="*/ 375808 h 2803644"/>
                <a:gd name="connsiteX22" fmla="*/ 559203 w 756993"/>
                <a:gd name="connsiteY22" fmla="*/ 397914 h 2803644"/>
                <a:gd name="connsiteX23" fmla="*/ 555183 w 756993"/>
                <a:gd name="connsiteY23" fmla="*/ 409972 h 2803644"/>
                <a:gd name="connsiteX24" fmla="*/ 553174 w 756993"/>
                <a:gd name="connsiteY24" fmla="*/ 416001 h 2803644"/>
                <a:gd name="connsiteX25" fmla="*/ 549154 w 756993"/>
                <a:gd name="connsiteY25" fmla="*/ 420021 h 2803644"/>
                <a:gd name="connsiteX26" fmla="*/ 543125 w 756993"/>
                <a:gd name="connsiteY26" fmla="*/ 438108 h 2803644"/>
                <a:gd name="connsiteX27" fmla="*/ 541116 w 756993"/>
                <a:gd name="connsiteY27" fmla="*/ 444137 h 2803644"/>
                <a:gd name="connsiteX28" fmla="*/ 537096 w 756993"/>
                <a:gd name="connsiteY28" fmla="*/ 450166 h 2803644"/>
                <a:gd name="connsiteX29" fmla="*/ 533077 w 756993"/>
                <a:gd name="connsiteY29" fmla="*/ 462224 h 2803644"/>
                <a:gd name="connsiteX30" fmla="*/ 529058 w 756993"/>
                <a:gd name="connsiteY30" fmla="*/ 476291 h 2803644"/>
                <a:gd name="connsiteX31" fmla="*/ 525038 w 756993"/>
                <a:gd name="connsiteY31" fmla="*/ 482320 h 2803644"/>
                <a:gd name="connsiteX32" fmla="*/ 523029 w 756993"/>
                <a:gd name="connsiteY32" fmla="*/ 488349 h 2803644"/>
                <a:gd name="connsiteX33" fmla="*/ 519009 w 756993"/>
                <a:gd name="connsiteY33" fmla="*/ 492369 h 2803644"/>
                <a:gd name="connsiteX34" fmla="*/ 514990 w 756993"/>
                <a:gd name="connsiteY34" fmla="*/ 504427 h 2803644"/>
                <a:gd name="connsiteX35" fmla="*/ 506951 w 756993"/>
                <a:gd name="connsiteY35" fmla="*/ 516485 h 2803644"/>
                <a:gd name="connsiteX36" fmla="*/ 500922 w 756993"/>
                <a:gd name="connsiteY36" fmla="*/ 526533 h 2803644"/>
                <a:gd name="connsiteX37" fmla="*/ 498913 w 756993"/>
                <a:gd name="connsiteY37" fmla="*/ 532562 h 2803644"/>
                <a:gd name="connsiteX38" fmla="*/ 490874 w 756993"/>
                <a:gd name="connsiteY38" fmla="*/ 544620 h 2803644"/>
                <a:gd name="connsiteX39" fmla="*/ 482835 w 756993"/>
                <a:gd name="connsiteY39" fmla="*/ 572756 h 2803644"/>
                <a:gd name="connsiteX40" fmla="*/ 478816 w 756993"/>
                <a:gd name="connsiteY40" fmla="*/ 578785 h 2803644"/>
                <a:gd name="connsiteX41" fmla="*/ 474796 w 756993"/>
                <a:gd name="connsiteY41" fmla="*/ 590843 h 2803644"/>
                <a:gd name="connsiteX42" fmla="*/ 466758 w 756993"/>
                <a:gd name="connsiteY42" fmla="*/ 602901 h 2803644"/>
                <a:gd name="connsiteX43" fmla="*/ 462738 w 756993"/>
                <a:gd name="connsiteY43" fmla="*/ 608930 h 2803644"/>
                <a:gd name="connsiteX44" fmla="*/ 454700 w 756993"/>
                <a:gd name="connsiteY44" fmla="*/ 627017 h 2803644"/>
                <a:gd name="connsiteX45" fmla="*/ 452690 w 756993"/>
                <a:gd name="connsiteY45" fmla="*/ 635055 h 2803644"/>
                <a:gd name="connsiteX46" fmla="*/ 446661 w 756993"/>
                <a:gd name="connsiteY46" fmla="*/ 653142 h 2803644"/>
                <a:gd name="connsiteX47" fmla="*/ 444651 w 756993"/>
                <a:gd name="connsiteY47" fmla="*/ 659171 h 2803644"/>
                <a:gd name="connsiteX48" fmla="*/ 442642 w 756993"/>
                <a:gd name="connsiteY48" fmla="*/ 665200 h 2803644"/>
                <a:gd name="connsiteX49" fmla="*/ 438622 w 756993"/>
                <a:gd name="connsiteY49" fmla="*/ 671229 h 2803644"/>
                <a:gd name="connsiteX50" fmla="*/ 436613 w 756993"/>
                <a:gd name="connsiteY50" fmla="*/ 677258 h 2803644"/>
                <a:gd name="connsiteX51" fmla="*/ 432593 w 756993"/>
                <a:gd name="connsiteY51" fmla="*/ 681278 h 2803644"/>
                <a:gd name="connsiteX52" fmla="*/ 428574 w 756993"/>
                <a:gd name="connsiteY52" fmla="*/ 687307 h 2803644"/>
                <a:gd name="connsiteX53" fmla="*/ 426564 w 756993"/>
                <a:gd name="connsiteY53" fmla="*/ 693336 h 2803644"/>
                <a:gd name="connsiteX54" fmla="*/ 422545 w 756993"/>
                <a:gd name="connsiteY54" fmla="*/ 699365 h 2803644"/>
                <a:gd name="connsiteX55" fmla="*/ 414506 w 756993"/>
                <a:gd name="connsiteY55" fmla="*/ 717452 h 2803644"/>
                <a:gd name="connsiteX56" fmla="*/ 408477 w 756993"/>
                <a:gd name="connsiteY56" fmla="*/ 737549 h 2803644"/>
                <a:gd name="connsiteX57" fmla="*/ 406468 w 756993"/>
                <a:gd name="connsiteY57" fmla="*/ 743578 h 2803644"/>
                <a:gd name="connsiteX58" fmla="*/ 402448 w 756993"/>
                <a:gd name="connsiteY58" fmla="*/ 749607 h 2803644"/>
                <a:gd name="connsiteX59" fmla="*/ 394410 w 756993"/>
                <a:gd name="connsiteY59" fmla="*/ 773723 h 2803644"/>
                <a:gd name="connsiteX60" fmla="*/ 392400 w 756993"/>
                <a:gd name="connsiteY60" fmla="*/ 779752 h 2803644"/>
                <a:gd name="connsiteX61" fmla="*/ 390390 w 756993"/>
                <a:gd name="connsiteY61" fmla="*/ 785781 h 2803644"/>
                <a:gd name="connsiteX62" fmla="*/ 386371 w 756993"/>
                <a:gd name="connsiteY62" fmla="*/ 799848 h 2803644"/>
                <a:gd name="connsiteX63" fmla="*/ 382352 w 756993"/>
                <a:gd name="connsiteY63" fmla="*/ 805877 h 2803644"/>
                <a:gd name="connsiteX64" fmla="*/ 376323 w 756993"/>
                <a:gd name="connsiteY64" fmla="*/ 815926 h 2803644"/>
                <a:gd name="connsiteX65" fmla="*/ 372303 w 756993"/>
                <a:gd name="connsiteY65" fmla="*/ 827984 h 2803644"/>
                <a:gd name="connsiteX66" fmla="*/ 368284 w 756993"/>
                <a:gd name="connsiteY66" fmla="*/ 834013 h 2803644"/>
                <a:gd name="connsiteX67" fmla="*/ 364265 w 756993"/>
                <a:gd name="connsiteY67" fmla="*/ 846071 h 2803644"/>
                <a:gd name="connsiteX68" fmla="*/ 362255 w 756993"/>
                <a:gd name="connsiteY68" fmla="*/ 852100 h 2803644"/>
                <a:gd name="connsiteX69" fmla="*/ 358236 w 756993"/>
                <a:gd name="connsiteY69" fmla="*/ 858129 h 2803644"/>
                <a:gd name="connsiteX70" fmla="*/ 352207 w 756993"/>
                <a:gd name="connsiteY70" fmla="*/ 876216 h 2803644"/>
                <a:gd name="connsiteX71" fmla="*/ 350197 w 756993"/>
                <a:gd name="connsiteY71" fmla="*/ 882245 h 2803644"/>
                <a:gd name="connsiteX72" fmla="*/ 344168 w 756993"/>
                <a:gd name="connsiteY72" fmla="*/ 888274 h 2803644"/>
                <a:gd name="connsiteX73" fmla="*/ 336129 w 756993"/>
                <a:gd name="connsiteY73" fmla="*/ 906361 h 2803644"/>
                <a:gd name="connsiteX74" fmla="*/ 332110 w 756993"/>
                <a:gd name="connsiteY74" fmla="*/ 918419 h 2803644"/>
                <a:gd name="connsiteX75" fmla="*/ 328091 w 756993"/>
                <a:gd name="connsiteY75" fmla="*/ 924448 h 2803644"/>
                <a:gd name="connsiteX76" fmla="*/ 324071 w 756993"/>
                <a:gd name="connsiteY76" fmla="*/ 936506 h 2803644"/>
                <a:gd name="connsiteX77" fmla="*/ 318042 w 756993"/>
                <a:gd name="connsiteY77" fmla="*/ 948564 h 2803644"/>
                <a:gd name="connsiteX78" fmla="*/ 314023 w 756993"/>
                <a:gd name="connsiteY78" fmla="*/ 954593 h 2803644"/>
                <a:gd name="connsiteX79" fmla="*/ 310004 w 756993"/>
                <a:gd name="connsiteY79" fmla="*/ 966651 h 2803644"/>
                <a:gd name="connsiteX80" fmla="*/ 301965 w 756993"/>
                <a:gd name="connsiteY80" fmla="*/ 990767 h 2803644"/>
                <a:gd name="connsiteX81" fmla="*/ 299955 w 756993"/>
                <a:gd name="connsiteY81" fmla="*/ 996796 h 2803644"/>
                <a:gd name="connsiteX82" fmla="*/ 297946 w 756993"/>
                <a:gd name="connsiteY82" fmla="*/ 1002825 h 2803644"/>
                <a:gd name="connsiteX83" fmla="*/ 293926 w 756993"/>
                <a:gd name="connsiteY83" fmla="*/ 1006844 h 2803644"/>
                <a:gd name="connsiteX84" fmla="*/ 287897 w 756993"/>
                <a:gd name="connsiteY84" fmla="*/ 1018902 h 2803644"/>
                <a:gd name="connsiteX85" fmla="*/ 285887 w 756993"/>
                <a:gd name="connsiteY85" fmla="*/ 1024931 h 2803644"/>
                <a:gd name="connsiteX86" fmla="*/ 281868 w 756993"/>
                <a:gd name="connsiteY86" fmla="*/ 1030960 h 2803644"/>
                <a:gd name="connsiteX87" fmla="*/ 275839 w 756993"/>
                <a:gd name="connsiteY87" fmla="*/ 1041009 h 2803644"/>
                <a:gd name="connsiteX88" fmla="*/ 267800 w 756993"/>
                <a:gd name="connsiteY88" fmla="*/ 1059096 h 2803644"/>
                <a:gd name="connsiteX89" fmla="*/ 263781 w 756993"/>
                <a:gd name="connsiteY89" fmla="*/ 1073163 h 2803644"/>
                <a:gd name="connsiteX90" fmla="*/ 255742 w 756993"/>
                <a:gd name="connsiteY90" fmla="*/ 1081202 h 2803644"/>
                <a:gd name="connsiteX91" fmla="*/ 251723 w 756993"/>
                <a:gd name="connsiteY91" fmla="*/ 1087231 h 2803644"/>
                <a:gd name="connsiteX92" fmla="*/ 249713 w 756993"/>
                <a:gd name="connsiteY92" fmla="*/ 1093260 h 2803644"/>
                <a:gd name="connsiteX93" fmla="*/ 245694 w 756993"/>
                <a:gd name="connsiteY93" fmla="*/ 1097280 h 2803644"/>
                <a:gd name="connsiteX94" fmla="*/ 243684 w 756993"/>
                <a:gd name="connsiteY94" fmla="*/ 1103309 h 2803644"/>
                <a:gd name="connsiteX95" fmla="*/ 235646 w 756993"/>
                <a:gd name="connsiteY95" fmla="*/ 1115367 h 2803644"/>
                <a:gd name="connsiteX96" fmla="*/ 233636 w 756993"/>
                <a:gd name="connsiteY96" fmla="*/ 1121396 h 2803644"/>
                <a:gd name="connsiteX97" fmla="*/ 225597 w 756993"/>
                <a:gd name="connsiteY97" fmla="*/ 1133454 h 2803644"/>
                <a:gd name="connsiteX98" fmla="*/ 217559 w 756993"/>
                <a:gd name="connsiteY98" fmla="*/ 1157570 h 2803644"/>
                <a:gd name="connsiteX99" fmla="*/ 215549 w 756993"/>
                <a:gd name="connsiteY99" fmla="*/ 1163599 h 2803644"/>
                <a:gd name="connsiteX100" fmla="*/ 213539 w 756993"/>
                <a:gd name="connsiteY100" fmla="*/ 1169628 h 2803644"/>
                <a:gd name="connsiteX101" fmla="*/ 205501 w 756993"/>
                <a:gd name="connsiteY101" fmla="*/ 1181686 h 2803644"/>
                <a:gd name="connsiteX102" fmla="*/ 201481 w 756993"/>
                <a:gd name="connsiteY102" fmla="*/ 1193744 h 2803644"/>
                <a:gd name="connsiteX103" fmla="*/ 197462 w 756993"/>
                <a:gd name="connsiteY103" fmla="*/ 1199773 h 2803644"/>
                <a:gd name="connsiteX104" fmla="*/ 195452 w 756993"/>
                <a:gd name="connsiteY104" fmla="*/ 1205802 h 2803644"/>
                <a:gd name="connsiteX105" fmla="*/ 191433 w 756993"/>
                <a:gd name="connsiteY105" fmla="*/ 1211831 h 2803644"/>
                <a:gd name="connsiteX106" fmla="*/ 183394 w 756993"/>
                <a:gd name="connsiteY106" fmla="*/ 1229918 h 2803644"/>
                <a:gd name="connsiteX107" fmla="*/ 179375 w 756993"/>
                <a:gd name="connsiteY107" fmla="*/ 1241976 h 2803644"/>
                <a:gd name="connsiteX108" fmla="*/ 177365 w 756993"/>
                <a:gd name="connsiteY108" fmla="*/ 1248005 h 2803644"/>
                <a:gd name="connsiteX109" fmla="*/ 165307 w 756993"/>
                <a:gd name="connsiteY109" fmla="*/ 1264082 h 2803644"/>
                <a:gd name="connsiteX110" fmla="*/ 161288 w 756993"/>
                <a:gd name="connsiteY110" fmla="*/ 1276140 h 2803644"/>
                <a:gd name="connsiteX111" fmla="*/ 159278 w 756993"/>
                <a:gd name="connsiteY111" fmla="*/ 1282169 h 2803644"/>
                <a:gd name="connsiteX112" fmla="*/ 155259 w 756993"/>
                <a:gd name="connsiteY112" fmla="*/ 1288198 h 2803644"/>
                <a:gd name="connsiteX113" fmla="*/ 149230 w 756993"/>
                <a:gd name="connsiteY113" fmla="*/ 1298247 h 2803644"/>
                <a:gd name="connsiteX114" fmla="*/ 143201 w 756993"/>
                <a:gd name="connsiteY114" fmla="*/ 1310305 h 2803644"/>
                <a:gd name="connsiteX115" fmla="*/ 139182 w 756993"/>
                <a:gd name="connsiteY115" fmla="*/ 1322363 h 2803644"/>
                <a:gd name="connsiteX116" fmla="*/ 137172 w 756993"/>
                <a:gd name="connsiteY116" fmla="*/ 1328392 h 2803644"/>
                <a:gd name="connsiteX117" fmla="*/ 131143 w 756993"/>
                <a:gd name="connsiteY117" fmla="*/ 1346479 h 2803644"/>
                <a:gd name="connsiteX118" fmla="*/ 129133 w 756993"/>
                <a:gd name="connsiteY118" fmla="*/ 1352508 h 2803644"/>
                <a:gd name="connsiteX119" fmla="*/ 125114 w 756993"/>
                <a:gd name="connsiteY119" fmla="*/ 1358537 h 2803644"/>
                <a:gd name="connsiteX120" fmla="*/ 123104 w 756993"/>
                <a:gd name="connsiteY120" fmla="*/ 1364566 h 2803644"/>
                <a:gd name="connsiteX121" fmla="*/ 115066 w 756993"/>
                <a:gd name="connsiteY121" fmla="*/ 1376624 h 2803644"/>
                <a:gd name="connsiteX122" fmla="*/ 111046 w 756993"/>
                <a:gd name="connsiteY122" fmla="*/ 1388682 h 2803644"/>
                <a:gd name="connsiteX123" fmla="*/ 109036 w 756993"/>
                <a:gd name="connsiteY123" fmla="*/ 1394711 h 2803644"/>
                <a:gd name="connsiteX124" fmla="*/ 105017 w 756993"/>
                <a:gd name="connsiteY124" fmla="*/ 1400740 h 2803644"/>
                <a:gd name="connsiteX125" fmla="*/ 100998 w 756993"/>
                <a:gd name="connsiteY125" fmla="*/ 1412798 h 2803644"/>
                <a:gd name="connsiteX126" fmla="*/ 98988 w 756993"/>
                <a:gd name="connsiteY126" fmla="*/ 1418827 h 2803644"/>
                <a:gd name="connsiteX127" fmla="*/ 94969 w 756993"/>
                <a:gd name="connsiteY127" fmla="*/ 1424856 h 2803644"/>
                <a:gd name="connsiteX128" fmla="*/ 90949 w 756993"/>
                <a:gd name="connsiteY128" fmla="*/ 1428875 h 2803644"/>
                <a:gd name="connsiteX129" fmla="*/ 76882 w 756993"/>
                <a:gd name="connsiteY129" fmla="*/ 1444952 h 2803644"/>
                <a:gd name="connsiteX130" fmla="*/ 68843 w 756993"/>
                <a:gd name="connsiteY130" fmla="*/ 1457011 h 2803644"/>
                <a:gd name="connsiteX131" fmla="*/ 64824 w 756993"/>
                <a:gd name="connsiteY131" fmla="*/ 1463040 h 2803644"/>
                <a:gd name="connsiteX132" fmla="*/ 60804 w 756993"/>
                <a:gd name="connsiteY132" fmla="*/ 1467059 h 2803644"/>
                <a:gd name="connsiteX133" fmla="*/ 54775 w 756993"/>
                <a:gd name="connsiteY133" fmla="*/ 1477107 h 2803644"/>
                <a:gd name="connsiteX134" fmla="*/ 52766 w 756993"/>
                <a:gd name="connsiteY134" fmla="*/ 1483136 h 2803644"/>
                <a:gd name="connsiteX135" fmla="*/ 48746 w 756993"/>
                <a:gd name="connsiteY135" fmla="*/ 1489165 h 2803644"/>
                <a:gd name="connsiteX136" fmla="*/ 44727 w 756993"/>
                <a:gd name="connsiteY136" fmla="*/ 1503233 h 2803644"/>
                <a:gd name="connsiteX137" fmla="*/ 40708 w 756993"/>
                <a:gd name="connsiteY137" fmla="*/ 1509262 h 2803644"/>
                <a:gd name="connsiteX138" fmla="*/ 38698 w 756993"/>
                <a:gd name="connsiteY138" fmla="*/ 1515291 h 2803644"/>
                <a:gd name="connsiteX139" fmla="*/ 30659 w 756993"/>
                <a:gd name="connsiteY139" fmla="*/ 1527349 h 2803644"/>
                <a:gd name="connsiteX140" fmla="*/ 26640 w 756993"/>
                <a:gd name="connsiteY140" fmla="*/ 1533378 h 2803644"/>
                <a:gd name="connsiteX141" fmla="*/ 22621 w 756993"/>
                <a:gd name="connsiteY141" fmla="*/ 1539407 h 2803644"/>
                <a:gd name="connsiteX142" fmla="*/ 341712 w 756993"/>
                <a:gd name="connsiteY142" fmla="*/ 2803644 h 2803644"/>
                <a:gd name="connsiteX143" fmla="*/ 756993 w 756993"/>
                <a:gd name="connsiteY143" fmla="*/ 2800316 h 2803644"/>
                <a:gd name="connsiteX144" fmla="*/ 738063 w 756993"/>
                <a:gd name="connsiteY144" fmla="*/ 0 h 2803644"/>
                <a:gd name="connsiteX0" fmla="*/ 733745 w 752675"/>
                <a:gd name="connsiteY0" fmla="*/ 0 h 2803644"/>
                <a:gd name="connsiteX1" fmla="*/ 691542 w 752675"/>
                <a:gd name="connsiteY1" fmla="*/ 78377 h 2803644"/>
                <a:gd name="connsiteX2" fmla="*/ 687523 w 752675"/>
                <a:gd name="connsiteY2" fmla="*/ 84406 h 2803644"/>
                <a:gd name="connsiteX3" fmla="*/ 649339 w 752675"/>
                <a:gd name="connsiteY3" fmla="*/ 176851 h 2803644"/>
                <a:gd name="connsiteX4" fmla="*/ 645320 w 752675"/>
                <a:gd name="connsiteY4" fmla="*/ 188909 h 2803644"/>
                <a:gd name="connsiteX5" fmla="*/ 643310 w 752675"/>
                <a:gd name="connsiteY5" fmla="*/ 194938 h 2803644"/>
                <a:gd name="connsiteX6" fmla="*/ 635271 w 752675"/>
                <a:gd name="connsiteY6" fmla="*/ 213025 h 2803644"/>
                <a:gd name="connsiteX7" fmla="*/ 631252 w 752675"/>
                <a:gd name="connsiteY7" fmla="*/ 225083 h 2803644"/>
                <a:gd name="connsiteX8" fmla="*/ 629242 w 752675"/>
                <a:gd name="connsiteY8" fmla="*/ 231112 h 2803644"/>
                <a:gd name="connsiteX9" fmla="*/ 625223 w 752675"/>
                <a:gd name="connsiteY9" fmla="*/ 237141 h 2803644"/>
                <a:gd name="connsiteX10" fmla="*/ 617184 w 752675"/>
                <a:gd name="connsiteY10" fmla="*/ 253218 h 2803644"/>
                <a:gd name="connsiteX11" fmla="*/ 611155 w 752675"/>
                <a:gd name="connsiteY11" fmla="*/ 263266 h 2803644"/>
                <a:gd name="connsiteX12" fmla="*/ 609146 w 752675"/>
                <a:gd name="connsiteY12" fmla="*/ 269295 h 2803644"/>
                <a:gd name="connsiteX13" fmla="*/ 601107 w 752675"/>
                <a:gd name="connsiteY13" fmla="*/ 279344 h 2803644"/>
                <a:gd name="connsiteX14" fmla="*/ 597088 w 752675"/>
                <a:gd name="connsiteY14" fmla="*/ 291402 h 2803644"/>
                <a:gd name="connsiteX15" fmla="*/ 593068 w 752675"/>
                <a:gd name="connsiteY15" fmla="*/ 303460 h 2803644"/>
                <a:gd name="connsiteX16" fmla="*/ 589049 w 752675"/>
                <a:gd name="connsiteY16" fmla="*/ 315518 h 2803644"/>
                <a:gd name="connsiteX17" fmla="*/ 581010 w 752675"/>
                <a:gd name="connsiteY17" fmla="*/ 327576 h 2803644"/>
                <a:gd name="connsiteX18" fmla="*/ 574981 w 752675"/>
                <a:gd name="connsiteY18" fmla="*/ 339634 h 2803644"/>
                <a:gd name="connsiteX19" fmla="*/ 568952 w 752675"/>
                <a:gd name="connsiteY19" fmla="*/ 351692 h 2803644"/>
                <a:gd name="connsiteX20" fmla="*/ 562923 w 752675"/>
                <a:gd name="connsiteY20" fmla="*/ 369779 h 2803644"/>
                <a:gd name="connsiteX21" fmla="*/ 560914 w 752675"/>
                <a:gd name="connsiteY21" fmla="*/ 375808 h 2803644"/>
                <a:gd name="connsiteX22" fmla="*/ 554885 w 752675"/>
                <a:gd name="connsiteY22" fmla="*/ 397914 h 2803644"/>
                <a:gd name="connsiteX23" fmla="*/ 550865 w 752675"/>
                <a:gd name="connsiteY23" fmla="*/ 409972 h 2803644"/>
                <a:gd name="connsiteX24" fmla="*/ 548856 w 752675"/>
                <a:gd name="connsiteY24" fmla="*/ 416001 h 2803644"/>
                <a:gd name="connsiteX25" fmla="*/ 544836 w 752675"/>
                <a:gd name="connsiteY25" fmla="*/ 420021 h 2803644"/>
                <a:gd name="connsiteX26" fmla="*/ 538807 w 752675"/>
                <a:gd name="connsiteY26" fmla="*/ 438108 h 2803644"/>
                <a:gd name="connsiteX27" fmla="*/ 536798 w 752675"/>
                <a:gd name="connsiteY27" fmla="*/ 444137 h 2803644"/>
                <a:gd name="connsiteX28" fmla="*/ 532778 w 752675"/>
                <a:gd name="connsiteY28" fmla="*/ 450166 h 2803644"/>
                <a:gd name="connsiteX29" fmla="*/ 528759 w 752675"/>
                <a:gd name="connsiteY29" fmla="*/ 462224 h 2803644"/>
                <a:gd name="connsiteX30" fmla="*/ 524740 w 752675"/>
                <a:gd name="connsiteY30" fmla="*/ 476291 h 2803644"/>
                <a:gd name="connsiteX31" fmla="*/ 520720 w 752675"/>
                <a:gd name="connsiteY31" fmla="*/ 482320 h 2803644"/>
                <a:gd name="connsiteX32" fmla="*/ 518711 w 752675"/>
                <a:gd name="connsiteY32" fmla="*/ 488349 h 2803644"/>
                <a:gd name="connsiteX33" fmla="*/ 514691 w 752675"/>
                <a:gd name="connsiteY33" fmla="*/ 492369 h 2803644"/>
                <a:gd name="connsiteX34" fmla="*/ 510672 w 752675"/>
                <a:gd name="connsiteY34" fmla="*/ 504427 h 2803644"/>
                <a:gd name="connsiteX35" fmla="*/ 502633 w 752675"/>
                <a:gd name="connsiteY35" fmla="*/ 516485 h 2803644"/>
                <a:gd name="connsiteX36" fmla="*/ 496604 w 752675"/>
                <a:gd name="connsiteY36" fmla="*/ 526533 h 2803644"/>
                <a:gd name="connsiteX37" fmla="*/ 494595 w 752675"/>
                <a:gd name="connsiteY37" fmla="*/ 532562 h 2803644"/>
                <a:gd name="connsiteX38" fmla="*/ 486556 w 752675"/>
                <a:gd name="connsiteY38" fmla="*/ 544620 h 2803644"/>
                <a:gd name="connsiteX39" fmla="*/ 478517 w 752675"/>
                <a:gd name="connsiteY39" fmla="*/ 572756 h 2803644"/>
                <a:gd name="connsiteX40" fmla="*/ 474498 w 752675"/>
                <a:gd name="connsiteY40" fmla="*/ 578785 h 2803644"/>
                <a:gd name="connsiteX41" fmla="*/ 470478 w 752675"/>
                <a:gd name="connsiteY41" fmla="*/ 590843 h 2803644"/>
                <a:gd name="connsiteX42" fmla="*/ 462440 w 752675"/>
                <a:gd name="connsiteY42" fmla="*/ 602901 h 2803644"/>
                <a:gd name="connsiteX43" fmla="*/ 458420 w 752675"/>
                <a:gd name="connsiteY43" fmla="*/ 608930 h 2803644"/>
                <a:gd name="connsiteX44" fmla="*/ 450382 w 752675"/>
                <a:gd name="connsiteY44" fmla="*/ 627017 h 2803644"/>
                <a:gd name="connsiteX45" fmla="*/ 448372 w 752675"/>
                <a:gd name="connsiteY45" fmla="*/ 635055 h 2803644"/>
                <a:gd name="connsiteX46" fmla="*/ 442343 w 752675"/>
                <a:gd name="connsiteY46" fmla="*/ 653142 h 2803644"/>
                <a:gd name="connsiteX47" fmla="*/ 440333 w 752675"/>
                <a:gd name="connsiteY47" fmla="*/ 659171 h 2803644"/>
                <a:gd name="connsiteX48" fmla="*/ 438324 w 752675"/>
                <a:gd name="connsiteY48" fmla="*/ 665200 h 2803644"/>
                <a:gd name="connsiteX49" fmla="*/ 434304 w 752675"/>
                <a:gd name="connsiteY49" fmla="*/ 671229 h 2803644"/>
                <a:gd name="connsiteX50" fmla="*/ 432295 w 752675"/>
                <a:gd name="connsiteY50" fmla="*/ 677258 h 2803644"/>
                <a:gd name="connsiteX51" fmla="*/ 428275 w 752675"/>
                <a:gd name="connsiteY51" fmla="*/ 681278 h 2803644"/>
                <a:gd name="connsiteX52" fmla="*/ 424256 w 752675"/>
                <a:gd name="connsiteY52" fmla="*/ 687307 h 2803644"/>
                <a:gd name="connsiteX53" fmla="*/ 422246 w 752675"/>
                <a:gd name="connsiteY53" fmla="*/ 693336 h 2803644"/>
                <a:gd name="connsiteX54" fmla="*/ 418227 w 752675"/>
                <a:gd name="connsiteY54" fmla="*/ 699365 h 2803644"/>
                <a:gd name="connsiteX55" fmla="*/ 410188 w 752675"/>
                <a:gd name="connsiteY55" fmla="*/ 717452 h 2803644"/>
                <a:gd name="connsiteX56" fmla="*/ 404159 w 752675"/>
                <a:gd name="connsiteY56" fmla="*/ 737549 h 2803644"/>
                <a:gd name="connsiteX57" fmla="*/ 402150 w 752675"/>
                <a:gd name="connsiteY57" fmla="*/ 743578 h 2803644"/>
                <a:gd name="connsiteX58" fmla="*/ 398130 w 752675"/>
                <a:gd name="connsiteY58" fmla="*/ 749607 h 2803644"/>
                <a:gd name="connsiteX59" fmla="*/ 390092 w 752675"/>
                <a:gd name="connsiteY59" fmla="*/ 773723 h 2803644"/>
                <a:gd name="connsiteX60" fmla="*/ 388082 w 752675"/>
                <a:gd name="connsiteY60" fmla="*/ 779752 h 2803644"/>
                <a:gd name="connsiteX61" fmla="*/ 386072 w 752675"/>
                <a:gd name="connsiteY61" fmla="*/ 785781 h 2803644"/>
                <a:gd name="connsiteX62" fmla="*/ 382053 w 752675"/>
                <a:gd name="connsiteY62" fmla="*/ 799848 h 2803644"/>
                <a:gd name="connsiteX63" fmla="*/ 378034 w 752675"/>
                <a:gd name="connsiteY63" fmla="*/ 805877 h 2803644"/>
                <a:gd name="connsiteX64" fmla="*/ 372005 w 752675"/>
                <a:gd name="connsiteY64" fmla="*/ 815926 h 2803644"/>
                <a:gd name="connsiteX65" fmla="*/ 367985 w 752675"/>
                <a:gd name="connsiteY65" fmla="*/ 827984 h 2803644"/>
                <a:gd name="connsiteX66" fmla="*/ 363966 w 752675"/>
                <a:gd name="connsiteY66" fmla="*/ 834013 h 2803644"/>
                <a:gd name="connsiteX67" fmla="*/ 359947 w 752675"/>
                <a:gd name="connsiteY67" fmla="*/ 846071 h 2803644"/>
                <a:gd name="connsiteX68" fmla="*/ 357937 w 752675"/>
                <a:gd name="connsiteY68" fmla="*/ 852100 h 2803644"/>
                <a:gd name="connsiteX69" fmla="*/ 353918 w 752675"/>
                <a:gd name="connsiteY69" fmla="*/ 858129 h 2803644"/>
                <a:gd name="connsiteX70" fmla="*/ 347889 w 752675"/>
                <a:gd name="connsiteY70" fmla="*/ 876216 h 2803644"/>
                <a:gd name="connsiteX71" fmla="*/ 345879 w 752675"/>
                <a:gd name="connsiteY71" fmla="*/ 882245 h 2803644"/>
                <a:gd name="connsiteX72" fmla="*/ 339850 w 752675"/>
                <a:gd name="connsiteY72" fmla="*/ 888274 h 2803644"/>
                <a:gd name="connsiteX73" fmla="*/ 331811 w 752675"/>
                <a:gd name="connsiteY73" fmla="*/ 906361 h 2803644"/>
                <a:gd name="connsiteX74" fmla="*/ 327792 w 752675"/>
                <a:gd name="connsiteY74" fmla="*/ 918419 h 2803644"/>
                <a:gd name="connsiteX75" fmla="*/ 323773 w 752675"/>
                <a:gd name="connsiteY75" fmla="*/ 924448 h 2803644"/>
                <a:gd name="connsiteX76" fmla="*/ 319753 w 752675"/>
                <a:gd name="connsiteY76" fmla="*/ 936506 h 2803644"/>
                <a:gd name="connsiteX77" fmla="*/ 313724 w 752675"/>
                <a:gd name="connsiteY77" fmla="*/ 948564 h 2803644"/>
                <a:gd name="connsiteX78" fmla="*/ 309705 w 752675"/>
                <a:gd name="connsiteY78" fmla="*/ 954593 h 2803644"/>
                <a:gd name="connsiteX79" fmla="*/ 305686 w 752675"/>
                <a:gd name="connsiteY79" fmla="*/ 966651 h 2803644"/>
                <a:gd name="connsiteX80" fmla="*/ 297647 w 752675"/>
                <a:gd name="connsiteY80" fmla="*/ 990767 h 2803644"/>
                <a:gd name="connsiteX81" fmla="*/ 295637 w 752675"/>
                <a:gd name="connsiteY81" fmla="*/ 996796 h 2803644"/>
                <a:gd name="connsiteX82" fmla="*/ 293628 w 752675"/>
                <a:gd name="connsiteY82" fmla="*/ 1002825 h 2803644"/>
                <a:gd name="connsiteX83" fmla="*/ 289608 w 752675"/>
                <a:gd name="connsiteY83" fmla="*/ 1006844 h 2803644"/>
                <a:gd name="connsiteX84" fmla="*/ 283579 w 752675"/>
                <a:gd name="connsiteY84" fmla="*/ 1018902 h 2803644"/>
                <a:gd name="connsiteX85" fmla="*/ 281569 w 752675"/>
                <a:gd name="connsiteY85" fmla="*/ 1024931 h 2803644"/>
                <a:gd name="connsiteX86" fmla="*/ 277550 w 752675"/>
                <a:gd name="connsiteY86" fmla="*/ 1030960 h 2803644"/>
                <a:gd name="connsiteX87" fmla="*/ 271521 w 752675"/>
                <a:gd name="connsiteY87" fmla="*/ 1041009 h 2803644"/>
                <a:gd name="connsiteX88" fmla="*/ 263482 w 752675"/>
                <a:gd name="connsiteY88" fmla="*/ 1059096 h 2803644"/>
                <a:gd name="connsiteX89" fmla="*/ 259463 w 752675"/>
                <a:gd name="connsiteY89" fmla="*/ 1073163 h 2803644"/>
                <a:gd name="connsiteX90" fmla="*/ 251424 w 752675"/>
                <a:gd name="connsiteY90" fmla="*/ 1081202 h 2803644"/>
                <a:gd name="connsiteX91" fmla="*/ 247405 w 752675"/>
                <a:gd name="connsiteY91" fmla="*/ 1087231 h 2803644"/>
                <a:gd name="connsiteX92" fmla="*/ 245395 w 752675"/>
                <a:gd name="connsiteY92" fmla="*/ 1093260 h 2803644"/>
                <a:gd name="connsiteX93" fmla="*/ 241376 w 752675"/>
                <a:gd name="connsiteY93" fmla="*/ 1097280 h 2803644"/>
                <a:gd name="connsiteX94" fmla="*/ 239366 w 752675"/>
                <a:gd name="connsiteY94" fmla="*/ 1103309 h 2803644"/>
                <a:gd name="connsiteX95" fmla="*/ 231328 w 752675"/>
                <a:gd name="connsiteY95" fmla="*/ 1115367 h 2803644"/>
                <a:gd name="connsiteX96" fmla="*/ 229318 w 752675"/>
                <a:gd name="connsiteY96" fmla="*/ 1121396 h 2803644"/>
                <a:gd name="connsiteX97" fmla="*/ 221279 w 752675"/>
                <a:gd name="connsiteY97" fmla="*/ 1133454 h 2803644"/>
                <a:gd name="connsiteX98" fmla="*/ 213241 w 752675"/>
                <a:gd name="connsiteY98" fmla="*/ 1157570 h 2803644"/>
                <a:gd name="connsiteX99" fmla="*/ 211231 w 752675"/>
                <a:gd name="connsiteY99" fmla="*/ 1163599 h 2803644"/>
                <a:gd name="connsiteX100" fmla="*/ 209221 w 752675"/>
                <a:gd name="connsiteY100" fmla="*/ 1169628 h 2803644"/>
                <a:gd name="connsiteX101" fmla="*/ 201183 w 752675"/>
                <a:gd name="connsiteY101" fmla="*/ 1181686 h 2803644"/>
                <a:gd name="connsiteX102" fmla="*/ 197163 w 752675"/>
                <a:gd name="connsiteY102" fmla="*/ 1193744 h 2803644"/>
                <a:gd name="connsiteX103" fmla="*/ 193144 w 752675"/>
                <a:gd name="connsiteY103" fmla="*/ 1199773 h 2803644"/>
                <a:gd name="connsiteX104" fmla="*/ 191134 w 752675"/>
                <a:gd name="connsiteY104" fmla="*/ 1205802 h 2803644"/>
                <a:gd name="connsiteX105" fmla="*/ 187115 w 752675"/>
                <a:gd name="connsiteY105" fmla="*/ 1211831 h 2803644"/>
                <a:gd name="connsiteX106" fmla="*/ 179076 w 752675"/>
                <a:gd name="connsiteY106" fmla="*/ 1229918 h 2803644"/>
                <a:gd name="connsiteX107" fmla="*/ 175057 w 752675"/>
                <a:gd name="connsiteY107" fmla="*/ 1241976 h 2803644"/>
                <a:gd name="connsiteX108" fmla="*/ 173047 w 752675"/>
                <a:gd name="connsiteY108" fmla="*/ 1248005 h 2803644"/>
                <a:gd name="connsiteX109" fmla="*/ 160989 w 752675"/>
                <a:gd name="connsiteY109" fmla="*/ 1264082 h 2803644"/>
                <a:gd name="connsiteX110" fmla="*/ 156970 w 752675"/>
                <a:gd name="connsiteY110" fmla="*/ 1276140 h 2803644"/>
                <a:gd name="connsiteX111" fmla="*/ 154960 w 752675"/>
                <a:gd name="connsiteY111" fmla="*/ 1282169 h 2803644"/>
                <a:gd name="connsiteX112" fmla="*/ 150941 w 752675"/>
                <a:gd name="connsiteY112" fmla="*/ 1288198 h 2803644"/>
                <a:gd name="connsiteX113" fmla="*/ 144912 w 752675"/>
                <a:gd name="connsiteY113" fmla="*/ 1298247 h 2803644"/>
                <a:gd name="connsiteX114" fmla="*/ 138883 w 752675"/>
                <a:gd name="connsiteY114" fmla="*/ 1310305 h 2803644"/>
                <a:gd name="connsiteX115" fmla="*/ 134864 w 752675"/>
                <a:gd name="connsiteY115" fmla="*/ 1322363 h 2803644"/>
                <a:gd name="connsiteX116" fmla="*/ 132854 w 752675"/>
                <a:gd name="connsiteY116" fmla="*/ 1328392 h 2803644"/>
                <a:gd name="connsiteX117" fmla="*/ 126825 w 752675"/>
                <a:gd name="connsiteY117" fmla="*/ 1346479 h 2803644"/>
                <a:gd name="connsiteX118" fmla="*/ 124815 w 752675"/>
                <a:gd name="connsiteY118" fmla="*/ 1352508 h 2803644"/>
                <a:gd name="connsiteX119" fmla="*/ 120796 w 752675"/>
                <a:gd name="connsiteY119" fmla="*/ 1358537 h 2803644"/>
                <a:gd name="connsiteX120" fmla="*/ 118786 w 752675"/>
                <a:gd name="connsiteY120" fmla="*/ 1364566 h 2803644"/>
                <a:gd name="connsiteX121" fmla="*/ 110748 w 752675"/>
                <a:gd name="connsiteY121" fmla="*/ 1376624 h 2803644"/>
                <a:gd name="connsiteX122" fmla="*/ 106728 w 752675"/>
                <a:gd name="connsiteY122" fmla="*/ 1388682 h 2803644"/>
                <a:gd name="connsiteX123" fmla="*/ 104718 w 752675"/>
                <a:gd name="connsiteY123" fmla="*/ 1394711 h 2803644"/>
                <a:gd name="connsiteX124" fmla="*/ 100699 w 752675"/>
                <a:gd name="connsiteY124" fmla="*/ 1400740 h 2803644"/>
                <a:gd name="connsiteX125" fmla="*/ 96680 w 752675"/>
                <a:gd name="connsiteY125" fmla="*/ 1412798 h 2803644"/>
                <a:gd name="connsiteX126" fmla="*/ 94670 w 752675"/>
                <a:gd name="connsiteY126" fmla="*/ 1418827 h 2803644"/>
                <a:gd name="connsiteX127" fmla="*/ 90651 w 752675"/>
                <a:gd name="connsiteY127" fmla="*/ 1424856 h 2803644"/>
                <a:gd name="connsiteX128" fmla="*/ 86631 w 752675"/>
                <a:gd name="connsiteY128" fmla="*/ 1428875 h 2803644"/>
                <a:gd name="connsiteX129" fmla="*/ 72564 w 752675"/>
                <a:gd name="connsiteY129" fmla="*/ 1444952 h 2803644"/>
                <a:gd name="connsiteX130" fmla="*/ 64525 w 752675"/>
                <a:gd name="connsiteY130" fmla="*/ 1457011 h 2803644"/>
                <a:gd name="connsiteX131" fmla="*/ 60506 w 752675"/>
                <a:gd name="connsiteY131" fmla="*/ 1463040 h 2803644"/>
                <a:gd name="connsiteX132" fmla="*/ 56486 w 752675"/>
                <a:gd name="connsiteY132" fmla="*/ 1467059 h 2803644"/>
                <a:gd name="connsiteX133" fmla="*/ 50457 w 752675"/>
                <a:gd name="connsiteY133" fmla="*/ 1477107 h 2803644"/>
                <a:gd name="connsiteX134" fmla="*/ 48448 w 752675"/>
                <a:gd name="connsiteY134" fmla="*/ 1483136 h 2803644"/>
                <a:gd name="connsiteX135" fmla="*/ 44428 w 752675"/>
                <a:gd name="connsiteY135" fmla="*/ 1489165 h 2803644"/>
                <a:gd name="connsiteX136" fmla="*/ 40409 w 752675"/>
                <a:gd name="connsiteY136" fmla="*/ 1503233 h 2803644"/>
                <a:gd name="connsiteX137" fmla="*/ 36390 w 752675"/>
                <a:gd name="connsiteY137" fmla="*/ 1509262 h 2803644"/>
                <a:gd name="connsiteX138" fmla="*/ 34380 w 752675"/>
                <a:gd name="connsiteY138" fmla="*/ 1515291 h 2803644"/>
                <a:gd name="connsiteX139" fmla="*/ 26341 w 752675"/>
                <a:gd name="connsiteY139" fmla="*/ 1527349 h 2803644"/>
                <a:gd name="connsiteX140" fmla="*/ 22322 w 752675"/>
                <a:gd name="connsiteY140" fmla="*/ 1533378 h 2803644"/>
                <a:gd name="connsiteX141" fmla="*/ 337394 w 752675"/>
                <a:gd name="connsiteY141" fmla="*/ 2803644 h 2803644"/>
                <a:gd name="connsiteX142" fmla="*/ 752675 w 752675"/>
                <a:gd name="connsiteY142" fmla="*/ 2800316 h 2803644"/>
                <a:gd name="connsiteX143" fmla="*/ 733745 w 752675"/>
                <a:gd name="connsiteY143" fmla="*/ 0 h 2803644"/>
                <a:gd name="connsiteX0" fmla="*/ 707405 w 726335"/>
                <a:gd name="connsiteY0" fmla="*/ 0 h 2803644"/>
                <a:gd name="connsiteX1" fmla="*/ 665202 w 726335"/>
                <a:gd name="connsiteY1" fmla="*/ 78377 h 2803644"/>
                <a:gd name="connsiteX2" fmla="*/ 661183 w 726335"/>
                <a:gd name="connsiteY2" fmla="*/ 84406 h 2803644"/>
                <a:gd name="connsiteX3" fmla="*/ 622999 w 726335"/>
                <a:gd name="connsiteY3" fmla="*/ 176851 h 2803644"/>
                <a:gd name="connsiteX4" fmla="*/ 618980 w 726335"/>
                <a:gd name="connsiteY4" fmla="*/ 188909 h 2803644"/>
                <a:gd name="connsiteX5" fmla="*/ 616970 w 726335"/>
                <a:gd name="connsiteY5" fmla="*/ 194938 h 2803644"/>
                <a:gd name="connsiteX6" fmla="*/ 608931 w 726335"/>
                <a:gd name="connsiteY6" fmla="*/ 213025 h 2803644"/>
                <a:gd name="connsiteX7" fmla="*/ 604912 w 726335"/>
                <a:gd name="connsiteY7" fmla="*/ 225083 h 2803644"/>
                <a:gd name="connsiteX8" fmla="*/ 602902 w 726335"/>
                <a:gd name="connsiteY8" fmla="*/ 231112 h 2803644"/>
                <a:gd name="connsiteX9" fmla="*/ 598883 w 726335"/>
                <a:gd name="connsiteY9" fmla="*/ 237141 h 2803644"/>
                <a:gd name="connsiteX10" fmla="*/ 590844 w 726335"/>
                <a:gd name="connsiteY10" fmla="*/ 253218 h 2803644"/>
                <a:gd name="connsiteX11" fmla="*/ 584815 w 726335"/>
                <a:gd name="connsiteY11" fmla="*/ 263266 h 2803644"/>
                <a:gd name="connsiteX12" fmla="*/ 582806 w 726335"/>
                <a:gd name="connsiteY12" fmla="*/ 269295 h 2803644"/>
                <a:gd name="connsiteX13" fmla="*/ 574767 w 726335"/>
                <a:gd name="connsiteY13" fmla="*/ 279344 h 2803644"/>
                <a:gd name="connsiteX14" fmla="*/ 570748 w 726335"/>
                <a:gd name="connsiteY14" fmla="*/ 291402 h 2803644"/>
                <a:gd name="connsiteX15" fmla="*/ 566728 w 726335"/>
                <a:gd name="connsiteY15" fmla="*/ 303460 h 2803644"/>
                <a:gd name="connsiteX16" fmla="*/ 562709 w 726335"/>
                <a:gd name="connsiteY16" fmla="*/ 315518 h 2803644"/>
                <a:gd name="connsiteX17" fmla="*/ 554670 w 726335"/>
                <a:gd name="connsiteY17" fmla="*/ 327576 h 2803644"/>
                <a:gd name="connsiteX18" fmla="*/ 548641 w 726335"/>
                <a:gd name="connsiteY18" fmla="*/ 339634 h 2803644"/>
                <a:gd name="connsiteX19" fmla="*/ 542612 w 726335"/>
                <a:gd name="connsiteY19" fmla="*/ 351692 h 2803644"/>
                <a:gd name="connsiteX20" fmla="*/ 536583 w 726335"/>
                <a:gd name="connsiteY20" fmla="*/ 369779 h 2803644"/>
                <a:gd name="connsiteX21" fmla="*/ 534574 w 726335"/>
                <a:gd name="connsiteY21" fmla="*/ 375808 h 2803644"/>
                <a:gd name="connsiteX22" fmla="*/ 528545 w 726335"/>
                <a:gd name="connsiteY22" fmla="*/ 397914 h 2803644"/>
                <a:gd name="connsiteX23" fmla="*/ 524525 w 726335"/>
                <a:gd name="connsiteY23" fmla="*/ 409972 h 2803644"/>
                <a:gd name="connsiteX24" fmla="*/ 522516 w 726335"/>
                <a:gd name="connsiteY24" fmla="*/ 416001 h 2803644"/>
                <a:gd name="connsiteX25" fmla="*/ 518496 w 726335"/>
                <a:gd name="connsiteY25" fmla="*/ 420021 h 2803644"/>
                <a:gd name="connsiteX26" fmla="*/ 512467 w 726335"/>
                <a:gd name="connsiteY26" fmla="*/ 438108 h 2803644"/>
                <a:gd name="connsiteX27" fmla="*/ 510458 w 726335"/>
                <a:gd name="connsiteY27" fmla="*/ 444137 h 2803644"/>
                <a:gd name="connsiteX28" fmla="*/ 506438 w 726335"/>
                <a:gd name="connsiteY28" fmla="*/ 450166 h 2803644"/>
                <a:gd name="connsiteX29" fmla="*/ 502419 w 726335"/>
                <a:gd name="connsiteY29" fmla="*/ 462224 h 2803644"/>
                <a:gd name="connsiteX30" fmla="*/ 498400 w 726335"/>
                <a:gd name="connsiteY30" fmla="*/ 476291 h 2803644"/>
                <a:gd name="connsiteX31" fmla="*/ 494380 w 726335"/>
                <a:gd name="connsiteY31" fmla="*/ 482320 h 2803644"/>
                <a:gd name="connsiteX32" fmla="*/ 492371 w 726335"/>
                <a:gd name="connsiteY32" fmla="*/ 488349 h 2803644"/>
                <a:gd name="connsiteX33" fmla="*/ 488351 w 726335"/>
                <a:gd name="connsiteY33" fmla="*/ 492369 h 2803644"/>
                <a:gd name="connsiteX34" fmla="*/ 484332 w 726335"/>
                <a:gd name="connsiteY34" fmla="*/ 504427 h 2803644"/>
                <a:gd name="connsiteX35" fmla="*/ 476293 w 726335"/>
                <a:gd name="connsiteY35" fmla="*/ 516485 h 2803644"/>
                <a:gd name="connsiteX36" fmla="*/ 470264 w 726335"/>
                <a:gd name="connsiteY36" fmla="*/ 526533 h 2803644"/>
                <a:gd name="connsiteX37" fmla="*/ 468255 w 726335"/>
                <a:gd name="connsiteY37" fmla="*/ 532562 h 2803644"/>
                <a:gd name="connsiteX38" fmla="*/ 460216 w 726335"/>
                <a:gd name="connsiteY38" fmla="*/ 544620 h 2803644"/>
                <a:gd name="connsiteX39" fmla="*/ 452177 w 726335"/>
                <a:gd name="connsiteY39" fmla="*/ 572756 h 2803644"/>
                <a:gd name="connsiteX40" fmla="*/ 448158 w 726335"/>
                <a:gd name="connsiteY40" fmla="*/ 578785 h 2803644"/>
                <a:gd name="connsiteX41" fmla="*/ 444138 w 726335"/>
                <a:gd name="connsiteY41" fmla="*/ 590843 h 2803644"/>
                <a:gd name="connsiteX42" fmla="*/ 436100 w 726335"/>
                <a:gd name="connsiteY42" fmla="*/ 602901 h 2803644"/>
                <a:gd name="connsiteX43" fmla="*/ 432080 w 726335"/>
                <a:gd name="connsiteY43" fmla="*/ 608930 h 2803644"/>
                <a:gd name="connsiteX44" fmla="*/ 424042 w 726335"/>
                <a:gd name="connsiteY44" fmla="*/ 627017 h 2803644"/>
                <a:gd name="connsiteX45" fmla="*/ 422032 w 726335"/>
                <a:gd name="connsiteY45" fmla="*/ 635055 h 2803644"/>
                <a:gd name="connsiteX46" fmla="*/ 416003 w 726335"/>
                <a:gd name="connsiteY46" fmla="*/ 653142 h 2803644"/>
                <a:gd name="connsiteX47" fmla="*/ 413993 w 726335"/>
                <a:gd name="connsiteY47" fmla="*/ 659171 h 2803644"/>
                <a:gd name="connsiteX48" fmla="*/ 411984 w 726335"/>
                <a:gd name="connsiteY48" fmla="*/ 665200 h 2803644"/>
                <a:gd name="connsiteX49" fmla="*/ 407964 w 726335"/>
                <a:gd name="connsiteY49" fmla="*/ 671229 h 2803644"/>
                <a:gd name="connsiteX50" fmla="*/ 405955 w 726335"/>
                <a:gd name="connsiteY50" fmla="*/ 677258 h 2803644"/>
                <a:gd name="connsiteX51" fmla="*/ 401935 w 726335"/>
                <a:gd name="connsiteY51" fmla="*/ 681278 h 2803644"/>
                <a:gd name="connsiteX52" fmla="*/ 397916 w 726335"/>
                <a:gd name="connsiteY52" fmla="*/ 687307 h 2803644"/>
                <a:gd name="connsiteX53" fmla="*/ 395906 w 726335"/>
                <a:gd name="connsiteY53" fmla="*/ 693336 h 2803644"/>
                <a:gd name="connsiteX54" fmla="*/ 391887 w 726335"/>
                <a:gd name="connsiteY54" fmla="*/ 699365 h 2803644"/>
                <a:gd name="connsiteX55" fmla="*/ 383848 w 726335"/>
                <a:gd name="connsiteY55" fmla="*/ 717452 h 2803644"/>
                <a:gd name="connsiteX56" fmla="*/ 377819 w 726335"/>
                <a:gd name="connsiteY56" fmla="*/ 737549 h 2803644"/>
                <a:gd name="connsiteX57" fmla="*/ 375810 w 726335"/>
                <a:gd name="connsiteY57" fmla="*/ 743578 h 2803644"/>
                <a:gd name="connsiteX58" fmla="*/ 371790 w 726335"/>
                <a:gd name="connsiteY58" fmla="*/ 749607 h 2803644"/>
                <a:gd name="connsiteX59" fmla="*/ 363752 w 726335"/>
                <a:gd name="connsiteY59" fmla="*/ 773723 h 2803644"/>
                <a:gd name="connsiteX60" fmla="*/ 361742 w 726335"/>
                <a:gd name="connsiteY60" fmla="*/ 779752 h 2803644"/>
                <a:gd name="connsiteX61" fmla="*/ 359732 w 726335"/>
                <a:gd name="connsiteY61" fmla="*/ 785781 h 2803644"/>
                <a:gd name="connsiteX62" fmla="*/ 355713 w 726335"/>
                <a:gd name="connsiteY62" fmla="*/ 799848 h 2803644"/>
                <a:gd name="connsiteX63" fmla="*/ 351694 w 726335"/>
                <a:gd name="connsiteY63" fmla="*/ 805877 h 2803644"/>
                <a:gd name="connsiteX64" fmla="*/ 345665 w 726335"/>
                <a:gd name="connsiteY64" fmla="*/ 815926 h 2803644"/>
                <a:gd name="connsiteX65" fmla="*/ 341645 w 726335"/>
                <a:gd name="connsiteY65" fmla="*/ 827984 h 2803644"/>
                <a:gd name="connsiteX66" fmla="*/ 337626 w 726335"/>
                <a:gd name="connsiteY66" fmla="*/ 834013 h 2803644"/>
                <a:gd name="connsiteX67" fmla="*/ 333607 w 726335"/>
                <a:gd name="connsiteY67" fmla="*/ 846071 h 2803644"/>
                <a:gd name="connsiteX68" fmla="*/ 331597 w 726335"/>
                <a:gd name="connsiteY68" fmla="*/ 852100 h 2803644"/>
                <a:gd name="connsiteX69" fmla="*/ 327578 w 726335"/>
                <a:gd name="connsiteY69" fmla="*/ 858129 h 2803644"/>
                <a:gd name="connsiteX70" fmla="*/ 321549 w 726335"/>
                <a:gd name="connsiteY70" fmla="*/ 876216 h 2803644"/>
                <a:gd name="connsiteX71" fmla="*/ 319539 w 726335"/>
                <a:gd name="connsiteY71" fmla="*/ 882245 h 2803644"/>
                <a:gd name="connsiteX72" fmla="*/ 313510 w 726335"/>
                <a:gd name="connsiteY72" fmla="*/ 888274 h 2803644"/>
                <a:gd name="connsiteX73" fmla="*/ 305471 w 726335"/>
                <a:gd name="connsiteY73" fmla="*/ 906361 h 2803644"/>
                <a:gd name="connsiteX74" fmla="*/ 301452 w 726335"/>
                <a:gd name="connsiteY74" fmla="*/ 918419 h 2803644"/>
                <a:gd name="connsiteX75" fmla="*/ 297433 w 726335"/>
                <a:gd name="connsiteY75" fmla="*/ 924448 h 2803644"/>
                <a:gd name="connsiteX76" fmla="*/ 293413 w 726335"/>
                <a:gd name="connsiteY76" fmla="*/ 936506 h 2803644"/>
                <a:gd name="connsiteX77" fmla="*/ 287384 w 726335"/>
                <a:gd name="connsiteY77" fmla="*/ 948564 h 2803644"/>
                <a:gd name="connsiteX78" fmla="*/ 283365 w 726335"/>
                <a:gd name="connsiteY78" fmla="*/ 954593 h 2803644"/>
                <a:gd name="connsiteX79" fmla="*/ 279346 w 726335"/>
                <a:gd name="connsiteY79" fmla="*/ 966651 h 2803644"/>
                <a:gd name="connsiteX80" fmla="*/ 271307 w 726335"/>
                <a:gd name="connsiteY80" fmla="*/ 990767 h 2803644"/>
                <a:gd name="connsiteX81" fmla="*/ 269297 w 726335"/>
                <a:gd name="connsiteY81" fmla="*/ 996796 h 2803644"/>
                <a:gd name="connsiteX82" fmla="*/ 267288 w 726335"/>
                <a:gd name="connsiteY82" fmla="*/ 1002825 h 2803644"/>
                <a:gd name="connsiteX83" fmla="*/ 263268 w 726335"/>
                <a:gd name="connsiteY83" fmla="*/ 1006844 h 2803644"/>
                <a:gd name="connsiteX84" fmla="*/ 257239 w 726335"/>
                <a:gd name="connsiteY84" fmla="*/ 1018902 h 2803644"/>
                <a:gd name="connsiteX85" fmla="*/ 255229 w 726335"/>
                <a:gd name="connsiteY85" fmla="*/ 1024931 h 2803644"/>
                <a:gd name="connsiteX86" fmla="*/ 251210 w 726335"/>
                <a:gd name="connsiteY86" fmla="*/ 1030960 h 2803644"/>
                <a:gd name="connsiteX87" fmla="*/ 245181 w 726335"/>
                <a:gd name="connsiteY87" fmla="*/ 1041009 h 2803644"/>
                <a:gd name="connsiteX88" fmla="*/ 237142 w 726335"/>
                <a:gd name="connsiteY88" fmla="*/ 1059096 h 2803644"/>
                <a:gd name="connsiteX89" fmla="*/ 233123 w 726335"/>
                <a:gd name="connsiteY89" fmla="*/ 1073163 h 2803644"/>
                <a:gd name="connsiteX90" fmla="*/ 225084 w 726335"/>
                <a:gd name="connsiteY90" fmla="*/ 1081202 h 2803644"/>
                <a:gd name="connsiteX91" fmla="*/ 221065 w 726335"/>
                <a:gd name="connsiteY91" fmla="*/ 1087231 h 2803644"/>
                <a:gd name="connsiteX92" fmla="*/ 219055 w 726335"/>
                <a:gd name="connsiteY92" fmla="*/ 1093260 h 2803644"/>
                <a:gd name="connsiteX93" fmla="*/ 215036 w 726335"/>
                <a:gd name="connsiteY93" fmla="*/ 1097280 h 2803644"/>
                <a:gd name="connsiteX94" fmla="*/ 213026 w 726335"/>
                <a:gd name="connsiteY94" fmla="*/ 1103309 h 2803644"/>
                <a:gd name="connsiteX95" fmla="*/ 204988 w 726335"/>
                <a:gd name="connsiteY95" fmla="*/ 1115367 h 2803644"/>
                <a:gd name="connsiteX96" fmla="*/ 202978 w 726335"/>
                <a:gd name="connsiteY96" fmla="*/ 1121396 h 2803644"/>
                <a:gd name="connsiteX97" fmla="*/ 194939 w 726335"/>
                <a:gd name="connsiteY97" fmla="*/ 1133454 h 2803644"/>
                <a:gd name="connsiteX98" fmla="*/ 186901 w 726335"/>
                <a:gd name="connsiteY98" fmla="*/ 1157570 h 2803644"/>
                <a:gd name="connsiteX99" fmla="*/ 184891 w 726335"/>
                <a:gd name="connsiteY99" fmla="*/ 1163599 h 2803644"/>
                <a:gd name="connsiteX100" fmla="*/ 182881 w 726335"/>
                <a:gd name="connsiteY100" fmla="*/ 1169628 h 2803644"/>
                <a:gd name="connsiteX101" fmla="*/ 174843 w 726335"/>
                <a:gd name="connsiteY101" fmla="*/ 1181686 h 2803644"/>
                <a:gd name="connsiteX102" fmla="*/ 170823 w 726335"/>
                <a:gd name="connsiteY102" fmla="*/ 1193744 h 2803644"/>
                <a:gd name="connsiteX103" fmla="*/ 166804 w 726335"/>
                <a:gd name="connsiteY103" fmla="*/ 1199773 h 2803644"/>
                <a:gd name="connsiteX104" fmla="*/ 164794 w 726335"/>
                <a:gd name="connsiteY104" fmla="*/ 1205802 h 2803644"/>
                <a:gd name="connsiteX105" fmla="*/ 160775 w 726335"/>
                <a:gd name="connsiteY105" fmla="*/ 1211831 h 2803644"/>
                <a:gd name="connsiteX106" fmla="*/ 152736 w 726335"/>
                <a:gd name="connsiteY106" fmla="*/ 1229918 h 2803644"/>
                <a:gd name="connsiteX107" fmla="*/ 148717 w 726335"/>
                <a:gd name="connsiteY107" fmla="*/ 1241976 h 2803644"/>
                <a:gd name="connsiteX108" fmla="*/ 146707 w 726335"/>
                <a:gd name="connsiteY108" fmla="*/ 1248005 h 2803644"/>
                <a:gd name="connsiteX109" fmla="*/ 134649 w 726335"/>
                <a:gd name="connsiteY109" fmla="*/ 1264082 h 2803644"/>
                <a:gd name="connsiteX110" fmla="*/ 130630 w 726335"/>
                <a:gd name="connsiteY110" fmla="*/ 1276140 h 2803644"/>
                <a:gd name="connsiteX111" fmla="*/ 128620 w 726335"/>
                <a:gd name="connsiteY111" fmla="*/ 1282169 h 2803644"/>
                <a:gd name="connsiteX112" fmla="*/ 124601 w 726335"/>
                <a:gd name="connsiteY112" fmla="*/ 1288198 h 2803644"/>
                <a:gd name="connsiteX113" fmla="*/ 118572 w 726335"/>
                <a:gd name="connsiteY113" fmla="*/ 1298247 h 2803644"/>
                <a:gd name="connsiteX114" fmla="*/ 112543 w 726335"/>
                <a:gd name="connsiteY114" fmla="*/ 1310305 h 2803644"/>
                <a:gd name="connsiteX115" fmla="*/ 108524 w 726335"/>
                <a:gd name="connsiteY115" fmla="*/ 1322363 h 2803644"/>
                <a:gd name="connsiteX116" fmla="*/ 106514 w 726335"/>
                <a:gd name="connsiteY116" fmla="*/ 1328392 h 2803644"/>
                <a:gd name="connsiteX117" fmla="*/ 100485 w 726335"/>
                <a:gd name="connsiteY117" fmla="*/ 1346479 h 2803644"/>
                <a:gd name="connsiteX118" fmla="*/ 98475 w 726335"/>
                <a:gd name="connsiteY118" fmla="*/ 1352508 h 2803644"/>
                <a:gd name="connsiteX119" fmla="*/ 94456 w 726335"/>
                <a:gd name="connsiteY119" fmla="*/ 1358537 h 2803644"/>
                <a:gd name="connsiteX120" fmla="*/ 92446 w 726335"/>
                <a:gd name="connsiteY120" fmla="*/ 1364566 h 2803644"/>
                <a:gd name="connsiteX121" fmla="*/ 84408 w 726335"/>
                <a:gd name="connsiteY121" fmla="*/ 1376624 h 2803644"/>
                <a:gd name="connsiteX122" fmla="*/ 80388 w 726335"/>
                <a:gd name="connsiteY122" fmla="*/ 1388682 h 2803644"/>
                <a:gd name="connsiteX123" fmla="*/ 78378 w 726335"/>
                <a:gd name="connsiteY123" fmla="*/ 1394711 h 2803644"/>
                <a:gd name="connsiteX124" fmla="*/ 74359 w 726335"/>
                <a:gd name="connsiteY124" fmla="*/ 1400740 h 2803644"/>
                <a:gd name="connsiteX125" fmla="*/ 70340 w 726335"/>
                <a:gd name="connsiteY125" fmla="*/ 1412798 h 2803644"/>
                <a:gd name="connsiteX126" fmla="*/ 68330 w 726335"/>
                <a:gd name="connsiteY126" fmla="*/ 1418827 h 2803644"/>
                <a:gd name="connsiteX127" fmla="*/ 64311 w 726335"/>
                <a:gd name="connsiteY127" fmla="*/ 1424856 h 2803644"/>
                <a:gd name="connsiteX128" fmla="*/ 60291 w 726335"/>
                <a:gd name="connsiteY128" fmla="*/ 1428875 h 2803644"/>
                <a:gd name="connsiteX129" fmla="*/ 46224 w 726335"/>
                <a:gd name="connsiteY129" fmla="*/ 1444952 h 2803644"/>
                <a:gd name="connsiteX130" fmla="*/ 38185 w 726335"/>
                <a:gd name="connsiteY130" fmla="*/ 1457011 h 2803644"/>
                <a:gd name="connsiteX131" fmla="*/ 34166 w 726335"/>
                <a:gd name="connsiteY131" fmla="*/ 1463040 h 2803644"/>
                <a:gd name="connsiteX132" fmla="*/ 30146 w 726335"/>
                <a:gd name="connsiteY132" fmla="*/ 1467059 h 2803644"/>
                <a:gd name="connsiteX133" fmla="*/ 24117 w 726335"/>
                <a:gd name="connsiteY133" fmla="*/ 1477107 h 2803644"/>
                <a:gd name="connsiteX134" fmla="*/ 22108 w 726335"/>
                <a:gd name="connsiteY134" fmla="*/ 1483136 h 2803644"/>
                <a:gd name="connsiteX135" fmla="*/ 18088 w 726335"/>
                <a:gd name="connsiteY135" fmla="*/ 1489165 h 2803644"/>
                <a:gd name="connsiteX136" fmla="*/ 14069 w 726335"/>
                <a:gd name="connsiteY136" fmla="*/ 1503233 h 2803644"/>
                <a:gd name="connsiteX137" fmla="*/ 10050 w 726335"/>
                <a:gd name="connsiteY137" fmla="*/ 1509262 h 2803644"/>
                <a:gd name="connsiteX138" fmla="*/ 8040 w 726335"/>
                <a:gd name="connsiteY138" fmla="*/ 1515291 h 2803644"/>
                <a:gd name="connsiteX139" fmla="*/ 1 w 726335"/>
                <a:gd name="connsiteY139" fmla="*/ 1527349 h 2803644"/>
                <a:gd name="connsiteX140" fmla="*/ 311054 w 726335"/>
                <a:gd name="connsiteY140" fmla="*/ 2803644 h 2803644"/>
                <a:gd name="connsiteX141" fmla="*/ 726335 w 726335"/>
                <a:gd name="connsiteY141" fmla="*/ 2800316 h 2803644"/>
                <a:gd name="connsiteX142" fmla="*/ 707405 w 726335"/>
                <a:gd name="connsiteY142" fmla="*/ 0 h 2803644"/>
                <a:gd name="connsiteX0" fmla="*/ 721355 w 740285"/>
                <a:gd name="connsiteY0" fmla="*/ 0 h 2803644"/>
                <a:gd name="connsiteX1" fmla="*/ 679152 w 740285"/>
                <a:gd name="connsiteY1" fmla="*/ 78377 h 2803644"/>
                <a:gd name="connsiteX2" fmla="*/ 675133 w 740285"/>
                <a:gd name="connsiteY2" fmla="*/ 84406 h 2803644"/>
                <a:gd name="connsiteX3" fmla="*/ 636949 w 740285"/>
                <a:gd name="connsiteY3" fmla="*/ 176851 h 2803644"/>
                <a:gd name="connsiteX4" fmla="*/ 632930 w 740285"/>
                <a:gd name="connsiteY4" fmla="*/ 188909 h 2803644"/>
                <a:gd name="connsiteX5" fmla="*/ 630920 w 740285"/>
                <a:gd name="connsiteY5" fmla="*/ 194938 h 2803644"/>
                <a:gd name="connsiteX6" fmla="*/ 622881 w 740285"/>
                <a:gd name="connsiteY6" fmla="*/ 213025 h 2803644"/>
                <a:gd name="connsiteX7" fmla="*/ 618862 w 740285"/>
                <a:gd name="connsiteY7" fmla="*/ 225083 h 2803644"/>
                <a:gd name="connsiteX8" fmla="*/ 616852 w 740285"/>
                <a:gd name="connsiteY8" fmla="*/ 231112 h 2803644"/>
                <a:gd name="connsiteX9" fmla="*/ 612833 w 740285"/>
                <a:gd name="connsiteY9" fmla="*/ 237141 h 2803644"/>
                <a:gd name="connsiteX10" fmla="*/ 604794 w 740285"/>
                <a:gd name="connsiteY10" fmla="*/ 253218 h 2803644"/>
                <a:gd name="connsiteX11" fmla="*/ 598765 w 740285"/>
                <a:gd name="connsiteY11" fmla="*/ 263266 h 2803644"/>
                <a:gd name="connsiteX12" fmla="*/ 596756 w 740285"/>
                <a:gd name="connsiteY12" fmla="*/ 269295 h 2803644"/>
                <a:gd name="connsiteX13" fmla="*/ 588717 w 740285"/>
                <a:gd name="connsiteY13" fmla="*/ 279344 h 2803644"/>
                <a:gd name="connsiteX14" fmla="*/ 584698 w 740285"/>
                <a:gd name="connsiteY14" fmla="*/ 291402 h 2803644"/>
                <a:gd name="connsiteX15" fmla="*/ 580678 w 740285"/>
                <a:gd name="connsiteY15" fmla="*/ 303460 h 2803644"/>
                <a:gd name="connsiteX16" fmla="*/ 576659 w 740285"/>
                <a:gd name="connsiteY16" fmla="*/ 315518 h 2803644"/>
                <a:gd name="connsiteX17" fmla="*/ 568620 w 740285"/>
                <a:gd name="connsiteY17" fmla="*/ 327576 h 2803644"/>
                <a:gd name="connsiteX18" fmla="*/ 562591 w 740285"/>
                <a:gd name="connsiteY18" fmla="*/ 339634 h 2803644"/>
                <a:gd name="connsiteX19" fmla="*/ 556562 w 740285"/>
                <a:gd name="connsiteY19" fmla="*/ 351692 h 2803644"/>
                <a:gd name="connsiteX20" fmla="*/ 550533 w 740285"/>
                <a:gd name="connsiteY20" fmla="*/ 369779 h 2803644"/>
                <a:gd name="connsiteX21" fmla="*/ 548524 w 740285"/>
                <a:gd name="connsiteY21" fmla="*/ 375808 h 2803644"/>
                <a:gd name="connsiteX22" fmla="*/ 542495 w 740285"/>
                <a:gd name="connsiteY22" fmla="*/ 397914 h 2803644"/>
                <a:gd name="connsiteX23" fmla="*/ 538475 w 740285"/>
                <a:gd name="connsiteY23" fmla="*/ 409972 h 2803644"/>
                <a:gd name="connsiteX24" fmla="*/ 536466 w 740285"/>
                <a:gd name="connsiteY24" fmla="*/ 416001 h 2803644"/>
                <a:gd name="connsiteX25" fmla="*/ 532446 w 740285"/>
                <a:gd name="connsiteY25" fmla="*/ 420021 h 2803644"/>
                <a:gd name="connsiteX26" fmla="*/ 526417 w 740285"/>
                <a:gd name="connsiteY26" fmla="*/ 438108 h 2803644"/>
                <a:gd name="connsiteX27" fmla="*/ 524408 w 740285"/>
                <a:gd name="connsiteY27" fmla="*/ 444137 h 2803644"/>
                <a:gd name="connsiteX28" fmla="*/ 520388 w 740285"/>
                <a:gd name="connsiteY28" fmla="*/ 450166 h 2803644"/>
                <a:gd name="connsiteX29" fmla="*/ 516369 w 740285"/>
                <a:gd name="connsiteY29" fmla="*/ 462224 h 2803644"/>
                <a:gd name="connsiteX30" fmla="*/ 512350 w 740285"/>
                <a:gd name="connsiteY30" fmla="*/ 476291 h 2803644"/>
                <a:gd name="connsiteX31" fmla="*/ 508330 w 740285"/>
                <a:gd name="connsiteY31" fmla="*/ 482320 h 2803644"/>
                <a:gd name="connsiteX32" fmla="*/ 506321 w 740285"/>
                <a:gd name="connsiteY32" fmla="*/ 488349 h 2803644"/>
                <a:gd name="connsiteX33" fmla="*/ 502301 w 740285"/>
                <a:gd name="connsiteY33" fmla="*/ 492369 h 2803644"/>
                <a:gd name="connsiteX34" fmla="*/ 498282 w 740285"/>
                <a:gd name="connsiteY34" fmla="*/ 504427 h 2803644"/>
                <a:gd name="connsiteX35" fmla="*/ 490243 w 740285"/>
                <a:gd name="connsiteY35" fmla="*/ 516485 h 2803644"/>
                <a:gd name="connsiteX36" fmla="*/ 484214 w 740285"/>
                <a:gd name="connsiteY36" fmla="*/ 526533 h 2803644"/>
                <a:gd name="connsiteX37" fmla="*/ 482205 w 740285"/>
                <a:gd name="connsiteY37" fmla="*/ 532562 h 2803644"/>
                <a:gd name="connsiteX38" fmla="*/ 474166 w 740285"/>
                <a:gd name="connsiteY38" fmla="*/ 544620 h 2803644"/>
                <a:gd name="connsiteX39" fmla="*/ 466127 w 740285"/>
                <a:gd name="connsiteY39" fmla="*/ 572756 h 2803644"/>
                <a:gd name="connsiteX40" fmla="*/ 462108 w 740285"/>
                <a:gd name="connsiteY40" fmla="*/ 578785 h 2803644"/>
                <a:gd name="connsiteX41" fmla="*/ 458088 w 740285"/>
                <a:gd name="connsiteY41" fmla="*/ 590843 h 2803644"/>
                <a:gd name="connsiteX42" fmla="*/ 450050 w 740285"/>
                <a:gd name="connsiteY42" fmla="*/ 602901 h 2803644"/>
                <a:gd name="connsiteX43" fmla="*/ 446030 w 740285"/>
                <a:gd name="connsiteY43" fmla="*/ 608930 h 2803644"/>
                <a:gd name="connsiteX44" fmla="*/ 437992 w 740285"/>
                <a:gd name="connsiteY44" fmla="*/ 627017 h 2803644"/>
                <a:gd name="connsiteX45" fmla="*/ 435982 w 740285"/>
                <a:gd name="connsiteY45" fmla="*/ 635055 h 2803644"/>
                <a:gd name="connsiteX46" fmla="*/ 429953 w 740285"/>
                <a:gd name="connsiteY46" fmla="*/ 653142 h 2803644"/>
                <a:gd name="connsiteX47" fmla="*/ 427943 w 740285"/>
                <a:gd name="connsiteY47" fmla="*/ 659171 h 2803644"/>
                <a:gd name="connsiteX48" fmla="*/ 425934 w 740285"/>
                <a:gd name="connsiteY48" fmla="*/ 665200 h 2803644"/>
                <a:gd name="connsiteX49" fmla="*/ 421914 w 740285"/>
                <a:gd name="connsiteY49" fmla="*/ 671229 h 2803644"/>
                <a:gd name="connsiteX50" fmla="*/ 419905 w 740285"/>
                <a:gd name="connsiteY50" fmla="*/ 677258 h 2803644"/>
                <a:gd name="connsiteX51" fmla="*/ 415885 w 740285"/>
                <a:gd name="connsiteY51" fmla="*/ 681278 h 2803644"/>
                <a:gd name="connsiteX52" fmla="*/ 411866 w 740285"/>
                <a:gd name="connsiteY52" fmla="*/ 687307 h 2803644"/>
                <a:gd name="connsiteX53" fmla="*/ 409856 w 740285"/>
                <a:gd name="connsiteY53" fmla="*/ 693336 h 2803644"/>
                <a:gd name="connsiteX54" fmla="*/ 405837 w 740285"/>
                <a:gd name="connsiteY54" fmla="*/ 699365 h 2803644"/>
                <a:gd name="connsiteX55" fmla="*/ 397798 w 740285"/>
                <a:gd name="connsiteY55" fmla="*/ 717452 h 2803644"/>
                <a:gd name="connsiteX56" fmla="*/ 391769 w 740285"/>
                <a:gd name="connsiteY56" fmla="*/ 737549 h 2803644"/>
                <a:gd name="connsiteX57" fmla="*/ 389760 w 740285"/>
                <a:gd name="connsiteY57" fmla="*/ 743578 h 2803644"/>
                <a:gd name="connsiteX58" fmla="*/ 385740 w 740285"/>
                <a:gd name="connsiteY58" fmla="*/ 749607 h 2803644"/>
                <a:gd name="connsiteX59" fmla="*/ 377702 w 740285"/>
                <a:gd name="connsiteY59" fmla="*/ 773723 h 2803644"/>
                <a:gd name="connsiteX60" fmla="*/ 375692 w 740285"/>
                <a:gd name="connsiteY60" fmla="*/ 779752 h 2803644"/>
                <a:gd name="connsiteX61" fmla="*/ 373682 w 740285"/>
                <a:gd name="connsiteY61" fmla="*/ 785781 h 2803644"/>
                <a:gd name="connsiteX62" fmla="*/ 369663 w 740285"/>
                <a:gd name="connsiteY62" fmla="*/ 799848 h 2803644"/>
                <a:gd name="connsiteX63" fmla="*/ 365644 w 740285"/>
                <a:gd name="connsiteY63" fmla="*/ 805877 h 2803644"/>
                <a:gd name="connsiteX64" fmla="*/ 359615 w 740285"/>
                <a:gd name="connsiteY64" fmla="*/ 815926 h 2803644"/>
                <a:gd name="connsiteX65" fmla="*/ 355595 w 740285"/>
                <a:gd name="connsiteY65" fmla="*/ 827984 h 2803644"/>
                <a:gd name="connsiteX66" fmla="*/ 351576 w 740285"/>
                <a:gd name="connsiteY66" fmla="*/ 834013 h 2803644"/>
                <a:gd name="connsiteX67" fmla="*/ 347557 w 740285"/>
                <a:gd name="connsiteY67" fmla="*/ 846071 h 2803644"/>
                <a:gd name="connsiteX68" fmla="*/ 345547 w 740285"/>
                <a:gd name="connsiteY68" fmla="*/ 852100 h 2803644"/>
                <a:gd name="connsiteX69" fmla="*/ 341528 w 740285"/>
                <a:gd name="connsiteY69" fmla="*/ 858129 h 2803644"/>
                <a:gd name="connsiteX70" fmla="*/ 335499 w 740285"/>
                <a:gd name="connsiteY70" fmla="*/ 876216 h 2803644"/>
                <a:gd name="connsiteX71" fmla="*/ 333489 w 740285"/>
                <a:gd name="connsiteY71" fmla="*/ 882245 h 2803644"/>
                <a:gd name="connsiteX72" fmla="*/ 327460 w 740285"/>
                <a:gd name="connsiteY72" fmla="*/ 888274 h 2803644"/>
                <a:gd name="connsiteX73" fmla="*/ 319421 w 740285"/>
                <a:gd name="connsiteY73" fmla="*/ 906361 h 2803644"/>
                <a:gd name="connsiteX74" fmla="*/ 315402 w 740285"/>
                <a:gd name="connsiteY74" fmla="*/ 918419 h 2803644"/>
                <a:gd name="connsiteX75" fmla="*/ 311383 w 740285"/>
                <a:gd name="connsiteY75" fmla="*/ 924448 h 2803644"/>
                <a:gd name="connsiteX76" fmla="*/ 307363 w 740285"/>
                <a:gd name="connsiteY76" fmla="*/ 936506 h 2803644"/>
                <a:gd name="connsiteX77" fmla="*/ 301334 w 740285"/>
                <a:gd name="connsiteY77" fmla="*/ 948564 h 2803644"/>
                <a:gd name="connsiteX78" fmla="*/ 297315 w 740285"/>
                <a:gd name="connsiteY78" fmla="*/ 954593 h 2803644"/>
                <a:gd name="connsiteX79" fmla="*/ 293296 w 740285"/>
                <a:gd name="connsiteY79" fmla="*/ 966651 h 2803644"/>
                <a:gd name="connsiteX80" fmla="*/ 285257 w 740285"/>
                <a:gd name="connsiteY80" fmla="*/ 990767 h 2803644"/>
                <a:gd name="connsiteX81" fmla="*/ 283247 w 740285"/>
                <a:gd name="connsiteY81" fmla="*/ 996796 h 2803644"/>
                <a:gd name="connsiteX82" fmla="*/ 281238 w 740285"/>
                <a:gd name="connsiteY82" fmla="*/ 1002825 h 2803644"/>
                <a:gd name="connsiteX83" fmla="*/ 277218 w 740285"/>
                <a:gd name="connsiteY83" fmla="*/ 1006844 h 2803644"/>
                <a:gd name="connsiteX84" fmla="*/ 271189 w 740285"/>
                <a:gd name="connsiteY84" fmla="*/ 1018902 h 2803644"/>
                <a:gd name="connsiteX85" fmla="*/ 269179 w 740285"/>
                <a:gd name="connsiteY85" fmla="*/ 1024931 h 2803644"/>
                <a:gd name="connsiteX86" fmla="*/ 265160 w 740285"/>
                <a:gd name="connsiteY86" fmla="*/ 1030960 h 2803644"/>
                <a:gd name="connsiteX87" fmla="*/ 259131 w 740285"/>
                <a:gd name="connsiteY87" fmla="*/ 1041009 h 2803644"/>
                <a:gd name="connsiteX88" fmla="*/ 251092 w 740285"/>
                <a:gd name="connsiteY88" fmla="*/ 1059096 h 2803644"/>
                <a:gd name="connsiteX89" fmla="*/ 247073 w 740285"/>
                <a:gd name="connsiteY89" fmla="*/ 1073163 h 2803644"/>
                <a:gd name="connsiteX90" fmla="*/ 239034 w 740285"/>
                <a:gd name="connsiteY90" fmla="*/ 1081202 h 2803644"/>
                <a:gd name="connsiteX91" fmla="*/ 235015 w 740285"/>
                <a:gd name="connsiteY91" fmla="*/ 1087231 h 2803644"/>
                <a:gd name="connsiteX92" fmla="*/ 233005 w 740285"/>
                <a:gd name="connsiteY92" fmla="*/ 1093260 h 2803644"/>
                <a:gd name="connsiteX93" fmla="*/ 228986 w 740285"/>
                <a:gd name="connsiteY93" fmla="*/ 1097280 h 2803644"/>
                <a:gd name="connsiteX94" fmla="*/ 226976 w 740285"/>
                <a:gd name="connsiteY94" fmla="*/ 1103309 h 2803644"/>
                <a:gd name="connsiteX95" fmla="*/ 218938 w 740285"/>
                <a:gd name="connsiteY95" fmla="*/ 1115367 h 2803644"/>
                <a:gd name="connsiteX96" fmla="*/ 216928 w 740285"/>
                <a:gd name="connsiteY96" fmla="*/ 1121396 h 2803644"/>
                <a:gd name="connsiteX97" fmla="*/ 208889 w 740285"/>
                <a:gd name="connsiteY97" fmla="*/ 1133454 h 2803644"/>
                <a:gd name="connsiteX98" fmla="*/ 200851 w 740285"/>
                <a:gd name="connsiteY98" fmla="*/ 1157570 h 2803644"/>
                <a:gd name="connsiteX99" fmla="*/ 198841 w 740285"/>
                <a:gd name="connsiteY99" fmla="*/ 1163599 h 2803644"/>
                <a:gd name="connsiteX100" fmla="*/ 196831 w 740285"/>
                <a:gd name="connsiteY100" fmla="*/ 1169628 h 2803644"/>
                <a:gd name="connsiteX101" fmla="*/ 188793 w 740285"/>
                <a:gd name="connsiteY101" fmla="*/ 1181686 h 2803644"/>
                <a:gd name="connsiteX102" fmla="*/ 184773 w 740285"/>
                <a:gd name="connsiteY102" fmla="*/ 1193744 h 2803644"/>
                <a:gd name="connsiteX103" fmla="*/ 180754 w 740285"/>
                <a:gd name="connsiteY103" fmla="*/ 1199773 h 2803644"/>
                <a:gd name="connsiteX104" fmla="*/ 178744 w 740285"/>
                <a:gd name="connsiteY104" fmla="*/ 1205802 h 2803644"/>
                <a:gd name="connsiteX105" fmla="*/ 174725 w 740285"/>
                <a:gd name="connsiteY105" fmla="*/ 1211831 h 2803644"/>
                <a:gd name="connsiteX106" fmla="*/ 166686 w 740285"/>
                <a:gd name="connsiteY106" fmla="*/ 1229918 h 2803644"/>
                <a:gd name="connsiteX107" fmla="*/ 162667 w 740285"/>
                <a:gd name="connsiteY107" fmla="*/ 1241976 h 2803644"/>
                <a:gd name="connsiteX108" fmla="*/ 160657 w 740285"/>
                <a:gd name="connsiteY108" fmla="*/ 1248005 h 2803644"/>
                <a:gd name="connsiteX109" fmla="*/ 148599 w 740285"/>
                <a:gd name="connsiteY109" fmla="*/ 1264082 h 2803644"/>
                <a:gd name="connsiteX110" fmla="*/ 144580 w 740285"/>
                <a:gd name="connsiteY110" fmla="*/ 1276140 h 2803644"/>
                <a:gd name="connsiteX111" fmla="*/ 142570 w 740285"/>
                <a:gd name="connsiteY111" fmla="*/ 1282169 h 2803644"/>
                <a:gd name="connsiteX112" fmla="*/ 138551 w 740285"/>
                <a:gd name="connsiteY112" fmla="*/ 1288198 h 2803644"/>
                <a:gd name="connsiteX113" fmla="*/ 132522 w 740285"/>
                <a:gd name="connsiteY113" fmla="*/ 1298247 h 2803644"/>
                <a:gd name="connsiteX114" fmla="*/ 126493 w 740285"/>
                <a:gd name="connsiteY114" fmla="*/ 1310305 h 2803644"/>
                <a:gd name="connsiteX115" fmla="*/ 122474 w 740285"/>
                <a:gd name="connsiteY115" fmla="*/ 1322363 h 2803644"/>
                <a:gd name="connsiteX116" fmla="*/ 120464 w 740285"/>
                <a:gd name="connsiteY116" fmla="*/ 1328392 h 2803644"/>
                <a:gd name="connsiteX117" fmla="*/ 114435 w 740285"/>
                <a:gd name="connsiteY117" fmla="*/ 1346479 h 2803644"/>
                <a:gd name="connsiteX118" fmla="*/ 112425 w 740285"/>
                <a:gd name="connsiteY118" fmla="*/ 1352508 h 2803644"/>
                <a:gd name="connsiteX119" fmla="*/ 108406 w 740285"/>
                <a:gd name="connsiteY119" fmla="*/ 1358537 h 2803644"/>
                <a:gd name="connsiteX120" fmla="*/ 106396 w 740285"/>
                <a:gd name="connsiteY120" fmla="*/ 1364566 h 2803644"/>
                <a:gd name="connsiteX121" fmla="*/ 98358 w 740285"/>
                <a:gd name="connsiteY121" fmla="*/ 1376624 h 2803644"/>
                <a:gd name="connsiteX122" fmla="*/ 94338 w 740285"/>
                <a:gd name="connsiteY122" fmla="*/ 1388682 h 2803644"/>
                <a:gd name="connsiteX123" fmla="*/ 92328 w 740285"/>
                <a:gd name="connsiteY123" fmla="*/ 1394711 h 2803644"/>
                <a:gd name="connsiteX124" fmla="*/ 88309 w 740285"/>
                <a:gd name="connsiteY124" fmla="*/ 1400740 h 2803644"/>
                <a:gd name="connsiteX125" fmla="*/ 84290 w 740285"/>
                <a:gd name="connsiteY125" fmla="*/ 1412798 h 2803644"/>
                <a:gd name="connsiteX126" fmla="*/ 82280 w 740285"/>
                <a:gd name="connsiteY126" fmla="*/ 1418827 h 2803644"/>
                <a:gd name="connsiteX127" fmla="*/ 78261 w 740285"/>
                <a:gd name="connsiteY127" fmla="*/ 1424856 h 2803644"/>
                <a:gd name="connsiteX128" fmla="*/ 74241 w 740285"/>
                <a:gd name="connsiteY128" fmla="*/ 1428875 h 2803644"/>
                <a:gd name="connsiteX129" fmla="*/ 60174 w 740285"/>
                <a:gd name="connsiteY129" fmla="*/ 1444952 h 2803644"/>
                <a:gd name="connsiteX130" fmla="*/ 52135 w 740285"/>
                <a:gd name="connsiteY130" fmla="*/ 1457011 h 2803644"/>
                <a:gd name="connsiteX131" fmla="*/ 48116 w 740285"/>
                <a:gd name="connsiteY131" fmla="*/ 1463040 h 2803644"/>
                <a:gd name="connsiteX132" fmla="*/ 44096 w 740285"/>
                <a:gd name="connsiteY132" fmla="*/ 1467059 h 2803644"/>
                <a:gd name="connsiteX133" fmla="*/ 38067 w 740285"/>
                <a:gd name="connsiteY133" fmla="*/ 1477107 h 2803644"/>
                <a:gd name="connsiteX134" fmla="*/ 36058 w 740285"/>
                <a:gd name="connsiteY134" fmla="*/ 1483136 h 2803644"/>
                <a:gd name="connsiteX135" fmla="*/ 32038 w 740285"/>
                <a:gd name="connsiteY135" fmla="*/ 1489165 h 2803644"/>
                <a:gd name="connsiteX136" fmla="*/ 28019 w 740285"/>
                <a:gd name="connsiteY136" fmla="*/ 1503233 h 2803644"/>
                <a:gd name="connsiteX137" fmla="*/ 24000 w 740285"/>
                <a:gd name="connsiteY137" fmla="*/ 1509262 h 2803644"/>
                <a:gd name="connsiteX138" fmla="*/ 21990 w 740285"/>
                <a:gd name="connsiteY138" fmla="*/ 1515291 h 2803644"/>
                <a:gd name="connsiteX139" fmla="*/ 325004 w 740285"/>
                <a:gd name="connsiteY139" fmla="*/ 2803644 h 2803644"/>
                <a:gd name="connsiteX140" fmla="*/ 740285 w 740285"/>
                <a:gd name="connsiteY140" fmla="*/ 2800316 h 2803644"/>
                <a:gd name="connsiteX141" fmla="*/ 721355 w 740285"/>
                <a:gd name="connsiteY141" fmla="*/ 0 h 2803644"/>
                <a:gd name="connsiteX0" fmla="*/ 718582 w 737512"/>
                <a:gd name="connsiteY0" fmla="*/ 0 h 2803644"/>
                <a:gd name="connsiteX1" fmla="*/ 676379 w 737512"/>
                <a:gd name="connsiteY1" fmla="*/ 78377 h 2803644"/>
                <a:gd name="connsiteX2" fmla="*/ 672360 w 737512"/>
                <a:gd name="connsiteY2" fmla="*/ 84406 h 2803644"/>
                <a:gd name="connsiteX3" fmla="*/ 634176 w 737512"/>
                <a:gd name="connsiteY3" fmla="*/ 176851 h 2803644"/>
                <a:gd name="connsiteX4" fmla="*/ 630157 w 737512"/>
                <a:gd name="connsiteY4" fmla="*/ 188909 h 2803644"/>
                <a:gd name="connsiteX5" fmla="*/ 628147 w 737512"/>
                <a:gd name="connsiteY5" fmla="*/ 194938 h 2803644"/>
                <a:gd name="connsiteX6" fmla="*/ 620108 w 737512"/>
                <a:gd name="connsiteY6" fmla="*/ 213025 h 2803644"/>
                <a:gd name="connsiteX7" fmla="*/ 616089 w 737512"/>
                <a:gd name="connsiteY7" fmla="*/ 225083 h 2803644"/>
                <a:gd name="connsiteX8" fmla="*/ 614079 w 737512"/>
                <a:gd name="connsiteY8" fmla="*/ 231112 h 2803644"/>
                <a:gd name="connsiteX9" fmla="*/ 610060 w 737512"/>
                <a:gd name="connsiteY9" fmla="*/ 237141 h 2803644"/>
                <a:gd name="connsiteX10" fmla="*/ 602021 w 737512"/>
                <a:gd name="connsiteY10" fmla="*/ 253218 h 2803644"/>
                <a:gd name="connsiteX11" fmla="*/ 595992 w 737512"/>
                <a:gd name="connsiteY11" fmla="*/ 263266 h 2803644"/>
                <a:gd name="connsiteX12" fmla="*/ 593983 w 737512"/>
                <a:gd name="connsiteY12" fmla="*/ 269295 h 2803644"/>
                <a:gd name="connsiteX13" fmla="*/ 585944 w 737512"/>
                <a:gd name="connsiteY13" fmla="*/ 279344 h 2803644"/>
                <a:gd name="connsiteX14" fmla="*/ 581925 w 737512"/>
                <a:gd name="connsiteY14" fmla="*/ 291402 h 2803644"/>
                <a:gd name="connsiteX15" fmla="*/ 577905 w 737512"/>
                <a:gd name="connsiteY15" fmla="*/ 303460 h 2803644"/>
                <a:gd name="connsiteX16" fmla="*/ 573886 w 737512"/>
                <a:gd name="connsiteY16" fmla="*/ 315518 h 2803644"/>
                <a:gd name="connsiteX17" fmla="*/ 565847 w 737512"/>
                <a:gd name="connsiteY17" fmla="*/ 327576 h 2803644"/>
                <a:gd name="connsiteX18" fmla="*/ 559818 w 737512"/>
                <a:gd name="connsiteY18" fmla="*/ 339634 h 2803644"/>
                <a:gd name="connsiteX19" fmla="*/ 553789 w 737512"/>
                <a:gd name="connsiteY19" fmla="*/ 351692 h 2803644"/>
                <a:gd name="connsiteX20" fmla="*/ 547760 w 737512"/>
                <a:gd name="connsiteY20" fmla="*/ 369779 h 2803644"/>
                <a:gd name="connsiteX21" fmla="*/ 545751 w 737512"/>
                <a:gd name="connsiteY21" fmla="*/ 375808 h 2803644"/>
                <a:gd name="connsiteX22" fmla="*/ 539722 w 737512"/>
                <a:gd name="connsiteY22" fmla="*/ 397914 h 2803644"/>
                <a:gd name="connsiteX23" fmla="*/ 535702 w 737512"/>
                <a:gd name="connsiteY23" fmla="*/ 409972 h 2803644"/>
                <a:gd name="connsiteX24" fmla="*/ 533693 w 737512"/>
                <a:gd name="connsiteY24" fmla="*/ 416001 h 2803644"/>
                <a:gd name="connsiteX25" fmla="*/ 529673 w 737512"/>
                <a:gd name="connsiteY25" fmla="*/ 420021 h 2803644"/>
                <a:gd name="connsiteX26" fmla="*/ 523644 w 737512"/>
                <a:gd name="connsiteY26" fmla="*/ 438108 h 2803644"/>
                <a:gd name="connsiteX27" fmla="*/ 521635 w 737512"/>
                <a:gd name="connsiteY27" fmla="*/ 444137 h 2803644"/>
                <a:gd name="connsiteX28" fmla="*/ 517615 w 737512"/>
                <a:gd name="connsiteY28" fmla="*/ 450166 h 2803644"/>
                <a:gd name="connsiteX29" fmla="*/ 513596 w 737512"/>
                <a:gd name="connsiteY29" fmla="*/ 462224 h 2803644"/>
                <a:gd name="connsiteX30" fmla="*/ 509577 w 737512"/>
                <a:gd name="connsiteY30" fmla="*/ 476291 h 2803644"/>
                <a:gd name="connsiteX31" fmla="*/ 505557 w 737512"/>
                <a:gd name="connsiteY31" fmla="*/ 482320 h 2803644"/>
                <a:gd name="connsiteX32" fmla="*/ 503548 w 737512"/>
                <a:gd name="connsiteY32" fmla="*/ 488349 h 2803644"/>
                <a:gd name="connsiteX33" fmla="*/ 499528 w 737512"/>
                <a:gd name="connsiteY33" fmla="*/ 492369 h 2803644"/>
                <a:gd name="connsiteX34" fmla="*/ 495509 w 737512"/>
                <a:gd name="connsiteY34" fmla="*/ 504427 h 2803644"/>
                <a:gd name="connsiteX35" fmla="*/ 487470 w 737512"/>
                <a:gd name="connsiteY35" fmla="*/ 516485 h 2803644"/>
                <a:gd name="connsiteX36" fmla="*/ 481441 w 737512"/>
                <a:gd name="connsiteY36" fmla="*/ 526533 h 2803644"/>
                <a:gd name="connsiteX37" fmla="*/ 479432 w 737512"/>
                <a:gd name="connsiteY37" fmla="*/ 532562 h 2803644"/>
                <a:gd name="connsiteX38" fmla="*/ 471393 w 737512"/>
                <a:gd name="connsiteY38" fmla="*/ 544620 h 2803644"/>
                <a:gd name="connsiteX39" fmla="*/ 463354 w 737512"/>
                <a:gd name="connsiteY39" fmla="*/ 572756 h 2803644"/>
                <a:gd name="connsiteX40" fmla="*/ 459335 w 737512"/>
                <a:gd name="connsiteY40" fmla="*/ 578785 h 2803644"/>
                <a:gd name="connsiteX41" fmla="*/ 455315 w 737512"/>
                <a:gd name="connsiteY41" fmla="*/ 590843 h 2803644"/>
                <a:gd name="connsiteX42" fmla="*/ 447277 w 737512"/>
                <a:gd name="connsiteY42" fmla="*/ 602901 h 2803644"/>
                <a:gd name="connsiteX43" fmla="*/ 443257 w 737512"/>
                <a:gd name="connsiteY43" fmla="*/ 608930 h 2803644"/>
                <a:gd name="connsiteX44" fmla="*/ 435219 w 737512"/>
                <a:gd name="connsiteY44" fmla="*/ 627017 h 2803644"/>
                <a:gd name="connsiteX45" fmla="*/ 433209 w 737512"/>
                <a:gd name="connsiteY45" fmla="*/ 635055 h 2803644"/>
                <a:gd name="connsiteX46" fmla="*/ 427180 w 737512"/>
                <a:gd name="connsiteY46" fmla="*/ 653142 h 2803644"/>
                <a:gd name="connsiteX47" fmla="*/ 425170 w 737512"/>
                <a:gd name="connsiteY47" fmla="*/ 659171 h 2803644"/>
                <a:gd name="connsiteX48" fmla="*/ 423161 w 737512"/>
                <a:gd name="connsiteY48" fmla="*/ 665200 h 2803644"/>
                <a:gd name="connsiteX49" fmla="*/ 419141 w 737512"/>
                <a:gd name="connsiteY49" fmla="*/ 671229 h 2803644"/>
                <a:gd name="connsiteX50" fmla="*/ 417132 w 737512"/>
                <a:gd name="connsiteY50" fmla="*/ 677258 h 2803644"/>
                <a:gd name="connsiteX51" fmla="*/ 413112 w 737512"/>
                <a:gd name="connsiteY51" fmla="*/ 681278 h 2803644"/>
                <a:gd name="connsiteX52" fmla="*/ 409093 w 737512"/>
                <a:gd name="connsiteY52" fmla="*/ 687307 h 2803644"/>
                <a:gd name="connsiteX53" fmla="*/ 407083 w 737512"/>
                <a:gd name="connsiteY53" fmla="*/ 693336 h 2803644"/>
                <a:gd name="connsiteX54" fmla="*/ 403064 w 737512"/>
                <a:gd name="connsiteY54" fmla="*/ 699365 h 2803644"/>
                <a:gd name="connsiteX55" fmla="*/ 395025 w 737512"/>
                <a:gd name="connsiteY55" fmla="*/ 717452 h 2803644"/>
                <a:gd name="connsiteX56" fmla="*/ 388996 w 737512"/>
                <a:gd name="connsiteY56" fmla="*/ 737549 h 2803644"/>
                <a:gd name="connsiteX57" fmla="*/ 386987 w 737512"/>
                <a:gd name="connsiteY57" fmla="*/ 743578 h 2803644"/>
                <a:gd name="connsiteX58" fmla="*/ 382967 w 737512"/>
                <a:gd name="connsiteY58" fmla="*/ 749607 h 2803644"/>
                <a:gd name="connsiteX59" fmla="*/ 374929 w 737512"/>
                <a:gd name="connsiteY59" fmla="*/ 773723 h 2803644"/>
                <a:gd name="connsiteX60" fmla="*/ 372919 w 737512"/>
                <a:gd name="connsiteY60" fmla="*/ 779752 h 2803644"/>
                <a:gd name="connsiteX61" fmla="*/ 370909 w 737512"/>
                <a:gd name="connsiteY61" fmla="*/ 785781 h 2803644"/>
                <a:gd name="connsiteX62" fmla="*/ 366890 w 737512"/>
                <a:gd name="connsiteY62" fmla="*/ 799848 h 2803644"/>
                <a:gd name="connsiteX63" fmla="*/ 362871 w 737512"/>
                <a:gd name="connsiteY63" fmla="*/ 805877 h 2803644"/>
                <a:gd name="connsiteX64" fmla="*/ 356842 w 737512"/>
                <a:gd name="connsiteY64" fmla="*/ 815926 h 2803644"/>
                <a:gd name="connsiteX65" fmla="*/ 352822 w 737512"/>
                <a:gd name="connsiteY65" fmla="*/ 827984 h 2803644"/>
                <a:gd name="connsiteX66" fmla="*/ 348803 w 737512"/>
                <a:gd name="connsiteY66" fmla="*/ 834013 h 2803644"/>
                <a:gd name="connsiteX67" fmla="*/ 344784 w 737512"/>
                <a:gd name="connsiteY67" fmla="*/ 846071 h 2803644"/>
                <a:gd name="connsiteX68" fmla="*/ 342774 w 737512"/>
                <a:gd name="connsiteY68" fmla="*/ 852100 h 2803644"/>
                <a:gd name="connsiteX69" fmla="*/ 338755 w 737512"/>
                <a:gd name="connsiteY69" fmla="*/ 858129 h 2803644"/>
                <a:gd name="connsiteX70" fmla="*/ 332726 w 737512"/>
                <a:gd name="connsiteY70" fmla="*/ 876216 h 2803644"/>
                <a:gd name="connsiteX71" fmla="*/ 330716 w 737512"/>
                <a:gd name="connsiteY71" fmla="*/ 882245 h 2803644"/>
                <a:gd name="connsiteX72" fmla="*/ 324687 w 737512"/>
                <a:gd name="connsiteY72" fmla="*/ 888274 h 2803644"/>
                <a:gd name="connsiteX73" fmla="*/ 316648 w 737512"/>
                <a:gd name="connsiteY73" fmla="*/ 906361 h 2803644"/>
                <a:gd name="connsiteX74" fmla="*/ 312629 w 737512"/>
                <a:gd name="connsiteY74" fmla="*/ 918419 h 2803644"/>
                <a:gd name="connsiteX75" fmla="*/ 308610 w 737512"/>
                <a:gd name="connsiteY75" fmla="*/ 924448 h 2803644"/>
                <a:gd name="connsiteX76" fmla="*/ 304590 w 737512"/>
                <a:gd name="connsiteY76" fmla="*/ 936506 h 2803644"/>
                <a:gd name="connsiteX77" fmla="*/ 298561 w 737512"/>
                <a:gd name="connsiteY77" fmla="*/ 948564 h 2803644"/>
                <a:gd name="connsiteX78" fmla="*/ 294542 w 737512"/>
                <a:gd name="connsiteY78" fmla="*/ 954593 h 2803644"/>
                <a:gd name="connsiteX79" fmla="*/ 290523 w 737512"/>
                <a:gd name="connsiteY79" fmla="*/ 966651 h 2803644"/>
                <a:gd name="connsiteX80" fmla="*/ 282484 w 737512"/>
                <a:gd name="connsiteY80" fmla="*/ 990767 h 2803644"/>
                <a:gd name="connsiteX81" fmla="*/ 280474 w 737512"/>
                <a:gd name="connsiteY81" fmla="*/ 996796 h 2803644"/>
                <a:gd name="connsiteX82" fmla="*/ 278465 w 737512"/>
                <a:gd name="connsiteY82" fmla="*/ 1002825 h 2803644"/>
                <a:gd name="connsiteX83" fmla="*/ 274445 w 737512"/>
                <a:gd name="connsiteY83" fmla="*/ 1006844 h 2803644"/>
                <a:gd name="connsiteX84" fmla="*/ 268416 w 737512"/>
                <a:gd name="connsiteY84" fmla="*/ 1018902 h 2803644"/>
                <a:gd name="connsiteX85" fmla="*/ 266406 w 737512"/>
                <a:gd name="connsiteY85" fmla="*/ 1024931 h 2803644"/>
                <a:gd name="connsiteX86" fmla="*/ 262387 w 737512"/>
                <a:gd name="connsiteY86" fmla="*/ 1030960 h 2803644"/>
                <a:gd name="connsiteX87" fmla="*/ 256358 w 737512"/>
                <a:gd name="connsiteY87" fmla="*/ 1041009 h 2803644"/>
                <a:gd name="connsiteX88" fmla="*/ 248319 w 737512"/>
                <a:gd name="connsiteY88" fmla="*/ 1059096 h 2803644"/>
                <a:gd name="connsiteX89" fmla="*/ 244300 w 737512"/>
                <a:gd name="connsiteY89" fmla="*/ 1073163 h 2803644"/>
                <a:gd name="connsiteX90" fmla="*/ 236261 w 737512"/>
                <a:gd name="connsiteY90" fmla="*/ 1081202 h 2803644"/>
                <a:gd name="connsiteX91" fmla="*/ 232242 w 737512"/>
                <a:gd name="connsiteY91" fmla="*/ 1087231 h 2803644"/>
                <a:gd name="connsiteX92" fmla="*/ 230232 w 737512"/>
                <a:gd name="connsiteY92" fmla="*/ 1093260 h 2803644"/>
                <a:gd name="connsiteX93" fmla="*/ 226213 w 737512"/>
                <a:gd name="connsiteY93" fmla="*/ 1097280 h 2803644"/>
                <a:gd name="connsiteX94" fmla="*/ 224203 w 737512"/>
                <a:gd name="connsiteY94" fmla="*/ 1103309 h 2803644"/>
                <a:gd name="connsiteX95" fmla="*/ 216165 w 737512"/>
                <a:gd name="connsiteY95" fmla="*/ 1115367 h 2803644"/>
                <a:gd name="connsiteX96" fmla="*/ 214155 w 737512"/>
                <a:gd name="connsiteY96" fmla="*/ 1121396 h 2803644"/>
                <a:gd name="connsiteX97" fmla="*/ 206116 w 737512"/>
                <a:gd name="connsiteY97" fmla="*/ 1133454 h 2803644"/>
                <a:gd name="connsiteX98" fmla="*/ 198078 w 737512"/>
                <a:gd name="connsiteY98" fmla="*/ 1157570 h 2803644"/>
                <a:gd name="connsiteX99" fmla="*/ 196068 w 737512"/>
                <a:gd name="connsiteY99" fmla="*/ 1163599 h 2803644"/>
                <a:gd name="connsiteX100" fmla="*/ 194058 w 737512"/>
                <a:gd name="connsiteY100" fmla="*/ 1169628 h 2803644"/>
                <a:gd name="connsiteX101" fmla="*/ 186020 w 737512"/>
                <a:gd name="connsiteY101" fmla="*/ 1181686 h 2803644"/>
                <a:gd name="connsiteX102" fmla="*/ 182000 w 737512"/>
                <a:gd name="connsiteY102" fmla="*/ 1193744 h 2803644"/>
                <a:gd name="connsiteX103" fmla="*/ 177981 w 737512"/>
                <a:gd name="connsiteY103" fmla="*/ 1199773 h 2803644"/>
                <a:gd name="connsiteX104" fmla="*/ 175971 w 737512"/>
                <a:gd name="connsiteY104" fmla="*/ 1205802 h 2803644"/>
                <a:gd name="connsiteX105" fmla="*/ 171952 w 737512"/>
                <a:gd name="connsiteY105" fmla="*/ 1211831 h 2803644"/>
                <a:gd name="connsiteX106" fmla="*/ 163913 w 737512"/>
                <a:gd name="connsiteY106" fmla="*/ 1229918 h 2803644"/>
                <a:gd name="connsiteX107" fmla="*/ 159894 w 737512"/>
                <a:gd name="connsiteY107" fmla="*/ 1241976 h 2803644"/>
                <a:gd name="connsiteX108" fmla="*/ 157884 w 737512"/>
                <a:gd name="connsiteY108" fmla="*/ 1248005 h 2803644"/>
                <a:gd name="connsiteX109" fmla="*/ 145826 w 737512"/>
                <a:gd name="connsiteY109" fmla="*/ 1264082 h 2803644"/>
                <a:gd name="connsiteX110" fmla="*/ 141807 w 737512"/>
                <a:gd name="connsiteY110" fmla="*/ 1276140 h 2803644"/>
                <a:gd name="connsiteX111" fmla="*/ 139797 w 737512"/>
                <a:gd name="connsiteY111" fmla="*/ 1282169 h 2803644"/>
                <a:gd name="connsiteX112" fmla="*/ 135778 w 737512"/>
                <a:gd name="connsiteY112" fmla="*/ 1288198 h 2803644"/>
                <a:gd name="connsiteX113" fmla="*/ 129749 w 737512"/>
                <a:gd name="connsiteY113" fmla="*/ 1298247 h 2803644"/>
                <a:gd name="connsiteX114" fmla="*/ 123720 w 737512"/>
                <a:gd name="connsiteY114" fmla="*/ 1310305 h 2803644"/>
                <a:gd name="connsiteX115" fmla="*/ 119701 w 737512"/>
                <a:gd name="connsiteY115" fmla="*/ 1322363 h 2803644"/>
                <a:gd name="connsiteX116" fmla="*/ 117691 w 737512"/>
                <a:gd name="connsiteY116" fmla="*/ 1328392 h 2803644"/>
                <a:gd name="connsiteX117" fmla="*/ 111662 w 737512"/>
                <a:gd name="connsiteY117" fmla="*/ 1346479 h 2803644"/>
                <a:gd name="connsiteX118" fmla="*/ 109652 w 737512"/>
                <a:gd name="connsiteY118" fmla="*/ 1352508 h 2803644"/>
                <a:gd name="connsiteX119" fmla="*/ 105633 w 737512"/>
                <a:gd name="connsiteY119" fmla="*/ 1358537 h 2803644"/>
                <a:gd name="connsiteX120" fmla="*/ 103623 w 737512"/>
                <a:gd name="connsiteY120" fmla="*/ 1364566 h 2803644"/>
                <a:gd name="connsiteX121" fmla="*/ 95585 w 737512"/>
                <a:gd name="connsiteY121" fmla="*/ 1376624 h 2803644"/>
                <a:gd name="connsiteX122" fmla="*/ 91565 w 737512"/>
                <a:gd name="connsiteY122" fmla="*/ 1388682 h 2803644"/>
                <a:gd name="connsiteX123" fmla="*/ 89555 w 737512"/>
                <a:gd name="connsiteY123" fmla="*/ 1394711 h 2803644"/>
                <a:gd name="connsiteX124" fmla="*/ 85536 w 737512"/>
                <a:gd name="connsiteY124" fmla="*/ 1400740 h 2803644"/>
                <a:gd name="connsiteX125" fmla="*/ 81517 w 737512"/>
                <a:gd name="connsiteY125" fmla="*/ 1412798 h 2803644"/>
                <a:gd name="connsiteX126" fmla="*/ 79507 w 737512"/>
                <a:gd name="connsiteY126" fmla="*/ 1418827 h 2803644"/>
                <a:gd name="connsiteX127" fmla="*/ 75488 w 737512"/>
                <a:gd name="connsiteY127" fmla="*/ 1424856 h 2803644"/>
                <a:gd name="connsiteX128" fmla="*/ 71468 w 737512"/>
                <a:gd name="connsiteY128" fmla="*/ 1428875 h 2803644"/>
                <a:gd name="connsiteX129" fmla="*/ 57401 w 737512"/>
                <a:gd name="connsiteY129" fmla="*/ 1444952 h 2803644"/>
                <a:gd name="connsiteX130" fmla="*/ 49362 w 737512"/>
                <a:gd name="connsiteY130" fmla="*/ 1457011 h 2803644"/>
                <a:gd name="connsiteX131" fmla="*/ 45343 w 737512"/>
                <a:gd name="connsiteY131" fmla="*/ 1463040 h 2803644"/>
                <a:gd name="connsiteX132" fmla="*/ 41323 w 737512"/>
                <a:gd name="connsiteY132" fmla="*/ 1467059 h 2803644"/>
                <a:gd name="connsiteX133" fmla="*/ 35294 w 737512"/>
                <a:gd name="connsiteY133" fmla="*/ 1477107 h 2803644"/>
                <a:gd name="connsiteX134" fmla="*/ 33285 w 737512"/>
                <a:gd name="connsiteY134" fmla="*/ 1483136 h 2803644"/>
                <a:gd name="connsiteX135" fmla="*/ 29265 w 737512"/>
                <a:gd name="connsiteY135" fmla="*/ 1489165 h 2803644"/>
                <a:gd name="connsiteX136" fmla="*/ 25246 w 737512"/>
                <a:gd name="connsiteY136" fmla="*/ 1503233 h 2803644"/>
                <a:gd name="connsiteX137" fmla="*/ 21227 w 737512"/>
                <a:gd name="connsiteY137" fmla="*/ 1509262 h 2803644"/>
                <a:gd name="connsiteX138" fmla="*/ 322231 w 737512"/>
                <a:gd name="connsiteY138" fmla="*/ 2803644 h 2803644"/>
                <a:gd name="connsiteX139" fmla="*/ 737512 w 737512"/>
                <a:gd name="connsiteY139" fmla="*/ 2800316 h 2803644"/>
                <a:gd name="connsiteX140" fmla="*/ 718582 w 737512"/>
                <a:gd name="connsiteY140" fmla="*/ 0 h 2803644"/>
                <a:gd name="connsiteX0" fmla="*/ 714175 w 733105"/>
                <a:gd name="connsiteY0" fmla="*/ 0 h 2803644"/>
                <a:gd name="connsiteX1" fmla="*/ 671972 w 733105"/>
                <a:gd name="connsiteY1" fmla="*/ 78377 h 2803644"/>
                <a:gd name="connsiteX2" fmla="*/ 667953 w 733105"/>
                <a:gd name="connsiteY2" fmla="*/ 84406 h 2803644"/>
                <a:gd name="connsiteX3" fmla="*/ 629769 w 733105"/>
                <a:gd name="connsiteY3" fmla="*/ 176851 h 2803644"/>
                <a:gd name="connsiteX4" fmla="*/ 625750 w 733105"/>
                <a:gd name="connsiteY4" fmla="*/ 188909 h 2803644"/>
                <a:gd name="connsiteX5" fmla="*/ 623740 w 733105"/>
                <a:gd name="connsiteY5" fmla="*/ 194938 h 2803644"/>
                <a:gd name="connsiteX6" fmla="*/ 615701 w 733105"/>
                <a:gd name="connsiteY6" fmla="*/ 213025 h 2803644"/>
                <a:gd name="connsiteX7" fmla="*/ 611682 w 733105"/>
                <a:gd name="connsiteY7" fmla="*/ 225083 h 2803644"/>
                <a:gd name="connsiteX8" fmla="*/ 609672 w 733105"/>
                <a:gd name="connsiteY8" fmla="*/ 231112 h 2803644"/>
                <a:gd name="connsiteX9" fmla="*/ 605653 w 733105"/>
                <a:gd name="connsiteY9" fmla="*/ 237141 h 2803644"/>
                <a:gd name="connsiteX10" fmla="*/ 597614 w 733105"/>
                <a:gd name="connsiteY10" fmla="*/ 253218 h 2803644"/>
                <a:gd name="connsiteX11" fmla="*/ 591585 w 733105"/>
                <a:gd name="connsiteY11" fmla="*/ 263266 h 2803644"/>
                <a:gd name="connsiteX12" fmla="*/ 589576 w 733105"/>
                <a:gd name="connsiteY12" fmla="*/ 269295 h 2803644"/>
                <a:gd name="connsiteX13" fmla="*/ 581537 w 733105"/>
                <a:gd name="connsiteY13" fmla="*/ 279344 h 2803644"/>
                <a:gd name="connsiteX14" fmla="*/ 577518 w 733105"/>
                <a:gd name="connsiteY14" fmla="*/ 291402 h 2803644"/>
                <a:gd name="connsiteX15" fmla="*/ 573498 w 733105"/>
                <a:gd name="connsiteY15" fmla="*/ 303460 h 2803644"/>
                <a:gd name="connsiteX16" fmla="*/ 569479 w 733105"/>
                <a:gd name="connsiteY16" fmla="*/ 315518 h 2803644"/>
                <a:gd name="connsiteX17" fmla="*/ 561440 w 733105"/>
                <a:gd name="connsiteY17" fmla="*/ 327576 h 2803644"/>
                <a:gd name="connsiteX18" fmla="*/ 555411 w 733105"/>
                <a:gd name="connsiteY18" fmla="*/ 339634 h 2803644"/>
                <a:gd name="connsiteX19" fmla="*/ 549382 w 733105"/>
                <a:gd name="connsiteY19" fmla="*/ 351692 h 2803644"/>
                <a:gd name="connsiteX20" fmla="*/ 543353 w 733105"/>
                <a:gd name="connsiteY20" fmla="*/ 369779 h 2803644"/>
                <a:gd name="connsiteX21" fmla="*/ 541344 w 733105"/>
                <a:gd name="connsiteY21" fmla="*/ 375808 h 2803644"/>
                <a:gd name="connsiteX22" fmla="*/ 535315 w 733105"/>
                <a:gd name="connsiteY22" fmla="*/ 397914 h 2803644"/>
                <a:gd name="connsiteX23" fmla="*/ 531295 w 733105"/>
                <a:gd name="connsiteY23" fmla="*/ 409972 h 2803644"/>
                <a:gd name="connsiteX24" fmla="*/ 529286 w 733105"/>
                <a:gd name="connsiteY24" fmla="*/ 416001 h 2803644"/>
                <a:gd name="connsiteX25" fmla="*/ 525266 w 733105"/>
                <a:gd name="connsiteY25" fmla="*/ 420021 h 2803644"/>
                <a:gd name="connsiteX26" fmla="*/ 519237 w 733105"/>
                <a:gd name="connsiteY26" fmla="*/ 438108 h 2803644"/>
                <a:gd name="connsiteX27" fmla="*/ 517228 w 733105"/>
                <a:gd name="connsiteY27" fmla="*/ 444137 h 2803644"/>
                <a:gd name="connsiteX28" fmla="*/ 513208 w 733105"/>
                <a:gd name="connsiteY28" fmla="*/ 450166 h 2803644"/>
                <a:gd name="connsiteX29" fmla="*/ 509189 w 733105"/>
                <a:gd name="connsiteY29" fmla="*/ 462224 h 2803644"/>
                <a:gd name="connsiteX30" fmla="*/ 505170 w 733105"/>
                <a:gd name="connsiteY30" fmla="*/ 476291 h 2803644"/>
                <a:gd name="connsiteX31" fmla="*/ 501150 w 733105"/>
                <a:gd name="connsiteY31" fmla="*/ 482320 h 2803644"/>
                <a:gd name="connsiteX32" fmla="*/ 499141 w 733105"/>
                <a:gd name="connsiteY32" fmla="*/ 488349 h 2803644"/>
                <a:gd name="connsiteX33" fmla="*/ 495121 w 733105"/>
                <a:gd name="connsiteY33" fmla="*/ 492369 h 2803644"/>
                <a:gd name="connsiteX34" fmla="*/ 491102 w 733105"/>
                <a:gd name="connsiteY34" fmla="*/ 504427 h 2803644"/>
                <a:gd name="connsiteX35" fmla="*/ 483063 w 733105"/>
                <a:gd name="connsiteY35" fmla="*/ 516485 h 2803644"/>
                <a:gd name="connsiteX36" fmla="*/ 477034 w 733105"/>
                <a:gd name="connsiteY36" fmla="*/ 526533 h 2803644"/>
                <a:gd name="connsiteX37" fmla="*/ 475025 w 733105"/>
                <a:gd name="connsiteY37" fmla="*/ 532562 h 2803644"/>
                <a:gd name="connsiteX38" fmla="*/ 466986 w 733105"/>
                <a:gd name="connsiteY38" fmla="*/ 544620 h 2803644"/>
                <a:gd name="connsiteX39" fmla="*/ 458947 w 733105"/>
                <a:gd name="connsiteY39" fmla="*/ 572756 h 2803644"/>
                <a:gd name="connsiteX40" fmla="*/ 454928 w 733105"/>
                <a:gd name="connsiteY40" fmla="*/ 578785 h 2803644"/>
                <a:gd name="connsiteX41" fmla="*/ 450908 w 733105"/>
                <a:gd name="connsiteY41" fmla="*/ 590843 h 2803644"/>
                <a:gd name="connsiteX42" fmla="*/ 442870 w 733105"/>
                <a:gd name="connsiteY42" fmla="*/ 602901 h 2803644"/>
                <a:gd name="connsiteX43" fmla="*/ 438850 w 733105"/>
                <a:gd name="connsiteY43" fmla="*/ 608930 h 2803644"/>
                <a:gd name="connsiteX44" fmla="*/ 430812 w 733105"/>
                <a:gd name="connsiteY44" fmla="*/ 627017 h 2803644"/>
                <a:gd name="connsiteX45" fmla="*/ 428802 w 733105"/>
                <a:gd name="connsiteY45" fmla="*/ 635055 h 2803644"/>
                <a:gd name="connsiteX46" fmla="*/ 422773 w 733105"/>
                <a:gd name="connsiteY46" fmla="*/ 653142 h 2803644"/>
                <a:gd name="connsiteX47" fmla="*/ 420763 w 733105"/>
                <a:gd name="connsiteY47" fmla="*/ 659171 h 2803644"/>
                <a:gd name="connsiteX48" fmla="*/ 418754 w 733105"/>
                <a:gd name="connsiteY48" fmla="*/ 665200 h 2803644"/>
                <a:gd name="connsiteX49" fmla="*/ 414734 w 733105"/>
                <a:gd name="connsiteY49" fmla="*/ 671229 h 2803644"/>
                <a:gd name="connsiteX50" fmla="*/ 412725 w 733105"/>
                <a:gd name="connsiteY50" fmla="*/ 677258 h 2803644"/>
                <a:gd name="connsiteX51" fmla="*/ 408705 w 733105"/>
                <a:gd name="connsiteY51" fmla="*/ 681278 h 2803644"/>
                <a:gd name="connsiteX52" fmla="*/ 404686 w 733105"/>
                <a:gd name="connsiteY52" fmla="*/ 687307 h 2803644"/>
                <a:gd name="connsiteX53" fmla="*/ 402676 w 733105"/>
                <a:gd name="connsiteY53" fmla="*/ 693336 h 2803644"/>
                <a:gd name="connsiteX54" fmla="*/ 398657 w 733105"/>
                <a:gd name="connsiteY54" fmla="*/ 699365 h 2803644"/>
                <a:gd name="connsiteX55" fmla="*/ 390618 w 733105"/>
                <a:gd name="connsiteY55" fmla="*/ 717452 h 2803644"/>
                <a:gd name="connsiteX56" fmla="*/ 384589 w 733105"/>
                <a:gd name="connsiteY56" fmla="*/ 737549 h 2803644"/>
                <a:gd name="connsiteX57" fmla="*/ 382580 w 733105"/>
                <a:gd name="connsiteY57" fmla="*/ 743578 h 2803644"/>
                <a:gd name="connsiteX58" fmla="*/ 378560 w 733105"/>
                <a:gd name="connsiteY58" fmla="*/ 749607 h 2803644"/>
                <a:gd name="connsiteX59" fmla="*/ 370522 w 733105"/>
                <a:gd name="connsiteY59" fmla="*/ 773723 h 2803644"/>
                <a:gd name="connsiteX60" fmla="*/ 368512 w 733105"/>
                <a:gd name="connsiteY60" fmla="*/ 779752 h 2803644"/>
                <a:gd name="connsiteX61" fmla="*/ 366502 w 733105"/>
                <a:gd name="connsiteY61" fmla="*/ 785781 h 2803644"/>
                <a:gd name="connsiteX62" fmla="*/ 362483 w 733105"/>
                <a:gd name="connsiteY62" fmla="*/ 799848 h 2803644"/>
                <a:gd name="connsiteX63" fmla="*/ 358464 w 733105"/>
                <a:gd name="connsiteY63" fmla="*/ 805877 h 2803644"/>
                <a:gd name="connsiteX64" fmla="*/ 352435 w 733105"/>
                <a:gd name="connsiteY64" fmla="*/ 815926 h 2803644"/>
                <a:gd name="connsiteX65" fmla="*/ 348415 w 733105"/>
                <a:gd name="connsiteY65" fmla="*/ 827984 h 2803644"/>
                <a:gd name="connsiteX66" fmla="*/ 344396 w 733105"/>
                <a:gd name="connsiteY66" fmla="*/ 834013 h 2803644"/>
                <a:gd name="connsiteX67" fmla="*/ 340377 w 733105"/>
                <a:gd name="connsiteY67" fmla="*/ 846071 h 2803644"/>
                <a:gd name="connsiteX68" fmla="*/ 338367 w 733105"/>
                <a:gd name="connsiteY68" fmla="*/ 852100 h 2803644"/>
                <a:gd name="connsiteX69" fmla="*/ 334348 w 733105"/>
                <a:gd name="connsiteY69" fmla="*/ 858129 h 2803644"/>
                <a:gd name="connsiteX70" fmla="*/ 328319 w 733105"/>
                <a:gd name="connsiteY70" fmla="*/ 876216 h 2803644"/>
                <a:gd name="connsiteX71" fmla="*/ 326309 w 733105"/>
                <a:gd name="connsiteY71" fmla="*/ 882245 h 2803644"/>
                <a:gd name="connsiteX72" fmla="*/ 320280 w 733105"/>
                <a:gd name="connsiteY72" fmla="*/ 888274 h 2803644"/>
                <a:gd name="connsiteX73" fmla="*/ 312241 w 733105"/>
                <a:gd name="connsiteY73" fmla="*/ 906361 h 2803644"/>
                <a:gd name="connsiteX74" fmla="*/ 308222 w 733105"/>
                <a:gd name="connsiteY74" fmla="*/ 918419 h 2803644"/>
                <a:gd name="connsiteX75" fmla="*/ 304203 w 733105"/>
                <a:gd name="connsiteY75" fmla="*/ 924448 h 2803644"/>
                <a:gd name="connsiteX76" fmla="*/ 300183 w 733105"/>
                <a:gd name="connsiteY76" fmla="*/ 936506 h 2803644"/>
                <a:gd name="connsiteX77" fmla="*/ 294154 w 733105"/>
                <a:gd name="connsiteY77" fmla="*/ 948564 h 2803644"/>
                <a:gd name="connsiteX78" fmla="*/ 290135 w 733105"/>
                <a:gd name="connsiteY78" fmla="*/ 954593 h 2803644"/>
                <a:gd name="connsiteX79" fmla="*/ 286116 w 733105"/>
                <a:gd name="connsiteY79" fmla="*/ 966651 h 2803644"/>
                <a:gd name="connsiteX80" fmla="*/ 278077 w 733105"/>
                <a:gd name="connsiteY80" fmla="*/ 990767 h 2803644"/>
                <a:gd name="connsiteX81" fmla="*/ 276067 w 733105"/>
                <a:gd name="connsiteY81" fmla="*/ 996796 h 2803644"/>
                <a:gd name="connsiteX82" fmla="*/ 274058 w 733105"/>
                <a:gd name="connsiteY82" fmla="*/ 1002825 h 2803644"/>
                <a:gd name="connsiteX83" fmla="*/ 270038 w 733105"/>
                <a:gd name="connsiteY83" fmla="*/ 1006844 h 2803644"/>
                <a:gd name="connsiteX84" fmla="*/ 264009 w 733105"/>
                <a:gd name="connsiteY84" fmla="*/ 1018902 h 2803644"/>
                <a:gd name="connsiteX85" fmla="*/ 261999 w 733105"/>
                <a:gd name="connsiteY85" fmla="*/ 1024931 h 2803644"/>
                <a:gd name="connsiteX86" fmla="*/ 257980 w 733105"/>
                <a:gd name="connsiteY86" fmla="*/ 1030960 h 2803644"/>
                <a:gd name="connsiteX87" fmla="*/ 251951 w 733105"/>
                <a:gd name="connsiteY87" fmla="*/ 1041009 h 2803644"/>
                <a:gd name="connsiteX88" fmla="*/ 243912 w 733105"/>
                <a:gd name="connsiteY88" fmla="*/ 1059096 h 2803644"/>
                <a:gd name="connsiteX89" fmla="*/ 239893 w 733105"/>
                <a:gd name="connsiteY89" fmla="*/ 1073163 h 2803644"/>
                <a:gd name="connsiteX90" fmla="*/ 231854 w 733105"/>
                <a:gd name="connsiteY90" fmla="*/ 1081202 h 2803644"/>
                <a:gd name="connsiteX91" fmla="*/ 227835 w 733105"/>
                <a:gd name="connsiteY91" fmla="*/ 1087231 h 2803644"/>
                <a:gd name="connsiteX92" fmla="*/ 225825 w 733105"/>
                <a:gd name="connsiteY92" fmla="*/ 1093260 h 2803644"/>
                <a:gd name="connsiteX93" fmla="*/ 221806 w 733105"/>
                <a:gd name="connsiteY93" fmla="*/ 1097280 h 2803644"/>
                <a:gd name="connsiteX94" fmla="*/ 219796 w 733105"/>
                <a:gd name="connsiteY94" fmla="*/ 1103309 h 2803644"/>
                <a:gd name="connsiteX95" fmla="*/ 211758 w 733105"/>
                <a:gd name="connsiteY95" fmla="*/ 1115367 h 2803644"/>
                <a:gd name="connsiteX96" fmla="*/ 209748 w 733105"/>
                <a:gd name="connsiteY96" fmla="*/ 1121396 h 2803644"/>
                <a:gd name="connsiteX97" fmla="*/ 201709 w 733105"/>
                <a:gd name="connsiteY97" fmla="*/ 1133454 h 2803644"/>
                <a:gd name="connsiteX98" fmla="*/ 193671 w 733105"/>
                <a:gd name="connsiteY98" fmla="*/ 1157570 h 2803644"/>
                <a:gd name="connsiteX99" fmla="*/ 191661 w 733105"/>
                <a:gd name="connsiteY99" fmla="*/ 1163599 h 2803644"/>
                <a:gd name="connsiteX100" fmla="*/ 189651 w 733105"/>
                <a:gd name="connsiteY100" fmla="*/ 1169628 h 2803644"/>
                <a:gd name="connsiteX101" fmla="*/ 181613 w 733105"/>
                <a:gd name="connsiteY101" fmla="*/ 1181686 h 2803644"/>
                <a:gd name="connsiteX102" fmla="*/ 177593 w 733105"/>
                <a:gd name="connsiteY102" fmla="*/ 1193744 h 2803644"/>
                <a:gd name="connsiteX103" fmla="*/ 173574 w 733105"/>
                <a:gd name="connsiteY103" fmla="*/ 1199773 h 2803644"/>
                <a:gd name="connsiteX104" fmla="*/ 171564 w 733105"/>
                <a:gd name="connsiteY104" fmla="*/ 1205802 h 2803644"/>
                <a:gd name="connsiteX105" fmla="*/ 167545 w 733105"/>
                <a:gd name="connsiteY105" fmla="*/ 1211831 h 2803644"/>
                <a:gd name="connsiteX106" fmla="*/ 159506 w 733105"/>
                <a:gd name="connsiteY106" fmla="*/ 1229918 h 2803644"/>
                <a:gd name="connsiteX107" fmla="*/ 155487 w 733105"/>
                <a:gd name="connsiteY107" fmla="*/ 1241976 h 2803644"/>
                <a:gd name="connsiteX108" fmla="*/ 153477 w 733105"/>
                <a:gd name="connsiteY108" fmla="*/ 1248005 h 2803644"/>
                <a:gd name="connsiteX109" fmla="*/ 141419 w 733105"/>
                <a:gd name="connsiteY109" fmla="*/ 1264082 h 2803644"/>
                <a:gd name="connsiteX110" fmla="*/ 137400 w 733105"/>
                <a:gd name="connsiteY110" fmla="*/ 1276140 h 2803644"/>
                <a:gd name="connsiteX111" fmla="*/ 135390 w 733105"/>
                <a:gd name="connsiteY111" fmla="*/ 1282169 h 2803644"/>
                <a:gd name="connsiteX112" fmla="*/ 131371 w 733105"/>
                <a:gd name="connsiteY112" fmla="*/ 1288198 h 2803644"/>
                <a:gd name="connsiteX113" fmla="*/ 125342 w 733105"/>
                <a:gd name="connsiteY113" fmla="*/ 1298247 h 2803644"/>
                <a:gd name="connsiteX114" fmla="*/ 119313 w 733105"/>
                <a:gd name="connsiteY114" fmla="*/ 1310305 h 2803644"/>
                <a:gd name="connsiteX115" fmla="*/ 115294 w 733105"/>
                <a:gd name="connsiteY115" fmla="*/ 1322363 h 2803644"/>
                <a:gd name="connsiteX116" fmla="*/ 113284 w 733105"/>
                <a:gd name="connsiteY116" fmla="*/ 1328392 h 2803644"/>
                <a:gd name="connsiteX117" fmla="*/ 107255 w 733105"/>
                <a:gd name="connsiteY117" fmla="*/ 1346479 h 2803644"/>
                <a:gd name="connsiteX118" fmla="*/ 105245 w 733105"/>
                <a:gd name="connsiteY118" fmla="*/ 1352508 h 2803644"/>
                <a:gd name="connsiteX119" fmla="*/ 101226 w 733105"/>
                <a:gd name="connsiteY119" fmla="*/ 1358537 h 2803644"/>
                <a:gd name="connsiteX120" fmla="*/ 99216 w 733105"/>
                <a:gd name="connsiteY120" fmla="*/ 1364566 h 2803644"/>
                <a:gd name="connsiteX121" fmla="*/ 91178 w 733105"/>
                <a:gd name="connsiteY121" fmla="*/ 1376624 h 2803644"/>
                <a:gd name="connsiteX122" fmla="*/ 87158 w 733105"/>
                <a:gd name="connsiteY122" fmla="*/ 1388682 h 2803644"/>
                <a:gd name="connsiteX123" fmla="*/ 85148 w 733105"/>
                <a:gd name="connsiteY123" fmla="*/ 1394711 h 2803644"/>
                <a:gd name="connsiteX124" fmla="*/ 81129 w 733105"/>
                <a:gd name="connsiteY124" fmla="*/ 1400740 h 2803644"/>
                <a:gd name="connsiteX125" fmla="*/ 77110 w 733105"/>
                <a:gd name="connsiteY125" fmla="*/ 1412798 h 2803644"/>
                <a:gd name="connsiteX126" fmla="*/ 75100 w 733105"/>
                <a:gd name="connsiteY126" fmla="*/ 1418827 h 2803644"/>
                <a:gd name="connsiteX127" fmla="*/ 71081 w 733105"/>
                <a:gd name="connsiteY127" fmla="*/ 1424856 h 2803644"/>
                <a:gd name="connsiteX128" fmla="*/ 67061 w 733105"/>
                <a:gd name="connsiteY128" fmla="*/ 1428875 h 2803644"/>
                <a:gd name="connsiteX129" fmla="*/ 52994 w 733105"/>
                <a:gd name="connsiteY129" fmla="*/ 1444952 h 2803644"/>
                <a:gd name="connsiteX130" fmla="*/ 44955 w 733105"/>
                <a:gd name="connsiteY130" fmla="*/ 1457011 h 2803644"/>
                <a:gd name="connsiteX131" fmla="*/ 40936 w 733105"/>
                <a:gd name="connsiteY131" fmla="*/ 1463040 h 2803644"/>
                <a:gd name="connsiteX132" fmla="*/ 36916 w 733105"/>
                <a:gd name="connsiteY132" fmla="*/ 1467059 h 2803644"/>
                <a:gd name="connsiteX133" fmla="*/ 30887 w 733105"/>
                <a:gd name="connsiteY133" fmla="*/ 1477107 h 2803644"/>
                <a:gd name="connsiteX134" fmla="*/ 28878 w 733105"/>
                <a:gd name="connsiteY134" fmla="*/ 1483136 h 2803644"/>
                <a:gd name="connsiteX135" fmla="*/ 24858 w 733105"/>
                <a:gd name="connsiteY135" fmla="*/ 1489165 h 2803644"/>
                <a:gd name="connsiteX136" fmla="*/ 20839 w 733105"/>
                <a:gd name="connsiteY136" fmla="*/ 1503233 h 2803644"/>
                <a:gd name="connsiteX137" fmla="*/ 317824 w 733105"/>
                <a:gd name="connsiteY137" fmla="*/ 2803644 h 2803644"/>
                <a:gd name="connsiteX138" fmla="*/ 733105 w 733105"/>
                <a:gd name="connsiteY138" fmla="*/ 2800316 h 2803644"/>
                <a:gd name="connsiteX139" fmla="*/ 714175 w 733105"/>
                <a:gd name="connsiteY139" fmla="*/ 0 h 2803644"/>
                <a:gd name="connsiteX0" fmla="*/ 689317 w 708247"/>
                <a:gd name="connsiteY0" fmla="*/ 0 h 2803644"/>
                <a:gd name="connsiteX1" fmla="*/ 647114 w 708247"/>
                <a:gd name="connsiteY1" fmla="*/ 78377 h 2803644"/>
                <a:gd name="connsiteX2" fmla="*/ 643095 w 708247"/>
                <a:gd name="connsiteY2" fmla="*/ 84406 h 2803644"/>
                <a:gd name="connsiteX3" fmla="*/ 604911 w 708247"/>
                <a:gd name="connsiteY3" fmla="*/ 176851 h 2803644"/>
                <a:gd name="connsiteX4" fmla="*/ 600892 w 708247"/>
                <a:gd name="connsiteY4" fmla="*/ 188909 h 2803644"/>
                <a:gd name="connsiteX5" fmla="*/ 598882 w 708247"/>
                <a:gd name="connsiteY5" fmla="*/ 194938 h 2803644"/>
                <a:gd name="connsiteX6" fmla="*/ 590843 w 708247"/>
                <a:gd name="connsiteY6" fmla="*/ 213025 h 2803644"/>
                <a:gd name="connsiteX7" fmla="*/ 586824 w 708247"/>
                <a:gd name="connsiteY7" fmla="*/ 225083 h 2803644"/>
                <a:gd name="connsiteX8" fmla="*/ 584814 w 708247"/>
                <a:gd name="connsiteY8" fmla="*/ 231112 h 2803644"/>
                <a:gd name="connsiteX9" fmla="*/ 580795 w 708247"/>
                <a:gd name="connsiteY9" fmla="*/ 237141 h 2803644"/>
                <a:gd name="connsiteX10" fmla="*/ 572756 w 708247"/>
                <a:gd name="connsiteY10" fmla="*/ 253218 h 2803644"/>
                <a:gd name="connsiteX11" fmla="*/ 566727 w 708247"/>
                <a:gd name="connsiteY11" fmla="*/ 263266 h 2803644"/>
                <a:gd name="connsiteX12" fmla="*/ 564718 w 708247"/>
                <a:gd name="connsiteY12" fmla="*/ 269295 h 2803644"/>
                <a:gd name="connsiteX13" fmla="*/ 556679 w 708247"/>
                <a:gd name="connsiteY13" fmla="*/ 279344 h 2803644"/>
                <a:gd name="connsiteX14" fmla="*/ 552660 w 708247"/>
                <a:gd name="connsiteY14" fmla="*/ 291402 h 2803644"/>
                <a:gd name="connsiteX15" fmla="*/ 548640 w 708247"/>
                <a:gd name="connsiteY15" fmla="*/ 303460 h 2803644"/>
                <a:gd name="connsiteX16" fmla="*/ 544621 w 708247"/>
                <a:gd name="connsiteY16" fmla="*/ 315518 h 2803644"/>
                <a:gd name="connsiteX17" fmla="*/ 536582 w 708247"/>
                <a:gd name="connsiteY17" fmla="*/ 327576 h 2803644"/>
                <a:gd name="connsiteX18" fmla="*/ 530553 w 708247"/>
                <a:gd name="connsiteY18" fmla="*/ 339634 h 2803644"/>
                <a:gd name="connsiteX19" fmla="*/ 524524 w 708247"/>
                <a:gd name="connsiteY19" fmla="*/ 351692 h 2803644"/>
                <a:gd name="connsiteX20" fmla="*/ 518495 w 708247"/>
                <a:gd name="connsiteY20" fmla="*/ 369779 h 2803644"/>
                <a:gd name="connsiteX21" fmla="*/ 516486 w 708247"/>
                <a:gd name="connsiteY21" fmla="*/ 375808 h 2803644"/>
                <a:gd name="connsiteX22" fmla="*/ 510457 w 708247"/>
                <a:gd name="connsiteY22" fmla="*/ 397914 h 2803644"/>
                <a:gd name="connsiteX23" fmla="*/ 506437 w 708247"/>
                <a:gd name="connsiteY23" fmla="*/ 409972 h 2803644"/>
                <a:gd name="connsiteX24" fmla="*/ 504428 w 708247"/>
                <a:gd name="connsiteY24" fmla="*/ 416001 h 2803644"/>
                <a:gd name="connsiteX25" fmla="*/ 500408 w 708247"/>
                <a:gd name="connsiteY25" fmla="*/ 420021 h 2803644"/>
                <a:gd name="connsiteX26" fmla="*/ 494379 w 708247"/>
                <a:gd name="connsiteY26" fmla="*/ 438108 h 2803644"/>
                <a:gd name="connsiteX27" fmla="*/ 492370 w 708247"/>
                <a:gd name="connsiteY27" fmla="*/ 444137 h 2803644"/>
                <a:gd name="connsiteX28" fmla="*/ 488350 w 708247"/>
                <a:gd name="connsiteY28" fmla="*/ 450166 h 2803644"/>
                <a:gd name="connsiteX29" fmla="*/ 484331 w 708247"/>
                <a:gd name="connsiteY29" fmla="*/ 462224 h 2803644"/>
                <a:gd name="connsiteX30" fmla="*/ 480312 w 708247"/>
                <a:gd name="connsiteY30" fmla="*/ 476291 h 2803644"/>
                <a:gd name="connsiteX31" fmla="*/ 476292 w 708247"/>
                <a:gd name="connsiteY31" fmla="*/ 482320 h 2803644"/>
                <a:gd name="connsiteX32" fmla="*/ 474283 w 708247"/>
                <a:gd name="connsiteY32" fmla="*/ 488349 h 2803644"/>
                <a:gd name="connsiteX33" fmla="*/ 470263 w 708247"/>
                <a:gd name="connsiteY33" fmla="*/ 492369 h 2803644"/>
                <a:gd name="connsiteX34" fmla="*/ 466244 w 708247"/>
                <a:gd name="connsiteY34" fmla="*/ 504427 h 2803644"/>
                <a:gd name="connsiteX35" fmla="*/ 458205 w 708247"/>
                <a:gd name="connsiteY35" fmla="*/ 516485 h 2803644"/>
                <a:gd name="connsiteX36" fmla="*/ 452176 w 708247"/>
                <a:gd name="connsiteY36" fmla="*/ 526533 h 2803644"/>
                <a:gd name="connsiteX37" fmla="*/ 450167 w 708247"/>
                <a:gd name="connsiteY37" fmla="*/ 532562 h 2803644"/>
                <a:gd name="connsiteX38" fmla="*/ 442128 w 708247"/>
                <a:gd name="connsiteY38" fmla="*/ 544620 h 2803644"/>
                <a:gd name="connsiteX39" fmla="*/ 434089 w 708247"/>
                <a:gd name="connsiteY39" fmla="*/ 572756 h 2803644"/>
                <a:gd name="connsiteX40" fmla="*/ 430070 w 708247"/>
                <a:gd name="connsiteY40" fmla="*/ 578785 h 2803644"/>
                <a:gd name="connsiteX41" fmla="*/ 426050 w 708247"/>
                <a:gd name="connsiteY41" fmla="*/ 590843 h 2803644"/>
                <a:gd name="connsiteX42" fmla="*/ 418012 w 708247"/>
                <a:gd name="connsiteY42" fmla="*/ 602901 h 2803644"/>
                <a:gd name="connsiteX43" fmla="*/ 413992 w 708247"/>
                <a:gd name="connsiteY43" fmla="*/ 608930 h 2803644"/>
                <a:gd name="connsiteX44" fmla="*/ 405954 w 708247"/>
                <a:gd name="connsiteY44" fmla="*/ 627017 h 2803644"/>
                <a:gd name="connsiteX45" fmla="*/ 403944 w 708247"/>
                <a:gd name="connsiteY45" fmla="*/ 635055 h 2803644"/>
                <a:gd name="connsiteX46" fmla="*/ 397915 w 708247"/>
                <a:gd name="connsiteY46" fmla="*/ 653142 h 2803644"/>
                <a:gd name="connsiteX47" fmla="*/ 395905 w 708247"/>
                <a:gd name="connsiteY47" fmla="*/ 659171 h 2803644"/>
                <a:gd name="connsiteX48" fmla="*/ 393896 w 708247"/>
                <a:gd name="connsiteY48" fmla="*/ 665200 h 2803644"/>
                <a:gd name="connsiteX49" fmla="*/ 389876 w 708247"/>
                <a:gd name="connsiteY49" fmla="*/ 671229 h 2803644"/>
                <a:gd name="connsiteX50" fmla="*/ 387867 w 708247"/>
                <a:gd name="connsiteY50" fmla="*/ 677258 h 2803644"/>
                <a:gd name="connsiteX51" fmla="*/ 383847 w 708247"/>
                <a:gd name="connsiteY51" fmla="*/ 681278 h 2803644"/>
                <a:gd name="connsiteX52" fmla="*/ 379828 w 708247"/>
                <a:gd name="connsiteY52" fmla="*/ 687307 h 2803644"/>
                <a:gd name="connsiteX53" fmla="*/ 377818 w 708247"/>
                <a:gd name="connsiteY53" fmla="*/ 693336 h 2803644"/>
                <a:gd name="connsiteX54" fmla="*/ 373799 w 708247"/>
                <a:gd name="connsiteY54" fmla="*/ 699365 h 2803644"/>
                <a:gd name="connsiteX55" fmla="*/ 365760 w 708247"/>
                <a:gd name="connsiteY55" fmla="*/ 717452 h 2803644"/>
                <a:gd name="connsiteX56" fmla="*/ 359731 w 708247"/>
                <a:gd name="connsiteY56" fmla="*/ 737549 h 2803644"/>
                <a:gd name="connsiteX57" fmla="*/ 357722 w 708247"/>
                <a:gd name="connsiteY57" fmla="*/ 743578 h 2803644"/>
                <a:gd name="connsiteX58" fmla="*/ 353702 w 708247"/>
                <a:gd name="connsiteY58" fmla="*/ 749607 h 2803644"/>
                <a:gd name="connsiteX59" fmla="*/ 345664 w 708247"/>
                <a:gd name="connsiteY59" fmla="*/ 773723 h 2803644"/>
                <a:gd name="connsiteX60" fmla="*/ 343654 w 708247"/>
                <a:gd name="connsiteY60" fmla="*/ 779752 h 2803644"/>
                <a:gd name="connsiteX61" fmla="*/ 341644 w 708247"/>
                <a:gd name="connsiteY61" fmla="*/ 785781 h 2803644"/>
                <a:gd name="connsiteX62" fmla="*/ 337625 w 708247"/>
                <a:gd name="connsiteY62" fmla="*/ 799848 h 2803644"/>
                <a:gd name="connsiteX63" fmla="*/ 333606 w 708247"/>
                <a:gd name="connsiteY63" fmla="*/ 805877 h 2803644"/>
                <a:gd name="connsiteX64" fmla="*/ 327577 w 708247"/>
                <a:gd name="connsiteY64" fmla="*/ 815926 h 2803644"/>
                <a:gd name="connsiteX65" fmla="*/ 323557 w 708247"/>
                <a:gd name="connsiteY65" fmla="*/ 827984 h 2803644"/>
                <a:gd name="connsiteX66" fmla="*/ 319538 w 708247"/>
                <a:gd name="connsiteY66" fmla="*/ 834013 h 2803644"/>
                <a:gd name="connsiteX67" fmla="*/ 315519 w 708247"/>
                <a:gd name="connsiteY67" fmla="*/ 846071 h 2803644"/>
                <a:gd name="connsiteX68" fmla="*/ 313509 w 708247"/>
                <a:gd name="connsiteY68" fmla="*/ 852100 h 2803644"/>
                <a:gd name="connsiteX69" fmla="*/ 309490 w 708247"/>
                <a:gd name="connsiteY69" fmla="*/ 858129 h 2803644"/>
                <a:gd name="connsiteX70" fmla="*/ 303461 w 708247"/>
                <a:gd name="connsiteY70" fmla="*/ 876216 h 2803644"/>
                <a:gd name="connsiteX71" fmla="*/ 301451 w 708247"/>
                <a:gd name="connsiteY71" fmla="*/ 882245 h 2803644"/>
                <a:gd name="connsiteX72" fmla="*/ 295422 w 708247"/>
                <a:gd name="connsiteY72" fmla="*/ 888274 h 2803644"/>
                <a:gd name="connsiteX73" fmla="*/ 287383 w 708247"/>
                <a:gd name="connsiteY73" fmla="*/ 906361 h 2803644"/>
                <a:gd name="connsiteX74" fmla="*/ 283364 w 708247"/>
                <a:gd name="connsiteY74" fmla="*/ 918419 h 2803644"/>
                <a:gd name="connsiteX75" fmla="*/ 279345 w 708247"/>
                <a:gd name="connsiteY75" fmla="*/ 924448 h 2803644"/>
                <a:gd name="connsiteX76" fmla="*/ 275325 w 708247"/>
                <a:gd name="connsiteY76" fmla="*/ 936506 h 2803644"/>
                <a:gd name="connsiteX77" fmla="*/ 269296 w 708247"/>
                <a:gd name="connsiteY77" fmla="*/ 948564 h 2803644"/>
                <a:gd name="connsiteX78" fmla="*/ 265277 w 708247"/>
                <a:gd name="connsiteY78" fmla="*/ 954593 h 2803644"/>
                <a:gd name="connsiteX79" fmla="*/ 261258 w 708247"/>
                <a:gd name="connsiteY79" fmla="*/ 966651 h 2803644"/>
                <a:gd name="connsiteX80" fmla="*/ 253219 w 708247"/>
                <a:gd name="connsiteY80" fmla="*/ 990767 h 2803644"/>
                <a:gd name="connsiteX81" fmla="*/ 251209 w 708247"/>
                <a:gd name="connsiteY81" fmla="*/ 996796 h 2803644"/>
                <a:gd name="connsiteX82" fmla="*/ 249200 w 708247"/>
                <a:gd name="connsiteY82" fmla="*/ 1002825 h 2803644"/>
                <a:gd name="connsiteX83" fmla="*/ 245180 w 708247"/>
                <a:gd name="connsiteY83" fmla="*/ 1006844 h 2803644"/>
                <a:gd name="connsiteX84" fmla="*/ 239151 w 708247"/>
                <a:gd name="connsiteY84" fmla="*/ 1018902 h 2803644"/>
                <a:gd name="connsiteX85" fmla="*/ 237141 w 708247"/>
                <a:gd name="connsiteY85" fmla="*/ 1024931 h 2803644"/>
                <a:gd name="connsiteX86" fmla="*/ 233122 w 708247"/>
                <a:gd name="connsiteY86" fmla="*/ 1030960 h 2803644"/>
                <a:gd name="connsiteX87" fmla="*/ 227093 w 708247"/>
                <a:gd name="connsiteY87" fmla="*/ 1041009 h 2803644"/>
                <a:gd name="connsiteX88" fmla="*/ 219054 w 708247"/>
                <a:gd name="connsiteY88" fmla="*/ 1059096 h 2803644"/>
                <a:gd name="connsiteX89" fmla="*/ 215035 w 708247"/>
                <a:gd name="connsiteY89" fmla="*/ 1073163 h 2803644"/>
                <a:gd name="connsiteX90" fmla="*/ 206996 w 708247"/>
                <a:gd name="connsiteY90" fmla="*/ 1081202 h 2803644"/>
                <a:gd name="connsiteX91" fmla="*/ 202977 w 708247"/>
                <a:gd name="connsiteY91" fmla="*/ 1087231 h 2803644"/>
                <a:gd name="connsiteX92" fmla="*/ 200967 w 708247"/>
                <a:gd name="connsiteY92" fmla="*/ 1093260 h 2803644"/>
                <a:gd name="connsiteX93" fmla="*/ 196948 w 708247"/>
                <a:gd name="connsiteY93" fmla="*/ 1097280 h 2803644"/>
                <a:gd name="connsiteX94" fmla="*/ 194938 w 708247"/>
                <a:gd name="connsiteY94" fmla="*/ 1103309 h 2803644"/>
                <a:gd name="connsiteX95" fmla="*/ 186900 w 708247"/>
                <a:gd name="connsiteY95" fmla="*/ 1115367 h 2803644"/>
                <a:gd name="connsiteX96" fmla="*/ 184890 w 708247"/>
                <a:gd name="connsiteY96" fmla="*/ 1121396 h 2803644"/>
                <a:gd name="connsiteX97" fmla="*/ 176851 w 708247"/>
                <a:gd name="connsiteY97" fmla="*/ 1133454 h 2803644"/>
                <a:gd name="connsiteX98" fmla="*/ 168813 w 708247"/>
                <a:gd name="connsiteY98" fmla="*/ 1157570 h 2803644"/>
                <a:gd name="connsiteX99" fmla="*/ 166803 w 708247"/>
                <a:gd name="connsiteY99" fmla="*/ 1163599 h 2803644"/>
                <a:gd name="connsiteX100" fmla="*/ 164793 w 708247"/>
                <a:gd name="connsiteY100" fmla="*/ 1169628 h 2803644"/>
                <a:gd name="connsiteX101" fmla="*/ 156755 w 708247"/>
                <a:gd name="connsiteY101" fmla="*/ 1181686 h 2803644"/>
                <a:gd name="connsiteX102" fmla="*/ 152735 w 708247"/>
                <a:gd name="connsiteY102" fmla="*/ 1193744 h 2803644"/>
                <a:gd name="connsiteX103" fmla="*/ 148716 w 708247"/>
                <a:gd name="connsiteY103" fmla="*/ 1199773 h 2803644"/>
                <a:gd name="connsiteX104" fmla="*/ 146706 w 708247"/>
                <a:gd name="connsiteY104" fmla="*/ 1205802 h 2803644"/>
                <a:gd name="connsiteX105" fmla="*/ 142687 w 708247"/>
                <a:gd name="connsiteY105" fmla="*/ 1211831 h 2803644"/>
                <a:gd name="connsiteX106" fmla="*/ 134648 w 708247"/>
                <a:gd name="connsiteY106" fmla="*/ 1229918 h 2803644"/>
                <a:gd name="connsiteX107" fmla="*/ 130629 w 708247"/>
                <a:gd name="connsiteY107" fmla="*/ 1241976 h 2803644"/>
                <a:gd name="connsiteX108" fmla="*/ 128619 w 708247"/>
                <a:gd name="connsiteY108" fmla="*/ 1248005 h 2803644"/>
                <a:gd name="connsiteX109" fmla="*/ 116561 w 708247"/>
                <a:gd name="connsiteY109" fmla="*/ 1264082 h 2803644"/>
                <a:gd name="connsiteX110" fmla="*/ 112542 w 708247"/>
                <a:gd name="connsiteY110" fmla="*/ 1276140 h 2803644"/>
                <a:gd name="connsiteX111" fmla="*/ 110532 w 708247"/>
                <a:gd name="connsiteY111" fmla="*/ 1282169 h 2803644"/>
                <a:gd name="connsiteX112" fmla="*/ 106513 w 708247"/>
                <a:gd name="connsiteY112" fmla="*/ 1288198 h 2803644"/>
                <a:gd name="connsiteX113" fmla="*/ 100484 w 708247"/>
                <a:gd name="connsiteY113" fmla="*/ 1298247 h 2803644"/>
                <a:gd name="connsiteX114" fmla="*/ 94455 w 708247"/>
                <a:gd name="connsiteY114" fmla="*/ 1310305 h 2803644"/>
                <a:gd name="connsiteX115" fmla="*/ 90436 w 708247"/>
                <a:gd name="connsiteY115" fmla="*/ 1322363 h 2803644"/>
                <a:gd name="connsiteX116" fmla="*/ 88426 w 708247"/>
                <a:gd name="connsiteY116" fmla="*/ 1328392 h 2803644"/>
                <a:gd name="connsiteX117" fmla="*/ 82397 w 708247"/>
                <a:gd name="connsiteY117" fmla="*/ 1346479 h 2803644"/>
                <a:gd name="connsiteX118" fmla="*/ 80387 w 708247"/>
                <a:gd name="connsiteY118" fmla="*/ 1352508 h 2803644"/>
                <a:gd name="connsiteX119" fmla="*/ 76368 w 708247"/>
                <a:gd name="connsiteY119" fmla="*/ 1358537 h 2803644"/>
                <a:gd name="connsiteX120" fmla="*/ 74358 w 708247"/>
                <a:gd name="connsiteY120" fmla="*/ 1364566 h 2803644"/>
                <a:gd name="connsiteX121" fmla="*/ 66320 w 708247"/>
                <a:gd name="connsiteY121" fmla="*/ 1376624 h 2803644"/>
                <a:gd name="connsiteX122" fmla="*/ 62300 w 708247"/>
                <a:gd name="connsiteY122" fmla="*/ 1388682 h 2803644"/>
                <a:gd name="connsiteX123" fmla="*/ 60290 w 708247"/>
                <a:gd name="connsiteY123" fmla="*/ 1394711 h 2803644"/>
                <a:gd name="connsiteX124" fmla="*/ 56271 w 708247"/>
                <a:gd name="connsiteY124" fmla="*/ 1400740 h 2803644"/>
                <a:gd name="connsiteX125" fmla="*/ 52252 w 708247"/>
                <a:gd name="connsiteY125" fmla="*/ 1412798 h 2803644"/>
                <a:gd name="connsiteX126" fmla="*/ 50242 w 708247"/>
                <a:gd name="connsiteY126" fmla="*/ 1418827 h 2803644"/>
                <a:gd name="connsiteX127" fmla="*/ 46223 w 708247"/>
                <a:gd name="connsiteY127" fmla="*/ 1424856 h 2803644"/>
                <a:gd name="connsiteX128" fmla="*/ 42203 w 708247"/>
                <a:gd name="connsiteY128" fmla="*/ 1428875 h 2803644"/>
                <a:gd name="connsiteX129" fmla="*/ 28136 w 708247"/>
                <a:gd name="connsiteY129" fmla="*/ 1444952 h 2803644"/>
                <a:gd name="connsiteX130" fmla="*/ 20097 w 708247"/>
                <a:gd name="connsiteY130" fmla="*/ 1457011 h 2803644"/>
                <a:gd name="connsiteX131" fmla="*/ 16078 w 708247"/>
                <a:gd name="connsiteY131" fmla="*/ 1463040 h 2803644"/>
                <a:gd name="connsiteX132" fmla="*/ 12058 w 708247"/>
                <a:gd name="connsiteY132" fmla="*/ 1467059 h 2803644"/>
                <a:gd name="connsiteX133" fmla="*/ 6029 w 708247"/>
                <a:gd name="connsiteY133" fmla="*/ 1477107 h 2803644"/>
                <a:gd name="connsiteX134" fmla="*/ 4020 w 708247"/>
                <a:gd name="connsiteY134" fmla="*/ 1483136 h 2803644"/>
                <a:gd name="connsiteX135" fmla="*/ 0 w 708247"/>
                <a:gd name="connsiteY135" fmla="*/ 1489165 h 2803644"/>
                <a:gd name="connsiteX136" fmla="*/ 292966 w 708247"/>
                <a:gd name="connsiteY136" fmla="*/ 2803644 h 2803644"/>
                <a:gd name="connsiteX137" fmla="*/ 708247 w 708247"/>
                <a:gd name="connsiteY137" fmla="*/ 2800316 h 2803644"/>
                <a:gd name="connsiteX138" fmla="*/ 689317 w 708247"/>
                <a:gd name="connsiteY138" fmla="*/ 0 h 2803644"/>
                <a:gd name="connsiteX0" fmla="*/ 706276 w 725206"/>
                <a:gd name="connsiteY0" fmla="*/ 0 h 2803644"/>
                <a:gd name="connsiteX1" fmla="*/ 664073 w 725206"/>
                <a:gd name="connsiteY1" fmla="*/ 78377 h 2803644"/>
                <a:gd name="connsiteX2" fmla="*/ 660054 w 725206"/>
                <a:gd name="connsiteY2" fmla="*/ 84406 h 2803644"/>
                <a:gd name="connsiteX3" fmla="*/ 621870 w 725206"/>
                <a:gd name="connsiteY3" fmla="*/ 176851 h 2803644"/>
                <a:gd name="connsiteX4" fmla="*/ 617851 w 725206"/>
                <a:gd name="connsiteY4" fmla="*/ 188909 h 2803644"/>
                <a:gd name="connsiteX5" fmla="*/ 615841 w 725206"/>
                <a:gd name="connsiteY5" fmla="*/ 194938 h 2803644"/>
                <a:gd name="connsiteX6" fmla="*/ 607802 w 725206"/>
                <a:gd name="connsiteY6" fmla="*/ 213025 h 2803644"/>
                <a:gd name="connsiteX7" fmla="*/ 603783 w 725206"/>
                <a:gd name="connsiteY7" fmla="*/ 225083 h 2803644"/>
                <a:gd name="connsiteX8" fmla="*/ 601773 w 725206"/>
                <a:gd name="connsiteY8" fmla="*/ 231112 h 2803644"/>
                <a:gd name="connsiteX9" fmla="*/ 597754 w 725206"/>
                <a:gd name="connsiteY9" fmla="*/ 237141 h 2803644"/>
                <a:gd name="connsiteX10" fmla="*/ 589715 w 725206"/>
                <a:gd name="connsiteY10" fmla="*/ 253218 h 2803644"/>
                <a:gd name="connsiteX11" fmla="*/ 583686 w 725206"/>
                <a:gd name="connsiteY11" fmla="*/ 263266 h 2803644"/>
                <a:gd name="connsiteX12" fmla="*/ 581677 w 725206"/>
                <a:gd name="connsiteY12" fmla="*/ 269295 h 2803644"/>
                <a:gd name="connsiteX13" fmla="*/ 573638 w 725206"/>
                <a:gd name="connsiteY13" fmla="*/ 279344 h 2803644"/>
                <a:gd name="connsiteX14" fmla="*/ 569619 w 725206"/>
                <a:gd name="connsiteY14" fmla="*/ 291402 h 2803644"/>
                <a:gd name="connsiteX15" fmla="*/ 565599 w 725206"/>
                <a:gd name="connsiteY15" fmla="*/ 303460 h 2803644"/>
                <a:gd name="connsiteX16" fmla="*/ 561580 w 725206"/>
                <a:gd name="connsiteY16" fmla="*/ 315518 h 2803644"/>
                <a:gd name="connsiteX17" fmla="*/ 553541 w 725206"/>
                <a:gd name="connsiteY17" fmla="*/ 327576 h 2803644"/>
                <a:gd name="connsiteX18" fmla="*/ 547512 w 725206"/>
                <a:gd name="connsiteY18" fmla="*/ 339634 h 2803644"/>
                <a:gd name="connsiteX19" fmla="*/ 541483 w 725206"/>
                <a:gd name="connsiteY19" fmla="*/ 351692 h 2803644"/>
                <a:gd name="connsiteX20" fmla="*/ 535454 w 725206"/>
                <a:gd name="connsiteY20" fmla="*/ 369779 h 2803644"/>
                <a:gd name="connsiteX21" fmla="*/ 533445 w 725206"/>
                <a:gd name="connsiteY21" fmla="*/ 375808 h 2803644"/>
                <a:gd name="connsiteX22" fmla="*/ 527416 w 725206"/>
                <a:gd name="connsiteY22" fmla="*/ 397914 h 2803644"/>
                <a:gd name="connsiteX23" fmla="*/ 523396 w 725206"/>
                <a:gd name="connsiteY23" fmla="*/ 409972 h 2803644"/>
                <a:gd name="connsiteX24" fmla="*/ 521387 w 725206"/>
                <a:gd name="connsiteY24" fmla="*/ 416001 h 2803644"/>
                <a:gd name="connsiteX25" fmla="*/ 517367 w 725206"/>
                <a:gd name="connsiteY25" fmla="*/ 420021 h 2803644"/>
                <a:gd name="connsiteX26" fmla="*/ 511338 w 725206"/>
                <a:gd name="connsiteY26" fmla="*/ 438108 h 2803644"/>
                <a:gd name="connsiteX27" fmla="*/ 509329 w 725206"/>
                <a:gd name="connsiteY27" fmla="*/ 444137 h 2803644"/>
                <a:gd name="connsiteX28" fmla="*/ 505309 w 725206"/>
                <a:gd name="connsiteY28" fmla="*/ 450166 h 2803644"/>
                <a:gd name="connsiteX29" fmla="*/ 501290 w 725206"/>
                <a:gd name="connsiteY29" fmla="*/ 462224 h 2803644"/>
                <a:gd name="connsiteX30" fmla="*/ 497271 w 725206"/>
                <a:gd name="connsiteY30" fmla="*/ 476291 h 2803644"/>
                <a:gd name="connsiteX31" fmla="*/ 493251 w 725206"/>
                <a:gd name="connsiteY31" fmla="*/ 482320 h 2803644"/>
                <a:gd name="connsiteX32" fmla="*/ 491242 w 725206"/>
                <a:gd name="connsiteY32" fmla="*/ 488349 h 2803644"/>
                <a:gd name="connsiteX33" fmla="*/ 487222 w 725206"/>
                <a:gd name="connsiteY33" fmla="*/ 492369 h 2803644"/>
                <a:gd name="connsiteX34" fmla="*/ 483203 w 725206"/>
                <a:gd name="connsiteY34" fmla="*/ 504427 h 2803644"/>
                <a:gd name="connsiteX35" fmla="*/ 475164 w 725206"/>
                <a:gd name="connsiteY35" fmla="*/ 516485 h 2803644"/>
                <a:gd name="connsiteX36" fmla="*/ 469135 w 725206"/>
                <a:gd name="connsiteY36" fmla="*/ 526533 h 2803644"/>
                <a:gd name="connsiteX37" fmla="*/ 467126 w 725206"/>
                <a:gd name="connsiteY37" fmla="*/ 532562 h 2803644"/>
                <a:gd name="connsiteX38" fmla="*/ 459087 w 725206"/>
                <a:gd name="connsiteY38" fmla="*/ 544620 h 2803644"/>
                <a:gd name="connsiteX39" fmla="*/ 451048 w 725206"/>
                <a:gd name="connsiteY39" fmla="*/ 572756 h 2803644"/>
                <a:gd name="connsiteX40" fmla="*/ 447029 w 725206"/>
                <a:gd name="connsiteY40" fmla="*/ 578785 h 2803644"/>
                <a:gd name="connsiteX41" fmla="*/ 443009 w 725206"/>
                <a:gd name="connsiteY41" fmla="*/ 590843 h 2803644"/>
                <a:gd name="connsiteX42" fmla="*/ 434971 w 725206"/>
                <a:gd name="connsiteY42" fmla="*/ 602901 h 2803644"/>
                <a:gd name="connsiteX43" fmla="*/ 430951 w 725206"/>
                <a:gd name="connsiteY43" fmla="*/ 608930 h 2803644"/>
                <a:gd name="connsiteX44" fmla="*/ 422913 w 725206"/>
                <a:gd name="connsiteY44" fmla="*/ 627017 h 2803644"/>
                <a:gd name="connsiteX45" fmla="*/ 420903 w 725206"/>
                <a:gd name="connsiteY45" fmla="*/ 635055 h 2803644"/>
                <a:gd name="connsiteX46" fmla="*/ 414874 w 725206"/>
                <a:gd name="connsiteY46" fmla="*/ 653142 h 2803644"/>
                <a:gd name="connsiteX47" fmla="*/ 412864 w 725206"/>
                <a:gd name="connsiteY47" fmla="*/ 659171 h 2803644"/>
                <a:gd name="connsiteX48" fmla="*/ 410855 w 725206"/>
                <a:gd name="connsiteY48" fmla="*/ 665200 h 2803644"/>
                <a:gd name="connsiteX49" fmla="*/ 406835 w 725206"/>
                <a:gd name="connsiteY49" fmla="*/ 671229 h 2803644"/>
                <a:gd name="connsiteX50" fmla="*/ 404826 w 725206"/>
                <a:gd name="connsiteY50" fmla="*/ 677258 h 2803644"/>
                <a:gd name="connsiteX51" fmla="*/ 400806 w 725206"/>
                <a:gd name="connsiteY51" fmla="*/ 681278 h 2803644"/>
                <a:gd name="connsiteX52" fmla="*/ 396787 w 725206"/>
                <a:gd name="connsiteY52" fmla="*/ 687307 h 2803644"/>
                <a:gd name="connsiteX53" fmla="*/ 394777 w 725206"/>
                <a:gd name="connsiteY53" fmla="*/ 693336 h 2803644"/>
                <a:gd name="connsiteX54" fmla="*/ 390758 w 725206"/>
                <a:gd name="connsiteY54" fmla="*/ 699365 h 2803644"/>
                <a:gd name="connsiteX55" fmla="*/ 382719 w 725206"/>
                <a:gd name="connsiteY55" fmla="*/ 717452 h 2803644"/>
                <a:gd name="connsiteX56" fmla="*/ 376690 w 725206"/>
                <a:gd name="connsiteY56" fmla="*/ 737549 h 2803644"/>
                <a:gd name="connsiteX57" fmla="*/ 374681 w 725206"/>
                <a:gd name="connsiteY57" fmla="*/ 743578 h 2803644"/>
                <a:gd name="connsiteX58" fmla="*/ 370661 w 725206"/>
                <a:gd name="connsiteY58" fmla="*/ 749607 h 2803644"/>
                <a:gd name="connsiteX59" fmla="*/ 362623 w 725206"/>
                <a:gd name="connsiteY59" fmla="*/ 773723 h 2803644"/>
                <a:gd name="connsiteX60" fmla="*/ 360613 w 725206"/>
                <a:gd name="connsiteY60" fmla="*/ 779752 h 2803644"/>
                <a:gd name="connsiteX61" fmla="*/ 358603 w 725206"/>
                <a:gd name="connsiteY61" fmla="*/ 785781 h 2803644"/>
                <a:gd name="connsiteX62" fmla="*/ 354584 w 725206"/>
                <a:gd name="connsiteY62" fmla="*/ 799848 h 2803644"/>
                <a:gd name="connsiteX63" fmla="*/ 350565 w 725206"/>
                <a:gd name="connsiteY63" fmla="*/ 805877 h 2803644"/>
                <a:gd name="connsiteX64" fmla="*/ 344536 w 725206"/>
                <a:gd name="connsiteY64" fmla="*/ 815926 h 2803644"/>
                <a:gd name="connsiteX65" fmla="*/ 340516 w 725206"/>
                <a:gd name="connsiteY65" fmla="*/ 827984 h 2803644"/>
                <a:gd name="connsiteX66" fmla="*/ 336497 w 725206"/>
                <a:gd name="connsiteY66" fmla="*/ 834013 h 2803644"/>
                <a:gd name="connsiteX67" fmla="*/ 332478 w 725206"/>
                <a:gd name="connsiteY67" fmla="*/ 846071 h 2803644"/>
                <a:gd name="connsiteX68" fmla="*/ 330468 w 725206"/>
                <a:gd name="connsiteY68" fmla="*/ 852100 h 2803644"/>
                <a:gd name="connsiteX69" fmla="*/ 326449 w 725206"/>
                <a:gd name="connsiteY69" fmla="*/ 858129 h 2803644"/>
                <a:gd name="connsiteX70" fmla="*/ 320420 w 725206"/>
                <a:gd name="connsiteY70" fmla="*/ 876216 h 2803644"/>
                <a:gd name="connsiteX71" fmla="*/ 318410 w 725206"/>
                <a:gd name="connsiteY71" fmla="*/ 882245 h 2803644"/>
                <a:gd name="connsiteX72" fmla="*/ 312381 w 725206"/>
                <a:gd name="connsiteY72" fmla="*/ 888274 h 2803644"/>
                <a:gd name="connsiteX73" fmla="*/ 304342 w 725206"/>
                <a:gd name="connsiteY73" fmla="*/ 906361 h 2803644"/>
                <a:gd name="connsiteX74" fmla="*/ 300323 w 725206"/>
                <a:gd name="connsiteY74" fmla="*/ 918419 h 2803644"/>
                <a:gd name="connsiteX75" fmla="*/ 296304 w 725206"/>
                <a:gd name="connsiteY75" fmla="*/ 924448 h 2803644"/>
                <a:gd name="connsiteX76" fmla="*/ 292284 w 725206"/>
                <a:gd name="connsiteY76" fmla="*/ 936506 h 2803644"/>
                <a:gd name="connsiteX77" fmla="*/ 286255 w 725206"/>
                <a:gd name="connsiteY77" fmla="*/ 948564 h 2803644"/>
                <a:gd name="connsiteX78" fmla="*/ 282236 w 725206"/>
                <a:gd name="connsiteY78" fmla="*/ 954593 h 2803644"/>
                <a:gd name="connsiteX79" fmla="*/ 278217 w 725206"/>
                <a:gd name="connsiteY79" fmla="*/ 966651 h 2803644"/>
                <a:gd name="connsiteX80" fmla="*/ 270178 w 725206"/>
                <a:gd name="connsiteY80" fmla="*/ 990767 h 2803644"/>
                <a:gd name="connsiteX81" fmla="*/ 268168 w 725206"/>
                <a:gd name="connsiteY81" fmla="*/ 996796 h 2803644"/>
                <a:gd name="connsiteX82" fmla="*/ 266159 w 725206"/>
                <a:gd name="connsiteY82" fmla="*/ 1002825 h 2803644"/>
                <a:gd name="connsiteX83" fmla="*/ 262139 w 725206"/>
                <a:gd name="connsiteY83" fmla="*/ 1006844 h 2803644"/>
                <a:gd name="connsiteX84" fmla="*/ 256110 w 725206"/>
                <a:gd name="connsiteY84" fmla="*/ 1018902 h 2803644"/>
                <a:gd name="connsiteX85" fmla="*/ 254100 w 725206"/>
                <a:gd name="connsiteY85" fmla="*/ 1024931 h 2803644"/>
                <a:gd name="connsiteX86" fmla="*/ 250081 w 725206"/>
                <a:gd name="connsiteY86" fmla="*/ 1030960 h 2803644"/>
                <a:gd name="connsiteX87" fmla="*/ 244052 w 725206"/>
                <a:gd name="connsiteY87" fmla="*/ 1041009 h 2803644"/>
                <a:gd name="connsiteX88" fmla="*/ 236013 w 725206"/>
                <a:gd name="connsiteY88" fmla="*/ 1059096 h 2803644"/>
                <a:gd name="connsiteX89" fmla="*/ 231994 w 725206"/>
                <a:gd name="connsiteY89" fmla="*/ 1073163 h 2803644"/>
                <a:gd name="connsiteX90" fmla="*/ 223955 w 725206"/>
                <a:gd name="connsiteY90" fmla="*/ 1081202 h 2803644"/>
                <a:gd name="connsiteX91" fmla="*/ 219936 w 725206"/>
                <a:gd name="connsiteY91" fmla="*/ 1087231 h 2803644"/>
                <a:gd name="connsiteX92" fmla="*/ 217926 w 725206"/>
                <a:gd name="connsiteY92" fmla="*/ 1093260 h 2803644"/>
                <a:gd name="connsiteX93" fmla="*/ 213907 w 725206"/>
                <a:gd name="connsiteY93" fmla="*/ 1097280 h 2803644"/>
                <a:gd name="connsiteX94" fmla="*/ 211897 w 725206"/>
                <a:gd name="connsiteY94" fmla="*/ 1103309 h 2803644"/>
                <a:gd name="connsiteX95" fmla="*/ 203859 w 725206"/>
                <a:gd name="connsiteY95" fmla="*/ 1115367 h 2803644"/>
                <a:gd name="connsiteX96" fmla="*/ 201849 w 725206"/>
                <a:gd name="connsiteY96" fmla="*/ 1121396 h 2803644"/>
                <a:gd name="connsiteX97" fmla="*/ 193810 w 725206"/>
                <a:gd name="connsiteY97" fmla="*/ 1133454 h 2803644"/>
                <a:gd name="connsiteX98" fmla="*/ 185772 w 725206"/>
                <a:gd name="connsiteY98" fmla="*/ 1157570 h 2803644"/>
                <a:gd name="connsiteX99" fmla="*/ 183762 w 725206"/>
                <a:gd name="connsiteY99" fmla="*/ 1163599 h 2803644"/>
                <a:gd name="connsiteX100" fmla="*/ 181752 w 725206"/>
                <a:gd name="connsiteY100" fmla="*/ 1169628 h 2803644"/>
                <a:gd name="connsiteX101" fmla="*/ 173714 w 725206"/>
                <a:gd name="connsiteY101" fmla="*/ 1181686 h 2803644"/>
                <a:gd name="connsiteX102" fmla="*/ 169694 w 725206"/>
                <a:gd name="connsiteY102" fmla="*/ 1193744 h 2803644"/>
                <a:gd name="connsiteX103" fmla="*/ 165675 w 725206"/>
                <a:gd name="connsiteY103" fmla="*/ 1199773 h 2803644"/>
                <a:gd name="connsiteX104" fmla="*/ 163665 w 725206"/>
                <a:gd name="connsiteY104" fmla="*/ 1205802 h 2803644"/>
                <a:gd name="connsiteX105" fmla="*/ 159646 w 725206"/>
                <a:gd name="connsiteY105" fmla="*/ 1211831 h 2803644"/>
                <a:gd name="connsiteX106" fmla="*/ 151607 w 725206"/>
                <a:gd name="connsiteY106" fmla="*/ 1229918 h 2803644"/>
                <a:gd name="connsiteX107" fmla="*/ 147588 w 725206"/>
                <a:gd name="connsiteY107" fmla="*/ 1241976 h 2803644"/>
                <a:gd name="connsiteX108" fmla="*/ 145578 w 725206"/>
                <a:gd name="connsiteY108" fmla="*/ 1248005 h 2803644"/>
                <a:gd name="connsiteX109" fmla="*/ 133520 w 725206"/>
                <a:gd name="connsiteY109" fmla="*/ 1264082 h 2803644"/>
                <a:gd name="connsiteX110" fmla="*/ 129501 w 725206"/>
                <a:gd name="connsiteY110" fmla="*/ 1276140 h 2803644"/>
                <a:gd name="connsiteX111" fmla="*/ 127491 w 725206"/>
                <a:gd name="connsiteY111" fmla="*/ 1282169 h 2803644"/>
                <a:gd name="connsiteX112" fmla="*/ 123472 w 725206"/>
                <a:gd name="connsiteY112" fmla="*/ 1288198 h 2803644"/>
                <a:gd name="connsiteX113" fmla="*/ 117443 w 725206"/>
                <a:gd name="connsiteY113" fmla="*/ 1298247 h 2803644"/>
                <a:gd name="connsiteX114" fmla="*/ 111414 w 725206"/>
                <a:gd name="connsiteY114" fmla="*/ 1310305 h 2803644"/>
                <a:gd name="connsiteX115" fmla="*/ 107395 w 725206"/>
                <a:gd name="connsiteY115" fmla="*/ 1322363 h 2803644"/>
                <a:gd name="connsiteX116" fmla="*/ 105385 w 725206"/>
                <a:gd name="connsiteY116" fmla="*/ 1328392 h 2803644"/>
                <a:gd name="connsiteX117" fmla="*/ 99356 w 725206"/>
                <a:gd name="connsiteY117" fmla="*/ 1346479 h 2803644"/>
                <a:gd name="connsiteX118" fmla="*/ 97346 w 725206"/>
                <a:gd name="connsiteY118" fmla="*/ 1352508 h 2803644"/>
                <a:gd name="connsiteX119" fmla="*/ 93327 w 725206"/>
                <a:gd name="connsiteY119" fmla="*/ 1358537 h 2803644"/>
                <a:gd name="connsiteX120" fmla="*/ 91317 w 725206"/>
                <a:gd name="connsiteY120" fmla="*/ 1364566 h 2803644"/>
                <a:gd name="connsiteX121" fmla="*/ 83279 w 725206"/>
                <a:gd name="connsiteY121" fmla="*/ 1376624 h 2803644"/>
                <a:gd name="connsiteX122" fmla="*/ 79259 w 725206"/>
                <a:gd name="connsiteY122" fmla="*/ 1388682 h 2803644"/>
                <a:gd name="connsiteX123" fmla="*/ 77249 w 725206"/>
                <a:gd name="connsiteY123" fmla="*/ 1394711 h 2803644"/>
                <a:gd name="connsiteX124" fmla="*/ 73230 w 725206"/>
                <a:gd name="connsiteY124" fmla="*/ 1400740 h 2803644"/>
                <a:gd name="connsiteX125" fmla="*/ 69211 w 725206"/>
                <a:gd name="connsiteY125" fmla="*/ 1412798 h 2803644"/>
                <a:gd name="connsiteX126" fmla="*/ 67201 w 725206"/>
                <a:gd name="connsiteY126" fmla="*/ 1418827 h 2803644"/>
                <a:gd name="connsiteX127" fmla="*/ 63182 w 725206"/>
                <a:gd name="connsiteY127" fmla="*/ 1424856 h 2803644"/>
                <a:gd name="connsiteX128" fmla="*/ 59162 w 725206"/>
                <a:gd name="connsiteY128" fmla="*/ 1428875 h 2803644"/>
                <a:gd name="connsiteX129" fmla="*/ 45095 w 725206"/>
                <a:gd name="connsiteY129" fmla="*/ 1444952 h 2803644"/>
                <a:gd name="connsiteX130" fmla="*/ 37056 w 725206"/>
                <a:gd name="connsiteY130" fmla="*/ 1457011 h 2803644"/>
                <a:gd name="connsiteX131" fmla="*/ 33037 w 725206"/>
                <a:gd name="connsiteY131" fmla="*/ 1463040 h 2803644"/>
                <a:gd name="connsiteX132" fmla="*/ 29017 w 725206"/>
                <a:gd name="connsiteY132" fmla="*/ 1467059 h 2803644"/>
                <a:gd name="connsiteX133" fmla="*/ 22988 w 725206"/>
                <a:gd name="connsiteY133" fmla="*/ 1477107 h 2803644"/>
                <a:gd name="connsiteX134" fmla="*/ 20979 w 725206"/>
                <a:gd name="connsiteY134" fmla="*/ 1483136 h 2803644"/>
                <a:gd name="connsiteX135" fmla="*/ 309925 w 725206"/>
                <a:gd name="connsiteY135" fmla="*/ 2803644 h 2803644"/>
                <a:gd name="connsiteX136" fmla="*/ 725206 w 725206"/>
                <a:gd name="connsiteY136" fmla="*/ 2800316 h 2803644"/>
                <a:gd name="connsiteX137" fmla="*/ 706276 w 725206"/>
                <a:gd name="connsiteY137" fmla="*/ 0 h 2803644"/>
                <a:gd name="connsiteX0" fmla="*/ 703807 w 722737"/>
                <a:gd name="connsiteY0" fmla="*/ 0 h 2803644"/>
                <a:gd name="connsiteX1" fmla="*/ 661604 w 722737"/>
                <a:gd name="connsiteY1" fmla="*/ 78377 h 2803644"/>
                <a:gd name="connsiteX2" fmla="*/ 657585 w 722737"/>
                <a:gd name="connsiteY2" fmla="*/ 84406 h 2803644"/>
                <a:gd name="connsiteX3" fmla="*/ 619401 w 722737"/>
                <a:gd name="connsiteY3" fmla="*/ 176851 h 2803644"/>
                <a:gd name="connsiteX4" fmla="*/ 615382 w 722737"/>
                <a:gd name="connsiteY4" fmla="*/ 188909 h 2803644"/>
                <a:gd name="connsiteX5" fmla="*/ 613372 w 722737"/>
                <a:gd name="connsiteY5" fmla="*/ 194938 h 2803644"/>
                <a:gd name="connsiteX6" fmla="*/ 605333 w 722737"/>
                <a:gd name="connsiteY6" fmla="*/ 213025 h 2803644"/>
                <a:gd name="connsiteX7" fmla="*/ 601314 w 722737"/>
                <a:gd name="connsiteY7" fmla="*/ 225083 h 2803644"/>
                <a:gd name="connsiteX8" fmla="*/ 599304 w 722737"/>
                <a:gd name="connsiteY8" fmla="*/ 231112 h 2803644"/>
                <a:gd name="connsiteX9" fmla="*/ 595285 w 722737"/>
                <a:gd name="connsiteY9" fmla="*/ 237141 h 2803644"/>
                <a:gd name="connsiteX10" fmla="*/ 587246 w 722737"/>
                <a:gd name="connsiteY10" fmla="*/ 253218 h 2803644"/>
                <a:gd name="connsiteX11" fmla="*/ 581217 w 722737"/>
                <a:gd name="connsiteY11" fmla="*/ 263266 h 2803644"/>
                <a:gd name="connsiteX12" fmla="*/ 579208 w 722737"/>
                <a:gd name="connsiteY12" fmla="*/ 269295 h 2803644"/>
                <a:gd name="connsiteX13" fmla="*/ 571169 w 722737"/>
                <a:gd name="connsiteY13" fmla="*/ 279344 h 2803644"/>
                <a:gd name="connsiteX14" fmla="*/ 567150 w 722737"/>
                <a:gd name="connsiteY14" fmla="*/ 291402 h 2803644"/>
                <a:gd name="connsiteX15" fmla="*/ 563130 w 722737"/>
                <a:gd name="connsiteY15" fmla="*/ 303460 h 2803644"/>
                <a:gd name="connsiteX16" fmla="*/ 559111 w 722737"/>
                <a:gd name="connsiteY16" fmla="*/ 315518 h 2803644"/>
                <a:gd name="connsiteX17" fmla="*/ 551072 w 722737"/>
                <a:gd name="connsiteY17" fmla="*/ 327576 h 2803644"/>
                <a:gd name="connsiteX18" fmla="*/ 545043 w 722737"/>
                <a:gd name="connsiteY18" fmla="*/ 339634 h 2803644"/>
                <a:gd name="connsiteX19" fmla="*/ 539014 w 722737"/>
                <a:gd name="connsiteY19" fmla="*/ 351692 h 2803644"/>
                <a:gd name="connsiteX20" fmla="*/ 532985 w 722737"/>
                <a:gd name="connsiteY20" fmla="*/ 369779 h 2803644"/>
                <a:gd name="connsiteX21" fmla="*/ 530976 w 722737"/>
                <a:gd name="connsiteY21" fmla="*/ 375808 h 2803644"/>
                <a:gd name="connsiteX22" fmla="*/ 524947 w 722737"/>
                <a:gd name="connsiteY22" fmla="*/ 397914 h 2803644"/>
                <a:gd name="connsiteX23" fmla="*/ 520927 w 722737"/>
                <a:gd name="connsiteY23" fmla="*/ 409972 h 2803644"/>
                <a:gd name="connsiteX24" fmla="*/ 518918 w 722737"/>
                <a:gd name="connsiteY24" fmla="*/ 416001 h 2803644"/>
                <a:gd name="connsiteX25" fmla="*/ 514898 w 722737"/>
                <a:gd name="connsiteY25" fmla="*/ 420021 h 2803644"/>
                <a:gd name="connsiteX26" fmla="*/ 508869 w 722737"/>
                <a:gd name="connsiteY26" fmla="*/ 438108 h 2803644"/>
                <a:gd name="connsiteX27" fmla="*/ 506860 w 722737"/>
                <a:gd name="connsiteY27" fmla="*/ 444137 h 2803644"/>
                <a:gd name="connsiteX28" fmla="*/ 502840 w 722737"/>
                <a:gd name="connsiteY28" fmla="*/ 450166 h 2803644"/>
                <a:gd name="connsiteX29" fmla="*/ 498821 w 722737"/>
                <a:gd name="connsiteY29" fmla="*/ 462224 h 2803644"/>
                <a:gd name="connsiteX30" fmla="*/ 494802 w 722737"/>
                <a:gd name="connsiteY30" fmla="*/ 476291 h 2803644"/>
                <a:gd name="connsiteX31" fmla="*/ 490782 w 722737"/>
                <a:gd name="connsiteY31" fmla="*/ 482320 h 2803644"/>
                <a:gd name="connsiteX32" fmla="*/ 488773 w 722737"/>
                <a:gd name="connsiteY32" fmla="*/ 488349 h 2803644"/>
                <a:gd name="connsiteX33" fmla="*/ 484753 w 722737"/>
                <a:gd name="connsiteY33" fmla="*/ 492369 h 2803644"/>
                <a:gd name="connsiteX34" fmla="*/ 480734 w 722737"/>
                <a:gd name="connsiteY34" fmla="*/ 504427 h 2803644"/>
                <a:gd name="connsiteX35" fmla="*/ 472695 w 722737"/>
                <a:gd name="connsiteY35" fmla="*/ 516485 h 2803644"/>
                <a:gd name="connsiteX36" fmla="*/ 466666 w 722737"/>
                <a:gd name="connsiteY36" fmla="*/ 526533 h 2803644"/>
                <a:gd name="connsiteX37" fmla="*/ 464657 w 722737"/>
                <a:gd name="connsiteY37" fmla="*/ 532562 h 2803644"/>
                <a:gd name="connsiteX38" fmla="*/ 456618 w 722737"/>
                <a:gd name="connsiteY38" fmla="*/ 544620 h 2803644"/>
                <a:gd name="connsiteX39" fmla="*/ 448579 w 722737"/>
                <a:gd name="connsiteY39" fmla="*/ 572756 h 2803644"/>
                <a:gd name="connsiteX40" fmla="*/ 444560 w 722737"/>
                <a:gd name="connsiteY40" fmla="*/ 578785 h 2803644"/>
                <a:gd name="connsiteX41" fmla="*/ 440540 w 722737"/>
                <a:gd name="connsiteY41" fmla="*/ 590843 h 2803644"/>
                <a:gd name="connsiteX42" fmla="*/ 432502 w 722737"/>
                <a:gd name="connsiteY42" fmla="*/ 602901 h 2803644"/>
                <a:gd name="connsiteX43" fmla="*/ 428482 w 722737"/>
                <a:gd name="connsiteY43" fmla="*/ 608930 h 2803644"/>
                <a:gd name="connsiteX44" fmla="*/ 420444 w 722737"/>
                <a:gd name="connsiteY44" fmla="*/ 627017 h 2803644"/>
                <a:gd name="connsiteX45" fmla="*/ 418434 w 722737"/>
                <a:gd name="connsiteY45" fmla="*/ 635055 h 2803644"/>
                <a:gd name="connsiteX46" fmla="*/ 412405 w 722737"/>
                <a:gd name="connsiteY46" fmla="*/ 653142 h 2803644"/>
                <a:gd name="connsiteX47" fmla="*/ 410395 w 722737"/>
                <a:gd name="connsiteY47" fmla="*/ 659171 h 2803644"/>
                <a:gd name="connsiteX48" fmla="*/ 408386 w 722737"/>
                <a:gd name="connsiteY48" fmla="*/ 665200 h 2803644"/>
                <a:gd name="connsiteX49" fmla="*/ 404366 w 722737"/>
                <a:gd name="connsiteY49" fmla="*/ 671229 h 2803644"/>
                <a:gd name="connsiteX50" fmla="*/ 402357 w 722737"/>
                <a:gd name="connsiteY50" fmla="*/ 677258 h 2803644"/>
                <a:gd name="connsiteX51" fmla="*/ 398337 w 722737"/>
                <a:gd name="connsiteY51" fmla="*/ 681278 h 2803644"/>
                <a:gd name="connsiteX52" fmla="*/ 394318 w 722737"/>
                <a:gd name="connsiteY52" fmla="*/ 687307 h 2803644"/>
                <a:gd name="connsiteX53" fmla="*/ 392308 w 722737"/>
                <a:gd name="connsiteY53" fmla="*/ 693336 h 2803644"/>
                <a:gd name="connsiteX54" fmla="*/ 388289 w 722737"/>
                <a:gd name="connsiteY54" fmla="*/ 699365 h 2803644"/>
                <a:gd name="connsiteX55" fmla="*/ 380250 w 722737"/>
                <a:gd name="connsiteY55" fmla="*/ 717452 h 2803644"/>
                <a:gd name="connsiteX56" fmla="*/ 374221 w 722737"/>
                <a:gd name="connsiteY56" fmla="*/ 737549 h 2803644"/>
                <a:gd name="connsiteX57" fmla="*/ 372212 w 722737"/>
                <a:gd name="connsiteY57" fmla="*/ 743578 h 2803644"/>
                <a:gd name="connsiteX58" fmla="*/ 368192 w 722737"/>
                <a:gd name="connsiteY58" fmla="*/ 749607 h 2803644"/>
                <a:gd name="connsiteX59" fmla="*/ 360154 w 722737"/>
                <a:gd name="connsiteY59" fmla="*/ 773723 h 2803644"/>
                <a:gd name="connsiteX60" fmla="*/ 358144 w 722737"/>
                <a:gd name="connsiteY60" fmla="*/ 779752 h 2803644"/>
                <a:gd name="connsiteX61" fmla="*/ 356134 w 722737"/>
                <a:gd name="connsiteY61" fmla="*/ 785781 h 2803644"/>
                <a:gd name="connsiteX62" fmla="*/ 352115 w 722737"/>
                <a:gd name="connsiteY62" fmla="*/ 799848 h 2803644"/>
                <a:gd name="connsiteX63" fmla="*/ 348096 w 722737"/>
                <a:gd name="connsiteY63" fmla="*/ 805877 h 2803644"/>
                <a:gd name="connsiteX64" fmla="*/ 342067 w 722737"/>
                <a:gd name="connsiteY64" fmla="*/ 815926 h 2803644"/>
                <a:gd name="connsiteX65" fmla="*/ 338047 w 722737"/>
                <a:gd name="connsiteY65" fmla="*/ 827984 h 2803644"/>
                <a:gd name="connsiteX66" fmla="*/ 334028 w 722737"/>
                <a:gd name="connsiteY66" fmla="*/ 834013 h 2803644"/>
                <a:gd name="connsiteX67" fmla="*/ 330009 w 722737"/>
                <a:gd name="connsiteY67" fmla="*/ 846071 h 2803644"/>
                <a:gd name="connsiteX68" fmla="*/ 327999 w 722737"/>
                <a:gd name="connsiteY68" fmla="*/ 852100 h 2803644"/>
                <a:gd name="connsiteX69" fmla="*/ 323980 w 722737"/>
                <a:gd name="connsiteY69" fmla="*/ 858129 h 2803644"/>
                <a:gd name="connsiteX70" fmla="*/ 317951 w 722737"/>
                <a:gd name="connsiteY70" fmla="*/ 876216 h 2803644"/>
                <a:gd name="connsiteX71" fmla="*/ 315941 w 722737"/>
                <a:gd name="connsiteY71" fmla="*/ 882245 h 2803644"/>
                <a:gd name="connsiteX72" fmla="*/ 309912 w 722737"/>
                <a:gd name="connsiteY72" fmla="*/ 888274 h 2803644"/>
                <a:gd name="connsiteX73" fmla="*/ 301873 w 722737"/>
                <a:gd name="connsiteY73" fmla="*/ 906361 h 2803644"/>
                <a:gd name="connsiteX74" fmla="*/ 297854 w 722737"/>
                <a:gd name="connsiteY74" fmla="*/ 918419 h 2803644"/>
                <a:gd name="connsiteX75" fmla="*/ 293835 w 722737"/>
                <a:gd name="connsiteY75" fmla="*/ 924448 h 2803644"/>
                <a:gd name="connsiteX76" fmla="*/ 289815 w 722737"/>
                <a:gd name="connsiteY76" fmla="*/ 936506 h 2803644"/>
                <a:gd name="connsiteX77" fmla="*/ 283786 w 722737"/>
                <a:gd name="connsiteY77" fmla="*/ 948564 h 2803644"/>
                <a:gd name="connsiteX78" fmla="*/ 279767 w 722737"/>
                <a:gd name="connsiteY78" fmla="*/ 954593 h 2803644"/>
                <a:gd name="connsiteX79" fmla="*/ 275748 w 722737"/>
                <a:gd name="connsiteY79" fmla="*/ 966651 h 2803644"/>
                <a:gd name="connsiteX80" fmla="*/ 267709 w 722737"/>
                <a:gd name="connsiteY80" fmla="*/ 990767 h 2803644"/>
                <a:gd name="connsiteX81" fmla="*/ 265699 w 722737"/>
                <a:gd name="connsiteY81" fmla="*/ 996796 h 2803644"/>
                <a:gd name="connsiteX82" fmla="*/ 263690 w 722737"/>
                <a:gd name="connsiteY82" fmla="*/ 1002825 h 2803644"/>
                <a:gd name="connsiteX83" fmla="*/ 259670 w 722737"/>
                <a:gd name="connsiteY83" fmla="*/ 1006844 h 2803644"/>
                <a:gd name="connsiteX84" fmla="*/ 253641 w 722737"/>
                <a:gd name="connsiteY84" fmla="*/ 1018902 h 2803644"/>
                <a:gd name="connsiteX85" fmla="*/ 251631 w 722737"/>
                <a:gd name="connsiteY85" fmla="*/ 1024931 h 2803644"/>
                <a:gd name="connsiteX86" fmla="*/ 247612 w 722737"/>
                <a:gd name="connsiteY86" fmla="*/ 1030960 h 2803644"/>
                <a:gd name="connsiteX87" fmla="*/ 241583 w 722737"/>
                <a:gd name="connsiteY87" fmla="*/ 1041009 h 2803644"/>
                <a:gd name="connsiteX88" fmla="*/ 233544 w 722737"/>
                <a:gd name="connsiteY88" fmla="*/ 1059096 h 2803644"/>
                <a:gd name="connsiteX89" fmla="*/ 229525 w 722737"/>
                <a:gd name="connsiteY89" fmla="*/ 1073163 h 2803644"/>
                <a:gd name="connsiteX90" fmla="*/ 221486 w 722737"/>
                <a:gd name="connsiteY90" fmla="*/ 1081202 h 2803644"/>
                <a:gd name="connsiteX91" fmla="*/ 217467 w 722737"/>
                <a:gd name="connsiteY91" fmla="*/ 1087231 h 2803644"/>
                <a:gd name="connsiteX92" fmla="*/ 215457 w 722737"/>
                <a:gd name="connsiteY92" fmla="*/ 1093260 h 2803644"/>
                <a:gd name="connsiteX93" fmla="*/ 211438 w 722737"/>
                <a:gd name="connsiteY93" fmla="*/ 1097280 h 2803644"/>
                <a:gd name="connsiteX94" fmla="*/ 209428 w 722737"/>
                <a:gd name="connsiteY94" fmla="*/ 1103309 h 2803644"/>
                <a:gd name="connsiteX95" fmla="*/ 201390 w 722737"/>
                <a:gd name="connsiteY95" fmla="*/ 1115367 h 2803644"/>
                <a:gd name="connsiteX96" fmla="*/ 199380 w 722737"/>
                <a:gd name="connsiteY96" fmla="*/ 1121396 h 2803644"/>
                <a:gd name="connsiteX97" fmla="*/ 191341 w 722737"/>
                <a:gd name="connsiteY97" fmla="*/ 1133454 h 2803644"/>
                <a:gd name="connsiteX98" fmla="*/ 183303 w 722737"/>
                <a:gd name="connsiteY98" fmla="*/ 1157570 h 2803644"/>
                <a:gd name="connsiteX99" fmla="*/ 181293 w 722737"/>
                <a:gd name="connsiteY99" fmla="*/ 1163599 h 2803644"/>
                <a:gd name="connsiteX100" fmla="*/ 179283 w 722737"/>
                <a:gd name="connsiteY100" fmla="*/ 1169628 h 2803644"/>
                <a:gd name="connsiteX101" fmla="*/ 171245 w 722737"/>
                <a:gd name="connsiteY101" fmla="*/ 1181686 h 2803644"/>
                <a:gd name="connsiteX102" fmla="*/ 167225 w 722737"/>
                <a:gd name="connsiteY102" fmla="*/ 1193744 h 2803644"/>
                <a:gd name="connsiteX103" fmla="*/ 163206 w 722737"/>
                <a:gd name="connsiteY103" fmla="*/ 1199773 h 2803644"/>
                <a:gd name="connsiteX104" fmla="*/ 161196 w 722737"/>
                <a:gd name="connsiteY104" fmla="*/ 1205802 h 2803644"/>
                <a:gd name="connsiteX105" fmla="*/ 157177 w 722737"/>
                <a:gd name="connsiteY105" fmla="*/ 1211831 h 2803644"/>
                <a:gd name="connsiteX106" fmla="*/ 149138 w 722737"/>
                <a:gd name="connsiteY106" fmla="*/ 1229918 h 2803644"/>
                <a:gd name="connsiteX107" fmla="*/ 145119 w 722737"/>
                <a:gd name="connsiteY107" fmla="*/ 1241976 h 2803644"/>
                <a:gd name="connsiteX108" fmla="*/ 143109 w 722737"/>
                <a:gd name="connsiteY108" fmla="*/ 1248005 h 2803644"/>
                <a:gd name="connsiteX109" fmla="*/ 131051 w 722737"/>
                <a:gd name="connsiteY109" fmla="*/ 1264082 h 2803644"/>
                <a:gd name="connsiteX110" fmla="*/ 127032 w 722737"/>
                <a:gd name="connsiteY110" fmla="*/ 1276140 h 2803644"/>
                <a:gd name="connsiteX111" fmla="*/ 125022 w 722737"/>
                <a:gd name="connsiteY111" fmla="*/ 1282169 h 2803644"/>
                <a:gd name="connsiteX112" fmla="*/ 121003 w 722737"/>
                <a:gd name="connsiteY112" fmla="*/ 1288198 h 2803644"/>
                <a:gd name="connsiteX113" fmla="*/ 114974 w 722737"/>
                <a:gd name="connsiteY113" fmla="*/ 1298247 h 2803644"/>
                <a:gd name="connsiteX114" fmla="*/ 108945 w 722737"/>
                <a:gd name="connsiteY114" fmla="*/ 1310305 h 2803644"/>
                <a:gd name="connsiteX115" fmla="*/ 104926 w 722737"/>
                <a:gd name="connsiteY115" fmla="*/ 1322363 h 2803644"/>
                <a:gd name="connsiteX116" fmla="*/ 102916 w 722737"/>
                <a:gd name="connsiteY116" fmla="*/ 1328392 h 2803644"/>
                <a:gd name="connsiteX117" fmla="*/ 96887 w 722737"/>
                <a:gd name="connsiteY117" fmla="*/ 1346479 h 2803644"/>
                <a:gd name="connsiteX118" fmla="*/ 94877 w 722737"/>
                <a:gd name="connsiteY118" fmla="*/ 1352508 h 2803644"/>
                <a:gd name="connsiteX119" fmla="*/ 90858 w 722737"/>
                <a:gd name="connsiteY119" fmla="*/ 1358537 h 2803644"/>
                <a:gd name="connsiteX120" fmla="*/ 88848 w 722737"/>
                <a:gd name="connsiteY120" fmla="*/ 1364566 h 2803644"/>
                <a:gd name="connsiteX121" fmla="*/ 80810 w 722737"/>
                <a:gd name="connsiteY121" fmla="*/ 1376624 h 2803644"/>
                <a:gd name="connsiteX122" fmla="*/ 76790 w 722737"/>
                <a:gd name="connsiteY122" fmla="*/ 1388682 h 2803644"/>
                <a:gd name="connsiteX123" fmla="*/ 74780 w 722737"/>
                <a:gd name="connsiteY123" fmla="*/ 1394711 h 2803644"/>
                <a:gd name="connsiteX124" fmla="*/ 70761 w 722737"/>
                <a:gd name="connsiteY124" fmla="*/ 1400740 h 2803644"/>
                <a:gd name="connsiteX125" fmla="*/ 66742 w 722737"/>
                <a:gd name="connsiteY125" fmla="*/ 1412798 h 2803644"/>
                <a:gd name="connsiteX126" fmla="*/ 64732 w 722737"/>
                <a:gd name="connsiteY126" fmla="*/ 1418827 h 2803644"/>
                <a:gd name="connsiteX127" fmla="*/ 60713 w 722737"/>
                <a:gd name="connsiteY127" fmla="*/ 1424856 h 2803644"/>
                <a:gd name="connsiteX128" fmla="*/ 56693 w 722737"/>
                <a:gd name="connsiteY128" fmla="*/ 1428875 h 2803644"/>
                <a:gd name="connsiteX129" fmla="*/ 42626 w 722737"/>
                <a:gd name="connsiteY129" fmla="*/ 1444952 h 2803644"/>
                <a:gd name="connsiteX130" fmla="*/ 34587 w 722737"/>
                <a:gd name="connsiteY130" fmla="*/ 1457011 h 2803644"/>
                <a:gd name="connsiteX131" fmla="*/ 30568 w 722737"/>
                <a:gd name="connsiteY131" fmla="*/ 1463040 h 2803644"/>
                <a:gd name="connsiteX132" fmla="*/ 26548 w 722737"/>
                <a:gd name="connsiteY132" fmla="*/ 1467059 h 2803644"/>
                <a:gd name="connsiteX133" fmla="*/ 20519 w 722737"/>
                <a:gd name="connsiteY133" fmla="*/ 1477107 h 2803644"/>
                <a:gd name="connsiteX134" fmla="*/ 307456 w 722737"/>
                <a:gd name="connsiteY134" fmla="*/ 2803644 h 2803644"/>
                <a:gd name="connsiteX135" fmla="*/ 722737 w 722737"/>
                <a:gd name="connsiteY135" fmla="*/ 2800316 h 2803644"/>
                <a:gd name="connsiteX136" fmla="*/ 703807 w 722737"/>
                <a:gd name="connsiteY136" fmla="*/ 0 h 2803644"/>
                <a:gd name="connsiteX0" fmla="*/ 677259 w 696189"/>
                <a:gd name="connsiteY0" fmla="*/ 0 h 2803644"/>
                <a:gd name="connsiteX1" fmla="*/ 635056 w 696189"/>
                <a:gd name="connsiteY1" fmla="*/ 78377 h 2803644"/>
                <a:gd name="connsiteX2" fmla="*/ 631037 w 696189"/>
                <a:gd name="connsiteY2" fmla="*/ 84406 h 2803644"/>
                <a:gd name="connsiteX3" fmla="*/ 592853 w 696189"/>
                <a:gd name="connsiteY3" fmla="*/ 176851 h 2803644"/>
                <a:gd name="connsiteX4" fmla="*/ 588834 w 696189"/>
                <a:gd name="connsiteY4" fmla="*/ 188909 h 2803644"/>
                <a:gd name="connsiteX5" fmla="*/ 586824 w 696189"/>
                <a:gd name="connsiteY5" fmla="*/ 194938 h 2803644"/>
                <a:gd name="connsiteX6" fmla="*/ 578785 w 696189"/>
                <a:gd name="connsiteY6" fmla="*/ 213025 h 2803644"/>
                <a:gd name="connsiteX7" fmla="*/ 574766 w 696189"/>
                <a:gd name="connsiteY7" fmla="*/ 225083 h 2803644"/>
                <a:gd name="connsiteX8" fmla="*/ 572756 w 696189"/>
                <a:gd name="connsiteY8" fmla="*/ 231112 h 2803644"/>
                <a:gd name="connsiteX9" fmla="*/ 568737 w 696189"/>
                <a:gd name="connsiteY9" fmla="*/ 237141 h 2803644"/>
                <a:gd name="connsiteX10" fmla="*/ 560698 w 696189"/>
                <a:gd name="connsiteY10" fmla="*/ 253218 h 2803644"/>
                <a:gd name="connsiteX11" fmla="*/ 554669 w 696189"/>
                <a:gd name="connsiteY11" fmla="*/ 263266 h 2803644"/>
                <a:gd name="connsiteX12" fmla="*/ 552660 w 696189"/>
                <a:gd name="connsiteY12" fmla="*/ 269295 h 2803644"/>
                <a:gd name="connsiteX13" fmla="*/ 544621 w 696189"/>
                <a:gd name="connsiteY13" fmla="*/ 279344 h 2803644"/>
                <a:gd name="connsiteX14" fmla="*/ 540602 w 696189"/>
                <a:gd name="connsiteY14" fmla="*/ 291402 h 2803644"/>
                <a:gd name="connsiteX15" fmla="*/ 536582 w 696189"/>
                <a:gd name="connsiteY15" fmla="*/ 303460 h 2803644"/>
                <a:gd name="connsiteX16" fmla="*/ 532563 w 696189"/>
                <a:gd name="connsiteY16" fmla="*/ 315518 h 2803644"/>
                <a:gd name="connsiteX17" fmla="*/ 524524 w 696189"/>
                <a:gd name="connsiteY17" fmla="*/ 327576 h 2803644"/>
                <a:gd name="connsiteX18" fmla="*/ 518495 w 696189"/>
                <a:gd name="connsiteY18" fmla="*/ 339634 h 2803644"/>
                <a:gd name="connsiteX19" fmla="*/ 512466 w 696189"/>
                <a:gd name="connsiteY19" fmla="*/ 351692 h 2803644"/>
                <a:gd name="connsiteX20" fmla="*/ 506437 w 696189"/>
                <a:gd name="connsiteY20" fmla="*/ 369779 h 2803644"/>
                <a:gd name="connsiteX21" fmla="*/ 504428 w 696189"/>
                <a:gd name="connsiteY21" fmla="*/ 375808 h 2803644"/>
                <a:gd name="connsiteX22" fmla="*/ 498399 w 696189"/>
                <a:gd name="connsiteY22" fmla="*/ 397914 h 2803644"/>
                <a:gd name="connsiteX23" fmla="*/ 494379 w 696189"/>
                <a:gd name="connsiteY23" fmla="*/ 409972 h 2803644"/>
                <a:gd name="connsiteX24" fmla="*/ 492370 w 696189"/>
                <a:gd name="connsiteY24" fmla="*/ 416001 h 2803644"/>
                <a:gd name="connsiteX25" fmla="*/ 488350 w 696189"/>
                <a:gd name="connsiteY25" fmla="*/ 420021 h 2803644"/>
                <a:gd name="connsiteX26" fmla="*/ 482321 w 696189"/>
                <a:gd name="connsiteY26" fmla="*/ 438108 h 2803644"/>
                <a:gd name="connsiteX27" fmla="*/ 480312 w 696189"/>
                <a:gd name="connsiteY27" fmla="*/ 444137 h 2803644"/>
                <a:gd name="connsiteX28" fmla="*/ 476292 w 696189"/>
                <a:gd name="connsiteY28" fmla="*/ 450166 h 2803644"/>
                <a:gd name="connsiteX29" fmla="*/ 472273 w 696189"/>
                <a:gd name="connsiteY29" fmla="*/ 462224 h 2803644"/>
                <a:gd name="connsiteX30" fmla="*/ 468254 w 696189"/>
                <a:gd name="connsiteY30" fmla="*/ 476291 h 2803644"/>
                <a:gd name="connsiteX31" fmla="*/ 464234 w 696189"/>
                <a:gd name="connsiteY31" fmla="*/ 482320 h 2803644"/>
                <a:gd name="connsiteX32" fmla="*/ 462225 w 696189"/>
                <a:gd name="connsiteY32" fmla="*/ 488349 h 2803644"/>
                <a:gd name="connsiteX33" fmla="*/ 458205 w 696189"/>
                <a:gd name="connsiteY33" fmla="*/ 492369 h 2803644"/>
                <a:gd name="connsiteX34" fmla="*/ 454186 w 696189"/>
                <a:gd name="connsiteY34" fmla="*/ 504427 h 2803644"/>
                <a:gd name="connsiteX35" fmla="*/ 446147 w 696189"/>
                <a:gd name="connsiteY35" fmla="*/ 516485 h 2803644"/>
                <a:gd name="connsiteX36" fmla="*/ 440118 w 696189"/>
                <a:gd name="connsiteY36" fmla="*/ 526533 h 2803644"/>
                <a:gd name="connsiteX37" fmla="*/ 438109 w 696189"/>
                <a:gd name="connsiteY37" fmla="*/ 532562 h 2803644"/>
                <a:gd name="connsiteX38" fmla="*/ 430070 w 696189"/>
                <a:gd name="connsiteY38" fmla="*/ 544620 h 2803644"/>
                <a:gd name="connsiteX39" fmla="*/ 422031 w 696189"/>
                <a:gd name="connsiteY39" fmla="*/ 572756 h 2803644"/>
                <a:gd name="connsiteX40" fmla="*/ 418012 w 696189"/>
                <a:gd name="connsiteY40" fmla="*/ 578785 h 2803644"/>
                <a:gd name="connsiteX41" fmla="*/ 413992 w 696189"/>
                <a:gd name="connsiteY41" fmla="*/ 590843 h 2803644"/>
                <a:gd name="connsiteX42" fmla="*/ 405954 w 696189"/>
                <a:gd name="connsiteY42" fmla="*/ 602901 h 2803644"/>
                <a:gd name="connsiteX43" fmla="*/ 401934 w 696189"/>
                <a:gd name="connsiteY43" fmla="*/ 608930 h 2803644"/>
                <a:gd name="connsiteX44" fmla="*/ 393896 w 696189"/>
                <a:gd name="connsiteY44" fmla="*/ 627017 h 2803644"/>
                <a:gd name="connsiteX45" fmla="*/ 391886 w 696189"/>
                <a:gd name="connsiteY45" fmla="*/ 635055 h 2803644"/>
                <a:gd name="connsiteX46" fmla="*/ 385857 w 696189"/>
                <a:gd name="connsiteY46" fmla="*/ 653142 h 2803644"/>
                <a:gd name="connsiteX47" fmla="*/ 383847 w 696189"/>
                <a:gd name="connsiteY47" fmla="*/ 659171 h 2803644"/>
                <a:gd name="connsiteX48" fmla="*/ 381838 w 696189"/>
                <a:gd name="connsiteY48" fmla="*/ 665200 h 2803644"/>
                <a:gd name="connsiteX49" fmla="*/ 377818 w 696189"/>
                <a:gd name="connsiteY49" fmla="*/ 671229 h 2803644"/>
                <a:gd name="connsiteX50" fmla="*/ 375809 w 696189"/>
                <a:gd name="connsiteY50" fmla="*/ 677258 h 2803644"/>
                <a:gd name="connsiteX51" fmla="*/ 371789 w 696189"/>
                <a:gd name="connsiteY51" fmla="*/ 681278 h 2803644"/>
                <a:gd name="connsiteX52" fmla="*/ 367770 w 696189"/>
                <a:gd name="connsiteY52" fmla="*/ 687307 h 2803644"/>
                <a:gd name="connsiteX53" fmla="*/ 365760 w 696189"/>
                <a:gd name="connsiteY53" fmla="*/ 693336 h 2803644"/>
                <a:gd name="connsiteX54" fmla="*/ 361741 w 696189"/>
                <a:gd name="connsiteY54" fmla="*/ 699365 h 2803644"/>
                <a:gd name="connsiteX55" fmla="*/ 353702 w 696189"/>
                <a:gd name="connsiteY55" fmla="*/ 717452 h 2803644"/>
                <a:gd name="connsiteX56" fmla="*/ 347673 w 696189"/>
                <a:gd name="connsiteY56" fmla="*/ 737549 h 2803644"/>
                <a:gd name="connsiteX57" fmla="*/ 345664 w 696189"/>
                <a:gd name="connsiteY57" fmla="*/ 743578 h 2803644"/>
                <a:gd name="connsiteX58" fmla="*/ 341644 w 696189"/>
                <a:gd name="connsiteY58" fmla="*/ 749607 h 2803644"/>
                <a:gd name="connsiteX59" fmla="*/ 333606 w 696189"/>
                <a:gd name="connsiteY59" fmla="*/ 773723 h 2803644"/>
                <a:gd name="connsiteX60" fmla="*/ 331596 w 696189"/>
                <a:gd name="connsiteY60" fmla="*/ 779752 h 2803644"/>
                <a:gd name="connsiteX61" fmla="*/ 329586 w 696189"/>
                <a:gd name="connsiteY61" fmla="*/ 785781 h 2803644"/>
                <a:gd name="connsiteX62" fmla="*/ 325567 w 696189"/>
                <a:gd name="connsiteY62" fmla="*/ 799848 h 2803644"/>
                <a:gd name="connsiteX63" fmla="*/ 321548 w 696189"/>
                <a:gd name="connsiteY63" fmla="*/ 805877 h 2803644"/>
                <a:gd name="connsiteX64" fmla="*/ 315519 w 696189"/>
                <a:gd name="connsiteY64" fmla="*/ 815926 h 2803644"/>
                <a:gd name="connsiteX65" fmla="*/ 311499 w 696189"/>
                <a:gd name="connsiteY65" fmla="*/ 827984 h 2803644"/>
                <a:gd name="connsiteX66" fmla="*/ 307480 w 696189"/>
                <a:gd name="connsiteY66" fmla="*/ 834013 h 2803644"/>
                <a:gd name="connsiteX67" fmla="*/ 303461 w 696189"/>
                <a:gd name="connsiteY67" fmla="*/ 846071 h 2803644"/>
                <a:gd name="connsiteX68" fmla="*/ 301451 w 696189"/>
                <a:gd name="connsiteY68" fmla="*/ 852100 h 2803644"/>
                <a:gd name="connsiteX69" fmla="*/ 297432 w 696189"/>
                <a:gd name="connsiteY69" fmla="*/ 858129 h 2803644"/>
                <a:gd name="connsiteX70" fmla="*/ 291403 w 696189"/>
                <a:gd name="connsiteY70" fmla="*/ 876216 h 2803644"/>
                <a:gd name="connsiteX71" fmla="*/ 289393 w 696189"/>
                <a:gd name="connsiteY71" fmla="*/ 882245 h 2803644"/>
                <a:gd name="connsiteX72" fmla="*/ 283364 w 696189"/>
                <a:gd name="connsiteY72" fmla="*/ 888274 h 2803644"/>
                <a:gd name="connsiteX73" fmla="*/ 275325 w 696189"/>
                <a:gd name="connsiteY73" fmla="*/ 906361 h 2803644"/>
                <a:gd name="connsiteX74" fmla="*/ 271306 w 696189"/>
                <a:gd name="connsiteY74" fmla="*/ 918419 h 2803644"/>
                <a:gd name="connsiteX75" fmla="*/ 267287 w 696189"/>
                <a:gd name="connsiteY75" fmla="*/ 924448 h 2803644"/>
                <a:gd name="connsiteX76" fmla="*/ 263267 w 696189"/>
                <a:gd name="connsiteY76" fmla="*/ 936506 h 2803644"/>
                <a:gd name="connsiteX77" fmla="*/ 257238 w 696189"/>
                <a:gd name="connsiteY77" fmla="*/ 948564 h 2803644"/>
                <a:gd name="connsiteX78" fmla="*/ 253219 w 696189"/>
                <a:gd name="connsiteY78" fmla="*/ 954593 h 2803644"/>
                <a:gd name="connsiteX79" fmla="*/ 249200 w 696189"/>
                <a:gd name="connsiteY79" fmla="*/ 966651 h 2803644"/>
                <a:gd name="connsiteX80" fmla="*/ 241161 w 696189"/>
                <a:gd name="connsiteY80" fmla="*/ 990767 h 2803644"/>
                <a:gd name="connsiteX81" fmla="*/ 239151 w 696189"/>
                <a:gd name="connsiteY81" fmla="*/ 996796 h 2803644"/>
                <a:gd name="connsiteX82" fmla="*/ 237142 w 696189"/>
                <a:gd name="connsiteY82" fmla="*/ 1002825 h 2803644"/>
                <a:gd name="connsiteX83" fmla="*/ 233122 w 696189"/>
                <a:gd name="connsiteY83" fmla="*/ 1006844 h 2803644"/>
                <a:gd name="connsiteX84" fmla="*/ 227093 w 696189"/>
                <a:gd name="connsiteY84" fmla="*/ 1018902 h 2803644"/>
                <a:gd name="connsiteX85" fmla="*/ 225083 w 696189"/>
                <a:gd name="connsiteY85" fmla="*/ 1024931 h 2803644"/>
                <a:gd name="connsiteX86" fmla="*/ 221064 w 696189"/>
                <a:gd name="connsiteY86" fmla="*/ 1030960 h 2803644"/>
                <a:gd name="connsiteX87" fmla="*/ 215035 w 696189"/>
                <a:gd name="connsiteY87" fmla="*/ 1041009 h 2803644"/>
                <a:gd name="connsiteX88" fmla="*/ 206996 w 696189"/>
                <a:gd name="connsiteY88" fmla="*/ 1059096 h 2803644"/>
                <a:gd name="connsiteX89" fmla="*/ 202977 w 696189"/>
                <a:gd name="connsiteY89" fmla="*/ 1073163 h 2803644"/>
                <a:gd name="connsiteX90" fmla="*/ 194938 w 696189"/>
                <a:gd name="connsiteY90" fmla="*/ 1081202 h 2803644"/>
                <a:gd name="connsiteX91" fmla="*/ 190919 w 696189"/>
                <a:gd name="connsiteY91" fmla="*/ 1087231 h 2803644"/>
                <a:gd name="connsiteX92" fmla="*/ 188909 w 696189"/>
                <a:gd name="connsiteY92" fmla="*/ 1093260 h 2803644"/>
                <a:gd name="connsiteX93" fmla="*/ 184890 w 696189"/>
                <a:gd name="connsiteY93" fmla="*/ 1097280 h 2803644"/>
                <a:gd name="connsiteX94" fmla="*/ 182880 w 696189"/>
                <a:gd name="connsiteY94" fmla="*/ 1103309 h 2803644"/>
                <a:gd name="connsiteX95" fmla="*/ 174842 w 696189"/>
                <a:gd name="connsiteY95" fmla="*/ 1115367 h 2803644"/>
                <a:gd name="connsiteX96" fmla="*/ 172832 w 696189"/>
                <a:gd name="connsiteY96" fmla="*/ 1121396 h 2803644"/>
                <a:gd name="connsiteX97" fmla="*/ 164793 w 696189"/>
                <a:gd name="connsiteY97" fmla="*/ 1133454 h 2803644"/>
                <a:gd name="connsiteX98" fmla="*/ 156755 w 696189"/>
                <a:gd name="connsiteY98" fmla="*/ 1157570 h 2803644"/>
                <a:gd name="connsiteX99" fmla="*/ 154745 w 696189"/>
                <a:gd name="connsiteY99" fmla="*/ 1163599 h 2803644"/>
                <a:gd name="connsiteX100" fmla="*/ 152735 w 696189"/>
                <a:gd name="connsiteY100" fmla="*/ 1169628 h 2803644"/>
                <a:gd name="connsiteX101" fmla="*/ 144697 w 696189"/>
                <a:gd name="connsiteY101" fmla="*/ 1181686 h 2803644"/>
                <a:gd name="connsiteX102" fmla="*/ 140677 w 696189"/>
                <a:gd name="connsiteY102" fmla="*/ 1193744 h 2803644"/>
                <a:gd name="connsiteX103" fmla="*/ 136658 w 696189"/>
                <a:gd name="connsiteY103" fmla="*/ 1199773 h 2803644"/>
                <a:gd name="connsiteX104" fmla="*/ 134648 w 696189"/>
                <a:gd name="connsiteY104" fmla="*/ 1205802 h 2803644"/>
                <a:gd name="connsiteX105" fmla="*/ 130629 w 696189"/>
                <a:gd name="connsiteY105" fmla="*/ 1211831 h 2803644"/>
                <a:gd name="connsiteX106" fmla="*/ 122590 w 696189"/>
                <a:gd name="connsiteY106" fmla="*/ 1229918 h 2803644"/>
                <a:gd name="connsiteX107" fmla="*/ 118571 w 696189"/>
                <a:gd name="connsiteY107" fmla="*/ 1241976 h 2803644"/>
                <a:gd name="connsiteX108" fmla="*/ 116561 w 696189"/>
                <a:gd name="connsiteY108" fmla="*/ 1248005 h 2803644"/>
                <a:gd name="connsiteX109" fmla="*/ 104503 w 696189"/>
                <a:gd name="connsiteY109" fmla="*/ 1264082 h 2803644"/>
                <a:gd name="connsiteX110" fmla="*/ 100484 w 696189"/>
                <a:gd name="connsiteY110" fmla="*/ 1276140 h 2803644"/>
                <a:gd name="connsiteX111" fmla="*/ 98474 w 696189"/>
                <a:gd name="connsiteY111" fmla="*/ 1282169 h 2803644"/>
                <a:gd name="connsiteX112" fmla="*/ 94455 w 696189"/>
                <a:gd name="connsiteY112" fmla="*/ 1288198 h 2803644"/>
                <a:gd name="connsiteX113" fmla="*/ 88426 w 696189"/>
                <a:gd name="connsiteY113" fmla="*/ 1298247 h 2803644"/>
                <a:gd name="connsiteX114" fmla="*/ 82397 w 696189"/>
                <a:gd name="connsiteY114" fmla="*/ 1310305 h 2803644"/>
                <a:gd name="connsiteX115" fmla="*/ 78378 w 696189"/>
                <a:gd name="connsiteY115" fmla="*/ 1322363 h 2803644"/>
                <a:gd name="connsiteX116" fmla="*/ 76368 w 696189"/>
                <a:gd name="connsiteY116" fmla="*/ 1328392 h 2803644"/>
                <a:gd name="connsiteX117" fmla="*/ 70339 w 696189"/>
                <a:gd name="connsiteY117" fmla="*/ 1346479 h 2803644"/>
                <a:gd name="connsiteX118" fmla="*/ 68329 w 696189"/>
                <a:gd name="connsiteY118" fmla="*/ 1352508 h 2803644"/>
                <a:gd name="connsiteX119" fmla="*/ 64310 w 696189"/>
                <a:gd name="connsiteY119" fmla="*/ 1358537 h 2803644"/>
                <a:gd name="connsiteX120" fmla="*/ 62300 w 696189"/>
                <a:gd name="connsiteY120" fmla="*/ 1364566 h 2803644"/>
                <a:gd name="connsiteX121" fmla="*/ 54262 w 696189"/>
                <a:gd name="connsiteY121" fmla="*/ 1376624 h 2803644"/>
                <a:gd name="connsiteX122" fmla="*/ 50242 w 696189"/>
                <a:gd name="connsiteY122" fmla="*/ 1388682 h 2803644"/>
                <a:gd name="connsiteX123" fmla="*/ 48232 w 696189"/>
                <a:gd name="connsiteY123" fmla="*/ 1394711 h 2803644"/>
                <a:gd name="connsiteX124" fmla="*/ 44213 w 696189"/>
                <a:gd name="connsiteY124" fmla="*/ 1400740 h 2803644"/>
                <a:gd name="connsiteX125" fmla="*/ 40194 w 696189"/>
                <a:gd name="connsiteY125" fmla="*/ 1412798 h 2803644"/>
                <a:gd name="connsiteX126" fmla="*/ 38184 w 696189"/>
                <a:gd name="connsiteY126" fmla="*/ 1418827 h 2803644"/>
                <a:gd name="connsiteX127" fmla="*/ 34165 w 696189"/>
                <a:gd name="connsiteY127" fmla="*/ 1424856 h 2803644"/>
                <a:gd name="connsiteX128" fmla="*/ 30145 w 696189"/>
                <a:gd name="connsiteY128" fmla="*/ 1428875 h 2803644"/>
                <a:gd name="connsiteX129" fmla="*/ 16078 w 696189"/>
                <a:gd name="connsiteY129" fmla="*/ 1444952 h 2803644"/>
                <a:gd name="connsiteX130" fmla="*/ 8039 w 696189"/>
                <a:gd name="connsiteY130" fmla="*/ 1457011 h 2803644"/>
                <a:gd name="connsiteX131" fmla="*/ 4020 w 696189"/>
                <a:gd name="connsiteY131" fmla="*/ 1463040 h 2803644"/>
                <a:gd name="connsiteX132" fmla="*/ 0 w 696189"/>
                <a:gd name="connsiteY132" fmla="*/ 1467059 h 2803644"/>
                <a:gd name="connsiteX133" fmla="*/ 280908 w 696189"/>
                <a:gd name="connsiteY133" fmla="*/ 2803644 h 2803644"/>
                <a:gd name="connsiteX134" fmla="*/ 696189 w 696189"/>
                <a:gd name="connsiteY134" fmla="*/ 2800316 h 2803644"/>
                <a:gd name="connsiteX135" fmla="*/ 677259 w 696189"/>
                <a:gd name="connsiteY135" fmla="*/ 0 h 2803644"/>
                <a:gd name="connsiteX0" fmla="*/ 673238 w 692168"/>
                <a:gd name="connsiteY0" fmla="*/ 0 h 2803644"/>
                <a:gd name="connsiteX1" fmla="*/ 631035 w 692168"/>
                <a:gd name="connsiteY1" fmla="*/ 78377 h 2803644"/>
                <a:gd name="connsiteX2" fmla="*/ 627016 w 692168"/>
                <a:gd name="connsiteY2" fmla="*/ 84406 h 2803644"/>
                <a:gd name="connsiteX3" fmla="*/ 588832 w 692168"/>
                <a:gd name="connsiteY3" fmla="*/ 176851 h 2803644"/>
                <a:gd name="connsiteX4" fmla="*/ 584813 w 692168"/>
                <a:gd name="connsiteY4" fmla="*/ 188909 h 2803644"/>
                <a:gd name="connsiteX5" fmla="*/ 582803 w 692168"/>
                <a:gd name="connsiteY5" fmla="*/ 194938 h 2803644"/>
                <a:gd name="connsiteX6" fmla="*/ 574764 w 692168"/>
                <a:gd name="connsiteY6" fmla="*/ 213025 h 2803644"/>
                <a:gd name="connsiteX7" fmla="*/ 570745 w 692168"/>
                <a:gd name="connsiteY7" fmla="*/ 225083 h 2803644"/>
                <a:gd name="connsiteX8" fmla="*/ 568735 w 692168"/>
                <a:gd name="connsiteY8" fmla="*/ 231112 h 2803644"/>
                <a:gd name="connsiteX9" fmla="*/ 564716 w 692168"/>
                <a:gd name="connsiteY9" fmla="*/ 237141 h 2803644"/>
                <a:gd name="connsiteX10" fmla="*/ 556677 w 692168"/>
                <a:gd name="connsiteY10" fmla="*/ 253218 h 2803644"/>
                <a:gd name="connsiteX11" fmla="*/ 550648 w 692168"/>
                <a:gd name="connsiteY11" fmla="*/ 263266 h 2803644"/>
                <a:gd name="connsiteX12" fmla="*/ 548639 w 692168"/>
                <a:gd name="connsiteY12" fmla="*/ 269295 h 2803644"/>
                <a:gd name="connsiteX13" fmla="*/ 540600 w 692168"/>
                <a:gd name="connsiteY13" fmla="*/ 279344 h 2803644"/>
                <a:gd name="connsiteX14" fmla="*/ 536581 w 692168"/>
                <a:gd name="connsiteY14" fmla="*/ 291402 h 2803644"/>
                <a:gd name="connsiteX15" fmla="*/ 532561 w 692168"/>
                <a:gd name="connsiteY15" fmla="*/ 303460 h 2803644"/>
                <a:gd name="connsiteX16" fmla="*/ 528542 w 692168"/>
                <a:gd name="connsiteY16" fmla="*/ 315518 h 2803644"/>
                <a:gd name="connsiteX17" fmla="*/ 520503 w 692168"/>
                <a:gd name="connsiteY17" fmla="*/ 327576 h 2803644"/>
                <a:gd name="connsiteX18" fmla="*/ 514474 w 692168"/>
                <a:gd name="connsiteY18" fmla="*/ 339634 h 2803644"/>
                <a:gd name="connsiteX19" fmla="*/ 508445 w 692168"/>
                <a:gd name="connsiteY19" fmla="*/ 351692 h 2803644"/>
                <a:gd name="connsiteX20" fmla="*/ 502416 w 692168"/>
                <a:gd name="connsiteY20" fmla="*/ 369779 h 2803644"/>
                <a:gd name="connsiteX21" fmla="*/ 500407 w 692168"/>
                <a:gd name="connsiteY21" fmla="*/ 375808 h 2803644"/>
                <a:gd name="connsiteX22" fmla="*/ 494378 w 692168"/>
                <a:gd name="connsiteY22" fmla="*/ 397914 h 2803644"/>
                <a:gd name="connsiteX23" fmla="*/ 490358 w 692168"/>
                <a:gd name="connsiteY23" fmla="*/ 409972 h 2803644"/>
                <a:gd name="connsiteX24" fmla="*/ 488349 w 692168"/>
                <a:gd name="connsiteY24" fmla="*/ 416001 h 2803644"/>
                <a:gd name="connsiteX25" fmla="*/ 484329 w 692168"/>
                <a:gd name="connsiteY25" fmla="*/ 420021 h 2803644"/>
                <a:gd name="connsiteX26" fmla="*/ 478300 w 692168"/>
                <a:gd name="connsiteY26" fmla="*/ 438108 h 2803644"/>
                <a:gd name="connsiteX27" fmla="*/ 476291 w 692168"/>
                <a:gd name="connsiteY27" fmla="*/ 444137 h 2803644"/>
                <a:gd name="connsiteX28" fmla="*/ 472271 w 692168"/>
                <a:gd name="connsiteY28" fmla="*/ 450166 h 2803644"/>
                <a:gd name="connsiteX29" fmla="*/ 468252 w 692168"/>
                <a:gd name="connsiteY29" fmla="*/ 462224 h 2803644"/>
                <a:gd name="connsiteX30" fmla="*/ 464233 w 692168"/>
                <a:gd name="connsiteY30" fmla="*/ 476291 h 2803644"/>
                <a:gd name="connsiteX31" fmla="*/ 460213 w 692168"/>
                <a:gd name="connsiteY31" fmla="*/ 482320 h 2803644"/>
                <a:gd name="connsiteX32" fmla="*/ 458204 w 692168"/>
                <a:gd name="connsiteY32" fmla="*/ 488349 h 2803644"/>
                <a:gd name="connsiteX33" fmla="*/ 454184 w 692168"/>
                <a:gd name="connsiteY33" fmla="*/ 492369 h 2803644"/>
                <a:gd name="connsiteX34" fmla="*/ 450165 w 692168"/>
                <a:gd name="connsiteY34" fmla="*/ 504427 h 2803644"/>
                <a:gd name="connsiteX35" fmla="*/ 442126 w 692168"/>
                <a:gd name="connsiteY35" fmla="*/ 516485 h 2803644"/>
                <a:gd name="connsiteX36" fmla="*/ 436097 w 692168"/>
                <a:gd name="connsiteY36" fmla="*/ 526533 h 2803644"/>
                <a:gd name="connsiteX37" fmla="*/ 434088 w 692168"/>
                <a:gd name="connsiteY37" fmla="*/ 532562 h 2803644"/>
                <a:gd name="connsiteX38" fmla="*/ 426049 w 692168"/>
                <a:gd name="connsiteY38" fmla="*/ 544620 h 2803644"/>
                <a:gd name="connsiteX39" fmla="*/ 418010 w 692168"/>
                <a:gd name="connsiteY39" fmla="*/ 572756 h 2803644"/>
                <a:gd name="connsiteX40" fmla="*/ 413991 w 692168"/>
                <a:gd name="connsiteY40" fmla="*/ 578785 h 2803644"/>
                <a:gd name="connsiteX41" fmla="*/ 409971 w 692168"/>
                <a:gd name="connsiteY41" fmla="*/ 590843 h 2803644"/>
                <a:gd name="connsiteX42" fmla="*/ 401933 w 692168"/>
                <a:gd name="connsiteY42" fmla="*/ 602901 h 2803644"/>
                <a:gd name="connsiteX43" fmla="*/ 397913 w 692168"/>
                <a:gd name="connsiteY43" fmla="*/ 608930 h 2803644"/>
                <a:gd name="connsiteX44" fmla="*/ 389875 w 692168"/>
                <a:gd name="connsiteY44" fmla="*/ 627017 h 2803644"/>
                <a:gd name="connsiteX45" fmla="*/ 387865 w 692168"/>
                <a:gd name="connsiteY45" fmla="*/ 635055 h 2803644"/>
                <a:gd name="connsiteX46" fmla="*/ 381836 w 692168"/>
                <a:gd name="connsiteY46" fmla="*/ 653142 h 2803644"/>
                <a:gd name="connsiteX47" fmla="*/ 379826 w 692168"/>
                <a:gd name="connsiteY47" fmla="*/ 659171 h 2803644"/>
                <a:gd name="connsiteX48" fmla="*/ 377817 w 692168"/>
                <a:gd name="connsiteY48" fmla="*/ 665200 h 2803644"/>
                <a:gd name="connsiteX49" fmla="*/ 373797 w 692168"/>
                <a:gd name="connsiteY49" fmla="*/ 671229 h 2803644"/>
                <a:gd name="connsiteX50" fmla="*/ 371788 w 692168"/>
                <a:gd name="connsiteY50" fmla="*/ 677258 h 2803644"/>
                <a:gd name="connsiteX51" fmla="*/ 367768 w 692168"/>
                <a:gd name="connsiteY51" fmla="*/ 681278 h 2803644"/>
                <a:gd name="connsiteX52" fmla="*/ 363749 w 692168"/>
                <a:gd name="connsiteY52" fmla="*/ 687307 h 2803644"/>
                <a:gd name="connsiteX53" fmla="*/ 361739 w 692168"/>
                <a:gd name="connsiteY53" fmla="*/ 693336 h 2803644"/>
                <a:gd name="connsiteX54" fmla="*/ 357720 w 692168"/>
                <a:gd name="connsiteY54" fmla="*/ 699365 h 2803644"/>
                <a:gd name="connsiteX55" fmla="*/ 349681 w 692168"/>
                <a:gd name="connsiteY55" fmla="*/ 717452 h 2803644"/>
                <a:gd name="connsiteX56" fmla="*/ 343652 w 692168"/>
                <a:gd name="connsiteY56" fmla="*/ 737549 h 2803644"/>
                <a:gd name="connsiteX57" fmla="*/ 341643 w 692168"/>
                <a:gd name="connsiteY57" fmla="*/ 743578 h 2803644"/>
                <a:gd name="connsiteX58" fmla="*/ 337623 w 692168"/>
                <a:gd name="connsiteY58" fmla="*/ 749607 h 2803644"/>
                <a:gd name="connsiteX59" fmla="*/ 329585 w 692168"/>
                <a:gd name="connsiteY59" fmla="*/ 773723 h 2803644"/>
                <a:gd name="connsiteX60" fmla="*/ 327575 w 692168"/>
                <a:gd name="connsiteY60" fmla="*/ 779752 h 2803644"/>
                <a:gd name="connsiteX61" fmla="*/ 325565 w 692168"/>
                <a:gd name="connsiteY61" fmla="*/ 785781 h 2803644"/>
                <a:gd name="connsiteX62" fmla="*/ 321546 w 692168"/>
                <a:gd name="connsiteY62" fmla="*/ 799848 h 2803644"/>
                <a:gd name="connsiteX63" fmla="*/ 317527 w 692168"/>
                <a:gd name="connsiteY63" fmla="*/ 805877 h 2803644"/>
                <a:gd name="connsiteX64" fmla="*/ 311498 w 692168"/>
                <a:gd name="connsiteY64" fmla="*/ 815926 h 2803644"/>
                <a:gd name="connsiteX65" fmla="*/ 307478 w 692168"/>
                <a:gd name="connsiteY65" fmla="*/ 827984 h 2803644"/>
                <a:gd name="connsiteX66" fmla="*/ 303459 w 692168"/>
                <a:gd name="connsiteY66" fmla="*/ 834013 h 2803644"/>
                <a:gd name="connsiteX67" fmla="*/ 299440 w 692168"/>
                <a:gd name="connsiteY67" fmla="*/ 846071 h 2803644"/>
                <a:gd name="connsiteX68" fmla="*/ 297430 w 692168"/>
                <a:gd name="connsiteY68" fmla="*/ 852100 h 2803644"/>
                <a:gd name="connsiteX69" fmla="*/ 293411 w 692168"/>
                <a:gd name="connsiteY69" fmla="*/ 858129 h 2803644"/>
                <a:gd name="connsiteX70" fmla="*/ 287382 w 692168"/>
                <a:gd name="connsiteY70" fmla="*/ 876216 h 2803644"/>
                <a:gd name="connsiteX71" fmla="*/ 285372 w 692168"/>
                <a:gd name="connsiteY71" fmla="*/ 882245 h 2803644"/>
                <a:gd name="connsiteX72" fmla="*/ 279343 w 692168"/>
                <a:gd name="connsiteY72" fmla="*/ 888274 h 2803644"/>
                <a:gd name="connsiteX73" fmla="*/ 271304 w 692168"/>
                <a:gd name="connsiteY73" fmla="*/ 906361 h 2803644"/>
                <a:gd name="connsiteX74" fmla="*/ 267285 w 692168"/>
                <a:gd name="connsiteY74" fmla="*/ 918419 h 2803644"/>
                <a:gd name="connsiteX75" fmla="*/ 263266 w 692168"/>
                <a:gd name="connsiteY75" fmla="*/ 924448 h 2803644"/>
                <a:gd name="connsiteX76" fmla="*/ 259246 w 692168"/>
                <a:gd name="connsiteY76" fmla="*/ 936506 h 2803644"/>
                <a:gd name="connsiteX77" fmla="*/ 253217 w 692168"/>
                <a:gd name="connsiteY77" fmla="*/ 948564 h 2803644"/>
                <a:gd name="connsiteX78" fmla="*/ 249198 w 692168"/>
                <a:gd name="connsiteY78" fmla="*/ 954593 h 2803644"/>
                <a:gd name="connsiteX79" fmla="*/ 245179 w 692168"/>
                <a:gd name="connsiteY79" fmla="*/ 966651 h 2803644"/>
                <a:gd name="connsiteX80" fmla="*/ 237140 w 692168"/>
                <a:gd name="connsiteY80" fmla="*/ 990767 h 2803644"/>
                <a:gd name="connsiteX81" fmla="*/ 235130 w 692168"/>
                <a:gd name="connsiteY81" fmla="*/ 996796 h 2803644"/>
                <a:gd name="connsiteX82" fmla="*/ 233121 w 692168"/>
                <a:gd name="connsiteY82" fmla="*/ 1002825 h 2803644"/>
                <a:gd name="connsiteX83" fmla="*/ 229101 w 692168"/>
                <a:gd name="connsiteY83" fmla="*/ 1006844 h 2803644"/>
                <a:gd name="connsiteX84" fmla="*/ 223072 w 692168"/>
                <a:gd name="connsiteY84" fmla="*/ 1018902 h 2803644"/>
                <a:gd name="connsiteX85" fmla="*/ 221062 w 692168"/>
                <a:gd name="connsiteY85" fmla="*/ 1024931 h 2803644"/>
                <a:gd name="connsiteX86" fmla="*/ 217043 w 692168"/>
                <a:gd name="connsiteY86" fmla="*/ 1030960 h 2803644"/>
                <a:gd name="connsiteX87" fmla="*/ 211014 w 692168"/>
                <a:gd name="connsiteY87" fmla="*/ 1041009 h 2803644"/>
                <a:gd name="connsiteX88" fmla="*/ 202975 w 692168"/>
                <a:gd name="connsiteY88" fmla="*/ 1059096 h 2803644"/>
                <a:gd name="connsiteX89" fmla="*/ 198956 w 692168"/>
                <a:gd name="connsiteY89" fmla="*/ 1073163 h 2803644"/>
                <a:gd name="connsiteX90" fmla="*/ 190917 w 692168"/>
                <a:gd name="connsiteY90" fmla="*/ 1081202 h 2803644"/>
                <a:gd name="connsiteX91" fmla="*/ 186898 w 692168"/>
                <a:gd name="connsiteY91" fmla="*/ 1087231 h 2803644"/>
                <a:gd name="connsiteX92" fmla="*/ 184888 w 692168"/>
                <a:gd name="connsiteY92" fmla="*/ 1093260 h 2803644"/>
                <a:gd name="connsiteX93" fmla="*/ 180869 w 692168"/>
                <a:gd name="connsiteY93" fmla="*/ 1097280 h 2803644"/>
                <a:gd name="connsiteX94" fmla="*/ 178859 w 692168"/>
                <a:gd name="connsiteY94" fmla="*/ 1103309 h 2803644"/>
                <a:gd name="connsiteX95" fmla="*/ 170821 w 692168"/>
                <a:gd name="connsiteY95" fmla="*/ 1115367 h 2803644"/>
                <a:gd name="connsiteX96" fmla="*/ 168811 w 692168"/>
                <a:gd name="connsiteY96" fmla="*/ 1121396 h 2803644"/>
                <a:gd name="connsiteX97" fmla="*/ 160772 w 692168"/>
                <a:gd name="connsiteY97" fmla="*/ 1133454 h 2803644"/>
                <a:gd name="connsiteX98" fmla="*/ 152734 w 692168"/>
                <a:gd name="connsiteY98" fmla="*/ 1157570 h 2803644"/>
                <a:gd name="connsiteX99" fmla="*/ 150724 w 692168"/>
                <a:gd name="connsiteY99" fmla="*/ 1163599 h 2803644"/>
                <a:gd name="connsiteX100" fmla="*/ 148714 w 692168"/>
                <a:gd name="connsiteY100" fmla="*/ 1169628 h 2803644"/>
                <a:gd name="connsiteX101" fmla="*/ 140676 w 692168"/>
                <a:gd name="connsiteY101" fmla="*/ 1181686 h 2803644"/>
                <a:gd name="connsiteX102" fmla="*/ 136656 w 692168"/>
                <a:gd name="connsiteY102" fmla="*/ 1193744 h 2803644"/>
                <a:gd name="connsiteX103" fmla="*/ 132637 w 692168"/>
                <a:gd name="connsiteY103" fmla="*/ 1199773 h 2803644"/>
                <a:gd name="connsiteX104" fmla="*/ 130627 w 692168"/>
                <a:gd name="connsiteY104" fmla="*/ 1205802 h 2803644"/>
                <a:gd name="connsiteX105" fmla="*/ 126608 w 692168"/>
                <a:gd name="connsiteY105" fmla="*/ 1211831 h 2803644"/>
                <a:gd name="connsiteX106" fmla="*/ 118569 w 692168"/>
                <a:gd name="connsiteY106" fmla="*/ 1229918 h 2803644"/>
                <a:gd name="connsiteX107" fmla="*/ 114550 w 692168"/>
                <a:gd name="connsiteY107" fmla="*/ 1241976 h 2803644"/>
                <a:gd name="connsiteX108" fmla="*/ 112540 w 692168"/>
                <a:gd name="connsiteY108" fmla="*/ 1248005 h 2803644"/>
                <a:gd name="connsiteX109" fmla="*/ 100482 w 692168"/>
                <a:gd name="connsiteY109" fmla="*/ 1264082 h 2803644"/>
                <a:gd name="connsiteX110" fmla="*/ 96463 w 692168"/>
                <a:gd name="connsiteY110" fmla="*/ 1276140 h 2803644"/>
                <a:gd name="connsiteX111" fmla="*/ 94453 w 692168"/>
                <a:gd name="connsiteY111" fmla="*/ 1282169 h 2803644"/>
                <a:gd name="connsiteX112" fmla="*/ 90434 w 692168"/>
                <a:gd name="connsiteY112" fmla="*/ 1288198 h 2803644"/>
                <a:gd name="connsiteX113" fmla="*/ 84405 w 692168"/>
                <a:gd name="connsiteY113" fmla="*/ 1298247 h 2803644"/>
                <a:gd name="connsiteX114" fmla="*/ 78376 w 692168"/>
                <a:gd name="connsiteY114" fmla="*/ 1310305 h 2803644"/>
                <a:gd name="connsiteX115" fmla="*/ 74357 w 692168"/>
                <a:gd name="connsiteY115" fmla="*/ 1322363 h 2803644"/>
                <a:gd name="connsiteX116" fmla="*/ 72347 w 692168"/>
                <a:gd name="connsiteY116" fmla="*/ 1328392 h 2803644"/>
                <a:gd name="connsiteX117" fmla="*/ 66318 w 692168"/>
                <a:gd name="connsiteY117" fmla="*/ 1346479 h 2803644"/>
                <a:gd name="connsiteX118" fmla="*/ 64308 w 692168"/>
                <a:gd name="connsiteY118" fmla="*/ 1352508 h 2803644"/>
                <a:gd name="connsiteX119" fmla="*/ 60289 w 692168"/>
                <a:gd name="connsiteY119" fmla="*/ 1358537 h 2803644"/>
                <a:gd name="connsiteX120" fmla="*/ 58279 w 692168"/>
                <a:gd name="connsiteY120" fmla="*/ 1364566 h 2803644"/>
                <a:gd name="connsiteX121" fmla="*/ 50241 w 692168"/>
                <a:gd name="connsiteY121" fmla="*/ 1376624 h 2803644"/>
                <a:gd name="connsiteX122" fmla="*/ 46221 w 692168"/>
                <a:gd name="connsiteY122" fmla="*/ 1388682 h 2803644"/>
                <a:gd name="connsiteX123" fmla="*/ 44211 w 692168"/>
                <a:gd name="connsiteY123" fmla="*/ 1394711 h 2803644"/>
                <a:gd name="connsiteX124" fmla="*/ 40192 w 692168"/>
                <a:gd name="connsiteY124" fmla="*/ 1400740 h 2803644"/>
                <a:gd name="connsiteX125" fmla="*/ 36173 w 692168"/>
                <a:gd name="connsiteY125" fmla="*/ 1412798 h 2803644"/>
                <a:gd name="connsiteX126" fmla="*/ 34163 w 692168"/>
                <a:gd name="connsiteY126" fmla="*/ 1418827 h 2803644"/>
                <a:gd name="connsiteX127" fmla="*/ 30144 w 692168"/>
                <a:gd name="connsiteY127" fmla="*/ 1424856 h 2803644"/>
                <a:gd name="connsiteX128" fmla="*/ 26124 w 692168"/>
                <a:gd name="connsiteY128" fmla="*/ 1428875 h 2803644"/>
                <a:gd name="connsiteX129" fmla="*/ 12057 w 692168"/>
                <a:gd name="connsiteY129" fmla="*/ 1444952 h 2803644"/>
                <a:gd name="connsiteX130" fmla="*/ 4018 w 692168"/>
                <a:gd name="connsiteY130" fmla="*/ 1457011 h 2803644"/>
                <a:gd name="connsiteX131" fmla="*/ -1 w 692168"/>
                <a:gd name="connsiteY131" fmla="*/ 1463040 h 2803644"/>
                <a:gd name="connsiteX132" fmla="*/ 276887 w 692168"/>
                <a:gd name="connsiteY132" fmla="*/ 2803644 h 2803644"/>
                <a:gd name="connsiteX133" fmla="*/ 692168 w 692168"/>
                <a:gd name="connsiteY133" fmla="*/ 2800316 h 2803644"/>
                <a:gd name="connsiteX134" fmla="*/ 673238 w 692168"/>
                <a:gd name="connsiteY134" fmla="*/ 0 h 2803644"/>
                <a:gd name="connsiteX0" fmla="*/ 669220 w 688150"/>
                <a:gd name="connsiteY0" fmla="*/ 0 h 2803644"/>
                <a:gd name="connsiteX1" fmla="*/ 627017 w 688150"/>
                <a:gd name="connsiteY1" fmla="*/ 78377 h 2803644"/>
                <a:gd name="connsiteX2" fmla="*/ 622998 w 688150"/>
                <a:gd name="connsiteY2" fmla="*/ 84406 h 2803644"/>
                <a:gd name="connsiteX3" fmla="*/ 584814 w 688150"/>
                <a:gd name="connsiteY3" fmla="*/ 176851 h 2803644"/>
                <a:gd name="connsiteX4" fmla="*/ 580795 w 688150"/>
                <a:gd name="connsiteY4" fmla="*/ 188909 h 2803644"/>
                <a:gd name="connsiteX5" fmla="*/ 578785 w 688150"/>
                <a:gd name="connsiteY5" fmla="*/ 194938 h 2803644"/>
                <a:gd name="connsiteX6" fmla="*/ 570746 w 688150"/>
                <a:gd name="connsiteY6" fmla="*/ 213025 h 2803644"/>
                <a:gd name="connsiteX7" fmla="*/ 566727 w 688150"/>
                <a:gd name="connsiteY7" fmla="*/ 225083 h 2803644"/>
                <a:gd name="connsiteX8" fmla="*/ 564717 w 688150"/>
                <a:gd name="connsiteY8" fmla="*/ 231112 h 2803644"/>
                <a:gd name="connsiteX9" fmla="*/ 560698 w 688150"/>
                <a:gd name="connsiteY9" fmla="*/ 237141 h 2803644"/>
                <a:gd name="connsiteX10" fmla="*/ 552659 w 688150"/>
                <a:gd name="connsiteY10" fmla="*/ 253218 h 2803644"/>
                <a:gd name="connsiteX11" fmla="*/ 546630 w 688150"/>
                <a:gd name="connsiteY11" fmla="*/ 263266 h 2803644"/>
                <a:gd name="connsiteX12" fmla="*/ 544621 w 688150"/>
                <a:gd name="connsiteY12" fmla="*/ 269295 h 2803644"/>
                <a:gd name="connsiteX13" fmla="*/ 536582 w 688150"/>
                <a:gd name="connsiteY13" fmla="*/ 279344 h 2803644"/>
                <a:gd name="connsiteX14" fmla="*/ 532563 w 688150"/>
                <a:gd name="connsiteY14" fmla="*/ 291402 h 2803644"/>
                <a:gd name="connsiteX15" fmla="*/ 528543 w 688150"/>
                <a:gd name="connsiteY15" fmla="*/ 303460 h 2803644"/>
                <a:gd name="connsiteX16" fmla="*/ 524524 w 688150"/>
                <a:gd name="connsiteY16" fmla="*/ 315518 h 2803644"/>
                <a:gd name="connsiteX17" fmla="*/ 516485 w 688150"/>
                <a:gd name="connsiteY17" fmla="*/ 327576 h 2803644"/>
                <a:gd name="connsiteX18" fmla="*/ 510456 w 688150"/>
                <a:gd name="connsiteY18" fmla="*/ 339634 h 2803644"/>
                <a:gd name="connsiteX19" fmla="*/ 504427 w 688150"/>
                <a:gd name="connsiteY19" fmla="*/ 351692 h 2803644"/>
                <a:gd name="connsiteX20" fmla="*/ 498398 w 688150"/>
                <a:gd name="connsiteY20" fmla="*/ 369779 h 2803644"/>
                <a:gd name="connsiteX21" fmla="*/ 496389 w 688150"/>
                <a:gd name="connsiteY21" fmla="*/ 375808 h 2803644"/>
                <a:gd name="connsiteX22" fmla="*/ 490360 w 688150"/>
                <a:gd name="connsiteY22" fmla="*/ 397914 h 2803644"/>
                <a:gd name="connsiteX23" fmla="*/ 486340 w 688150"/>
                <a:gd name="connsiteY23" fmla="*/ 409972 h 2803644"/>
                <a:gd name="connsiteX24" fmla="*/ 484331 w 688150"/>
                <a:gd name="connsiteY24" fmla="*/ 416001 h 2803644"/>
                <a:gd name="connsiteX25" fmla="*/ 480311 w 688150"/>
                <a:gd name="connsiteY25" fmla="*/ 420021 h 2803644"/>
                <a:gd name="connsiteX26" fmla="*/ 474282 w 688150"/>
                <a:gd name="connsiteY26" fmla="*/ 438108 h 2803644"/>
                <a:gd name="connsiteX27" fmla="*/ 472273 w 688150"/>
                <a:gd name="connsiteY27" fmla="*/ 444137 h 2803644"/>
                <a:gd name="connsiteX28" fmla="*/ 468253 w 688150"/>
                <a:gd name="connsiteY28" fmla="*/ 450166 h 2803644"/>
                <a:gd name="connsiteX29" fmla="*/ 464234 w 688150"/>
                <a:gd name="connsiteY29" fmla="*/ 462224 h 2803644"/>
                <a:gd name="connsiteX30" fmla="*/ 460215 w 688150"/>
                <a:gd name="connsiteY30" fmla="*/ 476291 h 2803644"/>
                <a:gd name="connsiteX31" fmla="*/ 456195 w 688150"/>
                <a:gd name="connsiteY31" fmla="*/ 482320 h 2803644"/>
                <a:gd name="connsiteX32" fmla="*/ 454186 w 688150"/>
                <a:gd name="connsiteY32" fmla="*/ 488349 h 2803644"/>
                <a:gd name="connsiteX33" fmla="*/ 450166 w 688150"/>
                <a:gd name="connsiteY33" fmla="*/ 492369 h 2803644"/>
                <a:gd name="connsiteX34" fmla="*/ 446147 w 688150"/>
                <a:gd name="connsiteY34" fmla="*/ 504427 h 2803644"/>
                <a:gd name="connsiteX35" fmla="*/ 438108 w 688150"/>
                <a:gd name="connsiteY35" fmla="*/ 516485 h 2803644"/>
                <a:gd name="connsiteX36" fmla="*/ 432079 w 688150"/>
                <a:gd name="connsiteY36" fmla="*/ 526533 h 2803644"/>
                <a:gd name="connsiteX37" fmla="*/ 430070 w 688150"/>
                <a:gd name="connsiteY37" fmla="*/ 532562 h 2803644"/>
                <a:gd name="connsiteX38" fmla="*/ 422031 w 688150"/>
                <a:gd name="connsiteY38" fmla="*/ 544620 h 2803644"/>
                <a:gd name="connsiteX39" fmla="*/ 413992 w 688150"/>
                <a:gd name="connsiteY39" fmla="*/ 572756 h 2803644"/>
                <a:gd name="connsiteX40" fmla="*/ 409973 w 688150"/>
                <a:gd name="connsiteY40" fmla="*/ 578785 h 2803644"/>
                <a:gd name="connsiteX41" fmla="*/ 405953 w 688150"/>
                <a:gd name="connsiteY41" fmla="*/ 590843 h 2803644"/>
                <a:gd name="connsiteX42" fmla="*/ 397915 w 688150"/>
                <a:gd name="connsiteY42" fmla="*/ 602901 h 2803644"/>
                <a:gd name="connsiteX43" fmla="*/ 393895 w 688150"/>
                <a:gd name="connsiteY43" fmla="*/ 608930 h 2803644"/>
                <a:gd name="connsiteX44" fmla="*/ 385857 w 688150"/>
                <a:gd name="connsiteY44" fmla="*/ 627017 h 2803644"/>
                <a:gd name="connsiteX45" fmla="*/ 383847 w 688150"/>
                <a:gd name="connsiteY45" fmla="*/ 635055 h 2803644"/>
                <a:gd name="connsiteX46" fmla="*/ 377818 w 688150"/>
                <a:gd name="connsiteY46" fmla="*/ 653142 h 2803644"/>
                <a:gd name="connsiteX47" fmla="*/ 375808 w 688150"/>
                <a:gd name="connsiteY47" fmla="*/ 659171 h 2803644"/>
                <a:gd name="connsiteX48" fmla="*/ 373799 w 688150"/>
                <a:gd name="connsiteY48" fmla="*/ 665200 h 2803644"/>
                <a:gd name="connsiteX49" fmla="*/ 369779 w 688150"/>
                <a:gd name="connsiteY49" fmla="*/ 671229 h 2803644"/>
                <a:gd name="connsiteX50" fmla="*/ 367770 w 688150"/>
                <a:gd name="connsiteY50" fmla="*/ 677258 h 2803644"/>
                <a:gd name="connsiteX51" fmla="*/ 363750 w 688150"/>
                <a:gd name="connsiteY51" fmla="*/ 681278 h 2803644"/>
                <a:gd name="connsiteX52" fmla="*/ 359731 w 688150"/>
                <a:gd name="connsiteY52" fmla="*/ 687307 h 2803644"/>
                <a:gd name="connsiteX53" fmla="*/ 357721 w 688150"/>
                <a:gd name="connsiteY53" fmla="*/ 693336 h 2803644"/>
                <a:gd name="connsiteX54" fmla="*/ 353702 w 688150"/>
                <a:gd name="connsiteY54" fmla="*/ 699365 h 2803644"/>
                <a:gd name="connsiteX55" fmla="*/ 345663 w 688150"/>
                <a:gd name="connsiteY55" fmla="*/ 717452 h 2803644"/>
                <a:gd name="connsiteX56" fmla="*/ 339634 w 688150"/>
                <a:gd name="connsiteY56" fmla="*/ 737549 h 2803644"/>
                <a:gd name="connsiteX57" fmla="*/ 337625 w 688150"/>
                <a:gd name="connsiteY57" fmla="*/ 743578 h 2803644"/>
                <a:gd name="connsiteX58" fmla="*/ 333605 w 688150"/>
                <a:gd name="connsiteY58" fmla="*/ 749607 h 2803644"/>
                <a:gd name="connsiteX59" fmla="*/ 325567 w 688150"/>
                <a:gd name="connsiteY59" fmla="*/ 773723 h 2803644"/>
                <a:gd name="connsiteX60" fmla="*/ 323557 w 688150"/>
                <a:gd name="connsiteY60" fmla="*/ 779752 h 2803644"/>
                <a:gd name="connsiteX61" fmla="*/ 321547 w 688150"/>
                <a:gd name="connsiteY61" fmla="*/ 785781 h 2803644"/>
                <a:gd name="connsiteX62" fmla="*/ 317528 w 688150"/>
                <a:gd name="connsiteY62" fmla="*/ 799848 h 2803644"/>
                <a:gd name="connsiteX63" fmla="*/ 313509 w 688150"/>
                <a:gd name="connsiteY63" fmla="*/ 805877 h 2803644"/>
                <a:gd name="connsiteX64" fmla="*/ 307480 w 688150"/>
                <a:gd name="connsiteY64" fmla="*/ 815926 h 2803644"/>
                <a:gd name="connsiteX65" fmla="*/ 303460 w 688150"/>
                <a:gd name="connsiteY65" fmla="*/ 827984 h 2803644"/>
                <a:gd name="connsiteX66" fmla="*/ 299441 w 688150"/>
                <a:gd name="connsiteY66" fmla="*/ 834013 h 2803644"/>
                <a:gd name="connsiteX67" fmla="*/ 295422 w 688150"/>
                <a:gd name="connsiteY67" fmla="*/ 846071 h 2803644"/>
                <a:gd name="connsiteX68" fmla="*/ 293412 w 688150"/>
                <a:gd name="connsiteY68" fmla="*/ 852100 h 2803644"/>
                <a:gd name="connsiteX69" fmla="*/ 289393 w 688150"/>
                <a:gd name="connsiteY69" fmla="*/ 858129 h 2803644"/>
                <a:gd name="connsiteX70" fmla="*/ 283364 w 688150"/>
                <a:gd name="connsiteY70" fmla="*/ 876216 h 2803644"/>
                <a:gd name="connsiteX71" fmla="*/ 281354 w 688150"/>
                <a:gd name="connsiteY71" fmla="*/ 882245 h 2803644"/>
                <a:gd name="connsiteX72" fmla="*/ 275325 w 688150"/>
                <a:gd name="connsiteY72" fmla="*/ 888274 h 2803644"/>
                <a:gd name="connsiteX73" fmla="*/ 267286 w 688150"/>
                <a:gd name="connsiteY73" fmla="*/ 906361 h 2803644"/>
                <a:gd name="connsiteX74" fmla="*/ 263267 w 688150"/>
                <a:gd name="connsiteY74" fmla="*/ 918419 h 2803644"/>
                <a:gd name="connsiteX75" fmla="*/ 259248 w 688150"/>
                <a:gd name="connsiteY75" fmla="*/ 924448 h 2803644"/>
                <a:gd name="connsiteX76" fmla="*/ 255228 w 688150"/>
                <a:gd name="connsiteY76" fmla="*/ 936506 h 2803644"/>
                <a:gd name="connsiteX77" fmla="*/ 249199 w 688150"/>
                <a:gd name="connsiteY77" fmla="*/ 948564 h 2803644"/>
                <a:gd name="connsiteX78" fmla="*/ 245180 w 688150"/>
                <a:gd name="connsiteY78" fmla="*/ 954593 h 2803644"/>
                <a:gd name="connsiteX79" fmla="*/ 241161 w 688150"/>
                <a:gd name="connsiteY79" fmla="*/ 966651 h 2803644"/>
                <a:gd name="connsiteX80" fmla="*/ 233122 w 688150"/>
                <a:gd name="connsiteY80" fmla="*/ 990767 h 2803644"/>
                <a:gd name="connsiteX81" fmla="*/ 231112 w 688150"/>
                <a:gd name="connsiteY81" fmla="*/ 996796 h 2803644"/>
                <a:gd name="connsiteX82" fmla="*/ 229103 w 688150"/>
                <a:gd name="connsiteY82" fmla="*/ 1002825 h 2803644"/>
                <a:gd name="connsiteX83" fmla="*/ 225083 w 688150"/>
                <a:gd name="connsiteY83" fmla="*/ 1006844 h 2803644"/>
                <a:gd name="connsiteX84" fmla="*/ 219054 w 688150"/>
                <a:gd name="connsiteY84" fmla="*/ 1018902 h 2803644"/>
                <a:gd name="connsiteX85" fmla="*/ 217044 w 688150"/>
                <a:gd name="connsiteY85" fmla="*/ 1024931 h 2803644"/>
                <a:gd name="connsiteX86" fmla="*/ 213025 w 688150"/>
                <a:gd name="connsiteY86" fmla="*/ 1030960 h 2803644"/>
                <a:gd name="connsiteX87" fmla="*/ 206996 w 688150"/>
                <a:gd name="connsiteY87" fmla="*/ 1041009 h 2803644"/>
                <a:gd name="connsiteX88" fmla="*/ 198957 w 688150"/>
                <a:gd name="connsiteY88" fmla="*/ 1059096 h 2803644"/>
                <a:gd name="connsiteX89" fmla="*/ 194938 w 688150"/>
                <a:gd name="connsiteY89" fmla="*/ 1073163 h 2803644"/>
                <a:gd name="connsiteX90" fmla="*/ 186899 w 688150"/>
                <a:gd name="connsiteY90" fmla="*/ 1081202 h 2803644"/>
                <a:gd name="connsiteX91" fmla="*/ 182880 w 688150"/>
                <a:gd name="connsiteY91" fmla="*/ 1087231 h 2803644"/>
                <a:gd name="connsiteX92" fmla="*/ 180870 w 688150"/>
                <a:gd name="connsiteY92" fmla="*/ 1093260 h 2803644"/>
                <a:gd name="connsiteX93" fmla="*/ 176851 w 688150"/>
                <a:gd name="connsiteY93" fmla="*/ 1097280 h 2803644"/>
                <a:gd name="connsiteX94" fmla="*/ 174841 w 688150"/>
                <a:gd name="connsiteY94" fmla="*/ 1103309 h 2803644"/>
                <a:gd name="connsiteX95" fmla="*/ 166803 w 688150"/>
                <a:gd name="connsiteY95" fmla="*/ 1115367 h 2803644"/>
                <a:gd name="connsiteX96" fmla="*/ 164793 w 688150"/>
                <a:gd name="connsiteY96" fmla="*/ 1121396 h 2803644"/>
                <a:gd name="connsiteX97" fmla="*/ 156754 w 688150"/>
                <a:gd name="connsiteY97" fmla="*/ 1133454 h 2803644"/>
                <a:gd name="connsiteX98" fmla="*/ 148716 w 688150"/>
                <a:gd name="connsiteY98" fmla="*/ 1157570 h 2803644"/>
                <a:gd name="connsiteX99" fmla="*/ 146706 w 688150"/>
                <a:gd name="connsiteY99" fmla="*/ 1163599 h 2803644"/>
                <a:gd name="connsiteX100" fmla="*/ 144696 w 688150"/>
                <a:gd name="connsiteY100" fmla="*/ 1169628 h 2803644"/>
                <a:gd name="connsiteX101" fmla="*/ 136658 w 688150"/>
                <a:gd name="connsiteY101" fmla="*/ 1181686 h 2803644"/>
                <a:gd name="connsiteX102" fmla="*/ 132638 w 688150"/>
                <a:gd name="connsiteY102" fmla="*/ 1193744 h 2803644"/>
                <a:gd name="connsiteX103" fmla="*/ 128619 w 688150"/>
                <a:gd name="connsiteY103" fmla="*/ 1199773 h 2803644"/>
                <a:gd name="connsiteX104" fmla="*/ 126609 w 688150"/>
                <a:gd name="connsiteY104" fmla="*/ 1205802 h 2803644"/>
                <a:gd name="connsiteX105" fmla="*/ 122590 w 688150"/>
                <a:gd name="connsiteY105" fmla="*/ 1211831 h 2803644"/>
                <a:gd name="connsiteX106" fmla="*/ 114551 w 688150"/>
                <a:gd name="connsiteY106" fmla="*/ 1229918 h 2803644"/>
                <a:gd name="connsiteX107" fmla="*/ 110532 w 688150"/>
                <a:gd name="connsiteY107" fmla="*/ 1241976 h 2803644"/>
                <a:gd name="connsiteX108" fmla="*/ 108522 w 688150"/>
                <a:gd name="connsiteY108" fmla="*/ 1248005 h 2803644"/>
                <a:gd name="connsiteX109" fmla="*/ 96464 w 688150"/>
                <a:gd name="connsiteY109" fmla="*/ 1264082 h 2803644"/>
                <a:gd name="connsiteX110" fmla="*/ 92445 w 688150"/>
                <a:gd name="connsiteY110" fmla="*/ 1276140 h 2803644"/>
                <a:gd name="connsiteX111" fmla="*/ 90435 w 688150"/>
                <a:gd name="connsiteY111" fmla="*/ 1282169 h 2803644"/>
                <a:gd name="connsiteX112" fmla="*/ 86416 w 688150"/>
                <a:gd name="connsiteY112" fmla="*/ 1288198 h 2803644"/>
                <a:gd name="connsiteX113" fmla="*/ 80387 w 688150"/>
                <a:gd name="connsiteY113" fmla="*/ 1298247 h 2803644"/>
                <a:gd name="connsiteX114" fmla="*/ 74358 w 688150"/>
                <a:gd name="connsiteY114" fmla="*/ 1310305 h 2803644"/>
                <a:gd name="connsiteX115" fmla="*/ 70339 w 688150"/>
                <a:gd name="connsiteY115" fmla="*/ 1322363 h 2803644"/>
                <a:gd name="connsiteX116" fmla="*/ 68329 w 688150"/>
                <a:gd name="connsiteY116" fmla="*/ 1328392 h 2803644"/>
                <a:gd name="connsiteX117" fmla="*/ 62300 w 688150"/>
                <a:gd name="connsiteY117" fmla="*/ 1346479 h 2803644"/>
                <a:gd name="connsiteX118" fmla="*/ 60290 w 688150"/>
                <a:gd name="connsiteY118" fmla="*/ 1352508 h 2803644"/>
                <a:gd name="connsiteX119" fmla="*/ 56271 w 688150"/>
                <a:gd name="connsiteY119" fmla="*/ 1358537 h 2803644"/>
                <a:gd name="connsiteX120" fmla="*/ 54261 w 688150"/>
                <a:gd name="connsiteY120" fmla="*/ 1364566 h 2803644"/>
                <a:gd name="connsiteX121" fmla="*/ 46223 w 688150"/>
                <a:gd name="connsiteY121" fmla="*/ 1376624 h 2803644"/>
                <a:gd name="connsiteX122" fmla="*/ 42203 w 688150"/>
                <a:gd name="connsiteY122" fmla="*/ 1388682 h 2803644"/>
                <a:gd name="connsiteX123" fmla="*/ 40193 w 688150"/>
                <a:gd name="connsiteY123" fmla="*/ 1394711 h 2803644"/>
                <a:gd name="connsiteX124" fmla="*/ 36174 w 688150"/>
                <a:gd name="connsiteY124" fmla="*/ 1400740 h 2803644"/>
                <a:gd name="connsiteX125" fmla="*/ 32155 w 688150"/>
                <a:gd name="connsiteY125" fmla="*/ 1412798 h 2803644"/>
                <a:gd name="connsiteX126" fmla="*/ 30145 w 688150"/>
                <a:gd name="connsiteY126" fmla="*/ 1418827 h 2803644"/>
                <a:gd name="connsiteX127" fmla="*/ 26126 w 688150"/>
                <a:gd name="connsiteY127" fmla="*/ 1424856 h 2803644"/>
                <a:gd name="connsiteX128" fmla="*/ 22106 w 688150"/>
                <a:gd name="connsiteY128" fmla="*/ 1428875 h 2803644"/>
                <a:gd name="connsiteX129" fmla="*/ 8039 w 688150"/>
                <a:gd name="connsiteY129" fmla="*/ 1444952 h 2803644"/>
                <a:gd name="connsiteX130" fmla="*/ 0 w 688150"/>
                <a:gd name="connsiteY130" fmla="*/ 1457011 h 2803644"/>
                <a:gd name="connsiteX131" fmla="*/ 272869 w 688150"/>
                <a:gd name="connsiteY131" fmla="*/ 2803644 h 2803644"/>
                <a:gd name="connsiteX132" fmla="*/ 688150 w 688150"/>
                <a:gd name="connsiteY132" fmla="*/ 2800316 h 2803644"/>
                <a:gd name="connsiteX133" fmla="*/ 669220 w 688150"/>
                <a:gd name="connsiteY133" fmla="*/ 0 h 2803644"/>
                <a:gd name="connsiteX0" fmla="*/ 661180 w 680110"/>
                <a:gd name="connsiteY0" fmla="*/ 0 h 2803644"/>
                <a:gd name="connsiteX1" fmla="*/ 618977 w 680110"/>
                <a:gd name="connsiteY1" fmla="*/ 78377 h 2803644"/>
                <a:gd name="connsiteX2" fmla="*/ 614958 w 680110"/>
                <a:gd name="connsiteY2" fmla="*/ 84406 h 2803644"/>
                <a:gd name="connsiteX3" fmla="*/ 576774 w 680110"/>
                <a:gd name="connsiteY3" fmla="*/ 176851 h 2803644"/>
                <a:gd name="connsiteX4" fmla="*/ 572755 w 680110"/>
                <a:gd name="connsiteY4" fmla="*/ 188909 h 2803644"/>
                <a:gd name="connsiteX5" fmla="*/ 570745 w 680110"/>
                <a:gd name="connsiteY5" fmla="*/ 194938 h 2803644"/>
                <a:gd name="connsiteX6" fmla="*/ 562706 w 680110"/>
                <a:gd name="connsiteY6" fmla="*/ 213025 h 2803644"/>
                <a:gd name="connsiteX7" fmla="*/ 558687 w 680110"/>
                <a:gd name="connsiteY7" fmla="*/ 225083 h 2803644"/>
                <a:gd name="connsiteX8" fmla="*/ 556677 w 680110"/>
                <a:gd name="connsiteY8" fmla="*/ 231112 h 2803644"/>
                <a:gd name="connsiteX9" fmla="*/ 552658 w 680110"/>
                <a:gd name="connsiteY9" fmla="*/ 237141 h 2803644"/>
                <a:gd name="connsiteX10" fmla="*/ 544619 w 680110"/>
                <a:gd name="connsiteY10" fmla="*/ 253218 h 2803644"/>
                <a:gd name="connsiteX11" fmla="*/ 538590 w 680110"/>
                <a:gd name="connsiteY11" fmla="*/ 263266 h 2803644"/>
                <a:gd name="connsiteX12" fmla="*/ 536581 w 680110"/>
                <a:gd name="connsiteY12" fmla="*/ 269295 h 2803644"/>
                <a:gd name="connsiteX13" fmla="*/ 528542 w 680110"/>
                <a:gd name="connsiteY13" fmla="*/ 279344 h 2803644"/>
                <a:gd name="connsiteX14" fmla="*/ 524523 w 680110"/>
                <a:gd name="connsiteY14" fmla="*/ 291402 h 2803644"/>
                <a:gd name="connsiteX15" fmla="*/ 520503 w 680110"/>
                <a:gd name="connsiteY15" fmla="*/ 303460 h 2803644"/>
                <a:gd name="connsiteX16" fmla="*/ 516484 w 680110"/>
                <a:gd name="connsiteY16" fmla="*/ 315518 h 2803644"/>
                <a:gd name="connsiteX17" fmla="*/ 508445 w 680110"/>
                <a:gd name="connsiteY17" fmla="*/ 327576 h 2803644"/>
                <a:gd name="connsiteX18" fmla="*/ 502416 w 680110"/>
                <a:gd name="connsiteY18" fmla="*/ 339634 h 2803644"/>
                <a:gd name="connsiteX19" fmla="*/ 496387 w 680110"/>
                <a:gd name="connsiteY19" fmla="*/ 351692 h 2803644"/>
                <a:gd name="connsiteX20" fmla="*/ 490358 w 680110"/>
                <a:gd name="connsiteY20" fmla="*/ 369779 h 2803644"/>
                <a:gd name="connsiteX21" fmla="*/ 488349 w 680110"/>
                <a:gd name="connsiteY21" fmla="*/ 375808 h 2803644"/>
                <a:gd name="connsiteX22" fmla="*/ 482320 w 680110"/>
                <a:gd name="connsiteY22" fmla="*/ 397914 h 2803644"/>
                <a:gd name="connsiteX23" fmla="*/ 478300 w 680110"/>
                <a:gd name="connsiteY23" fmla="*/ 409972 h 2803644"/>
                <a:gd name="connsiteX24" fmla="*/ 476291 w 680110"/>
                <a:gd name="connsiteY24" fmla="*/ 416001 h 2803644"/>
                <a:gd name="connsiteX25" fmla="*/ 472271 w 680110"/>
                <a:gd name="connsiteY25" fmla="*/ 420021 h 2803644"/>
                <a:gd name="connsiteX26" fmla="*/ 466242 w 680110"/>
                <a:gd name="connsiteY26" fmla="*/ 438108 h 2803644"/>
                <a:gd name="connsiteX27" fmla="*/ 464233 w 680110"/>
                <a:gd name="connsiteY27" fmla="*/ 444137 h 2803644"/>
                <a:gd name="connsiteX28" fmla="*/ 460213 w 680110"/>
                <a:gd name="connsiteY28" fmla="*/ 450166 h 2803644"/>
                <a:gd name="connsiteX29" fmla="*/ 456194 w 680110"/>
                <a:gd name="connsiteY29" fmla="*/ 462224 h 2803644"/>
                <a:gd name="connsiteX30" fmla="*/ 452175 w 680110"/>
                <a:gd name="connsiteY30" fmla="*/ 476291 h 2803644"/>
                <a:gd name="connsiteX31" fmla="*/ 448155 w 680110"/>
                <a:gd name="connsiteY31" fmla="*/ 482320 h 2803644"/>
                <a:gd name="connsiteX32" fmla="*/ 446146 w 680110"/>
                <a:gd name="connsiteY32" fmla="*/ 488349 h 2803644"/>
                <a:gd name="connsiteX33" fmla="*/ 442126 w 680110"/>
                <a:gd name="connsiteY33" fmla="*/ 492369 h 2803644"/>
                <a:gd name="connsiteX34" fmla="*/ 438107 w 680110"/>
                <a:gd name="connsiteY34" fmla="*/ 504427 h 2803644"/>
                <a:gd name="connsiteX35" fmla="*/ 430068 w 680110"/>
                <a:gd name="connsiteY35" fmla="*/ 516485 h 2803644"/>
                <a:gd name="connsiteX36" fmla="*/ 424039 w 680110"/>
                <a:gd name="connsiteY36" fmla="*/ 526533 h 2803644"/>
                <a:gd name="connsiteX37" fmla="*/ 422030 w 680110"/>
                <a:gd name="connsiteY37" fmla="*/ 532562 h 2803644"/>
                <a:gd name="connsiteX38" fmla="*/ 413991 w 680110"/>
                <a:gd name="connsiteY38" fmla="*/ 544620 h 2803644"/>
                <a:gd name="connsiteX39" fmla="*/ 405952 w 680110"/>
                <a:gd name="connsiteY39" fmla="*/ 572756 h 2803644"/>
                <a:gd name="connsiteX40" fmla="*/ 401933 w 680110"/>
                <a:gd name="connsiteY40" fmla="*/ 578785 h 2803644"/>
                <a:gd name="connsiteX41" fmla="*/ 397913 w 680110"/>
                <a:gd name="connsiteY41" fmla="*/ 590843 h 2803644"/>
                <a:gd name="connsiteX42" fmla="*/ 389875 w 680110"/>
                <a:gd name="connsiteY42" fmla="*/ 602901 h 2803644"/>
                <a:gd name="connsiteX43" fmla="*/ 385855 w 680110"/>
                <a:gd name="connsiteY43" fmla="*/ 608930 h 2803644"/>
                <a:gd name="connsiteX44" fmla="*/ 377817 w 680110"/>
                <a:gd name="connsiteY44" fmla="*/ 627017 h 2803644"/>
                <a:gd name="connsiteX45" fmla="*/ 375807 w 680110"/>
                <a:gd name="connsiteY45" fmla="*/ 635055 h 2803644"/>
                <a:gd name="connsiteX46" fmla="*/ 369778 w 680110"/>
                <a:gd name="connsiteY46" fmla="*/ 653142 h 2803644"/>
                <a:gd name="connsiteX47" fmla="*/ 367768 w 680110"/>
                <a:gd name="connsiteY47" fmla="*/ 659171 h 2803644"/>
                <a:gd name="connsiteX48" fmla="*/ 365759 w 680110"/>
                <a:gd name="connsiteY48" fmla="*/ 665200 h 2803644"/>
                <a:gd name="connsiteX49" fmla="*/ 361739 w 680110"/>
                <a:gd name="connsiteY49" fmla="*/ 671229 h 2803644"/>
                <a:gd name="connsiteX50" fmla="*/ 359730 w 680110"/>
                <a:gd name="connsiteY50" fmla="*/ 677258 h 2803644"/>
                <a:gd name="connsiteX51" fmla="*/ 355710 w 680110"/>
                <a:gd name="connsiteY51" fmla="*/ 681278 h 2803644"/>
                <a:gd name="connsiteX52" fmla="*/ 351691 w 680110"/>
                <a:gd name="connsiteY52" fmla="*/ 687307 h 2803644"/>
                <a:gd name="connsiteX53" fmla="*/ 349681 w 680110"/>
                <a:gd name="connsiteY53" fmla="*/ 693336 h 2803644"/>
                <a:gd name="connsiteX54" fmla="*/ 345662 w 680110"/>
                <a:gd name="connsiteY54" fmla="*/ 699365 h 2803644"/>
                <a:gd name="connsiteX55" fmla="*/ 337623 w 680110"/>
                <a:gd name="connsiteY55" fmla="*/ 717452 h 2803644"/>
                <a:gd name="connsiteX56" fmla="*/ 331594 w 680110"/>
                <a:gd name="connsiteY56" fmla="*/ 737549 h 2803644"/>
                <a:gd name="connsiteX57" fmla="*/ 329585 w 680110"/>
                <a:gd name="connsiteY57" fmla="*/ 743578 h 2803644"/>
                <a:gd name="connsiteX58" fmla="*/ 325565 w 680110"/>
                <a:gd name="connsiteY58" fmla="*/ 749607 h 2803644"/>
                <a:gd name="connsiteX59" fmla="*/ 317527 w 680110"/>
                <a:gd name="connsiteY59" fmla="*/ 773723 h 2803644"/>
                <a:gd name="connsiteX60" fmla="*/ 315517 w 680110"/>
                <a:gd name="connsiteY60" fmla="*/ 779752 h 2803644"/>
                <a:gd name="connsiteX61" fmla="*/ 313507 w 680110"/>
                <a:gd name="connsiteY61" fmla="*/ 785781 h 2803644"/>
                <a:gd name="connsiteX62" fmla="*/ 309488 w 680110"/>
                <a:gd name="connsiteY62" fmla="*/ 799848 h 2803644"/>
                <a:gd name="connsiteX63" fmla="*/ 305469 w 680110"/>
                <a:gd name="connsiteY63" fmla="*/ 805877 h 2803644"/>
                <a:gd name="connsiteX64" fmla="*/ 299440 w 680110"/>
                <a:gd name="connsiteY64" fmla="*/ 815926 h 2803644"/>
                <a:gd name="connsiteX65" fmla="*/ 295420 w 680110"/>
                <a:gd name="connsiteY65" fmla="*/ 827984 h 2803644"/>
                <a:gd name="connsiteX66" fmla="*/ 291401 w 680110"/>
                <a:gd name="connsiteY66" fmla="*/ 834013 h 2803644"/>
                <a:gd name="connsiteX67" fmla="*/ 287382 w 680110"/>
                <a:gd name="connsiteY67" fmla="*/ 846071 h 2803644"/>
                <a:gd name="connsiteX68" fmla="*/ 285372 w 680110"/>
                <a:gd name="connsiteY68" fmla="*/ 852100 h 2803644"/>
                <a:gd name="connsiteX69" fmla="*/ 281353 w 680110"/>
                <a:gd name="connsiteY69" fmla="*/ 858129 h 2803644"/>
                <a:gd name="connsiteX70" fmla="*/ 275324 w 680110"/>
                <a:gd name="connsiteY70" fmla="*/ 876216 h 2803644"/>
                <a:gd name="connsiteX71" fmla="*/ 273314 w 680110"/>
                <a:gd name="connsiteY71" fmla="*/ 882245 h 2803644"/>
                <a:gd name="connsiteX72" fmla="*/ 267285 w 680110"/>
                <a:gd name="connsiteY72" fmla="*/ 888274 h 2803644"/>
                <a:gd name="connsiteX73" fmla="*/ 259246 w 680110"/>
                <a:gd name="connsiteY73" fmla="*/ 906361 h 2803644"/>
                <a:gd name="connsiteX74" fmla="*/ 255227 w 680110"/>
                <a:gd name="connsiteY74" fmla="*/ 918419 h 2803644"/>
                <a:gd name="connsiteX75" fmla="*/ 251208 w 680110"/>
                <a:gd name="connsiteY75" fmla="*/ 924448 h 2803644"/>
                <a:gd name="connsiteX76" fmla="*/ 247188 w 680110"/>
                <a:gd name="connsiteY76" fmla="*/ 936506 h 2803644"/>
                <a:gd name="connsiteX77" fmla="*/ 241159 w 680110"/>
                <a:gd name="connsiteY77" fmla="*/ 948564 h 2803644"/>
                <a:gd name="connsiteX78" fmla="*/ 237140 w 680110"/>
                <a:gd name="connsiteY78" fmla="*/ 954593 h 2803644"/>
                <a:gd name="connsiteX79" fmla="*/ 233121 w 680110"/>
                <a:gd name="connsiteY79" fmla="*/ 966651 h 2803644"/>
                <a:gd name="connsiteX80" fmla="*/ 225082 w 680110"/>
                <a:gd name="connsiteY80" fmla="*/ 990767 h 2803644"/>
                <a:gd name="connsiteX81" fmla="*/ 223072 w 680110"/>
                <a:gd name="connsiteY81" fmla="*/ 996796 h 2803644"/>
                <a:gd name="connsiteX82" fmla="*/ 221063 w 680110"/>
                <a:gd name="connsiteY82" fmla="*/ 1002825 h 2803644"/>
                <a:gd name="connsiteX83" fmla="*/ 217043 w 680110"/>
                <a:gd name="connsiteY83" fmla="*/ 1006844 h 2803644"/>
                <a:gd name="connsiteX84" fmla="*/ 211014 w 680110"/>
                <a:gd name="connsiteY84" fmla="*/ 1018902 h 2803644"/>
                <a:gd name="connsiteX85" fmla="*/ 209004 w 680110"/>
                <a:gd name="connsiteY85" fmla="*/ 1024931 h 2803644"/>
                <a:gd name="connsiteX86" fmla="*/ 204985 w 680110"/>
                <a:gd name="connsiteY86" fmla="*/ 1030960 h 2803644"/>
                <a:gd name="connsiteX87" fmla="*/ 198956 w 680110"/>
                <a:gd name="connsiteY87" fmla="*/ 1041009 h 2803644"/>
                <a:gd name="connsiteX88" fmla="*/ 190917 w 680110"/>
                <a:gd name="connsiteY88" fmla="*/ 1059096 h 2803644"/>
                <a:gd name="connsiteX89" fmla="*/ 186898 w 680110"/>
                <a:gd name="connsiteY89" fmla="*/ 1073163 h 2803644"/>
                <a:gd name="connsiteX90" fmla="*/ 178859 w 680110"/>
                <a:gd name="connsiteY90" fmla="*/ 1081202 h 2803644"/>
                <a:gd name="connsiteX91" fmla="*/ 174840 w 680110"/>
                <a:gd name="connsiteY91" fmla="*/ 1087231 h 2803644"/>
                <a:gd name="connsiteX92" fmla="*/ 172830 w 680110"/>
                <a:gd name="connsiteY92" fmla="*/ 1093260 h 2803644"/>
                <a:gd name="connsiteX93" fmla="*/ 168811 w 680110"/>
                <a:gd name="connsiteY93" fmla="*/ 1097280 h 2803644"/>
                <a:gd name="connsiteX94" fmla="*/ 166801 w 680110"/>
                <a:gd name="connsiteY94" fmla="*/ 1103309 h 2803644"/>
                <a:gd name="connsiteX95" fmla="*/ 158763 w 680110"/>
                <a:gd name="connsiteY95" fmla="*/ 1115367 h 2803644"/>
                <a:gd name="connsiteX96" fmla="*/ 156753 w 680110"/>
                <a:gd name="connsiteY96" fmla="*/ 1121396 h 2803644"/>
                <a:gd name="connsiteX97" fmla="*/ 148714 w 680110"/>
                <a:gd name="connsiteY97" fmla="*/ 1133454 h 2803644"/>
                <a:gd name="connsiteX98" fmla="*/ 140676 w 680110"/>
                <a:gd name="connsiteY98" fmla="*/ 1157570 h 2803644"/>
                <a:gd name="connsiteX99" fmla="*/ 138666 w 680110"/>
                <a:gd name="connsiteY99" fmla="*/ 1163599 h 2803644"/>
                <a:gd name="connsiteX100" fmla="*/ 136656 w 680110"/>
                <a:gd name="connsiteY100" fmla="*/ 1169628 h 2803644"/>
                <a:gd name="connsiteX101" fmla="*/ 128618 w 680110"/>
                <a:gd name="connsiteY101" fmla="*/ 1181686 h 2803644"/>
                <a:gd name="connsiteX102" fmla="*/ 124598 w 680110"/>
                <a:gd name="connsiteY102" fmla="*/ 1193744 h 2803644"/>
                <a:gd name="connsiteX103" fmla="*/ 120579 w 680110"/>
                <a:gd name="connsiteY103" fmla="*/ 1199773 h 2803644"/>
                <a:gd name="connsiteX104" fmla="*/ 118569 w 680110"/>
                <a:gd name="connsiteY104" fmla="*/ 1205802 h 2803644"/>
                <a:gd name="connsiteX105" fmla="*/ 114550 w 680110"/>
                <a:gd name="connsiteY105" fmla="*/ 1211831 h 2803644"/>
                <a:gd name="connsiteX106" fmla="*/ 106511 w 680110"/>
                <a:gd name="connsiteY106" fmla="*/ 1229918 h 2803644"/>
                <a:gd name="connsiteX107" fmla="*/ 102492 w 680110"/>
                <a:gd name="connsiteY107" fmla="*/ 1241976 h 2803644"/>
                <a:gd name="connsiteX108" fmla="*/ 100482 w 680110"/>
                <a:gd name="connsiteY108" fmla="*/ 1248005 h 2803644"/>
                <a:gd name="connsiteX109" fmla="*/ 88424 w 680110"/>
                <a:gd name="connsiteY109" fmla="*/ 1264082 h 2803644"/>
                <a:gd name="connsiteX110" fmla="*/ 84405 w 680110"/>
                <a:gd name="connsiteY110" fmla="*/ 1276140 h 2803644"/>
                <a:gd name="connsiteX111" fmla="*/ 82395 w 680110"/>
                <a:gd name="connsiteY111" fmla="*/ 1282169 h 2803644"/>
                <a:gd name="connsiteX112" fmla="*/ 78376 w 680110"/>
                <a:gd name="connsiteY112" fmla="*/ 1288198 h 2803644"/>
                <a:gd name="connsiteX113" fmla="*/ 72347 w 680110"/>
                <a:gd name="connsiteY113" fmla="*/ 1298247 h 2803644"/>
                <a:gd name="connsiteX114" fmla="*/ 66318 w 680110"/>
                <a:gd name="connsiteY114" fmla="*/ 1310305 h 2803644"/>
                <a:gd name="connsiteX115" fmla="*/ 62299 w 680110"/>
                <a:gd name="connsiteY115" fmla="*/ 1322363 h 2803644"/>
                <a:gd name="connsiteX116" fmla="*/ 60289 w 680110"/>
                <a:gd name="connsiteY116" fmla="*/ 1328392 h 2803644"/>
                <a:gd name="connsiteX117" fmla="*/ 54260 w 680110"/>
                <a:gd name="connsiteY117" fmla="*/ 1346479 h 2803644"/>
                <a:gd name="connsiteX118" fmla="*/ 52250 w 680110"/>
                <a:gd name="connsiteY118" fmla="*/ 1352508 h 2803644"/>
                <a:gd name="connsiteX119" fmla="*/ 48231 w 680110"/>
                <a:gd name="connsiteY119" fmla="*/ 1358537 h 2803644"/>
                <a:gd name="connsiteX120" fmla="*/ 46221 w 680110"/>
                <a:gd name="connsiteY120" fmla="*/ 1364566 h 2803644"/>
                <a:gd name="connsiteX121" fmla="*/ 38183 w 680110"/>
                <a:gd name="connsiteY121" fmla="*/ 1376624 h 2803644"/>
                <a:gd name="connsiteX122" fmla="*/ 34163 w 680110"/>
                <a:gd name="connsiteY122" fmla="*/ 1388682 h 2803644"/>
                <a:gd name="connsiteX123" fmla="*/ 32153 w 680110"/>
                <a:gd name="connsiteY123" fmla="*/ 1394711 h 2803644"/>
                <a:gd name="connsiteX124" fmla="*/ 28134 w 680110"/>
                <a:gd name="connsiteY124" fmla="*/ 1400740 h 2803644"/>
                <a:gd name="connsiteX125" fmla="*/ 24115 w 680110"/>
                <a:gd name="connsiteY125" fmla="*/ 1412798 h 2803644"/>
                <a:gd name="connsiteX126" fmla="*/ 22105 w 680110"/>
                <a:gd name="connsiteY126" fmla="*/ 1418827 h 2803644"/>
                <a:gd name="connsiteX127" fmla="*/ 18086 w 680110"/>
                <a:gd name="connsiteY127" fmla="*/ 1424856 h 2803644"/>
                <a:gd name="connsiteX128" fmla="*/ 14066 w 680110"/>
                <a:gd name="connsiteY128" fmla="*/ 1428875 h 2803644"/>
                <a:gd name="connsiteX129" fmla="*/ -1 w 680110"/>
                <a:gd name="connsiteY129" fmla="*/ 1444952 h 2803644"/>
                <a:gd name="connsiteX130" fmla="*/ 264829 w 680110"/>
                <a:gd name="connsiteY130" fmla="*/ 2803644 h 2803644"/>
                <a:gd name="connsiteX131" fmla="*/ 680110 w 680110"/>
                <a:gd name="connsiteY131" fmla="*/ 2800316 h 2803644"/>
                <a:gd name="connsiteX132" fmla="*/ 661180 w 680110"/>
                <a:gd name="connsiteY132" fmla="*/ 0 h 2803644"/>
                <a:gd name="connsiteX0" fmla="*/ 664645 w 683575"/>
                <a:gd name="connsiteY0" fmla="*/ 0 h 2803644"/>
                <a:gd name="connsiteX1" fmla="*/ 622442 w 683575"/>
                <a:gd name="connsiteY1" fmla="*/ 78377 h 2803644"/>
                <a:gd name="connsiteX2" fmla="*/ 618423 w 683575"/>
                <a:gd name="connsiteY2" fmla="*/ 84406 h 2803644"/>
                <a:gd name="connsiteX3" fmla="*/ 580239 w 683575"/>
                <a:gd name="connsiteY3" fmla="*/ 176851 h 2803644"/>
                <a:gd name="connsiteX4" fmla="*/ 576220 w 683575"/>
                <a:gd name="connsiteY4" fmla="*/ 188909 h 2803644"/>
                <a:gd name="connsiteX5" fmla="*/ 574210 w 683575"/>
                <a:gd name="connsiteY5" fmla="*/ 194938 h 2803644"/>
                <a:gd name="connsiteX6" fmla="*/ 566171 w 683575"/>
                <a:gd name="connsiteY6" fmla="*/ 213025 h 2803644"/>
                <a:gd name="connsiteX7" fmla="*/ 562152 w 683575"/>
                <a:gd name="connsiteY7" fmla="*/ 225083 h 2803644"/>
                <a:gd name="connsiteX8" fmla="*/ 560142 w 683575"/>
                <a:gd name="connsiteY8" fmla="*/ 231112 h 2803644"/>
                <a:gd name="connsiteX9" fmla="*/ 556123 w 683575"/>
                <a:gd name="connsiteY9" fmla="*/ 237141 h 2803644"/>
                <a:gd name="connsiteX10" fmla="*/ 548084 w 683575"/>
                <a:gd name="connsiteY10" fmla="*/ 253218 h 2803644"/>
                <a:gd name="connsiteX11" fmla="*/ 542055 w 683575"/>
                <a:gd name="connsiteY11" fmla="*/ 263266 h 2803644"/>
                <a:gd name="connsiteX12" fmla="*/ 540046 w 683575"/>
                <a:gd name="connsiteY12" fmla="*/ 269295 h 2803644"/>
                <a:gd name="connsiteX13" fmla="*/ 532007 w 683575"/>
                <a:gd name="connsiteY13" fmla="*/ 279344 h 2803644"/>
                <a:gd name="connsiteX14" fmla="*/ 527988 w 683575"/>
                <a:gd name="connsiteY14" fmla="*/ 291402 h 2803644"/>
                <a:gd name="connsiteX15" fmla="*/ 523968 w 683575"/>
                <a:gd name="connsiteY15" fmla="*/ 303460 h 2803644"/>
                <a:gd name="connsiteX16" fmla="*/ 519949 w 683575"/>
                <a:gd name="connsiteY16" fmla="*/ 315518 h 2803644"/>
                <a:gd name="connsiteX17" fmla="*/ 511910 w 683575"/>
                <a:gd name="connsiteY17" fmla="*/ 327576 h 2803644"/>
                <a:gd name="connsiteX18" fmla="*/ 505881 w 683575"/>
                <a:gd name="connsiteY18" fmla="*/ 339634 h 2803644"/>
                <a:gd name="connsiteX19" fmla="*/ 499852 w 683575"/>
                <a:gd name="connsiteY19" fmla="*/ 351692 h 2803644"/>
                <a:gd name="connsiteX20" fmla="*/ 493823 w 683575"/>
                <a:gd name="connsiteY20" fmla="*/ 369779 h 2803644"/>
                <a:gd name="connsiteX21" fmla="*/ 491814 w 683575"/>
                <a:gd name="connsiteY21" fmla="*/ 375808 h 2803644"/>
                <a:gd name="connsiteX22" fmla="*/ 485785 w 683575"/>
                <a:gd name="connsiteY22" fmla="*/ 397914 h 2803644"/>
                <a:gd name="connsiteX23" fmla="*/ 481765 w 683575"/>
                <a:gd name="connsiteY23" fmla="*/ 409972 h 2803644"/>
                <a:gd name="connsiteX24" fmla="*/ 479756 w 683575"/>
                <a:gd name="connsiteY24" fmla="*/ 416001 h 2803644"/>
                <a:gd name="connsiteX25" fmla="*/ 475736 w 683575"/>
                <a:gd name="connsiteY25" fmla="*/ 420021 h 2803644"/>
                <a:gd name="connsiteX26" fmla="*/ 469707 w 683575"/>
                <a:gd name="connsiteY26" fmla="*/ 438108 h 2803644"/>
                <a:gd name="connsiteX27" fmla="*/ 467698 w 683575"/>
                <a:gd name="connsiteY27" fmla="*/ 444137 h 2803644"/>
                <a:gd name="connsiteX28" fmla="*/ 463678 w 683575"/>
                <a:gd name="connsiteY28" fmla="*/ 450166 h 2803644"/>
                <a:gd name="connsiteX29" fmla="*/ 459659 w 683575"/>
                <a:gd name="connsiteY29" fmla="*/ 462224 h 2803644"/>
                <a:gd name="connsiteX30" fmla="*/ 455640 w 683575"/>
                <a:gd name="connsiteY30" fmla="*/ 476291 h 2803644"/>
                <a:gd name="connsiteX31" fmla="*/ 451620 w 683575"/>
                <a:gd name="connsiteY31" fmla="*/ 482320 h 2803644"/>
                <a:gd name="connsiteX32" fmla="*/ 449611 w 683575"/>
                <a:gd name="connsiteY32" fmla="*/ 488349 h 2803644"/>
                <a:gd name="connsiteX33" fmla="*/ 445591 w 683575"/>
                <a:gd name="connsiteY33" fmla="*/ 492369 h 2803644"/>
                <a:gd name="connsiteX34" fmla="*/ 441572 w 683575"/>
                <a:gd name="connsiteY34" fmla="*/ 504427 h 2803644"/>
                <a:gd name="connsiteX35" fmla="*/ 433533 w 683575"/>
                <a:gd name="connsiteY35" fmla="*/ 516485 h 2803644"/>
                <a:gd name="connsiteX36" fmla="*/ 427504 w 683575"/>
                <a:gd name="connsiteY36" fmla="*/ 526533 h 2803644"/>
                <a:gd name="connsiteX37" fmla="*/ 425495 w 683575"/>
                <a:gd name="connsiteY37" fmla="*/ 532562 h 2803644"/>
                <a:gd name="connsiteX38" fmla="*/ 417456 w 683575"/>
                <a:gd name="connsiteY38" fmla="*/ 544620 h 2803644"/>
                <a:gd name="connsiteX39" fmla="*/ 409417 w 683575"/>
                <a:gd name="connsiteY39" fmla="*/ 572756 h 2803644"/>
                <a:gd name="connsiteX40" fmla="*/ 405398 w 683575"/>
                <a:gd name="connsiteY40" fmla="*/ 578785 h 2803644"/>
                <a:gd name="connsiteX41" fmla="*/ 401378 w 683575"/>
                <a:gd name="connsiteY41" fmla="*/ 590843 h 2803644"/>
                <a:gd name="connsiteX42" fmla="*/ 393340 w 683575"/>
                <a:gd name="connsiteY42" fmla="*/ 602901 h 2803644"/>
                <a:gd name="connsiteX43" fmla="*/ 389320 w 683575"/>
                <a:gd name="connsiteY43" fmla="*/ 608930 h 2803644"/>
                <a:gd name="connsiteX44" fmla="*/ 381282 w 683575"/>
                <a:gd name="connsiteY44" fmla="*/ 627017 h 2803644"/>
                <a:gd name="connsiteX45" fmla="*/ 379272 w 683575"/>
                <a:gd name="connsiteY45" fmla="*/ 635055 h 2803644"/>
                <a:gd name="connsiteX46" fmla="*/ 373243 w 683575"/>
                <a:gd name="connsiteY46" fmla="*/ 653142 h 2803644"/>
                <a:gd name="connsiteX47" fmla="*/ 371233 w 683575"/>
                <a:gd name="connsiteY47" fmla="*/ 659171 h 2803644"/>
                <a:gd name="connsiteX48" fmla="*/ 369224 w 683575"/>
                <a:gd name="connsiteY48" fmla="*/ 665200 h 2803644"/>
                <a:gd name="connsiteX49" fmla="*/ 365204 w 683575"/>
                <a:gd name="connsiteY49" fmla="*/ 671229 h 2803644"/>
                <a:gd name="connsiteX50" fmla="*/ 363195 w 683575"/>
                <a:gd name="connsiteY50" fmla="*/ 677258 h 2803644"/>
                <a:gd name="connsiteX51" fmla="*/ 359175 w 683575"/>
                <a:gd name="connsiteY51" fmla="*/ 681278 h 2803644"/>
                <a:gd name="connsiteX52" fmla="*/ 355156 w 683575"/>
                <a:gd name="connsiteY52" fmla="*/ 687307 h 2803644"/>
                <a:gd name="connsiteX53" fmla="*/ 353146 w 683575"/>
                <a:gd name="connsiteY53" fmla="*/ 693336 h 2803644"/>
                <a:gd name="connsiteX54" fmla="*/ 349127 w 683575"/>
                <a:gd name="connsiteY54" fmla="*/ 699365 h 2803644"/>
                <a:gd name="connsiteX55" fmla="*/ 341088 w 683575"/>
                <a:gd name="connsiteY55" fmla="*/ 717452 h 2803644"/>
                <a:gd name="connsiteX56" fmla="*/ 335059 w 683575"/>
                <a:gd name="connsiteY56" fmla="*/ 737549 h 2803644"/>
                <a:gd name="connsiteX57" fmla="*/ 333050 w 683575"/>
                <a:gd name="connsiteY57" fmla="*/ 743578 h 2803644"/>
                <a:gd name="connsiteX58" fmla="*/ 329030 w 683575"/>
                <a:gd name="connsiteY58" fmla="*/ 749607 h 2803644"/>
                <a:gd name="connsiteX59" fmla="*/ 320992 w 683575"/>
                <a:gd name="connsiteY59" fmla="*/ 773723 h 2803644"/>
                <a:gd name="connsiteX60" fmla="*/ 318982 w 683575"/>
                <a:gd name="connsiteY60" fmla="*/ 779752 h 2803644"/>
                <a:gd name="connsiteX61" fmla="*/ 316972 w 683575"/>
                <a:gd name="connsiteY61" fmla="*/ 785781 h 2803644"/>
                <a:gd name="connsiteX62" fmla="*/ 312953 w 683575"/>
                <a:gd name="connsiteY62" fmla="*/ 799848 h 2803644"/>
                <a:gd name="connsiteX63" fmla="*/ 308934 w 683575"/>
                <a:gd name="connsiteY63" fmla="*/ 805877 h 2803644"/>
                <a:gd name="connsiteX64" fmla="*/ 302905 w 683575"/>
                <a:gd name="connsiteY64" fmla="*/ 815926 h 2803644"/>
                <a:gd name="connsiteX65" fmla="*/ 298885 w 683575"/>
                <a:gd name="connsiteY65" fmla="*/ 827984 h 2803644"/>
                <a:gd name="connsiteX66" fmla="*/ 294866 w 683575"/>
                <a:gd name="connsiteY66" fmla="*/ 834013 h 2803644"/>
                <a:gd name="connsiteX67" fmla="*/ 290847 w 683575"/>
                <a:gd name="connsiteY67" fmla="*/ 846071 h 2803644"/>
                <a:gd name="connsiteX68" fmla="*/ 288837 w 683575"/>
                <a:gd name="connsiteY68" fmla="*/ 852100 h 2803644"/>
                <a:gd name="connsiteX69" fmla="*/ 284818 w 683575"/>
                <a:gd name="connsiteY69" fmla="*/ 858129 h 2803644"/>
                <a:gd name="connsiteX70" fmla="*/ 278789 w 683575"/>
                <a:gd name="connsiteY70" fmla="*/ 876216 h 2803644"/>
                <a:gd name="connsiteX71" fmla="*/ 276779 w 683575"/>
                <a:gd name="connsiteY71" fmla="*/ 882245 h 2803644"/>
                <a:gd name="connsiteX72" fmla="*/ 270750 w 683575"/>
                <a:gd name="connsiteY72" fmla="*/ 888274 h 2803644"/>
                <a:gd name="connsiteX73" fmla="*/ 262711 w 683575"/>
                <a:gd name="connsiteY73" fmla="*/ 906361 h 2803644"/>
                <a:gd name="connsiteX74" fmla="*/ 258692 w 683575"/>
                <a:gd name="connsiteY74" fmla="*/ 918419 h 2803644"/>
                <a:gd name="connsiteX75" fmla="*/ 254673 w 683575"/>
                <a:gd name="connsiteY75" fmla="*/ 924448 h 2803644"/>
                <a:gd name="connsiteX76" fmla="*/ 250653 w 683575"/>
                <a:gd name="connsiteY76" fmla="*/ 936506 h 2803644"/>
                <a:gd name="connsiteX77" fmla="*/ 244624 w 683575"/>
                <a:gd name="connsiteY77" fmla="*/ 948564 h 2803644"/>
                <a:gd name="connsiteX78" fmla="*/ 240605 w 683575"/>
                <a:gd name="connsiteY78" fmla="*/ 954593 h 2803644"/>
                <a:gd name="connsiteX79" fmla="*/ 236586 w 683575"/>
                <a:gd name="connsiteY79" fmla="*/ 966651 h 2803644"/>
                <a:gd name="connsiteX80" fmla="*/ 228547 w 683575"/>
                <a:gd name="connsiteY80" fmla="*/ 990767 h 2803644"/>
                <a:gd name="connsiteX81" fmla="*/ 226537 w 683575"/>
                <a:gd name="connsiteY81" fmla="*/ 996796 h 2803644"/>
                <a:gd name="connsiteX82" fmla="*/ 224528 w 683575"/>
                <a:gd name="connsiteY82" fmla="*/ 1002825 h 2803644"/>
                <a:gd name="connsiteX83" fmla="*/ 220508 w 683575"/>
                <a:gd name="connsiteY83" fmla="*/ 1006844 h 2803644"/>
                <a:gd name="connsiteX84" fmla="*/ 214479 w 683575"/>
                <a:gd name="connsiteY84" fmla="*/ 1018902 h 2803644"/>
                <a:gd name="connsiteX85" fmla="*/ 212469 w 683575"/>
                <a:gd name="connsiteY85" fmla="*/ 1024931 h 2803644"/>
                <a:gd name="connsiteX86" fmla="*/ 208450 w 683575"/>
                <a:gd name="connsiteY86" fmla="*/ 1030960 h 2803644"/>
                <a:gd name="connsiteX87" fmla="*/ 202421 w 683575"/>
                <a:gd name="connsiteY87" fmla="*/ 1041009 h 2803644"/>
                <a:gd name="connsiteX88" fmla="*/ 194382 w 683575"/>
                <a:gd name="connsiteY88" fmla="*/ 1059096 h 2803644"/>
                <a:gd name="connsiteX89" fmla="*/ 190363 w 683575"/>
                <a:gd name="connsiteY89" fmla="*/ 1073163 h 2803644"/>
                <a:gd name="connsiteX90" fmla="*/ 182324 w 683575"/>
                <a:gd name="connsiteY90" fmla="*/ 1081202 h 2803644"/>
                <a:gd name="connsiteX91" fmla="*/ 178305 w 683575"/>
                <a:gd name="connsiteY91" fmla="*/ 1087231 h 2803644"/>
                <a:gd name="connsiteX92" fmla="*/ 176295 w 683575"/>
                <a:gd name="connsiteY92" fmla="*/ 1093260 h 2803644"/>
                <a:gd name="connsiteX93" fmla="*/ 172276 w 683575"/>
                <a:gd name="connsiteY93" fmla="*/ 1097280 h 2803644"/>
                <a:gd name="connsiteX94" fmla="*/ 170266 w 683575"/>
                <a:gd name="connsiteY94" fmla="*/ 1103309 h 2803644"/>
                <a:gd name="connsiteX95" fmla="*/ 162228 w 683575"/>
                <a:gd name="connsiteY95" fmla="*/ 1115367 h 2803644"/>
                <a:gd name="connsiteX96" fmla="*/ 160218 w 683575"/>
                <a:gd name="connsiteY96" fmla="*/ 1121396 h 2803644"/>
                <a:gd name="connsiteX97" fmla="*/ 152179 w 683575"/>
                <a:gd name="connsiteY97" fmla="*/ 1133454 h 2803644"/>
                <a:gd name="connsiteX98" fmla="*/ 144141 w 683575"/>
                <a:gd name="connsiteY98" fmla="*/ 1157570 h 2803644"/>
                <a:gd name="connsiteX99" fmla="*/ 142131 w 683575"/>
                <a:gd name="connsiteY99" fmla="*/ 1163599 h 2803644"/>
                <a:gd name="connsiteX100" fmla="*/ 140121 w 683575"/>
                <a:gd name="connsiteY100" fmla="*/ 1169628 h 2803644"/>
                <a:gd name="connsiteX101" fmla="*/ 132083 w 683575"/>
                <a:gd name="connsiteY101" fmla="*/ 1181686 h 2803644"/>
                <a:gd name="connsiteX102" fmla="*/ 128063 w 683575"/>
                <a:gd name="connsiteY102" fmla="*/ 1193744 h 2803644"/>
                <a:gd name="connsiteX103" fmla="*/ 124044 w 683575"/>
                <a:gd name="connsiteY103" fmla="*/ 1199773 h 2803644"/>
                <a:gd name="connsiteX104" fmla="*/ 122034 w 683575"/>
                <a:gd name="connsiteY104" fmla="*/ 1205802 h 2803644"/>
                <a:gd name="connsiteX105" fmla="*/ 118015 w 683575"/>
                <a:gd name="connsiteY105" fmla="*/ 1211831 h 2803644"/>
                <a:gd name="connsiteX106" fmla="*/ 109976 w 683575"/>
                <a:gd name="connsiteY106" fmla="*/ 1229918 h 2803644"/>
                <a:gd name="connsiteX107" fmla="*/ 105957 w 683575"/>
                <a:gd name="connsiteY107" fmla="*/ 1241976 h 2803644"/>
                <a:gd name="connsiteX108" fmla="*/ 103947 w 683575"/>
                <a:gd name="connsiteY108" fmla="*/ 1248005 h 2803644"/>
                <a:gd name="connsiteX109" fmla="*/ 91889 w 683575"/>
                <a:gd name="connsiteY109" fmla="*/ 1264082 h 2803644"/>
                <a:gd name="connsiteX110" fmla="*/ 87870 w 683575"/>
                <a:gd name="connsiteY110" fmla="*/ 1276140 h 2803644"/>
                <a:gd name="connsiteX111" fmla="*/ 85860 w 683575"/>
                <a:gd name="connsiteY111" fmla="*/ 1282169 h 2803644"/>
                <a:gd name="connsiteX112" fmla="*/ 81841 w 683575"/>
                <a:gd name="connsiteY112" fmla="*/ 1288198 h 2803644"/>
                <a:gd name="connsiteX113" fmla="*/ 75812 w 683575"/>
                <a:gd name="connsiteY113" fmla="*/ 1298247 h 2803644"/>
                <a:gd name="connsiteX114" fmla="*/ 69783 w 683575"/>
                <a:gd name="connsiteY114" fmla="*/ 1310305 h 2803644"/>
                <a:gd name="connsiteX115" fmla="*/ 65764 w 683575"/>
                <a:gd name="connsiteY115" fmla="*/ 1322363 h 2803644"/>
                <a:gd name="connsiteX116" fmla="*/ 63754 w 683575"/>
                <a:gd name="connsiteY116" fmla="*/ 1328392 h 2803644"/>
                <a:gd name="connsiteX117" fmla="*/ 57725 w 683575"/>
                <a:gd name="connsiteY117" fmla="*/ 1346479 h 2803644"/>
                <a:gd name="connsiteX118" fmla="*/ 55715 w 683575"/>
                <a:gd name="connsiteY118" fmla="*/ 1352508 h 2803644"/>
                <a:gd name="connsiteX119" fmla="*/ 51696 w 683575"/>
                <a:gd name="connsiteY119" fmla="*/ 1358537 h 2803644"/>
                <a:gd name="connsiteX120" fmla="*/ 49686 w 683575"/>
                <a:gd name="connsiteY120" fmla="*/ 1364566 h 2803644"/>
                <a:gd name="connsiteX121" fmla="*/ 41648 w 683575"/>
                <a:gd name="connsiteY121" fmla="*/ 1376624 h 2803644"/>
                <a:gd name="connsiteX122" fmla="*/ 37628 w 683575"/>
                <a:gd name="connsiteY122" fmla="*/ 1388682 h 2803644"/>
                <a:gd name="connsiteX123" fmla="*/ 35618 w 683575"/>
                <a:gd name="connsiteY123" fmla="*/ 1394711 h 2803644"/>
                <a:gd name="connsiteX124" fmla="*/ 31599 w 683575"/>
                <a:gd name="connsiteY124" fmla="*/ 1400740 h 2803644"/>
                <a:gd name="connsiteX125" fmla="*/ 27580 w 683575"/>
                <a:gd name="connsiteY125" fmla="*/ 1412798 h 2803644"/>
                <a:gd name="connsiteX126" fmla="*/ 25570 w 683575"/>
                <a:gd name="connsiteY126" fmla="*/ 1418827 h 2803644"/>
                <a:gd name="connsiteX127" fmla="*/ 21551 w 683575"/>
                <a:gd name="connsiteY127" fmla="*/ 1424856 h 2803644"/>
                <a:gd name="connsiteX128" fmla="*/ 17531 w 683575"/>
                <a:gd name="connsiteY128" fmla="*/ 1428875 h 2803644"/>
                <a:gd name="connsiteX129" fmla="*/ 268294 w 683575"/>
                <a:gd name="connsiteY129" fmla="*/ 2803644 h 2803644"/>
                <a:gd name="connsiteX130" fmla="*/ 683575 w 683575"/>
                <a:gd name="connsiteY130" fmla="*/ 2800316 h 2803644"/>
                <a:gd name="connsiteX131" fmla="*/ 664645 w 683575"/>
                <a:gd name="connsiteY131" fmla="*/ 0 h 2803644"/>
                <a:gd name="connsiteX0" fmla="*/ 660362 w 679292"/>
                <a:gd name="connsiteY0" fmla="*/ 0 h 2803644"/>
                <a:gd name="connsiteX1" fmla="*/ 618159 w 679292"/>
                <a:gd name="connsiteY1" fmla="*/ 78377 h 2803644"/>
                <a:gd name="connsiteX2" fmla="*/ 614140 w 679292"/>
                <a:gd name="connsiteY2" fmla="*/ 84406 h 2803644"/>
                <a:gd name="connsiteX3" fmla="*/ 575956 w 679292"/>
                <a:gd name="connsiteY3" fmla="*/ 176851 h 2803644"/>
                <a:gd name="connsiteX4" fmla="*/ 571937 w 679292"/>
                <a:gd name="connsiteY4" fmla="*/ 188909 h 2803644"/>
                <a:gd name="connsiteX5" fmla="*/ 569927 w 679292"/>
                <a:gd name="connsiteY5" fmla="*/ 194938 h 2803644"/>
                <a:gd name="connsiteX6" fmla="*/ 561888 w 679292"/>
                <a:gd name="connsiteY6" fmla="*/ 213025 h 2803644"/>
                <a:gd name="connsiteX7" fmla="*/ 557869 w 679292"/>
                <a:gd name="connsiteY7" fmla="*/ 225083 h 2803644"/>
                <a:gd name="connsiteX8" fmla="*/ 555859 w 679292"/>
                <a:gd name="connsiteY8" fmla="*/ 231112 h 2803644"/>
                <a:gd name="connsiteX9" fmla="*/ 551840 w 679292"/>
                <a:gd name="connsiteY9" fmla="*/ 237141 h 2803644"/>
                <a:gd name="connsiteX10" fmla="*/ 543801 w 679292"/>
                <a:gd name="connsiteY10" fmla="*/ 253218 h 2803644"/>
                <a:gd name="connsiteX11" fmla="*/ 537772 w 679292"/>
                <a:gd name="connsiteY11" fmla="*/ 263266 h 2803644"/>
                <a:gd name="connsiteX12" fmla="*/ 535763 w 679292"/>
                <a:gd name="connsiteY12" fmla="*/ 269295 h 2803644"/>
                <a:gd name="connsiteX13" fmla="*/ 527724 w 679292"/>
                <a:gd name="connsiteY13" fmla="*/ 279344 h 2803644"/>
                <a:gd name="connsiteX14" fmla="*/ 523705 w 679292"/>
                <a:gd name="connsiteY14" fmla="*/ 291402 h 2803644"/>
                <a:gd name="connsiteX15" fmla="*/ 519685 w 679292"/>
                <a:gd name="connsiteY15" fmla="*/ 303460 h 2803644"/>
                <a:gd name="connsiteX16" fmla="*/ 515666 w 679292"/>
                <a:gd name="connsiteY16" fmla="*/ 315518 h 2803644"/>
                <a:gd name="connsiteX17" fmla="*/ 507627 w 679292"/>
                <a:gd name="connsiteY17" fmla="*/ 327576 h 2803644"/>
                <a:gd name="connsiteX18" fmla="*/ 501598 w 679292"/>
                <a:gd name="connsiteY18" fmla="*/ 339634 h 2803644"/>
                <a:gd name="connsiteX19" fmla="*/ 495569 w 679292"/>
                <a:gd name="connsiteY19" fmla="*/ 351692 h 2803644"/>
                <a:gd name="connsiteX20" fmla="*/ 489540 w 679292"/>
                <a:gd name="connsiteY20" fmla="*/ 369779 h 2803644"/>
                <a:gd name="connsiteX21" fmla="*/ 487531 w 679292"/>
                <a:gd name="connsiteY21" fmla="*/ 375808 h 2803644"/>
                <a:gd name="connsiteX22" fmla="*/ 481502 w 679292"/>
                <a:gd name="connsiteY22" fmla="*/ 397914 h 2803644"/>
                <a:gd name="connsiteX23" fmla="*/ 477482 w 679292"/>
                <a:gd name="connsiteY23" fmla="*/ 409972 h 2803644"/>
                <a:gd name="connsiteX24" fmla="*/ 475473 w 679292"/>
                <a:gd name="connsiteY24" fmla="*/ 416001 h 2803644"/>
                <a:gd name="connsiteX25" fmla="*/ 471453 w 679292"/>
                <a:gd name="connsiteY25" fmla="*/ 420021 h 2803644"/>
                <a:gd name="connsiteX26" fmla="*/ 465424 w 679292"/>
                <a:gd name="connsiteY26" fmla="*/ 438108 h 2803644"/>
                <a:gd name="connsiteX27" fmla="*/ 463415 w 679292"/>
                <a:gd name="connsiteY27" fmla="*/ 444137 h 2803644"/>
                <a:gd name="connsiteX28" fmla="*/ 459395 w 679292"/>
                <a:gd name="connsiteY28" fmla="*/ 450166 h 2803644"/>
                <a:gd name="connsiteX29" fmla="*/ 455376 w 679292"/>
                <a:gd name="connsiteY29" fmla="*/ 462224 h 2803644"/>
                <a:gd name="connsiteX30" fmla="*/ 451357 w 679292"/>
                <a:gd name="connsiteY30" fmla="*/ 476291 h 2803644"/>
                <a:gd name="connsiteX31" fmla="*/ 447337 w 679292"/>
                <a:gd name="connsiteY31" fmla="*/ 482320 h 2803644"/>
                <a:gd name="connsiteX32" fmla="*/ 445328 w 679292"/>
                <a:gd name="connsiteY32" fmla="*/ 488349 h 2803644"/>
                <a:gd name="connsiteX33" fmla="*/ 441308 w 679292"/>
                <a:gd name="connsiteY33" fmla="*/ 492369 h 2803644"/>
                <a:gd name="connsiteX34" fmla="*/ 437289 w 679292"/>
                <a:gd name="connsiteY34" fmla="*/ 504427 h 2803644"/>
                <a:gd name="connsiteX35" fmla="*/ 429250 w 679292"/>
                <a:gd name="connsiteY35" fmla="*/ 516485 h 2803644"/>
                <a:gd name="connsiteX36" fmla="*/ 423221 w 679292"/>
                <a:gd name="connsiteY36" fmla="*/ 526533 h 2803644"/>
                <a:gd name="connsiteX37" fmla="*/ 421212 w 679292"/>
                <a:gd name="connsiteY37" fmla="*/ 532562 h 2803644"/>
                <a:gd name="connsiteX38" fmla="*/ 413173 w 679292"/>
                <a:gd name="connsiteY38" fmla="*/ 544620 h 2803644"/>
                <a:gd name="connsiteX39" fmla="*/ 405134 w 679292"/>
                <a:gd name="connsiteY39" fmla="*/ 572756 h 2803644"/>
                <a:gd name="connsiteX40" fmla="*/ 401115 w 679292"/>
                <a:gd name="connsiteY40" fmla="*/ 578785 h 2803644"/>
                <a:gd name="connsiteX41" fmla="*/ 397095 w 679292"/>
                <a:gd name="connsiteY41" fmla="*/ 590843 h 2803644"/>
                <a:gd name="connsiteX42" fmla="*/ 389057 w 679292"/>
                <a:gd name="connsiteY42" fmla="*/ 602901 h 2803644"/>
                <a:gd name="connsiteX43" fmla="*/ 385037 w 679292"/>
                <a:gd name="connsiteY43" fmla="*/ 608930 h 2803644"/>
                <a:gd name="connsiteX44" fmla="*/ 376999 w 679292"/>
                <a:gd name="connsiteY44" fmla="*/ 627017 h 2803644"/>
                <a:gd name="connsiteX45" fmla="*/ 374989 w 679292"/>
                <a:gd name="connsiteY45" fmla="*/ 635055 h 2803644"/>
                <a:gd name="connsiteX46" fmla="*/ 368960 w 679292"/>
                <a:gd name="connsiteY46" fmla="*/ 653142 h 2803644"/>
                <a:gd name="connsiteX47" fmla="*/ 366950 w 679292"/>
                <a:gd name="connsiteY47" fmla="*/ 659171 h 2803644"/>
                <a:gd name="connsiteX48" fmla="*/ 364941 w 679292"/>
                <a:gd name="connsiteY48" fmla="*/ 665200 h 2803644"/>
                <a:gd name="connsiteX49" fmla="*/ 360921 w 679292"/>
                <a:gd name="connsiteY49" fmla="*/ 671229 h 2803644"/>
                <a:gd name="connsiteX50" fmla="*/ 358912 w 679292"/>
                <a:gd name="connsiteY50" fmla="*/ 677258 h 2803644"/>
                <a:gd name="connsiteX51" fmla="*/ 354892 w 679292"/>
                <a:gd name="connsiteY51" fmla="*/ 681278 h 2803644"/>
                <a:gd name="connsiteX52" fmla="*/ 350873 w 679292"/>
                <a:gd name="connsiteY52" fmla="*/ 687307 h 2803644"/>
                <a:gd name="connsiteX53" fmla="*/ 348863 w 679292"/>
                <a:gd name="connsiteY53" fmla="*/ 693336 h 2803644"/>
                <a:gd name="connsiteX54" fmla="*/ 344844 w 679292"/>
                <a:gd name="connsiteY54" fmla="*/ 699365 h 2803644"/>
                <a:gd name="connsiteX55" fmla="*/ 336805 w 679292"/>
                <a:gd name="connsiteY55" fmla="*/ 717452 h 2803644"/>
                <a:gd name="connsiteX56" fmla="*/ 330776 w 679292"/>
                <a:gd name="connsiteY56" fmla="*/ 737549 h 2803644"/>
                <a:gd name="connsiteX57" fmla="*/ 328767 w 679292"/>
                <a:gd name="connsiteY57" fmla="*/ 743578 h 2803644"/>
                <a:gd name="connsiteX58" fmla="*/ 324747 w 679292"/>
                <a:gd name="connsiteY58" fmla="*/ 749607 h 2803644"/>
                <a:gd name="connsiteX59" fmla="*/ 316709 w 679292"/>
                <a:gd name="connsiteY59" fmla="*/ 773723 h 2803644"/>
                <a:gd name="connsiteX60" fmla="*/ 314699 w 679292"/>
                <a:gd name="connsiteY60" fmla="*/ 779752 h 2803644"/>
                <a:gd name="connsiteX61" fmla="*/ 312689 w 679292"/>
                <a:gd name="connsiteY61" fmla="*/ 785781 h 2803644"/>
                <a:gd name="connsiteX62" fmla="*/ 308670 w 679292"/>
                <a:gd name="connsiteY62" fmla="*/ 799848 h 2803644"/>
                <a:gd name="connsiteX63" fmla="*/ 304651 w 679292"/>
                <a:gd name="connsiteY63" fmla="*/ 805877 h 2803644"/>
                <a:gd name="connsiteX64" fmla="*/ 298622 w 679292"/>
                <a:gd name="connsiteY64" fmla="*/ 815926 h 2803644"/>
                <a:gd name="connsiteX65" fmla="*/ 294602 w 679292"/>
                <a:gd name="connsiteY65" fmla="*/ 827984 h 2803644"/>
                <a:gd name="connsiteX66" fmla="*/ 290583 w 679292"/>
                <a:gd name="connsiteY66" fmla="*/ 834013 h 2803644"/>
                <a:gd name="connsiteX67" fmla="*/ 286564 w 679292"/>
                <a:gd name="connsiteY67" fmla="*/ 846071 h 2803644"/>
                <a:gd name="connsiteX68" fmla="*/ 284554 w 679292"/>
                <a:gd name="connsiteY68" fmla="*/ 852100 h 2803644"/>
                <a:gd name="connsiteX69" fmla="*/ 280535 w 679292"/>
                <a:gd name="connsiteY69" fmla="*/ 858129 h 2803644"/>
                <a:gd name="connsiteX70" fmla="*/ 274506 w 679292"/>
                <a:gd name="connsiteY70" fmla="*/ 876216 h 2803644"/>
                <a:gd name="connsiteX71" fmla="*/ 272496 w 679292"/>
                <a:gd name="connsiteY71" fmla="*/ 882245 h 2803644"/>
                <a:gd name="connsiteX72" fmla="*/ 266467 w 679292"/>
                <a:gd name="connsiteY72" fmla="*/ 888274 h 2803644"/>
                <a:gd name="connsiteX73" fmla="*/ 258428 w 679292"/>
                <a:gd name="connsiteY73" fmla="*/ 906361 h 2803644"/>
                <a:gd name="connsiteX74" fmla="*/ 254409 w 679292"/>
                <a:gd name="connsiteY74" fmla="*/ 918419 h 2803644"/>
                <a:gd name="connsiteX75" fmla="*/ 250390 w 679292"/>
                <a:gd name="connsiteY75" fmla="*/ 924448 h 2803644"/>
                <a:gd name="connsiteX76" fmla="*/ 246370 w 679292"/>
                <a:gd name="connsiteY76" fmla="*/ 936506 h 2803644"/>
                <a:gd name="connsiteX77" fmla="*/ 240341 w 679292"/>
                <a:gd name="connsiteY77" fmla="*/ 948564 h 2803644"/>
                <a:gd name="connsiteX78" fmla="*/ 236322 w 679292"/>
                <a:gd name="connsiteY78" fmla="*/ 954593 h 2803644"/>
                <a:gd name="connsiteX79" fmla="*/ 232303 w 679292"/>
                <a:gd name="connsiteY79" fmla="*/ 966651 h 2803644"/>
                <a:gd name="connsiteX80" fmla="*/ 224264 w 679292"/>
                <a:gd name="connsiteY80" fmla="*/ 990767 h 2803644"/>
                <a:gd name="connsiteX81" fmla="*/ 222254 w 679292"/>
                <a:gd name="connsiteY81" fmla="*/ 996796 h 2803644"/>
                <a:gd name="connsiteX82" fmla="*/ 220245 w 679292"/>
                <a:gd name="connsiteY82" fmla="*/ 1002825 h 2803644"/>
                <a:gd name="connsiteX83" fmla="*/ 216225 w 679292"/>
                <a:gd name="connsiteY83" fmla="*/ 1006844 h 2803644"/>
                <a:gd name="connsiteX84" fmla="*/ 210196 w 679292"/>
                <a:gd name="connsiteY84" fmla="*/ 1018902 h 2803644"/>
                <a:gd name="connsiteX85" fmla="*/ 208186 w 679292"/>
                <a:gd name="connsiteY85" fmla="*/ 1024931 h 2803644"/>
                <a:gd name="connsiteX86" fmla="*/ 204167 w 679292"/>
                <a:gd name="connsiteY86" fmla="*/ 1030960 h 2803644"/>
                <a:gd name="connsiteX87" fmla="*/ 198138 w 679292"/>
                <a:gd name="connsiteY87" fmla="*/ 1041009 h 2803644"/>
                <a:gd name="connsiteX88" fmla="*/ 190099 w 679292"/>
                <a:gd name="connsiteY88" fmla="*/ 1059096 h 2803644"/>
                <a:gd name="connsiteX89" fmla="*/ 186080 w 679292"/>
                <a:gd name="connsiteY89" fmla="*/ 1073163 h 2803644"/>
                <a:gd name="connsiteX90" fmla="*/ 178041 w 679292"/>
                <a:gd name="connsiteY90" fmla="*/ 1081202 h 2803644"/>
                <a:gd name="connsiteX91" fmla="*/ 174022 w 679292"/>
                <a:gd name="connsiteY91" fmla="*/ 1087231 h 2803644"/>
                <a:gd name="connsiteX92" fmla="*/ 172012 w 679292"/>
                <a:gd name="connsiteY92" fmla="*/ 1093260 h 2803644"/>
                <a:gd name="connsiteX93" fmla="*/ 167993 w 679292"/>
                <a:gd name="connsiteY93" fmla="*/ 1097280 h 2803644"/>
                <a:gd name="connsiteX94" fmla="*/ 165983 w 679292"/>
                <a:gd name="connsiteY94" fmla="*/ 1103309 h 2803644"/>
                <a:gd name="connsiteX95" fmla="*/ 157945 w 679292"/>
                <a:gd name="connsiteY95" fmla="*/ 1115367 h 2803644"/>
                <a:gd name="connsiteX96" fmla="*/ 155935 w 679292"/>
                <a:gd name="connsiteY96" fmla="*/ 1121396 h 2803644"/>
                <a:gd name="connsiteX97" fmla="*/ 147896 w 679292"/>
                <a:gd name="connsiteY97" fmla="*/ 1133454 h 2803644"/>
                <a:gd name="connsiteX98" fmla="*/ 139858 w 679292"/>
                <a:gd name="connsiteY98" fmla="*/ 1157570 h 2803644"/>
                <a:gd name="connsiteX99" fmla="*/ 137848 w 679292"/>
                <a:gd name="connsiteY99" fmla="*/ 1163599 h 2803644"/>
                <a:gd name="connsiteX100" fmla="*/ 135838 w 679292"/>
                <a:gd name="connsiteY100" fmla="*/ 1169628 h 2803644"/>
                <a:gd name="connsiteX101" fmla="*/ 127800 w 679292"/>
                <a:gd name="connsiteY101" fmla="*/ 1181686 h 2803644"/>
                <a:gd name="connsiteX102" fmla="*/ 123780 w 679292"/>
                <a:gd name="connsiteY102" fmla="*/ 1193744 h 2803644"/>
                <a:gd name="connsiteX103" fmla="*/ 119761 w 679292"/>
                <a:gd name="connsiteY103" fmla="*/ 1199773 h 2803644"/>
                <a:gd name="connsiteX104" fmla="*/ 117751 w 679292"/>
                <a:gd name="connsiteY104" fmla="*/ 1205802 h 2803644"/>
                <a:gd name="connsiteX105" fmla="*/ 113732 w 679292"/>
                <a:gd name="connsiteY105" fmla="*/ 1211831 h 2803644"/>
                <a:gd name="connsiteX106" fmla="*/ 105693 w 679292"/>
                <a:gd name="connsiteY106" fmla="*/ 1229918 h 2803644"/>
                <a:gd name="connsiteX107" fmla="*/ 101674 w 679292"/>
                <a:gd name="connsiteY107" fmla="*/ 1241976 h 2803644"/>
                <a:gd name="connsiteX108" fmla="*/ 99664 w 679292"/>
                <a:gd name="connsiteY108" fmla="*/ 1248005 h 2803644"/>
                <a:gd name="connsiteX109" fmla="*/ 87606 w 679292"/>
                <a:gd name="connsiteY109" fmla="*/ 1264082 h 2803644"/>
                <a:gd name="connsiteX110" fmla="*/ 83587 w 679292"/>
                <a:gd name="connsiteY110" fmla="*/ 1276140 h 2803644"/>
                <a:gd name="connsiteX111" fmla="*/ 81577 w 679292"/>
                <a:gd name="connsiteY111" fmla="*/ 1282169 h 2803644"/>
                <a:gd name="connsiteX112" fmla="*/ 77558 w 679292"/>
                <a:gd name="connsiteY112" fmla="*/ 1288198 h 2803644"/>
                <a:gd name="connsiteX113" fmla="*/ 71529 w 679292"/>
                <a:gd name="connsiteY113" fmla="*/ 1298247 h 2803644"/>
                <a:gd name="connsiteX114" fmla="*/ 65500 w 679292"/>
                <a:gd name="connsiteY114" fmla="*/ 1310305 h 2803644"/>
                <a:gd name="connsiteX115" fmla="*/ 61481 w 679292"/>
                <a:gd name="connsiteY115" fmla="*/ 1322363 h 2803644"/>
                <a:gd name="connsiteX116" fmla="*/ 59471 w 679292"/>
                <a:gd name="connsiteY116" fmla="*/ 1328392 h 2803644"/>
                <a:gd name="connsiteX117" fmla="*/ 53442 w 679292"/>
                <a:gd name="connsiteY117" fmla="*/ 1346479 h 2803644"/>
                <a:gd name="connsiteX118" fmla="*/ 51432 w 679292"/>
                <a:gd name="connsiteY118" fmla="*/ 1352508 h 2803644"/>
                <a:gd name="connsiteX119" fmla="*/ 47413 w 679292"/>
                <a:gd name="connsiteY119" fmla="*/ 1358537 h 2803644"/>
                <a:gd name="connsiteX120" fmla="*/ 45403 w 679292"/>
                <a:gd name="connsiteY120" fmla="*/ 1364566 h 2803644"/>
                <a:gd name="connsiteX121" fmla="*/ 37365 w 679292"/>
                <a:gd name="connsiteY121" fmla="*/ 1376624 h 2803644"/>
                <a:gd name="connsiteX122" fmla="*/ 33345 w 679292"/>
                <a:gd name="connsiteY122" fmla="*/ 1388682 h 2803644"/>
                <a:gd name="connsiteX123" fmla="*/ 31335 w 679292"/>
                <a:gd name="connsiteY123" fmla="*/ 1394711 h 2803644"/>
                <a:gd name="connsiteX124" fmla="*/ 27316 w 679292"/>
                <a:gd name="connsiteY124" fmla="*/ 1400740 h 2803644"/>
                <a:gd name="connsiteX125" fmla="*/ 23297 w 679292"/>
                <a:gd name="connsiteY125" fmla="*/ 1412798 h 2803644"/>
                <a:gd name="connsiteX126" fmla="*/ 21287 w 679292"/>
                <a:gd name="connsiteY126" fmla="*/ 1418827 h 2803644"/>
                <a:gd name="connsiteX127" fmla="*/ 17268 w 679292"/>
                <a:gd name="connsiteY127" fmla="*/ 1424856 h 2803644"/>
                <a:gd name="connsiteX128" fmla="*/ 264011 w 679292"/>
                <a:gd name="connsiteY128" fmla="*/ 2803644 h 2803644"/>
                <a:gd name="connsiteX129" fmla="*/ 679292 w 679292"/>
                <a:gd name="connsiteY129" fmla="*/ 2800316 h 2803644"/>
                <a:gd name="connsiteX130" fmla="*/ 660362 w 679292"/>
                <a:gd name="connsiteY130" fmla="*/ 0 h 2803644"/>
                <a:gd name="connsiteX0" fmla="*/ 656543 w 675473"/>
                <a:gd name="connsiteY0" fmla="*/ 0 h 2803644"/>
                <a:gd name="connsiteX1" fmla="*/ 614340 w 675473"/>
                <a:gd name="connsiteY1" fmla="*/ 78377 h 2803644"/>
                <a:gd name="connsiteX2" fmla="*/ 610321 w 675473"/>
                <a:gd name="connsiteY2" fmla="*/ 84406 h 2803644"/>
                <a:gd name="connsiteX3" fmla="*/ 572137 w 675473"/>
                <a:gd name="connsiteY3" fmla="*/ 176851 h 2803644"/>
                <a:gd name="connsiteX4" fmla="*/ 568118 w 675473"/>
                <a:gd name="connsiteY4" fmla="*/ 188909 h 2803644"/>
                <a:gd name="connsiteX5" fmla="*/ 566108 w 675473"/>
                <a:gd name="connsiteY5" fmla="*/ 194938 h 2803644"/>
                <a:gd name="connsiteX6" fmla="*/ 558069 w 675473"/>
                <a:gd name="connsiteY6" fmla="*/ 213025 h 2803644"/>
                <a:gd name="connsiteX7" fmla="*/ 554050 w 675473"/>
                <a:gd name="connsiteY7" fmla="*/ 225083 h 2803644"/>
                <a:gd name="connsiteX8" fmla="*/ 552040 w 675473"/>
                <a:gd name="connsiteY8" fmla="*/ 231112 h 2803644"/>
                <a:gd name="connsiteX9" fmla="*/ 548021 w 675473"/>
                <a:gd name="connsiteY9" fmla="*/ 237141 h 2803644"/>
                <a:gd name="connsiteX10" fmla="*/ 539982 w 675473"/>
                <a:gd name="connsiteY10" fmla="*/ 253218 h 2803644"/>
                <a:gd name="connsiteX11" fmla="*/ 533953 w 675473"/>
                <a:gd name="connsiteY11" fmla="*/ 263266 h 2803644"/>
                <a:gd name="connsiteX12" fmla="*/ 531944 w 675473"/>
                <a:gd name="connsiteY12" fmla="*/ 269295 h 2803644"/>
                <a:gd name="connsiteX13" fmla="*/ 523905 w 675473"/>
                <a:gd name="connsiteY13" fmla="*/ 279344 h 2803644"/>
                <a:gd name="connsiteX14" fmla="*/ 519886 w 675473"/>
                <a:gd name="connsiteY14" fmla="*/ 291402 h 2803644"/>
                <a:gd name="connsiteX15" fmla="*/ 515866 w 675473"/>
                <a:gd name="connsiteY15" fmla="*/ 303460 h 2803644"/>
                <a:gd name="connsiteX16" fmla="*/ 511847 w 675473"/>
                <a:gd name="connsiteY16" fmla="*/ 315518 h 2803644"/>
                <a:gd name="connsiteX17" fmla="*/ 503808 w 675473"/>
                <a:gd name="connsiteY17" fmla="*/ 327576 h 2803644"/>
                <a:gd name="connsiteX18" fmla="*/ 497779 w 675473"/>
                <a:gd name="connsiteY18" fmla="*/ 339634 h 2803644"/>
                <a:gd name="connsiteX19" fmla="*/ 491750 w 675473"/>
                <a:gd name="connsiteY19" fmla="*/ 351692 h 2803644"/>
                <a:gd name="connsiteX20" fmla="*/ 485721 w 675473"/>
                <a:gd name="connsiteY20" fmla="*/ 369779 h 2803644"/>
                <a:gd name="connsiteX21" fmla="*/ 483712 w 675473"/>
                <a:gd name="connsiteY21" fmla="*/ 375808 h 2803644"/>
                <a:gd name="connsiteX22" fmla="*/ 477683 w 675473"/>
                <a:gd name="connsiteY22" fmla="*/ 397914 h 2803644"/>
                <a:gd name="connsiteX23" fmla="*/ 473663 w 675473"/>
                <a:gd name="connsiteY23" fmla="*/ 409972 h 2803644"/>
                <a:gd name="connsiteX24" fmla="*/ 471654 w 675473"/>
                <a:gd name="connsiteY24" fmla="*/ 416001 h 2803644"/>
                <a:gd name="connsiteX25" fmla="*/ 467634 w 675473"/>
                <a:gd name="connsiteY25" fmla="*/ 420021 h 2803644"/>
                <a:gd name="connsiteX26" fmla="*/ 461605 w 675473"/>
                <a:gd name="connsiteY26" fmla="*/ 438108 h 2803644"/>
                <a:gd name="connsiteX27" fmla="*/ 459596 w 675473"/>
                <a:gd name="connsiteY27" fmla="*/ 444137 h 2803644"/>
                <a:gd name="connsiteX28" fmla="*/ 455576 w 675473"/>
                <a:gd name="connsiteY28" fmla="*/ 450166 h 2803644"/>
                <a:gd name="connsiteX29" fmla="*/ 451557 w 675473"/>
                <a:gd name="connsiteY29" fmla="*/ 462224 h 2803644"/>
                <a:gd name="connsiteX30" fmla="*/ 447538 w 675473"/>
                <a:gd name="connsiteY30" fmla="*/ 476291 h 2803644"/>
                <a:gd name="connsiteX31" fmla="*/ 443518 w 675473"/>
                <a:gd name="connsiteY31" fmla="*/ 482320 h 2803644"/>
                <a:gd name="connsiteX32" fmla="*/ 441509 w 675473"/>
                <a:gd name="connsiteY32" fmla="*/ 488349 h 2803644"/>
                <a:gd name="connsiteX33" fmla="*/ 437489 w 675473"/>
                <a:gd name="connsiteY33" fmla="*/ 492369 h 2803644"/>
                <a:gd name="connsiteX34" fmla="*/ 433470 w 675473"/>
                <a:gd name="connsiteY34" fmla="*/ 504427 h 2803644"/>
                <a:gd name="connsiteX35" fmla="*/ 425431 w 675473"/>
                <a:gd name="connsiteY35" fmla="*/ 516485 h 2803644"/>
                <a:gd name="connsiteX36" fmla="*/ 419402 w 675473"/>
                <a:gd name="connsiteY36" fmla="*/ 526533 h 2803644"/>
                <a:gd name="connsiteX37" fmla="*/ 417393 w 675473"/>
                <a:gd name="connsiteY37" fmla="*/ 532562 h 2803644"/>
                <a:gd name="connsiteX38" fmla="*/ 409354 w 675473"/>
                <a:gd name="connsiteY38" fmla="*/ 544620 h 2803644"/>
                <a:gd name="connsiteX39" fmla="*/ 401315 w 675473"/>
                <a:gd name="connsiteY39" fmla="*/ 572756 h 2803644"/>
                <a:gd name="connsiteX40" fmla="*/ 397296 w 675473"/>
                <a:gd name="connsiteY40" fmla="*/ 578785 h 2803644"/>
                <a:gd name="connsiteX41" fmla="*/ 393276 w 675473"/>
                <a:gd name="connsiteY41" fmla="*/ 590843 h 2803644"/>
                <a:gd name="connsiteX42" fmla="*/ 385238 w 675473"/>
                <a:gd name="connsiteY42" fmla="*/ 602901 h 2803644"/>
                <a:gd name="connsiteX43" fmla="*/ 381218 w 675473"/>
                <a:gd name="connsiteY43" fmla="*/ 608930 h 2803644"/>
                <a:gd name="connsiteX44" fmla="*/ 373180 w 675473"/>
                <a:gd name="connsiteY44" fmla="*/ 627017 h 2803644"/>
                <a:gd name="connsiteX45" fmla="*/ 371170 w 675473"/>
                <a:gd name="connsiteY45" fmla="*/ 635055 h 2803644"/>
                <a:gd name="connsiteX46" fmla="*/ 365141 w 675473"/>
                <a:gd name="connsiteY46" fmla="*/ 653142 h 2803644"/>
                <a:gd name="connsiteX47" fmla="*/ 363131 w 675473"/>
                <a:gd name="connsiteY47" fmla="*/ 659171 h 2803644"/>
                <a:gd name="connsiteX48" fmla="*/ 361122 w 675473"/>
                <a:gd name="connsiteY48" fmla="*/ 665200 h 2803644"/>
                <a:gd name="connsiteX49" fmla="*/ 357102 w 675473"/>
                <a:gd name="connsiteY49" fmla="*/ 671229 h 2803644"/>
                <a:gd name="connsiteX50" fmla="*/ 355093 w 675473"/>
                <a:gd name="connsiteY50" fmla="*/ 677258 h 2803644"/>
                <a:gd name="connsiteX51" fmla="*/ 351073 w 675473"/>
                <a:gd name="connsiteY51" fmla="*/ 681278 h 2803644"/>
                <a:gd name="connsiteX52" fmla="*/ 347054 w 675473"/>
                <a:gd name="connsiteY52" fmla="*/ 687307 h 2803644"/>
                <a:gd name="connsiteX53" fmla="*/ 345044 w 675473"/>
                <a:gd name="connsiteY53" fmla="*/ 693336 h 2803644"/>
                <a:gd name="connsiteX54" fmla="*/ 341025 w 675473"/>
                <a:gd name="connsiteY54" fmla="*/ 699365 h 2803644"/>
                <a:gd name="connsiteX55" fmla="*/ 332986 w 675473"/>
                <a:gd name="connsiteY55" fmla="*/ 717452 h 2803644"/>
                <a:gd name="connsiteX56" fmla="*/ 326957 w 675473"/>
                <a:gd name="connsiteY56" fmla="*/ 737549 h 2803644"/>
                <a:gd name="connsiteX57" fmla="*/ 324948 w 675473"/>
                <a:gd name="connsiteY57" fmla="*/ 743578 h 2803644"/>
                <a:gd name="connsiteX58" fmla="*/ 320928 w 675473"/>
                <a:gd name="connsiteY58" fmla="*/ 749607 h 2803644"/>
                <a:gd name="connsiteX59" fmla="*/ 312890 w 675473"/>
                <a:gd name="connsiteY59" fmla="*/ 773723 h 2803644"/>
                <a:gd name="connsiteX60" fmla="*/ 310880 w 675473"/>
                <a:gd name="connsiteY60" fmla="*/ 779752 h 2803644"/>
                <a:gd name="connsiteX61" fmla="*/ 308870 w 675473"/>
                <a:gd name="connsiteY61" fmla="*/ 785781 h 2803644"/>
                <a:gd name="connsiteX62" fmla="*/ 304851 w 675473"/>
                <a:gd name="connsiteY62" fmla="*/ 799848 h 2803644"/>
                <a:gd name="connsiteX63" fmla="*/ 300832 w 675473"/>
                <a:gd name="connsiteY63" fmla="*/ 805877 h 2803644"/>
                <a:gd name="connsiteX64" fmla="*/ 294803 w 675473"/>
                <a:gd name="connsiteY64" fmla="*/ 815926 h 2803644"/>
                <a:gd name="connsiteX65" fmla="*/ 290783 w 675473"/>
                <a:gd name="connsiteY65" fmla="*/ 827984 h 2803644"/>
                <a:gd name="connsiteX66" fmla="*/ 286764 w 675473"/>
                <a:gd name="connsiteY66" fmla="*/ 834013 h 2803644"/>
                <a:gd name="connsiteX67" fmla="*/ 282745 w 675473"/>
                <a:gd name="connsiteY67" fmla="*/ 846071 h 2803644"/>
                <a:gd name="connsiteX68" fmla="*/ 280735 w 675473"/>
                <a:gd name="connsiteY68" fmla="*/ 852100 h 2803644"/>
                <a:gd name="connsiteX69" fmla="*/ 276716 w 675473"/>
                <a:gd name="connsiteY69" fmla="*/ 858129 h 2803644"/>
                <a:gd name="connsiteX70" fmla="*/ 270687 w 675473"/>
                <a:gd name="connsiteY70" fmla="*/ 876216 h 2803644"/>
                <a:gd name="connsiteX71" fmla="*/ 268677 w 675473"/>
                <a:gd name="connsiteY71" fmla="*/ 882245 h 2803644"/>
                <a:gd name="connsiteX72" fmla="*/ 262648 w 675473"/>
                <a:gd name="connsiteY72" fmla="*/ 888274 h 2803644"/>
                <a:gd name="connsiteX73" fmla="*/ 254609 w 675473"/>
                <a:gd name="connsiteY73" fmla="*/ 906361 h 2803644"/>
                <a:gd name="connsiteX74" fmla="*/ 250590 w 675473"/>
                <a:gd name="connsiteY74" fmla="*/ 918419 h 2803644"/>
                <a:gd name="connsiteX75" fmla="*/ 246571 w 675473"/>
                <a:gd name="connsiteY75" fmla="*/ 924448 h 2803644"/>
                <a:gd name="connsiteX76" fmla="*/ 242551 w 675473"/>
                <a:gd name="connsiteY76" fmla="*/ 936506 h 2803644"/>
                <a:gd name="connsiteX77" fmla="*/ 236522 w 675473"/>
                <a:gd name="connsiteY77" fmla="*/ 948564 h 2803644"/>
                <a:gd name="connsiteX78" fmla="*/ 232503 w 675473"/>
                <a:gd name="connsiteY78" fmla="*/ 954593 h 2803644"/>
                <a:gd name="connsiteX79" fmla="*/ 228484 w 675473"/>
                <a:gd name="connsiteY79" fmla="*/ 966651 h 2803644"/>
                <a:gd name="connsiteX80" fmla="*/ 220445 w 675473"/>
                <a:gd name="connsiteY80" fmla="*/ 990767 h 2803644"/>
                <a:gd name="connsiteX81" fmla="*/ 218435 w 675473"/>
                <a:gd name="connsiteY81" fmla="*/ 996796 h 2803644"/>
                <a:gd name="connsiteX82" fmla="*/ 216426 w 675473"/>
                <a:gd name="connsiteY82" fmla="*/ 1002825 h 2803644"/>
                <a:gd name="connsiteX83" fmla="*/ 212406 w 675473"/>
                <a:gd name="connsiteY83" fmla="*/ 1006844 h 2803644"/>
                <a:gd name="connsiteX84" fmla="*/ 206377 w 675473"/>
                <a:gd name="connsiteY84" fmla="*/ 1018902 h 2803644"/>
                <a:gd name="connsiteX85" fmla="*/ 204367 w 675473"/>
                <a:gd name="connsiteY85" fmla="*/ 1024931 h 2803644"/>
                <a:gd name="connsiteX86" fmla="*/ 200348 w 675473"/>
                <a:gd name="connsiteY86" fmla="*/ 1030960 h 2803644"/>
                <a:gd name="connsiteX87" fmla="*/ 194319 w 675473"/>
                <a:gd name="connsiteY87" fmla="*/ 1041009 h 2803644"/>
                <a:gd name="connsiteX88" fmla="*/ 186280 w 675473"/>
                <a:gd name="connsiteY88" fmla="*/ 1059096 h 2803644"/>
                <a:gd name="connsiteX89" fmla="*/ 182261 w 675473"/>
                <a:gd name="connsiteY89" fmla="*/ 1073163 h 2803644"/>
                <a:gd name="connsiteX90" fmla="*/ 174222 w 675473"/>
                <a:gd name="connsiteY90" fmla="*/ 1081202 h 2803644"/>
                <a:gd name="connsiteX91" fmla="*/ 170203 w 675473"/>
                <a:gd name="connsiteY91" fmla="*/ 1087231 h 2803644"/>
                <a:gd name="connsiteX92" fmla="*/ 168193 w 675473"/>
                <a:gd name="connsiteY92" fmla="*/ 1093260 h 2803644"/>
                <a:gd name="connsiteX93" fmla="*/ 164174 w 675473"/>
                <a:gd name="connsiteY93" fmla="*/ 1097280 h 2803644"/>
                <a:gd name="connsiteX94" fmla="*/ 162164 w 675473"/>
                <a:gd name="connsiteY94" fmla="*/ 1103309 h 2803644"/>
                <a:gd name="connsiteX95" fmla="*/ 154126 w 675473"/>
                <a:gd name="connsiteY95" fmla="*/ 1115367 h 2803644"/>
                <a:gd name="connsiteX96" fmla="*/ 152116 w 675473"/>
                <a:gd name="connsiteY96" fmla="*/ 1121396 h 2803644"/>
                <a:gd name="connsiteX97" fmla="*/ 144077 w 675473"/>
                <a:gd name="connsiteY97" fmla="*/ 1133454 h 2803644"/>
                <a:gd name="connsiteX98" fmla="*/ 136039 w 675473"/>
                <a:gd name="connsiteY98" fmla="*/ 1157570 h 2803644"/>
                <a:gd name="connsiteX99" fmla="*/ 134029 w 675473"/>
                <a:gd name="connsiteY99" fmla="*/ 1163599 h 2803644"/>
                <a:gd name="connsiteX100" fmla="*/ 132019 w 675473"/>
                <a:gd name="connsiteY100" fmla="*/ 1169628 h 2803644"/>
                <a:gd name="connsiteX101" fmla="*/ 123981 w 675473"/>
                <a:gd name="connsiteY101" fmla="*/ 1181686 h 2803644"/>
                <a:gd name="connsiteX102" fmla="*/ 119961 w 675473"/>
                <a:gd name="connsiteY102" fmla="*/ 1193744 h 2803644"/>
                <a:gd name="connsiteX103" fmla="*/ 115942 w 675473"/>
                <a:gd name="connsiteY103" fmla="*/ 1199773 h 2803644"/>
                <a:gd name="connsiteX104" fmla="*/ 113932 w 675473"/>
                <a:gd name="connsiteY104" fmla="*/ 1205802 h 2803644"/>
                <a:gd name="connsiteX105" fmla="*/ 109913 w 675473"/>
                <a:gd name="connsiteY105" fmla="*/ 1211831 h 2803644"/>
                <a:gd name="connsiteX106" fmla="*/ 101874 w 675473"/>
                <a:gd name="connsiteY106" fmla="*/ 1229918 h 2803644"/>
                <a:gd name="connsiteX107" fmla="*/ 97855 w 675473"/>
                <a:gd name="connsiteY107" fmla="*/ 1241976 h 2803644"/>
                <a:gd name="connsiteX108" fmla="*/ 95845 w 675473"/>
                <a:gd name="connsiteY108" fmla="*/ 1248005 h 2803644"/>
                <a:gd name="connsiteX109" fmla="*/ 83787 w 675473"/>
                <a:gd name="connsiteY109" fmla="*/ 1264082 h 2803644"/>
                <a:gd name="connsiteX110" fmla="*/ 79768 w 675473"/>
                <a:gd name="connsiteY110" fmla="*/ 1276140 h 2803644"/>
                <a:gd name="connsiteX111" fmla="*/ 77758 w 675473"/>
                <a:gd name="connsiteY111" fmla="*/ 1282169 h 2803644"/>
                <a:gd name="connsiteX112" fmla="*/ 73739 w 675473"/>
                <a:gd name="connsiteY112" fmla="*/ 1288198 h 2803644"/>
                <a:gd name="connsiteX113" fmla="*/ 67710 w 675473"/>
                <a:gd name="connsiteY113" fmla="*/ 1298247 h 2803644"/>
                <a:gd name="connsiteX114" fmla="*/ 61681 w 675473"/>
                <a:gd name="connsiteY114" fmla="*/ 1310305 h 2803644"/>
                <a:gd name="connsiteX115" fmla="*/ 57662 w 675473"/>
                <a:gd name="connsiteY115" fmla="*/ 1322363 h 2803644"/>
                <a:gd name="connsiteX116" fmla="*/ 55652 w 675473"/>
                <a:gd name="connsiteY116" fmla="*/ 1328392 h 2803644"/>
                <a:gd name="connsiteX117" fmla="*/ 49623 w 675473"/>
                <a:gd name="connsiteY117" fmla="*/ 1346479 h 2803644"/>
                <a:gd name="connsiteX118" fmla="*/ 47613 w 675473"/>
                <a:gd name="connsiteY118" fmla="*/ 1352508 h 2803644"/>
                <a:gd name="connsiteX119" fmla="*/ 43594 w 675473"/>
                <a:gd name="connsiteY119" fmla="*/ 1358537 h 2803644"/>
                <a:gd name="connsiteX120" fmla="*/ 41584 w 675473"/>
                <a:gd name="connsiteY120" fmla="*/ 1364566 h 2803644"/>
                <a:gd name="connsiteX121" fmla="*/ 33546 w 675473"/>
                <a:gd name="connsiteY121" fmla="*/ 1376624 h 2803644"/>
                <a:gd name="connsiteX122" fmla="*/ 29526 w 675473"/>
                <a:gd name="connsiteY122" fmla="*/ 1388682 h 2803644"/>
                <a:gd name="connsiteX123" fmla="*/ 27516 w 675473"/>
                <a:gd name="connsiteY123" fmla="*/ 1394711 h 2803644"/>
                <a:gd name="connsiteX124" fmla="*/ 23497 w 675473"/>
                <a:gd name="connsiteY124" fmla="*/ 1400740 h 2803644"/>
                <a:gd name="connsiteX125" fmla="*/ 19478 w 675473"/>
                <a:gd name="connsiteY125" fmla="*/ 1412798 h 2803644"/>
                <a:gd name="connsiteX126" fmla="*/ 17468 w 675473"/>
                <a:gd name="connsiteY126" fmla="*/ 1418827 h 2803644"/>
                <a:gd name="connsiteX127" fmla="*/ 260192 w 675473"/>
                <a:gd name="connsiteY127" fmla="*/ 2803644 h 2803644"/>
                <a:gd name="connsiteX128" fmla="*/ 675473 w 675473"/>
                <a:gd name="connsiteY128" fmla="*/ 2800316 h 2803644"/>
                <a:gd name="connsiteX129" fmla="*/ 656543 w 675473"/>
                <a:gd name="connsiteY129" fmla="*/ 0 h 2803644"/>
                <a:gd name="connsiteX0" fmla="*/ 653966 w 672896"/>
                <a:gd name="connsiteY0" fmla="*/ 0 h 2803644"/>
                <a:gd name="connsiteX1" fmla="*/ 611763 w 672896"/>
                <a:gd name="connsiteY1" fmla="*/ 78377 h 2803644"/>
                <a:gd name="connsiteX2" fmla="*/ 607744 w 672896"/>
                <a:gd name="connsiteY2" fmla="*/ 84406 h 2803644"/>
                <a:gd name="connsiteX3" fmla="*/ 569560 w 672896"/>
                <a:gd name="connsiteY3" fmla="*/ 176851 h 2803644"/>
                <a:gd name="connsiteX4" fmla="*/ 565541 w 672896"/>
                <a:gd name="connsiteY4" fmla="*/ 188909 h 2803644"/>
                <a:gd name="connsiteX5" fmla="*/ 563531 w 672896"/>
                <a:gd name="connsiteY5" fmla="*/ 194938 h 2803644"/>
                <a:gd name="connsiteX6" fmla="*/ 555492 w 672896"/>
                <a:gd name="connsiteY6" fmla="*/ 213025 h 2803644"/>
                <a:gd name="connsiteX7" fmla="*/ 551473 w 672896"/>
                <a:gd name="connsiteY7" fmla="*/ 225083 h 2803644"/>
                <a:gd name="connsiteX8" fmla="*/ 549463 w 672896"/>
                <a:gd name="connsiteY8" fmla="*/ 231112 h 2803644"/>
                <a:gd name="connsiteX9" fmla="*/ 545444 w 672896"/>
                <a:gd name="connsiteY9" fmla="*/ 237141 h 2803644"/>
                <a:gd name="connsiteX10" fmla="*/ 537405 w 672896"/>
                <a:gd name="connsiteY10" fmla="*/ 253218 h 2803644"/>
                <a:gd name="connsiteX11" fmla="*/ 531376 w 672896"/>
                <a:gd name="connsiteY11" fmla="*/ 263266 h 2803644"/>
                <a:gd name="connsiteX12" fmla="*/ 529367 w 672896"/>
                <a:gd name="connsiteY12" fmla="*/ 269295 h 2803644"/>
                <a:gd name="connsiteX13" fmla="*/ 521328 w 672896"/>
                <a:gd name="connsiteY13" fmla="*/ 279344 h 2803644"/>
                <a:gd name="connsiteX14" fmla="*/ 517309 w 672896"/>
                <a:gd name="connsiteY14" fmla="*/ 291402 h 2803644"/>
                <a:gd name="connsiteX15" fmla="*/ 513289 w 672896"/>
                <a:gd name="connsiteY15" fmla="*/ 303460 h 2803644"/>
                <a:gd name="connsiteX16" fmla="*/ 509270 w 672896"/>
                <a:gd name="connsiteY16" fmla="*/ 315518 h 2803644"/>
                <a:gd name="connsiteX17" fmla="*/ 501231 w 672896"/>
                <a:gd name="connsiteY17" fmla="*/ 327576 h 2803644"/>
                <a:gd name="connsiteX18" fmla="*/ 495202 w 672896"/>
                <a:gd name="connsiteY18" fmla="*/ 339634 h 2803644"/>
                <a:gd name="connsiteX19" fmla="*/ 489173 w 672896"/>
                <a:gd name="connsiteY19" fmla="*/ 351692 h 2803644"/>
                <a:gd name="connsiteX20" fmla="*/ 483144 w 672896"/>
                <a:gd name="connsiteY20" fmla="*/ 369779 h 2803644"/>
                <a:gd name="connsiteX21" fmla="*/ 481135 w 672896"/>
                <a:gd name="connsiteY21" fmla="*/ 375808 h 2803644"/>
                <a:gd name="connsiteX22" fmla="*/ 475106 w 672896"/>
                <a:gd name="connsiteY22" fmla="*/ 397914 h 2803644"/>
                <a:gd name="connsiteX23" fmla="*/ 471086 w 672896"/>
                <a:gd name="connsiteY23" fmla="*/ 409972 h 2803644"/>
                <a:gd name="connsiteX24" fmla="*/ 469077 w 672896"/>
                <a:gd name="connsiteY24" fmla="*/ 416001 h 2803644"/>
                <a:gd name="connsiteX25" fmla="*/ 465057 w 672896"/>
                <a:gd name="connsiteY25" fmla="*/ 420021 h 2803644"/>
                <a:gd name="connsiteX26" fmla="*/ 459028 w 672896"/>
                <a:gd name="connsiteY26" fmla="*/ 438108 h 2803644"/>
                <a:gd name="connsiteX27" fmla="*/ 457019 w 672896"/>
                <a:gd name="connsiteY27" fmla="*/ 444137 h 2803644"/>
                <a:gd name="connsiteX28" fmla="*/ 452999 w 672896"/>
                <a:gd name="connsiteY28" fmla="*/ 450166 h 2803644"/>
                <a:gd name="connsiteX29" fmla="*/ 448980 w 672896"/>
                <a:gd name="connsiteY29" fmla="*/ 462224 h 2803644"/>
                <a:gd name="connsiteX30" fmla="*/ 444961 w 672896"/>
                <a:gd name="connsiteY30" fmla="*/ 476291 h 2803644"/>
                <a:gd name="connsiteX31" fmla="*/ 440941 w 672896"/>
                <a:gd name="connsiteY31" fmla="*/ 482320 h 2803644"/>
                <a:gd name="connsiteX32" fmla="*/ 438932 w 672896"/>
                <a:gd name="connsiteY32" fmla="*/ 488349 h 2803644"/>
                <a:gd name="connsiteX33" fmla="*/ 434912 w 672896"/>
                <a:gd name="connsiteY33" fmla="*/ 492369 h 2803644"/>
                <a:gd name="connsiteX34" fmla="*/ 430893 w 672896"/>
                <a:gd name="connsiteY34" fmla="*/ 504427 h 2803644"/>
                <a:gd name="connsiteX35" fmla="*/ 422854 w 672896"/>
                <a:gd name="connsiteY35" fmla="*/ 516485 h 2803644"/>
                <a:gd name="connsiteX36" fmla="*/ 416825 w 672896"/>
                <a:gd name="connsiteY36" fmla="*/ 526533 h 2803644"/>
                <a:gd name="connsiteX37" fmla="*/ 414816 w 672896"/>
                <a:gd name="connsiteY37" fmla="*/ 532562 h 2803644"/>
                <a:gd name="connsiteX38" fmla="*/ 406777 w 672896"/>
                <a:gd name="connsiteY38" fmla="*/ 544620 h 2803644"/>
                <a:gd name="connsiteX39" fmla="*/ 398738 w 672896"/>
                <a:gd name="connsiteY39" fmla="*/ 572756 h 2803644"/>
                <a:gd name="connsiteX40" fmla="*/ 394719 w 672896"/>
                <a:gd name="connsiteY40" fmla="*/ 578785 h 2803644"/>
                <a:gd name="connsiteX41" fmla="*/ 390699 w 672896"/>
                <a:gd name="connsiteY41" fmla="*/ 590843 h 2803644"/>
                <a:gd name="connsiteX42" fmla="*/ 382661 w 672896"/>
                <a:gd name="connsiteY42" fmla="*/ 602901 h 2803644"/>
                <a:gd name="connsiteX43" fmla="*/ 378641 w 672896"/>
                <a:gd name="connsiteY43" fmla="*/ 608930 h 2803644"/>
                <a:gd name="connsiteX44" fmla="*/ 370603 w 672896"/>
                <a:gd name="connsiteY44" fmla="*/ 627017 h 2803644"/>
                <a:gd name="connsiteX45" fmla="*/ 368593 w 672896"/>
                <a:gd name="connsiteY45" fmla="*/ 635055 h 2803644"/>
                <a:gd name="connsiteX46" fmla="*/ 362564 w 672896"/>
                <a:gd name="connsiteY46" fmla="*/ 653142 h 2803644"/>
                <a:gd name="connsiteX47" fmla="*/ 360554 w 672896"/>
                <a:gd name="connsiteY47" fmla="*/ 659171 h 2803644"/>
                <a:gd name="connsiteX48" fmla="*/ 358545 w 672896"/>
                <a:gd name="connsiteY48" fmla="*/ 665200 h 2803644"/>
                <a:gd name="connsiteX49" fmla="*/ 354525 w 672896"/>
                <a:gd name="connsiteY49" fmla="*/ 671229 h 2803644"/>
                <a:gd name="connsiteX50" fmla="*/ 352516 w 672896"/>
                <a:gd name="connsiteY50" fmla="*/ 677258 h 2803644"/>
                <a:gd name="connsiteX51" fmla="*/ 348496 w 672896"/>
                <a:gd name="connsiteY51" fmla="*/ 681278 h 2803644"/>
                <a:gd name="connsiteX52" fmla="*/ 344477 w 672896"/>
                <a:gd name="connsiteY52" fmla="*/ 687307 h 2803644"/>
                <a:gd name="connsiteX53" fmla="*/ 342467 w 672896"/>
                <a:gd name="connsiteY53" fmla="*/ 693336 h 2803644"/>
                <a:gd name="connsiteX54" fmla="*/ 338448 w 672896"/>
                <a:gd name="connsiteY54" fmla="*/ 699365 h 2803644"/>
                <a:gd name="connsiteX55" fmla="*/ 330409 w 672896"/>
                <a:gd name="connsiteY55" fmla="*/ 717452 h 2803644"/>
                <a:gd name="connsiteX56" fmla="*/ 324380 w 672896"/>
                <a:gd name="connsiteY56" fmla="*/ 737549 h 2803644"/>
                <a:gd name="connsiteX57" fmla="*/ 322371 w 672896"/>
                <a:gd name="connsiteY57" fmla="*/ 743578 h 2803644"/>
                <a:gd name="connsiteX58" fmla="*/ 318351 w 672896"/>
                <a:gd name="connsiteY58" fmla="*/ 749607 h 2803644"/>
                <a:gd name="connsiteX59" fmla="*/ 310313 w 672896"/>
                <a:gd name="connsiteY59" fmla="*/ 773723 h 2803644"/>
                <a:gd name="connsiteX60" fmla="*/ 308303 w 672896"/>
                <a:gd name="connsiteY60" fmla="*/ 779752 h 2803644"/>
                <a:gd name="connsiteX61" fmla="*/ 306293 w 672896"/>
                <a:gd name="connsiteY61" fmla="*/ 785781 h 2803644"/>
                <a:gd name="connsiteX62" fmla="*/ 302274 w 672896"/>
                <a:gd name="connsiteY62" fmla="*/ 799848 h 2803644"/>
                <a:gd name="connsiteX63" fmla="*/ 298255 w 672896"/>
                <a:gd name="connsiteY63" fmla="*/ 805877 h 2803644"/>
                <a:gd name="connsiteX64" fmla="*/ 292226 w 672896"/>
                <a:gd name="connsiteY64" fmla="*/ 815926 h 2803644"/>
                <a:gd name="connsiteX65" fmla="*/ 288206 w 672896"/>
                <a:gd name="connsiteY65" fmla="*/ 827984 h 2803644"/>
                <a:gd name="connsiteX66" fmla="*/ 284187 w 672896"/>
                <a:gd name="connsiteY66" fmla="*/ 834013 h 2803644"/>
                <a:gd name="connsiteX67" fmla="*/ 280168 w 672896"/>
                <a:gd name="connsiteY67" fmla="*/ 846071 h 2803644"/>
                <a:gd name="connsiteX68" fmla="*/ 278158 w 672896"/>
                <a:gd name="connsiteY68" fmla="*/ 852100 h 2803644"/>
                <a:gd name="connsiteX69" fmla="*/ 274139 w 672896"/>
                <a:gd name="connsiteY69" fmla="*/ 858129 h 2803644"/>
                <a:gd name="connsiteX70" fmla="*/ 268110 w 672896"/>
                <a:gd name="connsiteY70" fmla="*/ 876216 h 2803644"/>
                <a:gd name="connsiteX71" fmla="*/ 266100 w 672896"/>
                <a:gd name="connsiteY71" fmla="*/ 882245 h 2803644"/>
                <a:gd name="connsiteX72" fmla="*/ 260071 w 672896"/>
                <a:gd name="connsiteY72" fmla="*/ 888274 h 2803644"/>
                <a:gd name="connsiteX73" fmla="*/ 252032 w 672896"/>
                <a:gd name="connsiteY73" fmla="*/ 906361 h 2803644"/>
                <a:gd name="connsiteX74" fmla="*/ 248013 w 672896"/>
                <a:gd name="connsiteY74" fmla="*/ 918419 h 2803644"/>
                <a:gd name="connsiteX75" fmla="*/ 243994 w 672896"/>
                <a:gd name="connsiteY75" fmla="*/ 924448 h 2803644"/>
                <a:gd name="connsiteX76" fmla="*/ 239974 w 672896"/>
                <a:gd name="connsiteY76" fmla="*/ 936506 h 2803644"/>
                <a:gd name="connsiteX77" fmla="*/ 233945 w 672896"/>
                <a:gd name="connsiteY77" fmla="*/ 948564 h 2803644"/>
                <a:gd name="connsiteX78" fmla="*/ 229926 w 672896"/>
                <a:gd name="connsiteY78" fmla="*/ 954593 h 2803644"/>
                <a:gd name="connsiteX79" fmla="*/ 225907 w 672896"/>
                <a:gd name="connsiteY79" fmla="*/ 966651 h 2803644"/>
                <a:gd name="connsiteX80" fmla="*/ 217868 w 672896"/>
                <a:gd name="connsiteY80" fmla="*/ 990767 h 2803644"/>
                <a:gd name="connsiteX81" fmla="*/ 215858 w 672896"/>
                <a:gd name="connsiteY81" fmla="*/ 996796 h 2803644"/>
                <a:gd name="connsiteX82" fmla="*/ 213849 w 672896"/>
                <a:gd name="connsiteY82" fmla="*/ 1002825 h 2803644"/>
                <a:gd name="connsiteX83" fmla="*/ 209829 w 672896"/>
                <a:gd name="connsiteY83" fmla="*/ 1006844 h 2803644"/>
                <a:gd name="connsiteX84" fmla="*/ 203800 w 672896"/>
                <a:gd name="connsiteY84" fmla="*/ 1018902 h 2803644"/>
                <a:gd name="connsiteX85" fmla="*/ 201790 w 672896"/>
                <a:gd name="connsiteY85" fmla="*/ 1024931 h 2803644"/>
                <a:gd name="connsiteX86" fmla="*/ 197771 w 672896"/>
                <a:gd name="connsiteY86" fmla="*/ 1030960 h 2803644"/>
                <a:gd name="connsiteX87" fmla="*/ 191742 w 672896"/>
                <a:gd name="connsiteY87" fmla="*/ 1041009 h 2803644"/>
                <a:gd name="connsiteX88" fmla="*/ 183703 w 672896"/>
                <a:gd name="connsiteY88" fmla="*/ 1059096 h 2803644"/>
                <a:gd name="connsiteX89" fmla="*/ 179684 w 672896"/>
                <a:gd name="connsiteY89" fmla="*/ 1073163 h 2803644"/>
                <a:gd name="connsiteX90" fmla="*/ 171645 w 672896"/>
                <a:gd name="connsiteY90" fmla="*/ 1081202 h 2803644"/>
                <a:gd name="connsiteX91" fmla="*/ 167626 w 672896"/>
                <a:gd name="connsiteY91" fmla="*/ 1087231 h 2803644"/>
                <a:gd name="connsiteX92" fmla="*/ 165616 w 672896"/>
                <a:gd name="connsiteY92" fmla="*/ 1093260 h 2803644"/>
                <a:gd name="connsiteX93" fmla="*/ 161597 w 672896"/>
                <a:gd name="connsiteY93" fmla="*/ 1097280 h 2803644"/>
                <a:gd name="connsiteX94" fmla="*/ 159587 w 672896"/>
                <a:gd name="connsiteY94" fmla="*/ 1103309 h 2803644"/>
                <a:gd name="connsiteX95" fmla="*/ 151549 w 672896"/>
                <a:gd name="connsiteY95" fmla="*/ 1115367 h 2803644"/>
                <a:gd name="connsiteX96" fmla="*/ 149539 w 672896"/>
                <a:gd name="connsiteY96" fmla="*/ 1121396 h 2803644"/>
                <a:gd name="connsiteX97" fmla="*/ 141500 w 672896"/>
                <a:gd name="connsiteY97" fmla="*/ 1133454 h 2803644"/>
                <a:gd name="connsiteX98" fmla="*/ 133462 w 672896"/>
                <a:gd name="connsiteY98" fmla="*/ 1157570 h 2803644"/>
                <a:gd name="connsiteX99" fmla="*/ 131452 w 672896"/>
                <a:gd name="connsiteY99" fmla="*/ 1163599 h 2803644"/>
                <a:gd name="connsiteX100" fmla="*/ 129442 w 672896"/>
                <a:gd name="connsiteY100" fmla="*/ 1169628 h 2803644"/>
                <a:gd name="connsiteX101" fmla="*/ 121404 w 672896"/>
                <a:gd name="connsiteY101" fmla="*/ 1181686 h 2803644"/>
                <a:gd name="connsiteX102" fmla="*/ 117384 w 672896"/>
                <a:gd name="connsiteY102" fmla="*/ 1193744 h 2803644"/>
                <a:gd name="connsiteX103" fmla="*/ 113365 w 672896"/>
                <a:gd name="connsiteY103" fmla="*/ 1199773 h 2803644"/>
                <a:gd name="connsiteX104" fmla="*/ 111355 w 672896"/>
                <a:gd name="connsiteY104" fmla="*/ 1205802 h 2803644"/>
                <a:gd name="connsiteX105" fmla="*/ 107336 w 672896"/>
                <a:gd name="connsiteY105" fmla="*/ 1211831 h 2803644"/>
                <a:gd name="connsiteX106" fmla="*/ 99297 w 672896"/>
                <a:gd name="connsiteY106" fmla="*/ 1229918 h 2803644"/>
                <a:gd name="connsiteX107" fmla="*/ 95278 w 672896"/>
                <a:gd name="connsiteY107" fmla="*/ 1241976 h 2803644"/>
                <a:gd name="connsiteX108" fmla="*/ 93268 w 672896"/>
                <a:gd name="connsiteY108" fmla="*/ 1248005 h 2803644"/>
                <a:gd name="connsiteX109" fmla="*/ 81210 w 672896"/>
                <a:gd name="connsiteY109" fmla="*/ 1264082 h 2803644"/>
                <a:gd name="connsiteX110" fmla="*/ 77191 w 672896"/>
                <a:gd name="connsiteY110" fmla="*/ 1276140 h 2803644"/>
                <a:gd name="connsiteX111" fmla="*/ 75181 w 672896"/>
                <a:gd name="connsiteY111" fmla="*/ 1282169 h 2803644"/>
                <a:gd name="connsiteX112" fmla="*/ 71162 w 672896"/>
                <a:gd name="connsiteY112" fmla="*/ 1288198 h 2803644"/>
                <a:gd name="connsiteX113" fmla="*/ 65133 w 672896"/>
                <a:gd name="connsiteY113" fmla="*/ 1298247 h 2803644"/>
                <a:gd name="connsiteX114" fmla="*/ 59104 w 672896"/>
                <a:gd name="connsiteY114" fmla="*/ 1310305 h 2803644"/>
                <a:gd name="connsiteX115" fmla="*/ 55085 w 672896"/>
                <a:gd name="connsiteY115" fmla="*/ 1322363 h 2803644"/>
                <a:gd name="connsiteX116" fmla="*/ 53075 w 672896"/>
                <a:gd name="connsiteY116" fmla="*/ 1328392 h 2803644"/>
                <a:gd name="connsiteX117" fmla="*/ 47046 w 672896"/>
                <a:gd name="connsiteY117" fmla="*/ 1346479 h 2803644"/>
                <a:gd name="connsiteX118" fmla="*/ 45036 w 672896"/>
                <a:gd name="connsiteY118" fmla="*/ 1352508 h 2803644"/>
                <a:gd name="connsiteX119" fmla="*/ 41017 w 672896"/>
                <a:gd name="connsiteY119" fmla="*/ 1358537 h 2803644"/>
                <a:gd name="connsiteX120" fmla="*/ 39007 w 672896"/>
                <a:gd name="connsiteY120" fmla="*/ 1364566 h 2803644"/>
                <a:gd name="connsiteX121" fmla="*/ 30969 w 672896"/>
                <a:gd name="connsiteY121" fmla="*/ 1376624 h 2803644"/>
                <a:gd name="connsiteX122" fmla="*/ 26949 w 672896"/>
                <a:gd name="connsiteY122" fmla="*/ 1388682 h 2803644"/>
                <a:gd name="connsiteX123" fmla="*/ 24939 w 672896"/>
                <a:gd name="connsiteY123" fmla="*/ 1394711 h 2803644"/>
                <a:gd name="connsiteX124" fmla="*/ 20920 w 672896"/>
                <a:gd name="connsiteY124" fmla="*/ 1400740 h 2803644"/>
                <a:gd name="connsiteX125" fmla="*/ 16901 w 672896"/>
                <a:gd name="connsiteY125" fmla="*/ 1412798 h 2803644"/>
                <a:gd name="connsiteX126" fmla="*/ 257615 w 672896"/>
                <a:gd name="connsiteY126" fmla="*/ 2803644 h 2803644"/>
                <a:gd name="connsiteX127" fmla="*/ 672896 w 672896"/>
                <a:gd name="connsiteY127" fmla="*/ 2800316 h 2803644"/>
                <a:gd name="connsiteX128" fmla="*/ 653966 w 672896"/>
                <a:gd name="connsiteY128" fmla="*/ 0 h 2803644"/>
                <a:gd name="connsiteX0" fmla="*/ 649570 w 668500"/>
                <a:gd name="connsiteY0" fmla="*/ 0 h 2803644"/>
                <a:gd name="connsiteX1" fmla="*/ 607367 w 668500"/>
                <a:gd name="connsiteY1" fmla="*/ 78377 h 2803644"/>
                <a:gd name="connsiteX2" fmla="*/ 603348 w 668500"/>
                <a:gd name="connsiteY2" fmla="*/ 84406 h 2803644"/>
                <a:gd name="connsiteX3" fmla="*/ 565164 w 668500"/>
                <a:gd name="connsiteY3" fmla="*/ 176851 h 2803644"/>
                <a:gd name="connsiteX4" fmla="*/ 561145 w 668500"/>
                <a:gd name="connsiteY4" fmla="*/ 188909 h 2803644"/>
                <a:gd name="connsiteX5" fmla="*/ 559135 w 668500"/>
                <a:gd name="connsiteY5" fmla="*/ 194938 h 2803644"/>
                <a:gd name="connsiteX6" fmla="*/ 551096 w 668500"/>
                <a:gd name="connsiteY6" fmla="*/ 213025 h 2803644"/>
                <a:gd name="connsiteX7" fmla="*/ 547077 w 668500"/>
                <a:gd name="connsiteY7" fmla="*/ 225083 h 2803644"/>
                <a:gd name="connsiteX8" fmla="*/ 545067 w 668500"/>
                <a:gd name="connsiteY8" fmla="*/ 231112 h 2803644"/>
                <a:gd name="connsiteX9" fmla="*/ 541048 w 668500"/>
                <a:gd name="connsiteY9" fmla="*/ 237141 h 2803644"/>
                <a:gd name="connsiteX10" fmla="*/ 533009 w 668500"/>
                <a:gd name="connsiteY10" fmla="*/ 253218 h 2803644"/>
                <a:gd name="connsiteX11" fmla="*/ 526980 w 668500"/>
                <a:gd name="connsiteY11" fmla="*/ 263266 h 2803644"/>
                <a:gd name="connsiteX12" fmla="*/ 524971 w 668500"/>
                <a:gd name="connsiteY12" fmla="*/ 269295 h 2803644"/>
                <a:gd name="connsiteX13" fmla="*/ 516932 w 668500"/>
                <a:gd name="connsiteY13" fmla="*/ 279344 h 2803644"/>
                <a:gd name="connsiteX14" fmla="*/ 512913 w 668500"/>
                <a:gd name="connsiteY14" fmla="*/ 291402 h 2803644"/>
                <a:gd name="connsiteX15" fmla="*/ 508893 w 668500"/>
                <a:gd name="connsiteY15" fmla="*/ 303460 h 2803644"/>
                <a:gd name="connsiteX16" fmla="*/ 504874 w 668500"/>
                <a:gd name="connsiteY16" fmla="*/ 315518 h 2803644"/>
                <a:gd name="connsiteX17" fmla="*/ 496835 w 668500"/>
                <a:gd name="connsiteY17" fmla="*/ 327576 h 2803644"/>
                <a:gd name="connsiteX18" fmla="*/ 490806 w 668500"/>
                <a:gd name="connsiteY18" fmla="*/ 339634 h 2803644"/>
                <a:gd name="connsiteX19" fmla="*/ 484777 w 668500"/>
                <a:gd name="connsiteY19" fmla="*/ 351692 h 2803644"/>
                <a:gd name="connsiteX20" fmla="*/ 478748 w 668500"/>
                <a:gd name="connsiteY20" fmla="*/ 369779 h 2803644"/>
                <a:gd name="connsiteX21" fmla="*/ 476739 w 668500"/>
                <a:gd name="connsiteY21" fmla="*/ 375808 h 2803644"/>
                <a:gd name="connsiteX22" fmla="*/ 470710 w 668500"/>
                <a:gd name="connsiteY22" fmla="*/ 397914 h 2803644"/>
                <a:gd name="connsiteX23" fmla="*/ 466690 w 668500"/>
                <a:gd name="connsiteY23" fmla="*/ 409972 h 2803644"/>
                <a:gd name="connsiteX24" fmla="*/ 464681 w 668500"/>
                <a:gd name="connsiteY24" fmla="*/ 416001 h 2803644"/>
                <a:gd name="connsiteX25" fmla="*/ 460661 w 668500"/>
                <a:gd name="connsiteY25" fmla="*/ 420021 h 2803644"/>
                <a:gd name="connsiteX26" fmla="*/ 454632 w 668500"/>
                <a:gd name="connsiteY26" fmla="*/ 438108 h 2803644"/>
                <a:gd name="connsiteX27" fmla="*/ 452623 w 668500"/>
                <a:gd name="connsiteY27" fmla="*/ 444137 h 2803644"/>
                <a:gd name="connsiteX28" fmla="*/ 448603 w 668500"/>
                <a:gd name="connsiteY28" fmla="*/ 450166 h 2803644"/>
                <a:gd name="connsiteX29" fmla="*/ 444584 w 668500"/>
                <a:gd name="connsiteY29" fmla="*/ 462224 h 2803644"/>
                <a:gd name="connsiteX30" fmla="*/ 440565 w 668500"/>
                <a:gd name="connsiteY30" fmla="*/ 476291 h 2803644"/>
                <a:gd name="connsiteX31" fmla="*/ 436545 w 668500"/>
                <a:gd name="connsiteY31" fmla="*/ 482320 h 2803644"/>
                <a:gd name="connsiteX32" fmla="*/ 434536 w 668500"/>
                <a:gd name="connsiteY32" fmla="*/ 488349 h 2803644"/>
                <a:gd name="connsiteX33" fmla="*/ 430516 w 668500"/>
                <a:gd name="connsiteY33" fmla="*/ 492369 h 2803644"/>
                <a:gd name="connsiteX34" fmla="*/ 426497 w 668500"/>
                <a:gd name="connsiteY34" fmla="*/ 504427 h 2803644"/>
                <a:gd name="connsiteX35" fmla="*/ 418458 w 668500"/>
                <a:gd name="connsiteY35" fmla="*/ 516485 h 2803644"/>
                <a:gd name="connsiteX36" fmla="*/ 412429 w 668500"/>
                <a:gd name="connsiteY36" fmla="*/ 526533 h 2803644"/>
                <a:gd name="connsiteX37" fmla="*/ 410420 w 668500"/>
                <a:gd name="connsiteY37" fmla="*/ 532562 h 2803644"/>
                <a:gd name="connsiteX38" fmla="*/ 402381 w 668500"/>
                <a:gd name="connsiteY38" fmla="*/ 544620 h 2803644"/>
                <a:gd name="connsiteX39" fmla="*/ 394342 w 668500"/>
                <a:gd name="connsiteY39" fmla="*/ 572756 h 2803644"/>
                <a:gd name="connsiteX40" fmla="*/ 390323 w 668500"/>
                <a:gd name="connsiteY40" fmla="*/ 578785 h 2803644"/>
                <a:gd name="connsiteX41" fmla="*/ 386303 w 668500"/>
                <a:gd name="connsiteY41" fmla="*/ 590843 h 2803644"/>
                <a:gd name="connsiteX42" fmla="*/ 378265 w 668500"/>
                <a:gd name="connsiteY42" fmla="*/ 602901 h 2803644"/>
                <a:gd name="connsiteX43" fmla="*/ 374245 w 668500"/>
                <a:gd name="connsiteY43" fmla="*/ 608930 h 2803644"/>
                <a:gd name="connsiteX44" fmla="*/ 366207 w 668500"/>
                <a:gd name="connsiteY44" fmla="*/ 627017 h 2803644"/>
                <a:gd name="connsiteX45" fmla="*/ 364197 w 668500"/>
                <a:gd name="connsiteY45" fmla="*/ 635055 h 2803644"/>
                <a:gd name="connsiteX46" fmla="*/ 358168 w 668500"/>
                <a:gd name="connsiteY46" fmla="*/ 653142 h 2803644"/>
                <a:gd name="connsiteX47" fmla="*/ 356158 w 668500"/>
                <a:gd name="connsiteY47" fmla="*/ 659171 h 2803644"/>
                <a:gd name="connsiteX48" fmla="*/ 354149 w 668500"/>
                <a:gd name="connsiteY48" fmla="*/ 665200 h 2803644"/>
                <a:gd name="connsiteX49" fmla="*/ 350129 w 668500"/>
                <a:gd name="connsiteY49" fmla="*/ 671229 h 2803644"/>
                <a:gd name="connsiteX50" fmla="*/ 348120 w 668500"/>
                <a:gd name="connsiteY50" fmla="*/ 677258 h 2803644"/>
                <a:gd name="connsiteX51" fmla="*/ 344100 w 668500"/>
                <a:gd name="connsiteY51" fmla="*/ 681278 h 2803644"/>
                <a:gd name="connsiteX52" fmla="*/ 340081 w 668500"/>
                <a:gd name="connsiteY52" fmla="*/ 687307 h 2803644"/>
                <a:gd name="connsiteX53" fmla="*/ 338071 w 668500"/>
                <a:gd name="connsiteY53" fmla="*/ 693336 h 2803644"/>
                <a:gd name="connsiteX54" fmla="*/ 334052 w 668500"/>
                <a:gd name="connsiteY54" fmla="*/ 699365 h 2803644"/>
                <a:gd name="connsiteX55" fmla="*/ 326013 w 668500"/>
                <a:gd name="connsiteY55" fmla="*/ 717452 h 2803644"/>
                <a:gd name="connsiteX56" fmla="*/ 319984 w 668500"/>
                <a:gd name="connsiteY56" fmla="*/ 737549 h 2803644"/>
                <a:gd name="connsiteX57" fmla="*/ 317975 w 668500"/>
                <a:gd name="connsiteY57" fmla="*/ 743578 h 2803644"/>
                <a:gd name="connsiteX58" fmla="*/ 313955 w 668500"/>
                <a:gd name="connsiteY58" fmla="*/ 749607 h 2803644"/>
                <a:gd name="connsiteX59" fmla="*/ 305917 w 668500"/>
                <a:gd name="connsiteY59" fmla="*/ 773723 h 2803644"/>
                <a:gd name="connsiteX60" fmla="*/ 303907 w 668500"/>
                <a:gd name="connsiteY60" fmla="*/ 779752 h 2803644"/>
                <a:gd name="connsiteX61" fmla="*/ 301897 w 668500"/>
                <a:gd name="connsiteY61" fmla="*/ 785781 h 2803644"/>
                <a:gd name="connsiteX62" fmla="*/ 297878 w 668500"/>
                <a:gd name="connsiteY62" fmla="*/ 799848 h 2803644"/>
                <a:gd name="connsiteX63" fmla="*/ 293859 w 668500"/>
                <a:gd name="connsiteY63" fmla="*/ 805877 h 2803644"/>
                <a:gd name="connsiteX64" fmla="*/ 287830 w 668500"/>
                <a:gd name="connsiteY64" fmla="*/ 815926 h 2803644"/>
                <a:gd name="connsiteX65" fmla="*/ 283810 w 668500"/>
                <a:gd name="connsiteY65" fmla="*/ 827984 h 2803644"/>
                <a:gd name="connsiteX66" fmla="*/ 279791 w 668500"/>
                <a:gd name="connsiteY66" fmla="*/ 834013 h 2803644"/>
                <a:gd name="connsiteX67" fmla="*/ 275772 w 668500"/>
                <a:gd name="connsiteY67" fmla="*/ 846071 h 2803644"/>
                <a:gd name="connsiteX68" fmla="*/ 273762 w 668500"/>
                <a:gd name="connsiteY68" fmla="*/ 852100 h 2803644"/>
                <a:gd name="connsiteX69" fmla="*/ 269743 w 668500"/>
                <a:gd name="connsiteY69" fmla="*/ 858129 h 2803644"/>
                <a:gd name="connsiteX70" fmla="*/ 263714 w 668500"/>
                <a:gd name="connsiteY70" fmla="*/ 876216 h 2803644"/>
                <a:gd name="connsiteX71" fmla="*/ 261704 w 668500"/>
                <a:gd name="connsiteY71" fmla="*/ 882245 h 2803644"/>
                <a:gd name="connsiteX72" fmla="*/ 255675 w 668500"/>
                <a:gd name="connsiteY72" fmla="*/ 888274 h 2803644"/>
                <a:gd name="connsiteX73" fmla="*/ 247636 w 668500"/>
                <a:gd name="connsiteY73" fmla="*/ 906361 h 2803644"/>
                <a:gd name="connsiteX74" fmla="*/ 243617 w 668500"/>
                <a:gd name="connsiteY74" fmla="*/ 918419 h 2803644"/>
                <a:gd name="connsiteX75" fmla="*/ 239598 w 668500"/>
                <a:gd name="connsiteY75" fmla="*/ 924448 h 2803644"/>
                <a:gd name="connsiteX76" fmla="*/ 235578 w 668500"/>
                <a:gd name="connsiteY76" fmla="*/ 936506 h 2803644"/>
                <a:gd name="connsiteX77" fmla="*/ 229549 w 668500"/>
                <a:gd name="connsiteY77" fmla="*/ 948564 h 2803644"/>
                <a:gd name="connsiteX78" fmla="*/ 225530 w 668500"/>
                <a:gd name="connsiteY78" fmla="*/ 954593 h 2803644"/>
                <a:gd name="connsiteX79" fmla="*/ 221511 w 668500"/>
                <a:gd name="connsiteY79" fmla="*/ 966651 h 2803644"/>
                <a:gd name="connsiteX80" fmla="*/ 213472 w 668500"/>
                <a:gd name="connsiteY80" fmla="*/ 990767 h 2803644"/>
                <a:gd name="connsiteX81" fmla="*/ 211462 w 668500"/>
                <a:gd name="connsiteY81" fmla="*/ 996796 h 2803644"/>
                <a:gd name="connsiteX82" fmla="*/ 209453 w 668500"/>
                <a:gd name="connsiteY82" fmla="*/ 1002825 h 2803644"/>
                <a:gd name="connsiteX83" fmla="*/ 205433 w 668500"/>
                <a:gd name="connsiteY83" fmla="*/ 1006844 h 2803644"/>
                <a:gd name="connsiteX84" fmla="*/ 199404 w 668500"/>
                <a:gd name="connsiteY84" fmla="*/ 1018902 h 2803644"/>
                <a:gd name="connsiteX85" fmla="*/ 197394 w 668500"/>
                <a:gd name="connsiteY85" fmla="*/ 1024931 h 2803644"/>
                <a:gd name="connsiteX86" fmla="*/ 193375 w 668500"/>
                <a:gd name="connsiteY86" fmla="*/ 1030960 h 2803644"/>
                <a:gd name="connsiteX87" fmla="*/ 187346 w 668500"/>
                <a:gd name="connsiteY87" fmla="*/ 1041009 h 2803644"/>
                <a:gd name="connsiteX88" fmla="*/ 179307 w 668500"/>
                <a:gd name="connsiteY88" fmla="*/ 1059096 h 2803644"/>
                <a:gd name="connsiteX89" fmla="*/ 175288 w 668500"/>
                <a:gd name="connsiteY89" fmla="*/ 1073163 h 2803644"/>
                <a:gd name="connsiteX90" fmla="*/ 167249 w 668500"/>
                <a:gd name="connsiteY90" fmla="*/ 1081202 h 2803644"/>
                <a:gd name="connsiteX91" fmla="*/ 163230 w 668500"/>
                <a:gd name="connsiteY91" fmla="*/ 1087231 h 2803644"/>
                <a:gd name="connsiteX92" fmla="*/ 161220 w 668500"/>
                <a:gd name="connsiteY92" fmla="*/ 1093260 h 2803644"/>
                <a:gd name="connsiteX93" fmla="*/ 157201 w 668500"/>
                <a:gd name="connsiteY93" fmla="*/ 1097280 h 2803644"/>
                <a:gd name="connsiteX94" fmla="*/ 155191 w 668500"/>
                <a:gd name="connsiteY94" fmla="*/ 1103309 h 2803644"/>
                <a:gd name="connsiteX95" fmla="*/ 147153 w 668500"/>
                <a:gd name="connsiteY95" fmla="*/ 1115367 h 2803644"/>
                <a:gd name="connsiteX96" fmla="*/ 145143 w 668500"/>
                <a:gd name="connsiteY96" fmla="*/ 1121396 h 2803644"/>
                <a:gd name="connsiteX97" fmla="*/ 137104 w 668500"/>
                <a:gd name="connsiteY97" fmla="*/ 1133454 h 2803644"/>
                <a:gd name="connsiteX98" fmla="*/ 129066 w 668500"/>
                <a:gd name="connsiteY98" fmla="*/ 1157570 h 2803644"/>
                <a:gd name="connsiteX99" fmla="*/ 127056 w 668500"/>
                <a:gd name="connsiteY99" fmla="*/ 1163599 h 2803644"/>
                <a:gd name="connsiteX100" fmla="*/ 125046 w 668500"/>
                <a:gd name="connsiteY100" fmla="*/ 1169628 h 2803644"/>
                <a:gd name="connsiteX101" fmla="*/ 117008 w 668500"/>
                <a:gd name="connsiteY101" fmla="*/ 1181686 h 2803644"/>
                <a:gd name="connsiteX102" fmla="*/ 112988 w 668500"/>
                <a:gd name="connsiteY102" fmla="*/ 1193744 h 2803644"/>
                <a:gd name="connsiteX103" fmla="*/ 108969 w 668500"/>
                <a:gd name="connsiteY103" fmla="*/ 1199773 h 2803644"/>
                <a:gd name="connsiteX104" fmla="*/ 106959 w 668500"/>
                <a:gd name="connsiteY104" fmla="*/ 1205802 h 2803644"/>
                <a:gd name="connsiteX105" fmla="*/ 102940 w 668500"/>
                <a:gd name="connsiteY105" fmla="*/ 1211831 h 2803644"/>
                <a:gd name="connsiteX106" fmla="*/ 94901 w 668500"/>
                <a:gd name="connsiteY106" fmla="*/ 1229918 h 2803644"/>
                <a:gd name="connsiteX107" fmla="*/ 90882 w 668500"/>
                <a:gd name="connsiteY107" fmla="*/ 1241976 h 2803644"/>
                <a:gd name="connsiteX108" fmla="*/ 88872 w 668500"/>
                <a:gd name="connsiteY108" fmla="*/ 1248005 h 2803644"/>
                <a:gd name="connsiteX109" fmla="*/ 76814 w 668500"/>
                <a:gd name="connsiteY109" fmla="*/ 1264082 h 2803644"/>
                <a:gd name="connsiteX110" fmla="*/ 72795 w 668500"/>
                <a:gd name="connsiteY110" fmla="*/ 1276140 h 2803644"/>
                <a:gd name="connsiteX111" fmla="*/ 70785 w 668500"/>
                <a:gd name="connsiteY111" fmla="*/ 1282169 h 2803644"/>
                <a:gd name="connsiteX112" fmla="*/ 66766 w 668500"/>
                <a:gd name="connsiteY112" fmla="*/ 1288198 h 2803644"/>
                <a:gd name="connsiteX113" fmla="*/ 60737 w 668500"/>
                <a:gd name="connsiteY113" fmla="*/ 1298247 h 2803644"/>
                <a:gd name="connsiteX114" fmla="*/ 54708 w 668500"/>
                <a:gd name="connsiteY114" fmla="*/ 1310305 h 2803644"/>
                <a:gd name="connsiteX115" fmla="*/ 50689 w 668500"/>
                <a:gd name="connsiteY115" fmla="*/ 1322363 h 2803644"/>
                <a:gd name="connsiteX116" fmla="*/ 48679 w 668500"/>
                <a:gd name="connsiteY116" fmla="*/ 1328392 h 2803644"/>
                <a:gd name="connsiteX117" fmla="*/ 42650 w 668500"/>
                <a:gd name="connsiteY117" fmla="*/ 1346479 h 2803644"/>
                <a:gd name="connsiteX118" fmla="*/ 40640 w 668500"/>
                <a:gd name="connsiteY118" fmla="*/ 1352508 h 2803644"/>
                <a:gd name="connsiteX119" fmla="*/ 36621 w 668500"/>
                <a:gd name="connsiteY119" fmla="*/ 1358537 h 2803644"/>
                <a:gd name="connsiteX120" fmla="*/ 34611 w 668500"/>
                <a:gd name="connsiteY120" fmla="*/ 1364566 h 2803644"/>
                <a:gd name="connsiteX121" fmla="*/ 26573 w 668500"/>
                <a:gd name="connsiteY121" fmla="*/ 1376624 h 2803644"/>
                <a:gd name="connsiteX122" fmla="*/ 22553 w 668500"/>
                <a:gd name="connsiteY122" fmla="*/ 1388682 h 2803644"/>
                <a:gd name="connsiteX123" fmla="*/ 20543 w 668500"/>
                <a:gd name="connsiteY123" fmla="*/ 1394711 h 2803644"/>
                <a:gd name="connsiteX124" fmla="*/ 16524 w 668500"/>
                <a:gd name="connsiteY124" fmla="*/ 1400740 h 2803644"/>
                <a:gd name="connsiteX125" fmla="*/ 253219 w 668500"/>
                <a:gd name="connsiteY125" fmla="*/ 2803644 h 2803644"/>
                <a:gd name="connsiteX126" fmla="*/ 668500 w 668500"/>
                <a:gd name="connsiteY126" fmla="*/ 2800316 h 2803644"/>
                <a:gd name="connsiteX127" fmla="*/ 649570 w 668500"/>
                <a:gd name="connsiteY127" fmla="*/ 0 h 2803644"/>
                <a:gd name="connsiteX0" fmla="*/ 645751 w 664681"/>
                <a:gd name="connsiteY0" fmla="*/ 0 h 2803644"/>
                <a:gd name="connsiteX1" fmla="*/ 603548 w 664681"/>
                <a:gd name="connsiteY1" fmla="*/ 78377 h 2803644"/>
                <a:gd name="connsiteX2" fmla="*/ 599529 w 664681"/>
                <a:gd name="connsiteY2" fmla="*/ 84406 h 2803644"/>
                <a:gd name="connsiteX3" fmla="*/ 561345 w 664681"/>
                <a:gd name="connsiteY3" fmla="*/ 176851 h 2803644"/>
                <a:gd name="connsiteX4" fmla="*/ 557326 w 664681"/>
                <a:gd name="connsiteY4" fmla="*/ 188909 h 2803644"/>
                <a:gd name="connsiteX5" fmla="*/ 555316 w 664681"/>
                <a:gd name="connsiteY5" fmla="*/ 194938 h 2803644"/>
                <a:gd name="connsiteX6" fmla="*/ 547277 w 664681"/>
                <a:gd name="connsiteY6" fmla="*/ 213025 h 2803644"/>
                <a:gd name="connsiteX7" fmla="*/ 543258 w 664681"/>
                <a:gd name="connsiteY7" fmla="*/ 225083 h 2803644"/>
                <a:gd name="connsiteX8" fmla="*/ 541248 w 664681"/>
                <a:gd name="connsiteY8" fmla="*/ 231112 h 2803644"/>
                <a:gd name="connsiteX9" fmla="*/ 537229 w 664681"/>
                <a:gd name="connsiteY9" fmla="*/ 237141 h 2803644"/>
                <a:gd name="connsiteX10" fmla="*/ 529190 w 664681"/>
                <a:gd name="connsiteY10" fmla="*/ 253218 h 2803644"/>
                <a:gd name="connsiteX11" fmla="*/ 523161 w 664681"/>
                <a:gd name="connsiteY11" fmla="*/ 263266 h 2803644"/>
                <a:gd name="connsiteX12" fmla="*/ 521152 w 664681"/>
                <a:gd name="connsiteY12" fmla="*/ 269295 h 2803644"/>
                <a:gd name="connsiteX13" fmla="*/ 513113 w 664681"/>
                <a:gd name="connsiteY13" fmla="*/ 279344 h 2803644"/>
                <a:gd name="connsiteX14" fmla="*/ 509094 w 664681"/>
                <a:gd name="connsiteY14" fmla="*/ 291402 h 2803644"/>
                <a:gd name="connsiteX15" fmla="*/ 505074 w 664681"/>
                <a:gd name="connsiteY15" fmla="*/ 303460 h 2803644"/>
                <a:gd name="connsiteX16" fmla="*/ 501055 w 664681"/>
                <a:gd name="connsiteY16" fmla="*/ 315518 h 2803644"/>
                <a:gd name="connsiteX17" fmla="*/ 493016 w 664681"/>
                <a:gd name="connsiteY17" fmla="*/ 327576 h 2803644"/>
                <a:gd name="connsiteX18" fmla="*/ 486987 w 664681"/>
                <a:gd name="connsiteY18" fmla="*/ 339634 h 2803644"/>
                <a:gd name="connsiteX19" fmla="*/ 480958 w 664681"/>
                <a:gd name="connsiteY19" fmla="*/ 351692 h 2803644"/>
                <a:gd name="connsiteX20" fmla="*/ 474929 w 664681"/>
                <a:gd name="connsiteY20" fmla="*/ 369779 h 2803644"/>
                <a:gd name="connsiteX21" fmla="*/ 472920 w 664681"/>
                <a:gd name="connsiteY21" fmla="*/ 375808 h 2803644"/>
                <a:gd name="connsiteX22" fmla="*/ 466891 w 664681"/>
                <a:gd name="connsiteY22" fmla="*/ 397914 h 2803644"/>
                <a:gd name="connsiteX23" fmla="*/ 462871 w 664681"/>
                <a:gd name="connsiteY23" fmla="*/ 409972 h 2803644"/>
                <a:gd name="connsiteX24" fmla="*/ 460862 w 664681"/>
                <a:gd name="connsiteY24" fmla="*/ 416001 h 2803644"/>
                <a:gd name="connsiteX25" fmla="*/ 456842 w 664681"/>
                <a:gd name="connsiteY25" fmla="*/ 420021 h 2803644"/>
                <a:gd name="connsiteX26" fmla="*/ 450813 w 664681"/>
                <a:gd name="connsiteY26" fmla="*/ 438108 h 2803644"/>
                <a:gd name="connsiteX27" fmla="*/ 448804 w 664681"/>
                <a:gd name="connsiteY27" fmla="*/ 444137 h 2803644"/>
                <a:gd name="connsiteX28" fmla="*/ 444784 w 664681"/>
                <a:gd name="connsiteY28" fmla="*/ 450166 h 2803644"/>
                <a:gd name="connsiteX29" fmla="*/ 440765 w 664681"/>
                <a:gd name="connsiteY29" fmla="*/ 462224 h 2803644"/>
                <a:gd name="connsiteX30" fmla="*/ 436746 w 664681"/>
                <a:gd name="connsiteY30" fmla="*/ 476291 h 2803644"/>
                <a:gd name="connsiteX31" fmla="*/ 432726 w 664681"/>
                <a:gd name="connsiteY31" fmla="*/ 482320 h 2803644"/>
                <a:gd name="connsiteX32" fmla="*/ 430717 w 664681"/>
                <a:gd name="connsiteY32" fmla="*/ 488349 h 2803644"/>
                <a:gd name="connsiteX33" fmla="*/ 426697 w 664681"/>
                <a:gd name="connsiteY33" fmla="*/ 492369 h 2803644"/>
                <a:gd name="connsiteX34" fmla="*/ 422678 w 664681"/>
                <a:gd name="connsiteY34" fmla="*/ 504427 h 2803644"/>
                <a:gd name="connsiteX35" fmla="*/ 414639 w 664681"/>
                <a:gd name="connsiteY35" fmla="*/ 516485 h 2803644"/>
                <a:gd name="connsiteX36" fmla="*/ 408610 w 664681"/>
                <a:gd name="connsiteY36" fmla="*/ 526533 h 2803644"/>
                <a:gd name="connsiteX37" fmla="*/ 406601 w 664681"/>
                <a:gd name="connsiteY37" fmla="*/ 532562 h 2803644"/>
                <a:gd name="connsiteX38" fmla="*/ 398562 w 664681"/>
                <a:gd name="connsiteY38" fmla="*/ 544620 h 2803644"/>
                <a:gd name="connsiteX39" fmla="*/ 390523 w 664681"/>
                <a:gd name="connsiteY39" fmla="*/ 572756 h 2803644"/>
                <a:gd name="connsiteX40" fmla="*/ 386504 w 664681"/>
                <a:gd name="connsiteY40" fmla="*/ 578785 h 2803644"/>
                <a:gd name="connsiteX41" fmla="*/ 382484 w 664681"/>
                <a:gd name="connsiteY41" fmla="*/ 590843 h 2803644"/>
                <a:gd name="connsiteX42" fmla="*/ 374446 w 664681"/>
                <a:gd name="connsiteY42" fmla="*/ 602901 h 2803644"/>
                <a:gd name="connsiteX43" fmla="*/ 370426 w 664681"/>
                <a:gd name="connsiteY43" fmla="*/ 608930 h 2803644"/>
                <a:gd name="connsiteX44" fmla="*/ 362388 w 664681"/>
                <a:gd name="connsiteY44" fmla="*/ 627017 h 2803644"/>
                <a:gd name="connsiteX45" fmla="*/ 360378 w 664681"/>
                <a:gd name="connsiteY45" fmla="*/ 635055 h 2803644"/>
                <a:gd name="connsiteX46" fmla="*/ 354349 w 664681"/>
                <a:gd name="connsiteY46" fmla="*/ 653142 h 2803644"/>
                <a:gd name="connsiteX47" fmla="*/ 352339 w 664681"/>
                <a:gd name="connsiteY47" fmla="*/ 659171 h 2803644"/>
                <a:gd name="connsiteX48" fmla="*/ 350330 w 664681"/>
                <a:gd name="connsiteY48" fmla="*/ 665200 h 2803644"/>
                <a:gd name="connsiteX49" fmla="*/ 346310 w 664681"/>
                <a:gd name="connsiteY49" fmla="*/ 671229 h 2803644"/>
                <a:gd name="connsiteX50" fmla="*/ 344301 w 664681"/>
                <a:gd name="connsiteY50" fmla="*/ 677258 h 2803644"/>
                <a:gd name="connsiteX51" fmla="*/ 340281 w 664681"/>
                <a:gd name="connsiteY51" fmla="*/ 681278 h 2803644"/>
                <a:gd name="connsiteX52" fmla="*/ 336262 w 664681"/>
                <a:gd name="connsiteY52" fmla="*/ 687307 h 2803644"/>
                <a:gd name="connsiteX53" fmla="*/ 334252 w 664681"/>
                <a:gd name="connsiteY53" fmla="*/ 693336 h 2803644"/>
                <a:gd name="connsiteX54" fmla="*/ 330233 w 664681"/>
                <a:gd name="connsiteY54" fmla="*/ 699365 h 2803644"/>
                <a:gd name="connsiteX55" fmla="*/ 322194 w 664681"/>
                <a:gd name="connsiteY55" fmla="*/ 717452 h 2803644"/>
                <a:gd name="connsiteX56" fmla="*/ 316165 w 664681"/>
                <a:gd name="connsiteY56" fmla="*/ 737549 h 2803644"/>
                <a:gd name="connsiteX57" fmla="*/ 314156 w 664681"/>
                <a:gd name="connsiteY57" fmla="*/ 743578 h 2803644"/>
                <a:gd name="connsiteX58" fmla="*/ 310136 w 664681"/>
                <a:gd name="connsiteY58" fmla="*/ 749607 h 2803644"/>
                <a:gd name="connsiteX59" fmla="*/ 302098 w 664681"/>
                <a:gd name="connsiteY59" fmla="*/ 773723 h 2803644"/>
                <a:gd name="connsiteX60" fmla="*/ 300088 w 664681"/>
                <a:gd name="connsiteY60" fmla="*/ 779752 h 2803644"/>
                <a:gd name="connsiteX61" fmla="*/ 298078 w 664681"/>
                <a:gd name="connsiteY61" fmla="*/ 785781 h 2803644"/>
                <a:gd name="connsiteX62" fmla="*/ 294059 w 664681"/>
                <a:gd name="connsiteY62" fmla="*/ 799848 h 2803644"/>
                <a:gd name="connsiteX63" fmla="*/ 290040 w 664681"/>
                <a:gd name="connsiteY63" fmla="*/ 805877 h 2803644"/>
                <a:gd name="connsiteX64" fmla="*/ 284011 w 664681"/>
                <a:gd name="connsiteY64" fmla="*/ 815926 h 2803644"/>
                <a:gd name="connsiteX65" fmla="*/ 279991 w 664681"/>
                <a:gd name="connsiteY65" fmla="*/ 827984 h 2803644"/>
                <a:gd name="connsiteX66" fmla="*/ 275972 w 664681"/>
                <a:gd name="connsiteY66" fmla="*/ 834013 h 2803644"/>
                <a:gd name="connsiteX67" fmla="*/ 271953 w 664681"/>
                <a:gd name="connsiteY67" fmla="*/ 846071 h 2803644"/>
                <a:gd name="connsiteX68" fmla="*/ 269943 w 664681"/>
                <a:gd name="connsiteY68" fmla="*/ 852100 h 2803644"/>
                <a:gd name="connsiteX69" fmla="*/ 265924 w 664681"/>
                <a:gd name="connsiteY69" fmla="*/ 858129 h 2803644"/>
                <a:gd name="connsiteX70" fmla="*/ 259895 w 664681"/>
                <a:gd name="connsiteY70" fmla="*/ 876216 h 2803644"/>
                <a:gd name="connsiteX71" fmla="*/ 257885 w 664681"/>
                <a:gd name="connsiteY71" fmla="*/ 882245 h 2803644"/>
                <a:gd name="connsiteX72" fmla="*/ 251856 w 664681"/>
                <a:gd name="connsiteY72" fmla="*/ 888274 h 2803644"/>
                <a:gd name="connsiteX73" fmla="*/ 243817 w 664681"/>
                <a:gd name="connsiteY73" fmla="*/ 906361 h 2803644"/>
                <a:gd name="connsiteX74" fmla="*/ 239798 w 664681"/>
                <a:gd name="connsiteY74" fmla="*/ 918419 h 2803644"/>
                <a:gd name="connsiteX75" fmla="*/ 235779 w 664681"/>
                <a:gd name="connsiteY75" fmla="*/ 924448 h 2803644"/>
                <a:gd name="connsiteX76" fmla="*/ 231759 w 664681"/>
                <a:gd name="connsiteY76" fmla="*/ 936506 h 2803644"/>
                <a:gd name="connsiteX77" fmla="*/ 225730 w 664681"/>
                <a:gd name="connsiteY77" fmla="*/ 948564 h 2803644"/>
                <a:gd name="connsiteX78" fmla="*/ 221711 w 664681"/>
                <a:gd name="connsiteY78" fmla="*/ 954593 h 2803644"/>
                <a:gd name="connsiteX79" fmla="*/ 217692 w 664681"/>
                <a:gd name="connsiteY79" fmla="*/ 966651 h 2803644"/>
                <a:gd name="connsiteX80" fmla="*/ 209653 w 664681"/>
                <a:gd name="connsiteY80" fmla="*/ 990767 h 2803644"/>
                <a:gd name="connsiteX81" fmla="*/ 207643 w 664681"/>
                <a:gd name="connsiteY81" fmla="*/ 996796 h 2803644"/>
                <a:gd name="connsiteX82" fmla="*/ 205634 w 664681"/>
                <a:gd name="connsiteY82" fmla="*/ 1002825 h 2803644"/>
                <a:gd name="connsiteX83" fmla="*/ 201614 w 664681"/>
                <a:gd name="connsiteY83" fmla="*/ 1006844 h 2803644"/>
                <a:gd name="connsiteX84" fmla="*/ 195585 w 664681"/>
                <a:gd name="connsiteY84" fmla="*/ 1018902 h 2803644"/>
                <a:gd name="connsiteX85" fmla="*/ 193575 w 664681"/>
                <a:gd name="connsiteY85" fmla="*/ 1024931 h 2803644"/>
                <a:gd name="connsiteX86" fmla="*/ 189556 w 664681"/>
                <a:gd name="connsiteY86" fmla="*/ 1030960 h 2803644"/>
                <a:gd name="connsiteX87" fmla="*/ 183527 w 664681"/>
                <a:gd name="connsiteY87" fmla="*/ 1041009 h 2803644"/>
                <a:gd name="connsiteX88" fmla="*/ 175488 w 664681"/>
                <a:gd name="connsiteY88" fmla="*/ 1059096 h 2803644"/>
                <a:gd name="connsiteX89" fmla="*/ 171469 w 664681"/>
                <a:gd name="connsiteY89" fmla="*/ 1073163 h 2803644"/>
                <a:gd name="connsiteX90" fmla="*/ 163430 w 664681"/>
                <a:gd name="connsiteY90" fmla="*/ 1081202 h 2803644"/>
                <a:gd name="connsiteX91" fmla="*/ 159411 w 664681"/>
                <a:gd name="connsiteY91" fmla="*/ 1087231 h 2803644"/>
                <a:gd name="connsiteX92" fmla="*/ 157401 w 664681"/>
                <a:gd name="connsiteY92" fmla="*/ 1093260 h 2803644"/>
                <a:gd name="connsiteX93" fmla="*/ 153382 w 664681"/>
                <a:gd name="connsiteY93" fmla="*/ 1097280 h 2803644"/>
                <a:gd name="connsiteX94" fmla="*/ 151372 w 664681"/>
                <a:gd name="connsiteY94" fmla="*/ 1103309 h 2803644"/>
                <a:gd name="connsiteX95" fmla="*/ 143334 w 664681"/>
                <a:gd name="connsiteY95" fmla="*/ 1115367 h 2803644"/>
                <a:gd name="connsiteX96" fmla="*/ 141324 w 664681"/>
                <a:gd name="connsiteY96" fmla="*/ 1121396 h 2803644"/>
                <a:gd name="connsiteX97" fmla="*/ 133285 w 664681"/>
                <a:gd name="connsiteY97" fmla="*/ 1133454 h 2803644"/>
                <a:gd name="connsiteX98" fmla="*/ 125247 w 664681"/>
                <a:gd name="connsiteY98" fmla="*/ 1157570 h 2803644"/>
                <a:gd name="connsiteX99" fmla="*/ 123237 w 664681"/>
                <a:gd name="connsiteY99" fmla="*/ 1163599 h 2803644"/>
                <a:gd name="connsiteX100" fmla="*/ 121227 w 664681"/>
                <a:gd name="connsiteY100" fmla="*/ 1169628 h 2803644"/>
                <a:gd name="connsiteX101" fmla="*/ 113189 w 664681"/>
                <a:gd name="connsiteY101" fmla="*/ 1181686 h 2803644"/>
                <a:gd name="connsiteX102" fmla="*/ 109169 w 664681"/>
                <a:gd name="connsiteY102" fmla="*/ 1193744 h 2803644"/>
                <a:gd name="connsiteX103" fmla="*/ 105150 w 664681"/>
                <a:gd name="connsiteY103" fmla="*/ 1199773 h 2803644"/>
                <a:gd name="connsiteX104" fmla="*/ 103140 w 664681"/>
                <a:gd name="connsiteY104" fmla="*/ 1205802 h 2803644"/>
                <a:gd name="connsiteX105" fmla="*/ 99121 w 664681"/>
                <a:gd name="connsiteY105" fmla="*/ 1211831 h 2803644"/>
                <a:gd name="connsiteX106" fmla="*/ 91082 w 664681"/>
                <a:gd name="connsiteY106" fmla="*/ 1229918 h 2803644"/>
                <a:gd name="connsiteX107" fmla="*/ 87063 w 664681"/>
                <a:gd name="connsiteY107" fmla="*/ 1241976 h 2803644"/>
                <a:gd name="connsiteX108" fmla="*/ 85053 w 664681"/>
                <a:gd name="connsiteY108" fmla="*/ 1248005 h 2803644"/>
                <a:gd name="connsiteX109" fmla="*/ 72995 w 664681"/>
                <a:gd name="connsiteY109" fmla="*/ 1264082 h 2803644"/>
                <a:gd name="connsiteX110" fmla="*/ 68976 w 664681"/>
                <a:gd name="connsiteY110" fmla="*/ 1276140 h 2803644"/>
                <a:gd name="connsiteX111" fmla="*/ 66966 w 664681"/>
                <a:gd name="connsiteY111" fmla="*/ 1282169 h 2803644"/>
                <a:gd name="connsiteX112" fmla="*/ 62947 w 664681"/>
                <a:gd name="connsiteY112" fmla="*/ 1288198 h 2803644"/>
                <a:gd name="connsiteX113" fmla="*/ 56918 w 664681"/>
                <a:gd name="connsiteY113" fmla="*/ 1298247 h 2803644"/>
                <a:gd name="connsiteX114" fmla="*/ 50889 w 664681"/>
                <a:gd name="connsiteY114" fmla="*/ 1310305 h 2803644"/>
                <a:gd name="connsiteX115" fmla="*/ 46870 w 664681"/>
                <a:gd name="connsiteY115" fmla="*/ 1322363 h 2803644"/>
                <a:gd name="connsiteX116" fmla="*/ 44860 w 664681"/>
                <a:gd name="connsiteY116" fmla="*/ 1328392 h 2803644"/>
                <a:gd name="connsiteX117" fmla="*/ 38831 w 664681"/>
                <a:gd name="connsiteY117" fmla="*/ 1346479 h 2803644"/>
                <a:gd name="connsiteX118" fmla="*/ 36821 w 664681"/>
                <a:gd name="connsiteY118" fmla="*/ 1352508 h 2803644"/>
                <a:gd name="connsiteX119" fmla="*/ 32802 w 664681"/>
                <a:gd name="connsiteY119" fmla="*/ 1358537 h 2803644"/>
                <a:gd name="connsiteX120" fmla="*/ 30792 w 664681"/>
                <a:gd name="connsiteY120" fmla="*/ 1364566 h 2803644"/>
                <a:gd name="connsiteX121" fmla="*/ 22754 w 664681"/>
                <a:gd name="connsiteY121" fmla="*/ 1376624 h 2803644"/>
                <a:gd name="connsiteX122" fmla="*/ 18734 w 664681"/>
                <a:gd name="connsiteY122" fmla="*/ 1388682 h 2803644"/>
                <a:gd name="connsiteX123" fmla="*/ 16724 w 664681"/>
                <a:gd name="connsiteY123" fmla="*/ 1394711 h 2803644"/>
                <a:gd name="connsiteX124" fmla="*/ 249400 w 664681"/>
                <a:gd name="connsiteY124" fmla="*/ 2803644 h 2803644"/>
                <a:gd name="connsiteX125" fmla="*/ 664681 w 664681"/>
                <a:gd name="connsiteY125" fmla="*/ 2800316 h 2803644"/>
                <a:gd name="connsiteX126" fmla="*/ 645751 w 664681"/>
                <a:gd name="connsiteY126" fmla="*/ 0 h 2803644"/>
                <a:gd name="connsiteX0" fmla="*/ 627016 w 645946"/>
                <a:gd name="connsiteY0" fmla="*/ 0 h 2803644"/>
                <a:gd name="connsiteX1" fmla="*/ 584813 w 645946"/>
                <a:gd name="connsiteY1" fmla="*/ 78377 h 2803644"/>
                <a:gd name="connsiteX2" fmla="*/ 580794 w 645946"/>
                <a:gd name="connsiteY2" fmla="*/ 84406 h 2803644"/>
                <a:gd name="connsiteX3" fmla="*/ 542610 w 645946"/>
                <a:gd name="connsiteY3" fmla="*/ 176851 h 2803644"/>
                <a:gd name="connsiteX4" fmla="*/ 538591 w 645946"/>
                <a:gd name="connsiteY4" fmla="*/ 188909 h 2803644"/>
                <a:gd name="connsiteX5" fmla="*/ 536581 w 645946"/>
                <a:gd name="connsiteY5" fmla="*/ 194938 h 2803644"/>
                <a:gd name="connsiteX6" fmla="*/ 528542 w 645946"/>
                <a:gd name="connsiteY6" fmla="*/ 213025 h 2803644"/>
                <a:gd name="connsiteX7" fmla="*/ 524523 w 645946"/>
                <a:gd name="connsiteY7" fmla="*/ 225083 h 2803644"/>
                <a:gd name="connsiteX8" fmla="*/ 522513 w 645946"/>
                <a:gd name="connsiteY8" fmla="*/ 231112 h 2803644"/>
                <a:gd name="connsiteX9" fmla="*/ 518494 w 645946"/>
                <a:gd name="connsiteY9" fmla="*/ 237141 h 2803644"/>
                <a:gd name="connsiteX10" fmla="*/ 510455 w 645946"/>
                <a:gd name="connsiteY10" fmla="*/ 253218 h 2803644"/>
                <a:gd name="connsiteX11" fmla="*/ 504426 w 645946"/>
                <a:gd name="connsiteY11" fmla="*/ 263266 h 2803644"/>
                <a:gd name="connsiteX12" fmla="*/ 502417 w 645946"/>
                <a:gd name="connsiteY12" fmla="*/ 269295 h 2803644"/>
                <a:gd name="connsiteX13" fmla="*/ 494378 w 645946"/>
                <a:gd name="connsiteY13" fmla="*/ 279344 h 2803644"/>
                <a:gd name="connsiteX14" fmla="*/ 490359 w 645946"/>
                <a:gd name="connsiteY14" fmla="*/ 291402 h 2803644"/>
                <a:gd name="connsiteX15" fmla="*/ 486339 w 645946"/>
                <a:gd name="connsiteY15" fmla="*/ 303460 h 2803644"/>
                <a:gd name="connsiteX16" fmla="*/ 482320 w 645946"/>
                <a:gd name="connsiteY16" fmla="*/ 315518 h 2803644"/>
                <a:gd name="connsiteX17" fmla="*/ 474281 w 645946"/>
                <a:gd name="connsiteY17" fmla="*/ 327576 h 2803644"/>
                <a:gd name="connsiteX18" fmla="*/ 468252 w 645946"/>
                <a:gd name="connsiteY18" fmla="*/ 339634 h 2803644"/>
                <a:gd name="connsiteX19" fmla="*/ 462223 w 645946"/>
                <a:gd name="connsiteY19" fmla="*/ 351692 h 2803644"/>
                <a:gd name="connsiteX20" fmla="*/ 456194 w 645946"/>
                <a:gd name="connsiteY20" fmla="*/ 369779 h 2803644"/>
                <a:gd name="connsiteX21" fmla="*/ 454185 w 645946"/>
                <a:gd name="connsiteY21" fmla="*/ 375808 h 2803644"/>
                <a:gd name="connsiteX22" fmla="*/ 448156 w 645946"/>
                <a:gd name="connsiteY22" fmla="*/ 397914 h 2803644"/>
                <a:gd name="connsiteX23" fmla="*/ 444136 w 645946"/>
                <a:gd name="connsiteY23" fmla="*/ 409972 h 2803644"/>
                <a:gd name="connsiteX24" fmla="*/ 442127 w 645946"/>
                <a:gd name="connsiteY24" fmla="*/ 416001 h 2803644"/>
                <a:gd name="connsiteX25" fmla="*/ 438107 w 645946"/>
                <a:gd name="connsiteY25" fmla="*/ 420021 h 2803644"/>
                <a:gd name="connsiteX26" fmla="*/ 432078 w 645946"/>
                <a:gd name="connsiteY26" fmla="*/ 438108 h 2803644"/>
                <a:gd name="connsiteX27" fmla="*/ 430069 w 645946"/>
                <a:gd name="connsiteY27" fmla="*/ 444137 h 2803644"/>
                <a:gd name="connsiteX28" fmla="*/ 426049 w 645946"/>
                <a:gd name="connsiteY28" fmla="*/ 450166 h 2803644"/>
                <a:gd name="connsiteX29" fmla="*/ 422030 w 645946"/>
                <a:gd name="connsiteY29" fmla="*/ 462224 h 2803644"/>
                <a:gd name="connsiteX30" fmla="*/ 418011 w 645946"/>
                <a:gd name="connsiteY30" fmla="*/ 476291 h 2803644"/>
                <a:gd name="connsiteX31" fmla="*/ 413991 w 645946"/>
                <a:gd name="connsiteY31" fmla="*/ 482320 h 2803644"/>
                <a:gd name="connsiteX32" fmla="*/ 411982 w 645946"/>
                <a:gd name="connsiteY32" fmla="*/ 488349 h 2803644"/>
                <a:gd name="connsiteX33" fmla="*/ 407962 w 645946"/>
                <a:gd name="connsiteY33" fmla="*/ 492369 h 2803644"/>
                <a:gd name="connsiteX34" fmla="*/ 403943 w 645946"/>
                <a:gd name="connsiteY34" fmla="*/ 504427 h 2803644"/>
                <a:gd name="connsiteX35" fmla="*/ 395904 w 645946"/>
                <a:gd name="connsiteY35" fmla="*/ 516485 h 2803644"/>
                <a:gd name="connsiteX36" fmla="*/ 389875 w 645946"/>
                <a:gd name="connsiteY36" fmla="*/ 526533 h 2803644"/>
                <a:gd name="connsiteX37" fmla="*/ 387866 w 645946"/>
                <a:gd name="connsiteY37" fmla="*/ 532562 h 2803644"/>
                <a:gd name="connsiteX38" fmla="*/ 379827 w 645946"/>
                <a:gd name="connsiteY38" fmla="*/ 544620 h 2803644"/>
                <a:gd name="connsiteX39" fmla="*/ 371788 w 645946"/>
                <a:gd name="connsiteY39" fmla="*/ 572756 h 2803644"/>
                <a:gd name="connsiteX40" fmla="*/ 367769 w 645946"/>
                <a:gd name="connsiteY40" fmla="*/ 578785 h 2803644"/>
                <a:gd name="connsiteX41" fmla="*/ 363749 w 645946"/>
                <a:gd name="connsiteY41" fmla="*/ 590843 h 2803644"/>
                <a:gd name="connsiteX42" fmla="*/ 355711 w 645946"/>
                <a:gd name="connsiteY42" fmla="*/ 602901 h 2803644"/>
                <a:gd name="connsiteX43" fmla="*/ 351691 w 645946"/>
                <a:gd name="connsiteY43" fmla="*/ 608930 h 2803644"/>
                <a:gd name="connsiteX44" fmla="*/ 343653 w 645946"/>
                <a:gd name="connsiteY44" fmla="*/ 627017 h 2803644"/>
                <a:gd name="connsiteX45" fmla="*/ 341643 w 645946"/>
                <a:gd name="connsiteY45" fmla="*/ 635055 h 2803644"/>
                <a:gd name="connsiteX46" fmla="*/ 335614 w 645946"/>
                <a:gd name="connsiteY46" fmla="*/ 653142 h 2803644"/>
                <a:gd name="connsiteX47" fmla="*/ 333604 w 645946"/>
                <a:gd name="connsiteY47" fmla="*/ 659171 h 2803644"/>
                <a:gd name="connsiteX48" fmla="*/ 331595 w 645946"/>
                <a:gd name="connsiteY48" fmla="*/ 665200 h 2803644"/>
                <a:gd name="connsiteX49" fmla="*/ 327575 w 645946"/>
                <a:gd name="connsiteY49" fmla="*/ 671229 h 2803644"/>
                <a:gd name="connsiteX50" fmla="*/ 325566 w 645946"/>
                <a:gd name="connsiteY50" fmla="*/ 677258 h 2803644"/>
                <a:gd name="connsiteX51" fmla="*/ 321546 w 645946"/>
                <a:gd name="connsiteY51" fmla="*/ 681278 h 2803644"/>
                <a:gd name="connsiteX52" fmla="*/ 317527 w 645946"/>
                <a:gd name="connsiteY52" fmla="*/ 687307 h 2803644"/>
                <a:gd name="connsiteX53" fmla="*/ 315517 w 645946"/>
                <a:gd name="connsiteY53" fmla="*/ 693336 h 2803644"/>
                <a:gd name="connsiteX54" fmla="*/ 311498 w 645946"/>
                <a:gd name="connsiteY54" fmla="*/ 699365 h 2803644"/>
                <a:gd name="connsiteX55" fmla="*/ 303459 w 645946"/>
                <a:gd name="connsiteY55" fmla="*/ 717452 h 2803644"/>
                <a:gd name="connsiteX56" fmla="*/ 297430 w 645946"/>
                <a:gd name="connsiteY56" fmla="*/ 737549 h 2803644"/>
                <a:gd name="connsiteX57" fmla="*/ 295421 w 645946"/>
                <a:gd name="connsiteY57" fmla="*/ 743578 h 2803644"/>
                <a:gd name="connsiteX58" fmla="*/ 291401 w 645946"/>
                <a:gd name="connsiteY58" fmla="*/ 749607 h 2803644"/>
                <a:gd name="connsiteX59" fmla="*/ 283363 w 645946"/>
                <a:gd name="connsiteY59" fmla="*/ 773723 h 2803644"/>
                <a:gd name="connsiteX60" fmla="*/ 281353 w 645946"/>
                <a:gd name="connsiteY60" fmla="*/ 779752 h 2803644"/>
                <a:gd name="connsiteX61" fmla="*/ 279343 w 645946"/>
                <a:gd name="connsiteY61" fmla="*/ 785781 h 2803644"/>
                <a:gd name="connsiteX62" fmla="*/ 275324 w 645946"/>
                <a:gd name="connsiteY62" fmla="*/ 799848 h 2803644"/>
                <a:gd name="connsiteX63" fmla="*/ 271305 w 645946"/>
                <a:gd name="connsiteY63" fmla="*/ 805877 h 2803644"/>
                <a:gd name="connsiteX64" fmla="*/ 265276 w 645946"/>
                <a:gd name="connsiteY64" fmla="*/ 815926 h 2803644"/>
                <a:gd name="connsiteX65" fmla="*/ 261256 w 645946"/>
                <a:gd name="connsiteY65" fmla="*/ 827984 h 2803644"/>
                <a:gd name="connsiteX66" fmla="*/ 257237 w 645946"/>
                <a:gd name="connsiteY66" fmla="*/ 834013 h 2803644"/>
                <a:gd name="connsiteX67" fmla="*/ 253218 w 645946"/>
                <a:gd name="connsiteY67" fmla="*/ 846071 h 2803644"/>
                <a:gd name="connsiteX68" fmla="*/ 251208 w 645946"/>
                <a:gd name="connsiteY68" fmla="*/ 852100 h 2803644"/>
                <a:gd name="connsiteX69" fmla="*/ 247189 w 645946"/>
                <a:gd name="connsiteY69" fmla="*/ 858129 h 2803644"/>
                <a:gd name="connsiteX70" fmla="*/ 241160 w 645946"/>
                <a:gd name="connsiteY70" fmla="*/ 876216 h 2803644"/>
                <a:gd name="connsiteX71" fmla="*/ 239150 w 645946"/>
                <a:gd name="connsiteY71" fmla="*/ 882245 h 2803644"/>
                <a:gd name="connsiteX72" fmla="*/ 233121 w 645946"/>
                <a:gd name="connsiteY72" fmla="*/ 888274 h 2803644"/>
                <a:gd name="connsiteX73" fmla="*/ 225082 w 645946"/>
                <a:gd name="connsiteY73" fmla="*/ 906361 h 2803644"/>
                <a:gd name="connsiteX74" fmla="*/ 221063 w 645946"/>
                <a:gd name="connsiteY74" fmla="*/ 918419 h 2803644"/>
                <a:gd name="connsiteX75" fmla="*/ 217044 w 645946"/>
                <a:gd name="connsiteY75" fmla="*/ 924448 h 2803644"/>
                <a:gd name="connsiteX76" fmla="*/ 213024 w 645946"/>
                <a:gd name="connsiteY76" fmla="*/ 936506 h 2803644"/>
                <a:gd name="connsiteX77" fmla="*/ 206995 w 645946"/>
                <a:gd name="connsiteY77" fmla="*/ 948564 h 2803644"/>
                <a:gd name="connsiteX78" fmla="*/ 202976 w 645946"/>
                <a:gd name="connsiteY78" fmla="*/ 954593 h 2803644"/>
                <a:gd name="connsiteX79" fmla="*/ 198957 w 645946"/>
                <a:gd name="connsiteY79" fmla="*/ 966651 h 2803644"/>
                <a:gd name="connsiteX80" fmla="*/ 190918 w 645946"/>
                <a:gd name="connsiteY80" fmla="*/ 990767 h 2803644"/>
                <a:gd name="connsiteX81" fmla="*/ 188908 w 645946"/>
                <a:gd name="connsiteY81" fmla="*/ 996796 h 2803644"/>
                <a:gd name="connsiteX82" fmla="*/ 186899 w 645946"/>
                <a:gd name="connsiteY82" fmla="*/ 1002825 h 2803644"/>
                <a:gd name="connsiteX83" fmla="*/ 182879 w 645946"/>
                <a:gd name="connsiteY83" fmla="*/ 1006844 h 2803644"/>
                <a:gd name="connsiteX84" fmla="*/ 176850 w 645946"/>
                <a:gd name="connsiteY84" fmla="*/ 1018902 h 2803644"/>
                <a:gd name="connsiteX85" fmla="*/ 174840 w 645946"/>
                <a:gd name="connsiteY85" fmla="*/ 1024931 h 2803644"/>
                <a:gd name="connsiteX86" fmla="*/ 170821 w 645946"/>
                <a:gd name="connsiteY86" fmla="*/ 1030960 h 2803644"/>
                <a:gd name="connsiteX87" fmla="*/ 164792 w 645946"/>
                <a:gd name="connsiteY87" fmla="*/ 1041009 h 2803644"/>
                <a:gd name="connsiteX88" fmla="*/ 156753 w 645946"/>
                <a:gd name="connsiteY88" fmla="*/ 1059096 h 2803644"/>
                <a:gd name="connsiteX89" fmla="*/ 152734 w 645946"/>
                <a:gd name="connsiteY89" fmla="*/ 1073163 h 2803644"/>
                <a:gd name="connsiteX90" fmla="*/ 144695 w 645946"/>
                <a:gd name="connsiteY90" fmla="*/ 1081202 h 2803644"/>
                <a:gd name="connsiteX91" fmla="*/ 140676 w 645946"/>
                <a:gd name="connsiteY91" fmla="*/ 1087231 h 2803644"/>
                <a:gd name="connsiteX92" fmla="*/ 138666 w 645946"/>
                <a:gd name="connsiteY92" fmla="*/ 1093260 h 2803644"/>
                <a:gd name="connsiteX93" fmla="*/ 134647 w 645946"/>
                <a:gd name="connsiteY93" fmla="*/ 1097280 h 2803644"/>
                <a:gd name="connsiteX94" fmla="*/ 132637 w 645946"/>
                <a:gd name="connsiteY94" fmla="*/ 1103309 h 2803644"/>
                <a:gd name="connsiteX95" fmla="*/ 124599 w 645946"/>
                <a:gd name="connsiteY95" fmla="*/ 1115367 h 2803644"/>
                <a:gd name="connsiteX96" fmla="*/ 122589 w 645946"/>
                <a:gd name="connsiteY96" fmla="*/ 1121396 h 2803644"/>
                <a:gd name="connsiteX97" fmla="*/ 114550 w 645946"/>
                <a:gd name="connsiteY97" fmla="*/ 1133454 h 2803644"/>
                <a:gd name="connsiteX98" fmla="*/ 106512 w 645946"/>
                <a:gd name="connsiteY98" fmla="*/ 1157570 h 2803644"/>
                <a:gd name="connsiteX99" fmla="*/ 104502 w 645946"/>
                <a:gd name="connsiteY99" fmla="*/ 1163599 h 2803644"/>
                <a:gd name="connsiteX100" fmla="*/ 102492 w 645946"/>
                <a:gd name="connsiteY100" fmla="*/ 1169628 h 2803644"/>
                <a:gd name="connsiteX101" fmla="*/ 94454 w 645946"/>
                <a:gd name="connsiteY101" fmla="*/ 1181686 h 2803644"/>
                <a:gd name="connsiteX102" fmla="*/ 90434 w 645946"/>
                <a:gd name="connsiteY102" fmla="*/ 1193744 h 2803644"/>
                <a:gd name="connsiteX103" fmla="*/ 86415 w 645946"/>
                <a:gd name="connsiteY103" fmla="*/ 1199773 h 2803644"/>
                <a:gd name="connsiteX104" fmla="*/ 84405 w 645946"/>
                <a:gd name="connsiteY104" fmla="*/ 1205802 h 2803644"/>
                <a:gd name="connsiteX105" fmla="*/ 80386 w 645946"/>
                <a:gd name="connsiteY105" fmla="*/ 1211831 h 2803644"/>
                <a:gd name="connsiteX106" fmla="*/ 72347 w 645946"/>
                <a:gd name="connsiteY106" fmla="*/ 1229918 h 2803644"/>
                <a:gd name="connsiteX107" fmla="*/ 68328 w 645946"/>
                <a:gd name="connsiteY107" fmla="*/ 1241976 h 2803644"/>
                <a:gd name="connsiteX108" fmla="*/ 66318 w 645946"/>
                <a:gd name="connsiteY108" fmla="*/ 1248005 h 2803644"/>
                <a:gd name="connsiteX109" fmla="*/ 54260 w 645946"/>
                <a:gd name="connsiteY109" fmla="*/ 1264082 h 2803644"/>
                <a:gd name="connsiteX110" fmla="*/ 50241 w 645946"/>
                <a:gd name="connsiteY110" fmla="*/ 1276140 h 2803644"/>
                <a:gd name="connsiteX111" fmla="*/ 48231 w 645946"/>
                <a:gd name="connsiteY111" fmla="*/ 1282169 h 2803644"/>
                <a:gd name="connsiteX112" fmla="*/ 44212 w 645946"/>
                <a:gd name="connsiteY112" fmla="*/ 1288198 h 2803644"/>
                <a:gd name="connsiteX113" fmla="*/ 38183 w 645946"/>
                <a:gd name="connsiteY113" fmla="*/ 1298247 h 2803644"/>
                <a:gd name="connsiteX114" fmla="*/ 32154 w 645946"/>
                <a:gd name="connsiteY114" fmla="*/ 1310305 h 2803644"/>
                <a:gd name="connsiteX115" fmla="*/ 28135 w 645946"/>
                <a:gd name="connsiteY115" fmla="*/ 1322363 h 2803644"/>
                <a:gd name="connsiteX116" fmla="*/ 26125 w 645946"/>
                <a:gd name="connsiteY116" fmla="*/ 1328392 h 2803644"/>
                <a:gd name="connsiteX117" fmla="*/ 20096 w 645946"/>
                <a:gd name="connsiteY117" fmla="*/ 1346479 h 2803644"/>
                <a:gd name="connsiteX118" fmla="*/ 18086 w 645946"/>
                <a:gd name="connsiteY118" fmla="*/ 1352508 h 2803644"/>
                <a:gd name="connsiteX119" fmla="*/ 14067 w 645946"/>
                <a:gd name="connsiteY119" fmla="*/ 1358537 h 2803644"/>
                <a:gd name="connsiteX120" fmla="*/ 12057 w 645946"/>
                <a:gd name="connsiteY120" fmla="*/ 1364566 h 2803644"/>
                <a:gd name="connsiteX121" fmla="*/ 4019 w 645946"/>
                <a:gd name="connsiteY121" fmla="*/ 1376624 h 2803644"/>
                <a:gd name="connsiteX122" fmla="*/ -1 w 645946"/>
                <a:gd name="connsiteY122" fmla="*/ 1388682 h 2803644"/>
                <a:gd name="connsiteX123" fmla="*/ 230665 w 645946"/>
                <a:gd name="connsiteY123" fmla="*/ 2803644 h 2803644"/>
                <a:gd name="connsiteX124" fmla="*/ 645946 w 645946"/>
                <a:gd name="connsiteY124" fmla="*/ 2800316 h 2803644"/>
                <a:gd name="connsiteX125" fmla="*/ 627016 w 645946"/>
                <a:gd name="connsiteY125" fmla="*/ 0 h 2803644"/>
                <a:gd name="connsiteX0" fmla="*/ 622997 w 641927"/>
                <a:gd name="connsiteY0" fmla="*/ 0 h 2803644"/>
                <a:gd name="connsiteX1" fmla="*/ 580794 w 641927"/>
                <a:gd name="connsiteY1" fmla="*/ 78377 h 2803644"/>
                <a:gd name="connsiteX2" fmla="*/ 576775 w 641927"/>
                <a:gd name="connsiteY2" fmla="*/ 84406 h 2803644"/>
                <a:gd name="connsiteX3" fmla="*/ 538591 w 641927"/>
                <a:gd name="connsiteY3" fmla="*/ 176851 h 2803644"/>
                <a:gd name="connsiteX4" fmla="*/ 534572 w 641927"/>
                <a:gd name="connsiteY4" fmla="*/ 188909 h 2803644"/>
                <a:gd name="connsiteX5" fmla="*/ 532562 w 641927"/>
                <a:gd name="connsiteY5" fmla="*/ 194938 h 2803644"/>
                <a:gd name="connsiteX6" fmla="*/ 524523 w 641927"/>
                <a:gd name="connsiteY6" fmla="*/ 213025 h 2803644"/>
                <a:gd name="connsiteX7" fmla="*/ 520504 w 641927"/>
                <a:gd name="connsiteY7" fmla="*/ 225083 h 2803644"/>
                <a:gd name="connsiteX8" fmla="*/ 518494 w 641927"/>
                <a:gd name="connsiteY8" fmla="*/ 231112 h 2803644"/>
                <a:gd name="connsiteX9" fmla="*/ 514475 w 641927"/>
                <a:gd name="connsiteY9" fmla="*/ 237141 h 2803644"/>
                <a:gd name="connsiteX10" fmla="*/ 506436 w 641927"/>
                <a:gd name="connsiteY10" fmla="*/ 253218 h 2803644"/>
                <a:gd name="connsiteX11" fmla="*/ 500407 w 641927"/>
                <a:gd name="connsiteY11" fmla="*/ 263266 h 2803644"/>
                <a:gd name="connsiteX12" fmla="*/ 498398 w 641927"/>
                <a:gd name="connsiteY12" fmla="*/ 269295 h 2803644"/>
                <a:gd name="connsiteX13" fmla="*/ 490359 w 641927"/>
                <a:gd name="connsiteY13" fmla="*/ 279344 h 2803644"/>
                <a:gd name="connsiteX14" fmla="*/ 486340 w 641927"/>
                <a:gd name="connsiteY14" fmla="*/ 291402 h 2803644"/>
                <a:gd name="connsiteX15" fmla="*/ 482320 w 641927"/>
                <a:gd name="connsiteY15" fmla="*/ 303460 h 2803644"/>
                <a:gd name="connsiteX16" fmla="*/ 478301 w 641927"/>
                <a:gd name="connsiteY16" fmla="*/ 315518 h 2803644"/>
                <a:gd name="connsiteX17" fmla="*/ 470262 w 641927"/>
                <a:gd name="connsiteY17" fmla="*/ 327576 h 2803644"/>
                <a:gd name="connsiteX18" fmla="*/ 464233 w 641927"/>
                <a:gd name="connsiteY18" fmla="*/ 339634 h 2803644"/>
                <a:gd name="connsiteX19" fmla="*/ 458204 w 641927"/>
                <a:gd name="connsiteY19" fmla="*/ 351692 h 2803644"/>
                <a:gd name="connsiteX20" fmla="*/ 452175 w 641927"/>
                <a:gd name="connsiteY20" fmla="*/ 369779 h 2803644"/>
                <a:gd name="connsiteX21" fmla="*/ 450166 w 641927"/>
                <a:gd name="connsiteY21" fmla="*/ 375808 h 2803644"/>
                <a:gd name="connsiteX22" fmla="*/ 444137 w 641927"/>
                <a:gd name="connsiteY22" fmla="*/ 397914 h 2803644"/>
                <a:gd name="connsiteX23" fmla="*/ 440117 w 641927"/>
                <a:gd name="connsiteY23" fmla="*/ 409972 h 2803644"/>
                <a:gd name="connsiteX24" fmla="*/ 438108 w 641927"/>
                <a:gd name="connsiteY24" fmla="*/ 416001 h 2803644"/>
                <a:gd name="connsiteX25" fmla="*/ 434088 w 641927"/>
                <a:gd name="connsiteY25" fmla="*/ 420021 h 2803644"/>
                <a:gd name="connsiteX26" fmla="*/ 428059 w 641927"/>
                <a:gd name="connsiteY26" fmla="*/ 438108 h 2803644"/>
                <a:gd name="connsiteX27" fmla="*/ 426050 w 641927"/>
                <a:gd name="connsiteY27" fmla="*/ 444137 h 2803644"/>
                <a:gd name="connsiteX28" fmla="*/ 422030 w 641927"/>
                <a:gd name="connsiteY28" fmla="*/ 450166 h 2803644"/>
                <a:gd name="connsiteX29" fmla="*/ 418011 w 641927"/>
                <a:gd name="connsiteY29" fmla="*/ 462224 h 2803644"/>
                <a:gd name="connsiteX30" fmla="*/ 413992 w 641927"/>
                <a:gd name="connsiteY30" fmla="*/ 476291 h 2803644"/>
                <a:gd name="connsiteX31" fmla="*/ 409972 w 641927"/>
                <a:gd name="connsiteY31" fmla="*/ 482320 h 2803644"/>
                <a:gd name="connsiteX32" fmla="*/ 407963 w 641927"/>
                <a:gd name="connsiteY32" fmla="*/ 488349 h 2803644"/>
                <a:gd name="connsiteX33" fmla="*/ 403943 w 641927"/>
                <a:gd name="connsiteY33" fmla="*/ 492369 h 2803644"/>
                <a:gd name="connsiteX34" fmla="*/ 399924 w 641927"/>
                <a:gd name="connsiteY34" fmla="*/ 504427 h 2803644"/>
                <a:gd name="connsiteX35" fmla="*/ 391885 w 641927"/>
                <a:gd name="connsiteY35" fmla="*/ 516485 h 2803644"/>
                <a:gd name="connsiteX36" fmla="*/ 385856 w 641927"/>
                <a:gd name="connsiteY36" fmla="*/ 526533 h 2803644"/>
                <a:gd name="connsiteX37" fmla="*/ 383847 w 641927"/>
                <a:gd name="connsiteY37" fmla="*/ 532562 h 2803644"/>
                <a:gd name="connsiteX38" fmla="*/ 375808 w 641927"/>
                <a:gd name="connsiteY38" fmla="*/ 544620 h 2803644"/>
                <a:gd name="connsiteX39" fmla="*/ 367769 w 641927"/>
                <a:gd name="connsiteY39" fmla="*/ 572756 h 2803644"/>
                <a:gd name="connsiteX40" fmla="*/ 363750 w 641927"/>
                <a:gd name="connsiteY40" fmla="*/ 578785 h 2803644"/>
                <a:gd name="connsiteX41" fmla="*/ 359730 w 641927"/>
                <a:gd name="connsiteY41" fmla="*/ 590843 h 2803644"/>
                <a:gd name="connsiteX42" fmla="*/ 351692 w 641927"/>
                <a:gd name="connsiteY42" fmla="*/ 602901 h 2803644"/>
                <a:gd name="connsiteX43" fmla="*/ 347672 w 641927"/>
                <a:gd name="connsiteY43" fmla="*/ 608930 h 2803644"/>
                <a:gd name="connsiteX44" fmla="*/ 339634 w 641927"/>
                <a:gd name="connsiteY44" fmla="*/ 627017 h 2803644"/>
                <a:gd name="connsiteX45" fmla="*/ 337624 w 641927"/>
                <a:gd name="connsiteY45" fmla="*/ 635055 h 2803644"/>
                <a:gd name="connsiteX46" fmla="*/ 331595 w 641927"/>
                <a:gd name="connsiteY46" fmla="*/ 653142 h 2803644"/>
                <a:gd name="connsiteX47" fmla="*/ 329585 w 641927"/>
                <a:gd name="connsiteY47" fmla="*/ 659171 h 2803644"/>
                <a:gd name="connsiteX48" fmla="*/ 327576 w 641927"/>
                <a:gd name="connsiteY48" fmla="*/ 665200 h 2803644"/>
                <a:gd name="connsiteX49" fmla="*/ 323556 w 641927"/>
                <a:gd name="connsiteY49" fmla="*/ 671229 h 2803644"/>
                <a:gd name="connsiteX50" fmla="*/ 321547 w 641927"/>
                <a:gd name="connsiteY50" fmla="*/ 677258 h 2803644"/>
                <a:gd name="connsiteX51" fmla="*/ 317527 w 641927"/>
                <a:gd name="connsiteY51" fmla="*/ 681278 h 2803644"/>
                <a:gd name="connsiteX52" fmla="*/ 313508 w 641927"/>
                <a:gd name="connsiteY52" fmla="*/ 687307 h 2803644"/>
                <a:gd name="connsiteX53" fmla="*/ 311498 w 641927"/>
                <a:gd name="connsiteY53" fmla="*/ 693336 h 2803644"/>
                <a:gd name="connsiteX54" fmla="*/ 307479 w 641927"/>
                <a:gd name="connsiteY54" fmla="*/ 699365 h 2803644"/>
                <a:gd name="connsiteX55" fmla="*/ 299440 w 641927"/>
                <a:gd name="connsiteY55" fmla="*/ 717452 h 2803644"/>
                <a:gd name="connsiteX56" fmla="*/ 293411 w 641927"/>
                <a:gd name="connsiteY56" fmla="*/ 737549 h 2803644"/>
                <a:gd name="connsiteX57" fmla="*/ 291402 w 641927"/>
                <a:gd name="connsiteY57" fmla="*/ 743578 h 2803644"/>
                <a:gd name="connsiteX58" fmla="*/ 287382 w 641927"/>
                <a:gd name="connsiteY58" fmla="*/ 749607 h 2803644"/>
                <a:gd name="connsiteX59" fmla="*/ 279344 w 641927"/>
                <a:gd name="connsiteY59" fmla="*/ 773723 h 2803644"/>
                <a:gd name="connsiteX60" fmla="*/ 277334 w 641927"/>
                <a:gd name="connsiteY60" fmla="*/ 779752 h 2803644"/>
                <a:gd name="connsiteX61" fmla="*/ 275324 w 641927"/>
                <a:gd name="connsiteY61" fmla="*/ 785781 h 2803644"/>
                <a:gd name="connsiteX62" fmla="*/ 271305 w 641927"/>
                <a:gd name="connsiteY62" fmla="*/ 799848 h 2803644"/>
                <a:gd name="connsiteX63" fmla="*/ 267286 w 641927"/>
                <a:gd name="connsiteY63" fmla="*/ 805877 h 2803644"/>
                <a:gd name="connsiteX64" fmla="*/ 261257 w 641927"/>
                <a:gd name="connsiteY64" fmla="*/ 815926 h 2803644"/>
                <a:gd name="connsiteX65" fmla="*/ 257237 w 641927"/>
                <a:gd name="connsiteY65" fmla="*/ 827984 h 2803644"/>
                <a:gd name="connsiteX66" fmla="*/ 253218 w 641927"/>
                <a:gd name="connsiteY66" fmla="*/ 834013 h 2803644"/>
                <a:gd name="connsiteX67" fmla="*/ 249199 w 641927"/>
                <a:gd name="connsiteY67" fmla="*/ 846071 h 2803644"/>
                <a:gd name="connsiteX68" fmla="*/ 247189 w 641927"/>
                <a:gd name="connsiteY68" fmla="*/ 852100 h 2803644"/>
                <a:gd name="connsiteX69" fmla="*/ 243170 w 641927"/>
                <a:gd name="connsiteY69" fmla="*/ 858129 h 2803644"/>
                <a:gd name="connsiteX70" fmla="*/ 237141 w 641927"/>
                <a:gd name="connsiteY70" fmla="*/ 876216 h 2803644"/>
                <a:gd name="connsiteX71" fmla="*/ 235131 w 641927"/>
                <a:gd name="connsiteY71" fmla="*/ 882245 h 2803644"/>
                <a:gd name="connsiteX72" fmla="*/ 229102 w 641927"/>
                <a:gd name="connsiteY72" fmla="*/ 888274 h 2803644"/>
                <a:gd name="connsiteX73" fmla="*/ 221063 w 641927"/>
                <a:gd name="connsiteY73" fmla="*/ 906361 h 2803644"/>
                <a:gd name="connsiteX74" fmla="*/ 217044 w 641927"/>
                <a:gd name="connsiteY74" fmla="*/ 918419 h 2803644"/>
                <a:gd name="connsiteX75" fmla="*/ 213025 w 641927"/>
                <a:gd name="connsiteY75" fmla="*/ 924448 h 2803644"/>
                <a:gd name="connsiteX76" fmla="*/ 209005 w 641927"/>
                <a:gd name="connsiteY76" fmla="*/ 936506 h 2803644"/>
                <a:gd name="connsiteX77" fmla="*/ 202976 w 641927"/>
                <a:gd name="connsiteY77" fmla="*/ 948564 h 2803644"/>
                <a:gd name="connsiteX78" fmla="*/ 198957 w 641927"/>
                <a:gd name="connsiteY78" fmla="*/ 954593 h 2803644"/>
                <a:gd name="connsiteX79" fmla="*/ 194938 w 641927"/>
                <a:gd name="connsiteY79" fmla="*/ 966651 h 2803644"/>
                <a:gd name="connsiteX80" fmla="*/ 186899 w 641927"/>
                <a:gd name="connsiteY80" fmla="*/ 990767 h 2803644"/>
                <a:gd name="connsiteX81" fmla="*/ 184889 w 641927"/>
                <a:gd name="connsiteY81" fmla="*/ 996796 h 2803644"/>
                <a:gd name="connsiteX82" fmla="*/ 182880 w 641927"/>
                <a:gd name="connsiteY82" fmla="*/ 1002825 h 2803644"/>
                <a:gd name="connsiteX83" fmla="*/ 178860 w 641927"/>
                <a:gd name="connsiteY83" fmla="*/ 1006844 h 2803644"/>
                <a:gd name="connsiteX84" fmla="*/ 172831 w 641927"/>
                <a:gd name="connsiteY84" fmla="*/ 1018902 h 2803644"/>
                <a:gd name="connsiteX85" fmla="*/ 170821 w 641927"/>
                <a:gd name="connsiteY85" fmla="*/ 1024931 h 2803644"/>
                <a:gd name="connsiteX86" fmla="*/ 166802 w 641927"/>
                <a:gd name="connsiteY86" fmla="*/ 1030960 h 2803644"/>
                <a:gd name="connsiteX87" fmla="*/ 160773 w 641927"/>
                <a:gd name="connsiteY87" fmla="*/ 1041009 h 2803644"/>
                <a:gd name="connsiteX88" fmla="*/ 152734 w 641927"/>
                <a:gd name="connsiteY88" fmla="*/ 1059096 h 2803644"/>
                <a:gd name="connsiteX89" fmla="*/ 148715 w 641927"/>
                <a:gd name="connsiteY89" fmla="*/ 1073163 h 2803644"/>
                <a:gd name="connsiteX90" fmla="*/ 140676 w 641927"/>
                <a:gd name="connsiteY90" fmla="*/ 1081202 h 2803644"/>
                <a:gd name="connsiteX91" fmla="*/ 136657 w 641927"/>
                <a:gd name="connsiteY91" fmla="*/ 1087231 h 2803644"/>
                <a:gd name="connsiteX92" fmla="*/ 134647 w 641927"/>
                <a:gd name="connsiteY92" fmla="*/ 1093260 h 2803644"/>
                <a:gd name="connsiteX93" fmla="*/ 130628 w 641927"/>
                <a:gd name="connsiteY93" fmla="*/ 1097280 h 2803644"/>
                <a:gd name="connsiteX94" fmla="*/ 128618 w 641927"/>
                <a:gd name="connsiteY94" fmla="*/ 1103309 h 2803644"/>
                <a:gd name="connsiteX95" fmla="*/ 120580 w 641927"/>
                <a:gd name="connsiteY95" fmla="*/ 1115367 h 2803644"/>
                <a:gd name="connsiteX96" fmla="*/ 118570 w 641927"/>
                <a:gd name="connsiteY96" fmla="*/ 1121396 h 2803644"/>
                <a:gd name="connsiteX97" fmla="*/ 110531 w 641927"/>
                <a:gd name="connsiteY97" fmla="*/ 1133454 h 2803644"/>
                <a:gd name="connsiteX98" fmla="*/ 102493 w 641927"/>
                <a:gd name="connsiteY98" fmla="*/ 1157570 h 2803644"/>
                <a:gd name="connsiteX99" fmla="*/ 100483 w 641927"/>
                <a:gd name="connsiteY99" fmla="*/ 1163599 h 2803644"/>
                <a:gd name="connsiteX100" fmla="*/ 98473 w 641927"/>
                <a:gd name="connsiteY100" fmla="*/ 1169628 h 2803644"/>
                <a:gd name="connsiteX101" fmla="*/ 90435 w 641927"/>
                <a:gd name="connsiteY101" fmla="*/ 1181686 h 2803644"/>
                <a:gd name="connsiteX102" fmla="*/ 86415 w 641927"/>
                <a:gd name="connsiteY102" fmla="*/ 1193744 h 2803644"/>
                <a:gd name="connsiteX103" fmla="*/ 82396 w 641927"/>
                <a:gd name="connsiteY103" fmla="*/ 1199773 h 2803644"/>
                <a:gd name="connsiteX104" fmla="*/ 80386 w 641927"/>
                <a:gd name="connsiteY104" fmla="*/ 1205802 h 2803644"/>
                <a:gd name="connsiteX105" fmla="*/ 76367 w 641927"/>
                <a:gd name="connsiteY105" fmla="*/ 1211831 h 2803644"/>
                <a:gd name="connsiteX106" fmla="*/ 68328 w 641927"/>
                <a:gd name="connsiteY106" fmla="*/ 1229918 h 2803644"/>
                <a:gd name="connsiteX107" fmla="*/ 64309 w 641927"/>
                <a:gd name="connsiteY107" fmla="*/ 1241976 h 2803644"/>
                <a:gd name="connsiteX108" fmla="*/ 62299 w 641927"/>
                <a:gd name="connsiteY108" fmla="*/ 1248005 h 2803644"/>
                <a:gd name="connsiteX109" fmla="*/ 50241 w 641927"/>
                <a:gd name="connsiteY109" fmla="*/ 1264082 h 2803644"/>
                <a:gd name="connsiteX110" fmla="*/ 46222 w 641927"/>
                <a:gd name="connsiteY110" fmla="*/ 1276140 h 2803644"/>
                <a:gd name="connsiteX111" fmla="*/ 44212 w 641927"/>
                <a:gd name="connsiteY111" fmla="*/ 1282169 h 2803644"/>
                <a:gd name="connsiteX112" fmla="*/ 40193 w 641927"/>
                <a:gd name="connsiteY112" fmla="*/ 1288198 h 2803644"/>
                <a:gd name="connsiteX113" fmla="*/ 34164 w 641927"/>
                <a:gd name="connsiteY113" fmla="*/ 1298247 h 2803644"/>
                <a:gd name="connsiteX114" fmla="*/ 28135 w 641927"/>
                <a:gd name="connsiteY114" fmla="*/ 1310305 h 2803644"/>
                <a:gd name="connsiteX115" fmla="*/ 24116 w 641927"/>
                <a:gd name="connsiteY115" fmla="*/ 1322363 h 2803644"/>
                <a:gd name="connsiteX116" fmla="*/ 22106 w 641927"/>
                <a:gd name="connsiteY116" fmla="*/ 1328392 h 2803644"/>
                <a:gd name="connsiteX117" fmla="*/ 16077 w 641927"/>
                <a:gd name="connsiteY117" fmla="*/ 1346479 h 2803644"/>
                <a:gd name="connsiteX118" fmla="*/ 14067 w 641927"/>
                <a:gd name="connsiteY118" fmla="*/ 1352508 h 2803644"/>
                <a:gd name="connsiteX119" fmla="*/ 10048 w 641927"/>
                <a:gd name="connsiteY119" fmla="*/ 1358537 h 2803644"/>
                <a:gd name="connsiteX120" fmla="*/ 8038 w 641927"/>
                <a:gd name="connsiteY120" fmla="*/ 1364566 h 2803644"/>
                <a:gd name="connsiteX121" fmla="*/ 0 w 641927"/>
                <a:gd name="connsiteY121" fmla="*/ 1376624 h 2803644"/>
                <a:gd name="connsiteX122" fmla="*/ 226646 w 641927"/>
                <a:gd name="connsiteY122" fmla="*/ 2803644 h 2803644"/>
                <a:gd name="connsiteX123" fmla="*/ 641927 w 641927"/>
                <a:gd name="connsiteY123" fmla="*/ 2800316 h 2803644"/>
                <a:gd name="connsiteX124" fmla="*/ 622997 w 641927"/>
                <a:gd name="connsiteY124" fmla="*/ 0 h 2803644"/>
                <a:gd name="connsiteX0" fmla="*/ 630699 w 649629"/>
                <a:gd name="connsiteY0" fmla="*/ 0 h 2803644"/>
                <a:gd name="connsiteX1" fmla="*/ 588496 w 649629"/>
                <a:gd name="connsiteY1" fmla="*/ 78377 h 2803644"/>
                <a:gd name="connsiteX2" fmla="*/ 584477 w 649629"/>
                <a:gd name="connsiteY2" fmla="*/ 84406 h 2803644"/>
                <a:gd name="connsiteX3" fmla="*/ 546293 w 649629"/>
                <a:gd name="connsiteY3" fmla="*/ 176851 h 2803644"/>
                <a:gd name="connsiteX4" fmla="*/ 542274 w 649629"/>
                <a:gd name="connsiteY4" fmla="*/ 188909 h 2803644"/>
                <a:gd name="connsiteX5" fmla="*/ 540264 w 649629"/>
                <a:gd name="connsiteY5" fmla="*/ 194938 h 2803644"/>
                <a:gd name="connsiteX6" fmla="*/ 532225 w 649629"/>
                <a:gd name="connsiteY6" fmla="*/ 213025 h 2803644"/>
                <a:gd name="connsiteX7" fmla="*/ 528206 w 649629"/>
                <a:gd name="connsiteY7" fmla="*/ 225083 h 2803644"/>
                <a:gd name="connsiteX8" fmla="*/ 526196 w 649629"/>
                <a:gd name="connsiteY8" fmla="*/ 231112 h 2803644"/>
                <a:gd name="connsiteX9" fmla="*/ 522177 w 649629"/>
                <a:gd name="connsiteY9" fmla="*/ 237141 h 2803644"/>
                <a:gd name="connsiteX10" fmla="*/ 514138 w 649629"/>
                <a:gd name="connsiteY10" fmla="*/ 253218 h 2803644"/>
                <a:gd name="connsiteX11" fmla="*/ 508109 w 649629"/>
                <a:gd name="connsiteY11" fmla="*/ 263266 h 2803644"/>
                <a:gd name="connsiteX12" fmla="*/ 506100 w 649629"/>
                <a:gd name="connsiteY12" fmla="*/ 269295 h 2803644"/>
                <a:gd name="connsiteX13" fmla="*/ 498061 w 649629"/>
                <a:gd name="connsiteY13" fmla="*/ 279344 h 2803644"/>
                <a:gd name="connsiteX14" fmla="*/ 494042 w 649629"/>
                <a:gd name="connsiteY14" fmla="*/ 291402 h 2803644"/>
                <a:gd name="connsiteX15" fmla="*/ 490022 w 649629"/>
                <a:gd name="connsiteY15" fmla="*/ 303460 h 2803644"/>
                <a:gd name="connsiteX16" fmla="*/ 486003 w 649629"/>
                <a:gd name="connsiteY16" fmla="*/ 315518 h 2803644"/>
                <a:gd name="connsiteX17" fmla="*/ 477964 w 649629"/>
                <a:gd name="connsiteY17" fmla="*/ 327576 h 2803644"/>
                <a:gd name="connsiteX18" fmla="*/ 471935 w 649629"/>
                <a:gd name="connsiteY18" fmla="*/ 339634 h 2803644"/>
                <a:gd name="connsiteX19" fmla="*/ 465906 w 649629"/>
                <a:gd name="connsiteY19" fmla="*/ 351692 h 2803644"/>
                <a:gd name="connsiteX20" fmla="*/ 459877 w 649629"/>
                <a:gd name="connsiteY20" fmla="*/ 369779 h 2803644"/>
                <a:gd name="connsiteX21" fmla="*/ 457868 w 649629"/>
                <a:gd name="connsiteY21" fmla="*/ 375808 h 2803644"/>
                <a:gd name="connsiteX22" fmla="*/ 451839 w 649629"/>
                <a:gd name="connsiteY22" fmla="*/ 397914 h 2803644"/>
                <a:gd name="connsiteX23" fmla="*/ 447819 w 649629"/>
                <a:gd name="connsiteY23" fmla="*/ 409972 h 2803644"/>
                <a:gd name="connsiteX24" fmla="*/ 445810 w 649629"/>
                <a:gd name="connsiteY24" fmla="*/ 416001 h 2803644"/>
                <a:gd name="connsiteX25" fmla="*/ 441790 w 649629"/>
                <a:gd name="connsiteY25" fmla="*/ 420021 h 2803644"/>
                <a:gd name="connsiteX26" fmla="*/ 435761 w 649629"/>
                <a:gd name="connsiteY26" fmla="*/ 438108 h 2803644"/>
                <a:gd name="connsiteX27" fmla="*/ 433752 w 649629"/>
                <a:gd name="connsiteY27" fmla="*/ 444137 h 2803644"/>
                <a:gd name="connsiteX28" fmla="*/ 429732 w 649629"/>
                <a:gd name="connsiteY28" fmla="*/ 450166 h 2803644"/>
                <a:gd name="connsiteX29" fmla="*/ 425713 w 649629"/>
                <a:gd name="connsiteY29" fmla="*/ 462224 h 2803644"/>
                <a:gd name="connsiteX30" fmla="*/ 421694 w 649629"/>
                <a:gd name="connsiteY30" fmla="*/ 476291 h 2803644"/>
                <a:gd name="connsiteX31" fmla="*/ 417674 w 649629"/>
                <a:gd name="connsiteY31" fmla="*/ 482320 h 2803644"/>
                <a:gd name="connsiteX32" fmla="*/ 415665 w 649629"/>
                <a:gd name="connsiteY32" fmla="*/ 488349 h 2803644"/>
                <a:gd name="connsiteX33" fmla="*/ 411645 w 649629"/>
                <a:gd name="connsiteY33" fmla="*/ 492369 h 2803644"/>
                <a:gd name="connsiteX34" fmla="*/ 407626 w 649629"/>
                <a:gd name="connsiteY34" fmla="*/ 504427 h 2803644"/>
                <a:gd name="connsiteX35" fmla="*/ 399587 w 649629"/>
                <a:gd name="connsiteY35" fmla="*/ 516485 h 2803644"/>
                <a:gd name="connsiteX36" fmla="*/ 393558 w 649629"/>
                <a:gd name="connsiteY36" fmla="*/ 526533 h 2803644"/>
                <a:gd name="connsiteX37" fmla="*/ 391549 w 649629"/>
                <a:gd name="connsiteY37" fmla="*/ 532562 h 2803644"/>
                <a:gd name="connsiteX38" fmla="*/ 383510 w 649629"/>
                <a:gd name="connsiteY38" fmla="*/ 544620 h 2803644"/>
                <a:gd name="connsiteX39" fmla="*/ 375471 w 649629"/>
                <a:gd name="connsiteY39" fmla="*/ 572756 h 2803644"/>
                <a:gd name="connsiteX40" fmla="*/ 371452 w 649629"/>
                <a:gd name="connsiteY40" fmla="*/ 578785 h 2803644"/>
                <a:gd name="connsiteX41" fmla="*/ 367432 w 649629"/>
                <a:gd name="connsiteY41" fmla="*/ 590843 h 2803644"/>
                <a:gd name="connsiteX42" fmla="*/ 359394 w 649629"/>
                <a:gd name="connsiteY42" fmla="*/ 602901 h 2803644"/>
                <a:gd name="connsiteX43" fmla="*/ 355374 w 649629"/>
                <a:gd name="connsiteY43" fmla="*/ 608930 h 2803644"/>
                <a:gd name="connsiteX44" fmla="*/ 347336 w 649629"/>
                <a:gd name="connsiteY44" fmla="*/ 627017 h 2803644"/>
                <a:gd name="connsiteX45" fmla="*/ 345326 w 649629"/>
                <a:gd name="connsiteY45" fmla="*/ 635055 h 2803644"/>
                <a:gd name="connsiteX46" fmla="*/ 339297 w 649629"/>
                <a:gd name="connsiteY46" fmla="*/ 653142 h 2803644"/>
                <a:gd name="connsiteX47" fmla="*/ 337287 w 649629"/>
                <a:gd name="connsiteY47" fmla="*/ 659171 h 2803644"/>
                <a:gd name="connsiteX48" fmla="*/ 335278 w 649629"/>
                <a:gd name="connsiteY48" fmla="*/ 665200 h 2803644"/>
                <a:gd name="connsiteX49" fmla="*/ 331258 w 649629"/>
                <a:gd name="connsiteY49" fmla="*/ 671229 h 2803644"/>
                <a:gd name="connsiteX50" fmla="*/ 329249 w 649629"/>
                <a:gd name="connsiteY50" fmla="*/ 677258 h 2803644"/>
                <a:gd name="connsiteX51" fmla="*/ 325229 w 649629"/>
                <a:gd name="connsiteY51" fmla="*/ 681278 h 2803644"/>
                <a:gd name="connsiteX52" fmla="*/ 321210 w 649629"/>
                <a:gd name="connsiteY52" fmla="*/ 687307 h 2803644"/>
                <a:gd name="connsiteX53" fmla="*/ 319200 w 649629"/>
                <a:gd name="connsiteY53" fmla="*/ 693336 h 2803644"/>
                <a:gd name="connsiteX54" fmla="*/ 315181 w 649629"/>
                <a:gd name="connsiteY54" fmla="*/ 699365 h 2803644"/>
                <a:gd name="connsiteX55" fmla="*/ 307142 w 649629"/>
                <a:gd name="connsiteY55" fmla="*/ 717452 h 2803644"/>
                <a:gd name="connsiteX56" fmla="*/ 301113 w 649629"/>
                <a:gd name="connsiteY56" fmla="*/ 737549 h 2803644"/>
                <a:gd name="connsiteX57" fmla="*/ 299104 w 649629"/>
                <a:gd name="connsiteY57" fmla="*/ 743578 h 2803644"/>
                <a:gd name="connsiteX58" fmla="*/ 295084 w 649629"/>
                <a:gd name="connsiteY58" fmla="*/ 749607 h 2803644"/>
                <a:gd name="connsiteX59" fmla="*/ 287046 w 649629"/>
                <a:gd name="connsiteY59" fmla="*/ 773723 h 2803644"/>
                <a:gd name="connsiteX60" fmla="*/ 285036 w 649629"/>
                <a:gd name="connsiteY60" fmla="*/ 779752 h 2803644"/>
                <a:gd name="connsiteX61" fmla="*/ 283026 w 649629"/>
                <a:gd name="connsiteY61" fmla="*/ 785781 h 2803644"/>
                <a:gd name="connsiteX62" fmla="*/ 279007 w 649629"/>
                <a:gd name="connsiteY62" fmla="*/ 799848 h 2803644"/>
                <a:gd name="connsiteX63" fmla="*/ 274988 w 649629"/>
                <a:gd name="connsiteY63" fmla="*/ 805877 h 2803644"/>
                <a:gd name="connsiteX64" fmla="*/ 268959 w 649629"/>
                <a:gd name="connsiteY64" fmla="*/ 815926 h 2803644"/>
                <a:gd name="connsiteX65" fmla="*/ 264939 w 649629"/>
                <a:gd name="connsiteY65" fmla="*/ 827984 h 2803644"/>
                <a:gd name="connsiteX66" fmla="*/ 260920 w 649629"/>
                <a:gd name="connsiteY66" fmla="*/ 834013 h 2803644"/>
                <a:gd name="connsiteX67" fmla="*/ 256901 w 649629"/>
                <a:gd name="connsiteY67" fmla="*/ 846071 h 2803644"/>
                <a:gd name="connsiteX68" fmla="*/ 254891 w 649629"/>
                <a:gd name="connsiteY68" fmla="*/ 852100 h 2803644"/>
                <a:gd name="connsiteX69" fmla="*/ 250872 w 649629"/>
                <a:gd name="connsiteY69" fmla="*/ 858129 h 2803644"/>
                <a:gd name="connsiteX70" fmla="*/ 244843 w 649629"/>
                <a:gd name="connsiteY70" fmla="*/ 876216 h 2803644"/>
                <a:gd name="connsiteX71" fmla="*/ 242833 w 649629"/>
                <a:gd name="connsiteY71" fmla="*/ 882245 h 2803644"/>
                <a:gd name="connsiteX72" fmla="*/ 236804 w 649629"/>
                <a:gd name="connsiteY72" fmla="*/ 888274 h 2803644"/>
                <a:gd name="connsiteX73" fmla="*/ 228765 w 649629"/>
                <a:gd name="connsiteY73" fmla="*/ 906361 h 2803644"/>
                <a:gd name="connsiteX74" fmla="*/ 224746 w 649629"/>
                <a:gd name="connsiteY74" fmla="*/ 918419 h 2803644"/>
                <a:gd name="connsiteX75" fmla="*/ 220727 w 649629"/>
                <a:gd name="connsiteY75" fmla="*/ 924448 h 2803644"/>
                <a:gd name="connsiteX76" fmla="*/ 216707 w 649629"/>
                <a:gd name="connsiteY76" fmla="*/ 936506 h 2803644"/>
                <a:gd name="connsiteX77" fmla="*/ 210678 w 649629"/>
                <a:gd name="connsiteY77" fmla="*/ 948564 h 2803644"/>
                <a:gd name="connsiteX78" fmla="*/ 206659 w 649629"/>
                <a:gd name="connsiteY78" fmla="*/ 954593 h 2803644"/>
                <a:gd name="connsiteX79" fmla="*/ 202640 w 649629"/>
                <a:gd name="connsiteY79" fmla="*/ 966651 h 2803644"/>
                <a:gd name="connsiteX80" fmla="*/ 194601 w 649629"/>
                <a:gd name="connsiteY80" fmla="*/ 990767 h 2803644"/>
                <a:gd name="connsiteX81" fmla="*/ 192591 w 649629"/>
                <a:gd name="connsiteY81" fmla="*/ 996796 h 2803644"/>
                <a:gd name="connsiteX82" fmla="*/ 190582 w 649629"/>
                <a:gd name="connsiteY82" fmla="*/ 1002825 h 2803644"/>
                <a:gd name="connsiteX83" fmla="*/ 186562 w 649629"/>
                <a:gd name="connsiteY83" fmla="*/ 1006844 h 2803644"/>
                <a:gd name="connsiteX84" fmla="*/ 180533 w 649629"/>
                <a:gd name="connsiteY84" fmla="*/ 1018902 h 2803644"/>
                <a:gd name="connsiteX85" fmla="*/ 178523 w 649629"/>
                <a:gd name="connsiteY85" fmla="*/ 1024931 h 2803644"/>
                <a:gd name="connsiteX86" fmla="*/ 174504 w 649629"/>
                <a:gd name="connsiteY86" fmla="*/ 1030960 h 2803644"/>
                <a:gd name="connsiteX87" fmla="*/ 168475 w 649629"/>
                <a:gd name="connsiteY87" fmla="*/ 1041009 h 2803644"/>
                <a:gd name="connsiteX88" fmla="*/ 160436 w 649629"/>
                <a:gd name="connsiteY88" fmla="*/ 1059096 h 2803644"/>
                <a:gd name="connsiteX89" fmla="*/ 156417 w 649629"/>
                <a:gd name="connsiteY89" fmla="*/ 1073163 h 2803644"/>
                <a:gd name="connsiteX90" fmla="*/ 148378 w 649629"/>
                <a:gd name="connsiteY90" fmla="*/ 1081202 h 2803644"/>
                <a:gd name="connsiteX91" fmla="*/ 144359 w 649629"/>
                <a:gd name="connsiteY91" fmla="*/ 1087231 h 2803644"/>
                <a:gd name="connsiteX92" fmla="*/ 142349 w 649629"/>
                <a:gd name="connsiteY92" fmla="*/ 1093260 h 2803644"/>
                <a:gd name="connsiteX93" fmla="*/ 138330 w 649629"/>
                <a:gd name="connsiteY93" fmla="*/ 1097280 h 2803644"/>
                <a:gd name="connsiteX94" fmla="*/ 136320 w 649629"/>
                <a:gd name="connsiteY94" fmla="*/ 1103309 h 2803644"/>
                <a:gd name="connsiteX95" fmla="*/ 128282 w 649629"/>
                <a:gd name="connsiteY95" fmla="*/ 1115367 h 2803644"/>
                <a:gd name="connsiteX96" fmla="*/ 126272 w 649629"/>
                <a:gd name="connsiteY96" fmla="*/ 1121396 h 2803644"/>
                <a:gd name="connsiteX97" fmla="*/ 118233 w 649629"/>
                <a:gd name="connsiteY97" fmla="*/ 1133454 h 2803644"/>
                <a:gd name="connsiteX98" fmla="*/ 110195 w 649629"/>
                <a:gd name="connsiteY98" fmla="*/ 1157570 h 2803644"/>
                <a:gd name="connsiteX99" fmla="*/ 108185 w 649629"/>
                <a:gd name="connsiteY99" fmla="*/ 1163599 h 2803644"/>
                <a:gd name="connsiteX100" fmla="*/ 106175 w 649629"/>
                <a:gd name="connsiteY100" fmla="*/ 1169628 h 2803644"/>
                <a:gd name="connsiteX101" fmla="*/ 98137 w 649629"/>
                <a:gd name="connsiteY101" fmla="*/ 1181686 h 2803644"/>
                <a:gd name="connsiteX102" fmla="*/ 94117 w 649629"/>
                <a:gd name="connsiteY102" fmla="*/ 1193744 h 2803644"/>
                <a:gd name="connsiteX103" fmla="*/ 90098 w 649629"/>
                <a:gd name="connsiteY103" fmla="*/ 1199773 h 2803644"/>
                <a:gd name="connsiteX104" fmla="*/ 88088 w 649629"/>
                <a:gd name="connsiteY104" fmla="*/ 1205802 h 2803644"/>
                <a:gd name="connsiteX105" fmla="*/ 84069 w 649629"/>
                <a:gd name="connsiteY105" fmla="*/ 1211831 h 2803644"/>
                <a:gd name="connsiteX106" fmla="*/ 76030 w 649629"/>
                <a:gd name="connsiteY106" fmla="*/ 1229918 h 2803644"/>
                <a:gd name="connsiteX107" fmla="*/ 72011 w 649629"/>
                <a:gd name="connsiteY107" fmla="*/ 1241976 h 2803644"/>
                <a:gd name="connsiteX108" fmla="*/ 70001 w 649629"/>
                <a:gd name="connsiteY108" fmla="*/ 1248005 h 2803644"/>
                <a:gd name="connsiteX109" fmla="*/ 57943 w 649629"/>
                <a:gd name="connsiteY109" fmla="*/ 1264082 h 2803644"/>
                <a:gd name="connsiteX110" fmla="*/ 53924 w 649629"/>
                <a:gd name="connsiteY110" fmla="*/ 1276140 h 2803644"/>
                <a:gd name="connsiteX111" fmla="*/ 51914 w 649629"/>
                <a:gd name="connsiteY111" fmla="*/ 1282169 h 2803644"/>
                <a:gd name="connsiteX112" fmla="*/ 47895 w 649629"/>
                <a:gd name="connsiteY112" fmla="*/ 1288198 h 2803644"/>
                <a:gd name="connsiteX113" fmla="*/ 41866 w 649629"/>
                <a:gd name="connsiteY113" fmla="*/ 1298247 h 2803644"/>
                <a:gd name="connsiteX114" fmla="*/ 35837 w 649629"/>
                <a:gd name="connsiteY114" fmla="*/ 1310305 h 2803644"/>
                <a:gd name="connsiteX115" fmla="*/ 31818 w 649629"/>
                <a:gd name="connsiteY115" fmla="*/ 1322363 h 2803644"/>
                <a:gd name="connsiteX116" fmla="*/ 29808 w 649629"/>
                <a:gd name="connsiteY116" fmla="*/ 1328392 h 2803644"/>
                <a:gd name="connsiteX117" fmla="*/ 23779 w 649629"/>
                <a:gd name="connsiteY117" fmla="*/ 1346479 h 2803644"/>
                <a:gd name="connsiteX118" fmla="*/ 21769 w 649629"/>
                <a:gd name="connsiteY118" fmla="*/ 1352508 h 2803644"/>
                <a:gd name="connsiteX119" fmla="*/ 17750 w 649629"/>
                <a:gd name="connsiteY119" fmla="*/ 1358537 h 2803644"/>
                <a:gd name="connsiteX120" fmla="*/ 15740 w 649629"/>
                <a:gd name="connsiteY120" fmla="*/ 1364566 h 2803644"/>
                <a:gd name="connsiteX121" fmla="*/ 234348 w 649629"/>
                <a:gd name="connsiteY121" fmla="*/ 2803644 h 2803644"/>
                <a:gd name="connsiteX122" fmla="*/ 649629 w 649629"/>
                <a:gd name="connsiteY122" fmla="*/ 2800316 h 2803644"/>
                <a:gd name="connsiteX123" fmla="*/ 630699 w 649629"/>
                <a:gd name="connsiteY123" fmla="*/ 0 h 2803644"/>
                <a:gd name="connsiteX0" fmla="*/ 627988 w 646918"/>
                <a:gd name="connsiteY0" fmla="*/ 0 h 2803644"/>
                <a:gd name="connsiteX1" fmla="*/ 585785 w 646918"/>
                <a:gd name="connsiteY1" fmla="*/ 78377 h 2803644"/>
                <a:gd name="connsiteX2" fmla="*/ 581766 w 646918"/>
                <a:gd name="connsiteY2" fmla="*/ 84406 h 2803644"/>
                <a:gd name="connsiteX3" fmla="*/ 543582 w 646918"/>
                <a:gd name="connsiteY3" fmla="*/ 176851 h 2803644"/>
                <a:gd name="connsiteX4" fmla="*/ 539563 w 646918"/>
                <a:gd name="connsiteY4" fmla="*/ 188909 h 2803644"/>
                <a:gd name="connsiteX5" fmla="*/ 537553 w 646918"/>
                <a:gd name="connsiteY5" fmla="*/ 194938 h 2803644"/>
                <a:gd name="connsiteX6" fmla="*/ 529514 w 646918"/>
                <a:gd name="connsiteY6" fmla="*/ 213025 h 2803644"/>
                <a:gd name="connsiteX7" fmla="*/ 525495 w 646918"/>
                <a:gd name="connsiteY7" fmla="*/ 225083 h 2803644"/>
                <a:gd name="connsiteX8" fmla="*/ 523485 w 646918"/>
                <a:gd name="connsiteY8" fmla="*/ 231112 h 2803644"/>
                <a:gd name="connsiteX9" fmla="*/ 519466 w 646918"/>
                <a:gd name="connsiteY9" fmla="*/ 237141 h 2803644"/>
                <a:gd name="connsiteX10" fmla="*/ 511427 w 646918"/>
                <a:gd name="connsiteY10" fmla="*/ 253218 h 2803644"/>
                <a:gd name="connsiteX11" fmla="*/ 505398 w 646918"/>
                <a:gd name="connsiteY11" fmla="*/ 263266 h 2803644"/>
                <a:gd name="connsiteX12" fmla="*/ 503389 w 646918"/>
                <a:gd name="connsiteY12" fmla="*/ 269295 h 2803644"/>
                <a:gd name="connsiteX13" fmla="*/ 495350 w 646918"/>
                <a:gd name="connsiteY13" fmla="*/ 279344 h 2803644"/>
                <a:gd name="connsiteX14" fmla="*/ 491331 w 646918"/>
                <a:gd name="connsiteY14" fmla="*/ 291402 h 2803644"/>
                <a:gd name="connsiteX15" fmla="*/ 487311 w 646918"/>
                <a:gd name="connsiteY15" fmla="*/ 303460 h 2803644"/>
                <a:gd name="connsiteX16" fmla="*/ 483292 w 646918"/>
                <a:gd name="connsiteY16" fmla="*/ 315518 h 2803644"/>
                <a:gd name="connsiteX17" fmla="*/ 475253 w 646918"/>
                <a:gd name="connsiteY17" fmla="*/ 327576 h 2803644"/>
                <a:gd name="connsiteX18" fmla="*/ 469224 w 646918"/>
                <a:gd name="connsiteY18" fmla="*/ 339634 h 2803644"/>
                <a:gd name="connsiteX19" fmla="*/ 463195 w 646918"/>
                <a:gd name="connsiteY19" fmla="*/ 351692 h 2803644"/>
                <a:gd name="connsiteX20" fmla="*/ 457166 w 646918"/>
                <a:gd name="connsiteY20" fmla="*/ 369779 h 2803644"/>
                <a:gd name="connsiteX21" fmla="*/ 455157 w 646918"/>
                <a:gd name="connsiteY21" fmla="*/ 375808 h 2803644"/>
                <a:gd name="connsiteX22" fmla="*/ 449128 w 646918"/>
                <a:gd name="connsiteY22" fmla="*/ 397914 h 2803644"/>
                <a:gd name="connsiteX23" fmla="*/ 445108 w 646918"/>
                <a:gd name="connsiteY23" fmla="*/ 409972 h 2803644"/>
                <a:gd name="connsiteX24" fmla="*/ 443099 w 646918"/>
                <a:gd name="connsiteY24" fmla="*/ 416001 h 2803644"/>
                <a:gd name="connsiteX25" fmla="*/ 439079 w 646918"/>
                <a:gd name="connsiteY25" fmla="*/ 420021 h 2803644"/>
                <a:gd name="connsiteX26" fmla="*/ 433050 w 646918"/>
                <a:gd name="connsiteY26" fmla="*/ 438108 h 2803644"/>
                <a:gd name="connsiteX27" fmla="*/ 431041 w 646918"/>
                <a:gd name="connsiteY27" fmla="*/ 444137 h 2803644"/>
                <a:gd name="connsiteX28" fmla="*/ 427021 w 646918"/>
                <a:gd name="connsiteY28" fmla="*/ 450166 h 2803644"/>
                <a:gd name="connsiteX29" fmla="*/ 423002 w 646918"/>
                <a:gd name="connsiteY29" fmla="*/ 462224 h 2803644"/>
                <a:gd name="connsiteX30" fmla="*/ 418983 w 646918"/>
                <a:gd name="connsiteY30" fmla="*/ 476291 h 2803644"/>
                <a:gd name="connsiteX31" fmla="*/ 414963 w 646918"/>
                <a:gd name="connsiteY31" fmla="*/ 482320 h 2803644"/>
                <a:gd name="connsiteX32" fmla="*/ 412954 w 646918"/>
                <a:gd name="connsiteY32" fmla="*/ 488349 h 2803644"/>
                <a:gd name="connsiteX33" fmla="*/ 408934 w 646918"/>
                <a:gd name="connsiteY33" fmla="*/ 492369 h 2803644"/>
                <a:gd name="connsiteX34" fmla="*/ 404915 w 646918"/>
                <a:gd name="connsiteY34" fmla="*/ 504427 h 2803644"/>
                <a:gd name="connsiteX35" fmla="*/ 396876 w 646918"/>
                <a:gd name="connsiteY35" fmla="*/ 516485 h 2803644"/>
                <a:gd name="connsiteX36" fmla="*/ 390847 w 646918"/>
                <a:gd name="connsiteY36" fmla="*/ 526533 h 2803644"/>
                <a:gd name="connsiteX37" fmla="*/ 388838 w 646918"/>
                <a:gd name="connsiteY37" fmla="*/ 532562 h 2803644"/>
                <a:gd name="connsiteX38" fmla="*/ 380799 w 646918"/>
                <a:gd name="connsiteY38" fmla="*/ 544620 h 2803644"/>
                <a:gd name="connsiteX39" fmla="*/ 372760 w 646918"/>
                <a:gd name="connsiteY39" fmla="*/ 572756 h 2803644"/>
                <a:gd name="connsiteX40" fmla="*/ 368741 w 646918"/>
                <a:gd name="connsiteY40" fmla="*/ 578785 h 2803644"/>
                <a:gd name="connsiteX41" fmla="*/ 364721 w 646918"/>
                <a:gd name="connsiteY41" fmla="*/ 590843 h 2803644"/>
                <a:gd name="connsiteX42" fmla="*/ 356683 w 646918"/>
                <a:gd name="connsiteY42" fmla="*/ 602901 h 2803644"/>
                <a:gd name="connsiteX43" fmla="*/ 352663 w 646918"/>
                <a:gd name="connsiteY43" fmla="*/ 608930 h 2803644"/>
                <a:gd name="connsiteX44" fmla="*/ 344625 w 646918"/>
                <a:gd name="connsiteY44" fmla="*/ 627017 h 2803644"/>
                <a:gd name="connsiteX45" fmla="*/ 342615 w 646918"/>
                <a:gd name="connsiteY45" fmla="*/ 635055 h 2803644"/>
                <a:gd name="connsiteX46" fmla="*/ 336586 w 646918"/>
                <a:gd name="connsiteY46" fmla="*/ 653142 h 2803644"/>
                <a:gd name="connsiteX47" fmla="*/ 334576 w 646918"/>
                <a:gd name="connsiteY47" fmla="*/ 659171 h 2803644"/>
                <a:gd name="connsiteX48" fmla="*/ 332567 w 646918"/>
                <a:gd name="connsiteY48" fmla="*/ 665200 h 2803644"/>
                <a:gd name="connsiteX49" fmla="*/ 328547 w 646918"/>
                <a:gd name="connsiteY49" fmla="*/ 671229 h 2803644"/>
                <a:gd name="connsiteX50" fmla="*/ 326538 w 646918"/>
                <a:gd name="connsiteY50" fmla="*/ 677258 h 2803644"/>
                <a:gd name="connsiteX51" fmla="*/ 322518 w 646918"/>
                <a:gd name="connsiteY51" fmla="*/ 681278 h 2803644"/>
                <a:gd name="connsiteX52" fmla="*/ 318499 w 646918"/>
                <a:gd name="connsiteY52" fmla="*/ 687307 h 2803644"/>
                <a:gd name="connsiteX53" fmla="*/ 316489 w 646918"/>
                <a:gd name="connsiteY53" fmla="*/ 693336 h 2803644"/>
                <a:gd name="connsiteX54" fmla="*/ 312470 w 646918"/>
                <a:gd name="connsiteY54" fmla="*/ 699365 h 2803644"/>
                <a:gd name="connsiteX55" fmla="*/ 304431 w 646918"/>
                <a:gd name="connsiteY55" fmla="*/ 717452 h 2803644"/>
                <a:gd name="connsiteX56" fmla="*/ 298402 w 646918"/>
                <a:gd name="connsiteY56" fmla="*/ 737549 h 2803644"/>
                <a:gd name="connsiteX57" fmla="*/ 296393 w 646918"/>
                <a:gd name="connsiteY57" fmla="*/ 743578 h 2803644"/>
                <a:gd name="connsiteX58" fmla="*/ 292373 w 646918"/>
                <a:gd name="connsiteY58" fmla="*/ 749607 h 2803644"/>
                <a:gd name="connsiteX59" fmla="*/ 284335 w 646918"/>
                <a:gd name="connsiteY59" fmla="*/ 773723 h 2803644"/>
                <a:gd name="connsiteX60" fmla="*/ 282325 w 646918"/>
                <a:gd name="connsiteY60" fmla="*/ 779752 h 2803644"/>
                <a:gd name="connsiteX61" fmla="*/ 280315 w 646918"/>
                <a:gd name="connsiteY61" fmla="*/ 785781 h 2803644"/>
                <a:gd name="connsiteX62" fmla="*/ 276296 w 646918"/>
                <a:gd name="connsiteY62" fmla="*/ 799848 h 2803644"/>
                <a:gd name="connsiteX63" fmla="*/ 272277 w 646918"/>
                <a:gd name="connsiteY63" fmla="*/ 805877 h 2803644"/>
                <a:gd name="connsiteX64" fmla="*/ 266248 w 646918"/>
                <a:gd name="connsiteY64" fmla="*/ 815926 h 2803644"/>
                <a:gd name="connsiteX65" fmla="*/ 262228 w 646918"/>
                <a:gd name="connsiteY65" fmla="*/ 827984 h 2803644"/>
                <a:gd name="connsiteX66" fmla="*/ 258209 w 646918"/>
                <a:gd name="connsiteY66" fmla="*/ 834013 h 2803644"/>
                <a:gd name="connsiteX67" fmla="*/ 254190 w 646918"/>
                <a:gd name="connsiteY67" fmla="*/ 846071 h 2803644"/>
                <a:gd name="connsiteX68" fmla="*/ 252180 w 646918"/>
                <a:gd name="connsiteY68" fmla="*/ 852100 h 2803644"/>
                <a:gd name="connsiteX69" fmla="*/ 248161 w 646918"/>
                <a:gd name="connsiteY69" fmla="*/ 858129 h 2803644"/>
                <a:gd name="connsiteX70" fmla="*/ 242132 w 646918"/>
                <a:gd name="connsiteY70" fmla="*/ 876216 h 2803644"/>
                <a:gd name="connsiteX71" fmla="*/ 240122 w 646918"/>
                <a:gd name="connsiteY71" fmla="*/ 882245 h 2803644"/>
                <a:gd name="connsiteX72" fmla="*/ 234093 w 646918"/>
                <a:gd name="connsiteY72" fmla="*/ 888274 h 2803644"/>
                <a:gd name="connsiteX73" fmla="*/ 226054 w 646918"/>
                <a:gd name="connsiteY73" fmla="*/ 906361 h 2803644"/>
                <a:gd name="connsiteX74" fmla="*/ 222035 w 646918"/>
                <a:gd name="connsiteY74" fmla="*/ 918419 h 2803644"/>
                <a:gd name="connsiteX75" fmla="*/ 218016 w 646918"/>
                <a:gd name="connsiteY75" fmla="*/ 924448 h 2803644"/>
                <a:gd name="connsiteX76" fmla="*/ 213996 w 646918"/>
                <a:gd name="connsiteY76" fmla="*/ 936506 h 2803644"/>
                <a:gd name="connsiteX77" fmla="*/ 207967 w 646918"/>
                <a:gd name="connsiteY77" fmla="*/ 948564 h 2803644"/>
                <a:gd name="connsiteX78" fmla="*/ 203948 w 646918"/>
                <a:gd name="connsiteY78" fmla="*/ 954593 h 2803644"/>
                <a:gd name="connsiteX79" fmla="*/ 199929 w 646918"/>
                <a:gd name="connsiteY79" fmla="*/ 966651 h 2803644"/>
                <a:gd name="connsiteX80" fmla="*/ 191890 w 646918"/>
                <a:gd name="connsiteY80" fmla="*/ 990767 h 2803644"/>
                <a:gd name="connsiteX81" fmla="*/ 189880 w 646918"/>
                <a:gd name="connsiteY81" fmla="*/ 996796 h 2803644"/>
                <a:gd name="connsiteX82" fmla="*/ 187871 w 646918"/>
                <a:gd name="connsiteY82" fmla="*/ 1002825 h 2803644"/>
                <a:gd name="connsiteX83" fmla="*/ 183851 w 646918"/>
                <a:gd name="connsiteY83" fmla="*/ 1006844 h 2803644"/>
                <a:gd name="connsiteX84" fmla="*/ 177822 w 646918"/>
                <a:gd name="connsiteY84" fmla="*/ 1018902 h 2803644"/>
                <a:gd name="connsiteX85" fmla="*/ 175812 w 646918"/>
                <a:gd name="connsiteY85" fmla="*/ 1024931 h 2803644"/>
                <a:gd name="connsiteX86" fmla="*/ 171793 w 646918"/>
                <a:gd name="connsiteY86" fmla="*/ 1030960 h 2803644"/>
                <a:gd name="connsiteX87" fmla="*/ 165764 w 646918"/>
                <a:gd name="connsiteY87" fmla="*/ 1041009 h 2803644"/>
                <a:gd name="connsiteX88" fmla="*/ 157725 w 646918"/>
                <a:gd name="connsiteY88" fmla="*/ 1059096 h 2803644"/>
                <a:gd name="connsiteX89" fmla="*/ 153706 w 646918"/>
                <a:gd name="connsiteY89" fmla="*/ 1073163 h 2803644"/>
                <a:gd name="connsiteX90" fmla="*/ 145667 w 646918"/>
                <a:gd name="connsiteY90" fmla="*/ 1081202 h 2803644"/>
                <a:gd name="connsiteX91" fmla="*/ 141648 w 646918"/>
                <a:gd name="connsiteY91" fmla="*/ 1087231 h 2803644"/>
                <a:gd name="connsiteX92" fmla="*/ 139638 w 646918"/>
                <a:gd name="connsiteY92" fmla="*/ 1093260 h 2803644"/>
                <a:gd name="connsiteX93" fmla="*/ 135619 w 646918"/>
                <a:gd name="connsiteY93" fmla="*/ 1097280 h 2803644"/>
                <a:gd name="connsiteX94" fmla="*/ 133609 w 646918"/>
                <a:gd name="connsiteY94" fmla="*/ 1103309 h 2803644"/>
                <a:gd name="connsiteX95" fmla="*/ 125571 w 646918"/>
                <a:gd name="connsiteY95" fmla="*/ 1115367 h 2803644"/>
                <a:gd name="connsiteX96" fmla="*/ 123561 w 646918"/>
                <a:gd name="connsiteY96" fmla="*/ 1121396 h 2803644"/>
                <a:gd name="connsiteX97" fmla="*/ 115522 w 646918"/>
                <a:gd name="connsiteY97" fmla="*/ 1133454 h 2803644"/>
                <a:gd name="connsiteX98" fmla="*/ 107484 w 646918"/>
                <a:gd name="connsiteY98" fmla="*/ 1157570 h 2803644"/>
                <a:gd name="connsiteX99" fmla="*/ 105474 w 646918"/>
                <a:gd name="connsiteY99" fmla="*/ 1163599 h 2803644"/>
                <a:gd name="connsiteX100" fmla="*/ 103464 w 646918"/>
                <a:gd name="connsiteY100" fmla="*/ 1169628 h 2803644"/>
                <a:gd name="connsiteX101" fmla="*/ 95426 w 646918"/>
                <a:gd name="connsiteY101" fmla="*/ 1181686 h 2803644"/>
                <a:gd name="connsiteX102" fmla="*/ 91406 w 646918"/>
                <a:gd name="connsiteY102" fmla="*/ 1193744 h 2803644"/>
                <a:gd name="connsiteX103" fmla="*/ 87387 w 646918"/>
                <a:gd name="connsiteY103" fmla="*/ 1199773 h 2803644"/>
                <a:gd name="connsiteX104" fmla="*/ 85377 w 646918"/>
                <a:gd name="connsiteY104" fmla="*/ 1205802 h 2803644"/>
                <a:gd name="connsiteX105" fmla="*/ 81358 w 646918"/>
                <a:gd name="connsiteY105" fmla="*/ 1211831 h 2803644"/>
                <a:gd name="connsiteX106" fmla="*/ 73319 w 646918"/>
                <a:gd name="connsiteY106" fmla="*/ 1229918 h 2803644"/>
                <a:gd name="connsiteX107" fmla="*/ 69300 w 646918"/>
                <a:gd name="connsiteY107" fmla="*/ 1241976 h 2803644"/>
                <a:gd name="connsiteX108" fmla="*/ 67290 w 646918"/>
                <a:gd name="connsiteY108" fmla="*/ 1248005 h 2803644"/>
                <a:gd name="connsiteX109" fmla="*/ 55232 w 646918"/>
                <a:gd name="connsiteY109" fmla="*/ 1264082 h 2803644"/>
                <a:gd name="connsiteX110" fmla="*/ 51213 w 646918"/>
                <a:gd name="connsiteY110" fmla="*/ 1276140 h 2803644"/>
                <a:gd name="connsiteX111" fmla="*/ 49203 w 646918"/>
                <a:gd name="connsiteY111" fmla="*/ 1282169 h 2803644"/>
                <a:gd name="connsiteX112" fmla="*/ 45184 w 646918"/>
                <a:gd name="connsiteY112" fmla="*/ 1288198 h 2803644"/>
                <a:gd name="connsiteX113" fmla="*/ 39155 w 646918"/>
                <a:gd name="connsiteY113" fmla="*/ 1298247 h 2803644"/>
                <a:gd name="connsiteX114" fmla="*/ 33126 w 646918"/>
                <a:gd name="connsiteY114" fmla="*/ 1310305 h 2803644"/>
                <a:gd name="connsiteX115" fmla="*/ 29107 w 646918"/>
                <a:gd name="connsiteY115" fmla="*/ 1322363 h 2803644"/>
                <a:gd name="connsiteX116" fmla="*/ 27097 w 646918"/>
                <a:gd name="connsiteY116" fmla="*/ 1328392 h 2803644"/>
                <a:gd name="connsiteX117" fmla="*/ 21068 w 646918"/>
                <a:gd name="connsiteY117" fmla="*/ 1346479 h 2803644"/>
                <a:gd name="connsiteX118" fmla="*/ 19058 w 646918"/>
                <a:gd name="connsiteY118" fmla="*/ 1352508 h 2803644"/>
                <a:gd name="connsiteX119" fmla="*/ 15039 w 646918"/>
                <a:gd name="connsiteY119" fmla="*/ 1358537 h 2803644"/>
                <a:gd name="connsiteX120" fmla="*/ 231637 w 646918"/>
                <a:gd name="connsiteY120" fmla="*/ 2803644 h 2803644"/>
                <a:gd name="connsiteX121" fmla="*/ 646918 w 646918"/>
                <a:gd name="connsiteY121" fmla="*/ 2800316 h 2803644"/>
                <a:gd name="connsiteX122" fmla="*/ 627988 w 646918"/>
                <a:gd name="connsiteY122" fmla="*/ 0 h 2803644"/>
                <a:gd name="connsiteX0" fmla="*/ 624166 w 643096"/>
                <a:gd name="connsiteY0" fmla="*/ 0 h 2803644"/>
                <a:gd name="connsiteX1" fmla="*/ 581963 w 643096"/>
                <a:gd name="connsiteY1" fmla="*/ 78377 h 2803644"/>
                <a:gd name="connsiteX2" fmla="*/ 577944 w 643096"/>
                <a:gd name="connsiteY2" fmla="*/ 84406 h 2803644"/>
                <a:gd name="connsiteX3" fmla="*/ 539760 w 643096"/>
                <a:gd name="connsiteY3" fmla="*/ 176851 h 2803644"/>
                <a:gd name="connsiteX4" fmla="*/ 535741 w 643096"/>
                <a:gd name="connsiteY4" fmla="*/ 188909 h 2803644"/>
                <a:gd name="connsiteX5" fmla="*/ 533731 w 643096"/>
                <a:gd name="connsiteY5" fmla="*/ 194938 h 2803644"/>
                <a:gd name="connsiteX6" fmla="*/ 525692 w 643096"/>
                <a:gd name="connsiteY6" fmla="*/ 213025 h 2803644"/>
                <a:gd name="connsiteX7" fmla="*/ 521673 w 643096"/>
                <a:gd name="connsiteY7" fmla="*/ 225083 h 2803644"/>
                <a:gd name="connsiteX8" fmla="*/ 519663 w 643096"/>
                <a:gd name="connsiteY8" fmla="*/ 231112 h 2803644"/>
                <a:gd name="connsiteX9" fmla="*/ 515644 w 643096"/>
                <a:gd name="connsiteY9" fmla="*/ 237141 h 2803644"/>
                <a:gd name="connsiteX10" fmla="*/ 507605 w 643096"/>
                <a:gd name="connsiteY10" fmla="*/ 253218 h 2803644"/>
                <a:gd name="connsiteX11" fmla="*/ 501576 w 643096"/>
                <a:gd name="connsiteY11" fmla="*/ 263266 h 2803644"/>
                <a:gd name="connsiteX12" fmla="*/ 499567 w 643096"/>
                <a:gd name="connsiteY12" fmla="*/ 269295 h 2803644"/>
                <a:gd name="connsiteX13" fmla="*/ 491528 w 643096"/>
                <a:gd name="connsiteY13" fmla="*/ 279344 h 2803644"/>
                <a:gd name="connsiteX14" fmla="*/ 487509 w 643096"/>
                <a:gd name="connsiteY14" fmla="*/ 291402 h 2803644"/>
                <a:gd name="connsiteX15" fmla="*/ 483489 w 643096"/>
                <a:gd name="connsiteY15" fmla="*/ 303460 h 2803644"/>
                <a:gd name="connsiteX16" fmla="*/ 479470 w 643096"/>
                <a:gd name="connsiteY16" fmla="*/ 315518 h 2803644"/>
                <a:gd name="connsiteX17" fmla="*/ 471431 w 643096"/>
                <a:gd name="connsiteY17" fmla="*/ 327576 h 2803644"/>
                <a:gd name="connsiteX18" fmla="*/ 465402 w 643096"/>
                <a:gd name="connsiteY18" fmla="*/ 339634 h 2803644"/>
                <a:gd name="connsiteX19" fmla="*/ 459373 w 643096"/>
                <a:gd name="connsiteY19" fmla="*/ 351692 h 2803644"/>
                <a:gd name="connsiteX20" fmla="*/ 453344 w 643096"/>
                <a:gd name="connsiteY20" fmla="*/ 369779 h 2803644"/>
                <a:gd name="connsiteX21" fmla="*/ 451335 w 643096"/>
                <a:gd name="connsiteY21" fmla="*/ 375808 h 2803644"/>
                <a:gd name="connsiteX22" fmla="*/ 445306 w 643096"/>
                <a:gd name="connsiteY22" fmla="*/ 397914 h 2803644"/>
                <a:gd name="connsiteX23" fmla="*/ 441286 w 643096"/>
                <a:gd name="connsiteY23" fmla="*/ 409972 h 2803644"/>
                <a:gd name="connsiteX24" fmla="*/ 439277 w 643096"/>
                <a:gd name="connsiteY24" fmla="*/ 416001 h 2803644"/>
                <a:gd name="connsiteX25" fmla="*/ 435257 w 643096"/>
                <a:gd name="connsiteY25" fmla="*/ 420021 h 2803644"/>
                <a:gd name="connsiteX26" fmla="*/ 429228 w 643096"/>
                <a:gd name="connsiteY26" fmla="*/ 438108 h 2803644"/>
                <a:gd name="connsiteX27" fmla="*/ 427219 w 643096"/>
                <a:gd name="connsiteY27" fmla="*/ 444137 h 2803644"/>
                <a:gd name="connsiteX28" fmla="*/ 423199 w 643096"/>
                <a:gd name="connsiteY28" fmla="*/ 450166 h 2803644"/>
                <a:gd name="connsiteX29" fmla="*/ 419180 w 643096"/>
                <a:gd name="connsiteY29" fmla="*/ 462224 h 2803644"/>
                <a:gd name="connsiteX30" fmla="*/ 415161 w 643096"/>
                <a:gd name="connsiteY30" fmla="*/ 476291 h 2803644"/>
                <a:gd name="connsiteX31" fmla="*/ 411141 w 643096"/>
                <a:gd name="connsiteY31" fmla="*/ 482320 h 2803644"/>
                <a:gd name="connsiteX32" fmla="*/ 409132 w 643096"/>
                <a:gd name="connsiteY32" fmla="*/ 488349 h 2803644"/>
                <a:gd name="connsiteX33" fmla="*/ 405112 w 643096"/>
                <a:gd name="connsiteY33" fmla="*/ 492369 h 2803644"/>
                <a:gd name="connsiteX34" fmla="*/ 401093 w 643096"/>
                <a:gd name="connsiteY34" fmla="*/ 504427 h 2803644"/>
                <a:gd name="connsiteX35" fmla="*/ 393054 w 643096"/>
                <a:gd name="connsiteY35" fmla="*/ 516485 h 2803644"/>
                <a:gd name="connsiteX36" fmla="*/ 387025 w 643096"/>
                <a:gd name="connsiteY36" fmla="*/ 526533 h 2803644"/>
                <a:gd name="connsiteX37" fmla="*/ 385016 w 643096"/>
                <a:gd name="connsiteY37" fmla="*/ 532562 h 2803644"/>
                <a:gd name="connsiteX38" fmla="*/ 376977 w 643096"/>
                <a:gd name="connsiteY38" fmla="*/ 544620 h 2803644"/>
                <a:gd name="connsiteX39" fmla="*/ 368938 w 643096"/>
                <a:gd name="connsiteY39" fmla="*/ 572756 h 2803644"/>
                <a:gd name="connsiteX40" fmla="*/ 364919 w 643096"/>
                <a:gd name="connsiteY40" fmla="*/ 578785 h 2803644"/>
                <a:gd name="connsiteX41" fmla="*/ 360899 w 643096"/>
                <a:gd name="connsiteY41" fmla="*/ 590843 h 2803644"/>
                <a:gd name="connsiteX42" fmla="*/ 352861 w 643096"/>
                <a:gd name="connsiteY42" fmla="*/ 602901 h 2803644"/>
                <a:gd name="connsiteX43" fmla="*/ 348841 w 643096"/>
                <a:gd name="connsiteY43" fmla="*/ 608930 h 2803644"/>
                <a:gd name="connsiteX44" fmla="*/ 340803 w 643096"/>
                <a:gd name="connsiteY44" fmla="*/ 627017 h 2803644"/>
                <a:gd name="connsiteX45" fmla="*/ 338793 w 643096"/>
                <a:gd name="connsiteY45" fmla="*/ 635055 h 2803644"/>
                <a:gd name="connsiteX46" fmla="*/ 332764 w 643096"/>
                <a:gd name="connsiteY46" fmla="*/ 653142 h 2803644"/>
                <a:gd name="connsiteX47" fmla="*/ 330754 w 643096"/>
                <a:gd name="connsiteY47" fmla="*/ 659171 h 2803644"/>
                <a:gd name="connsiteX48" fmla="*/ 328745 w 643096"/>
                <a:gd name="connsiteY48" fmla="*/ 665200 h 2803644"/>
                <a:gd name="connsiteX49" fmla="*/ 324725 w 643096"/>
                <a:gd name="connsiteY49" fmla="*/ 671229 h 2803644"/>
                <a:gd name="connsiteX50" fmla="*/ 322716 w 643096"/>
                <a:gd name="connsiteY50" fmla="*/ 677258 h 2803644"/>
                <a:gd name="connsiteX51" fmla="*/ 318696 w 643096"/>
                <a:gd name="connsiteY51" fmla="*/ 681278 h 2803644"/>
                <a:gd name="connsiteX52" fmla="*/ 314677 w 643096"/>
                <a:gd name="connsiteY52" fmla="*/ 687307 h 2803644"/>
                <a:gd name="connsiteX53" fmla="*/ 312667 w 643096"/>
                <a:gd name="connsiteY53" fmla="*/ 693336 h 2803644"/>
                <a:gd name="connsiteX54" fmla="*/ 308648 w 643096"/>
                <a:gd name="connsiteY54" fmla="*/ 699365 h 2803644"/>
                <a:gd name="connsiteX55" fmla="*/ 300609 w 643096"/>
                <a:gd name="connsiteY55" fmla="*/ 717452 h 2803644"/>
                <a:gd name="connsiteX56" fmla="*/ 294580 w 643096"/>
                <a:gd name="connsiteY56" fmla="*/ 737549 h 2803644"/>
                <a:gd name="connsiteX57" fmla="*/ 292571 w 643096"/>
                <a:gd name="connsiteY57" fmla="*/ 743578 h 2803644"/>
                <a:gd name="connsiteX58" fmla="*/ 288551 w 643096"/>
                <a:gd name="connsiteY58" fmla="*/ 749607 h 2803644"/>
                <a:gd name="connsiteX59" fmla="*/ 280513 w 643096"/>
                <a:gd name="connsiteY59" fmla="*/ 773723 h 2803644"/>
                <a:gd name="connsiteX60" fmla="*/ 278503 w 643096"/>
                <a:gd name="connsiteY60" fmla="*/ 779752 h 2803644"/>
                <a:gd name="connsiteX61" fmla="*/ 276493 w 643096"/>
                <a:gd name="connsiteY61" fmla="*/ 785781 h 2803644"/>
                <a:gd name="connsiteX62" fmla="*/ 272474 w 643096"/>
                <a:gd name="connsiteY62" fmla="*/ 799848 h 2803644"/>
                <a:gd name="connsiteX63" fmla="*/ 268455 w 643096"/>
                <a:gd name="connsiteY63" fmla="*/ 805877 h 2803644"/>
                <a:gd name="connsiteX64" fmla="*/ 262426 w 643096"/>
                <a:gd name="connsiteY64" fmla="*/ 815926 h 2803644"/>
                <a:gd name="connsiteX65" fmla="*/ 258406 w 643096"/>
                <a:gd name="connsiteY65" fmla="*/ 827984 h 2803644"/>
                <a:gd name="connsiteX66" fmla="*/ 254387 w 643096"/>
                <a:gd name="connsiteY66" fmla="*/ 834013 h 2803644"/>
                <a:gd name="connsiteX67" fmla="*/ 250368 w 643096"/>
                <a:gd name="connsiteY67" fmla="*/ 846071 h 2803644"/>
                <a:gd name="connsiteX68" fmla="*/ 248358 w 643096"/>
                <a:gd name="connsiteY68" fmla="*/ 852100 h 2803644"/>
                <a:gd name="connsiteX69" fmla="*/ 244339 w 643096"/>
                <a:gd name="connsiteY69" fmla="*/ 858129 h 2803644"/>
                <a:gd name="connsiteX70" fmla="*/ 238310 w 643096"/>
                <a:gd name="connsiteY70" fmla="*/ 876216 h 2803644"/>
                <a:gd name="connsiteX71" fmla="*/ 236300 w 643096"/>
                <a:gd name="connsiteY71" fmla="*/ 882245 h 2803644"/>
                <a:gd name="connsiteX72" fmla="*/ 230271 w 643096"/>
                <a:gd name="connsiteY72" fmla="*/ 888274 h 2803644"/>
                <a:gd name="connsiteX73" fmla="*/ 222232 w 643096"/>
                <a:gd name="connsiteY73" fmla="*/ 906361 h 2803644"/>
                <a:gd name="connsiteX74" fmla="*/ 218213 w 643096"/>
                <a:gd name="connsiteY74" fmla="*/ 918419 h 2803644"/>
                <a:gd name="connsiteX75" fmla="*/ 214194 w 643096"/>
                <a:gd name="connsiteY75" fmla="*/ 924448 h 2803644"/>
                <a:gd name="connsiteX76" fmla="*/ 210174 w 643096"/>
                <a:gd name="connsiteY76" fmla="*/ 936506 h 2803644"/>
                <a:gd name="connsiteX77" fmla="*/ 204145 w 643096"/>
                <a:gd name="connsiteY77" fmla="*/ 948564 h 2803644"/>
                <a:gd name="connsiteX78" fmla="*/ 200126 w 643096"/>
                <a:gd name="connsiteY78" fmla="*/ 954593 h 2803644"/>
                <a:gd name="connsiteX79" fmla="*/ 196107 w 643096"/>
                <a:gd name="connsiteY79" fmla="*/ 966651 h 2803644"/>
                <a:gd name="connsiteX80" fmla="*/ 188068 w 643096"/>
                <a:gd name="connsiteY80" fmla="*/ 990767 h 2803644"/>
                <a:gd name="connsiteX81" fmla="*/ 186058 w 643096"/>
                <a:gd name="connsiteY81" fmla="*/ 996796 h 2803644"/>
                <a:gd name="connsiteX82" fmla="*/ 184049 w 643096"/>
                <a:gd name="connsiteY82" fmla="*/ 1002825 h 2803644"/>
                <a:gd name="connsiteX83" fmla="*/ 180029 w 643096"/>
                <a:gd name="connsiteY83" fmla="*/ 1006844 h 2803644"/>
                <a:gd name="connsiteX84" fmla="*/ 174000 w 643096"/>
                <a:gd name="connsiteY84" fmla="*/ 1018902 h 2803644"/>
                <a:gd name="connsiteX85" fmla="*/ 171990 w 643096"/>
                <a:gd name="connsiteY85" fmla="*/ 1024931 h 2803644"/>
                <a:gd name="connsiteX86" fmla="*/ 167971 w 643096"/>
                <a:gd name="connsiteY86" fmla="*/ 1030960 h 2803644"/>
                <a:gd name="connsiteX87" fmla="*/ 161942 w 643096"/>
                <a:gd name="connsiteY87" fmla="*/ 1041009 h 2803644"/>
                <a:gd name="connsiteX88" fmla="*/ 153903 w 643096"/>
                <a:gd name="connsiteY88" fmla="*/ 1059096 h 2803644"/>
                <a:gd name="connsiteX89" fmla="*/ 149884 w 643096"/>
                <a:gd name="connsiteY89" fmla="*/ 1073163 h 2803644"/>
                <a:gd name="connsiteX90" fmla="*/ 141845 w 643096"/>
                <a:gd name="connsiteY90" fmla="*/ 1081202 h 2803644"/>
                <a:gd name="connsiteX91" fmla="*/ 137826 w 643096"/>
                <a:gd name="connsiteY91" fmla="*/ 1087231 h 2803644"/>
                <a:gd name="connsiteX92" fmla="*/ 135816 w 643096"/>
                <a:gd name="connsiteY92" fmla="*/ 1093260 h 2803644"/>
                <a:gd name="connsiteX93" fmla="*/ 131797 w 643096"/>
                <a:gd name="connsiteY93" fmla="*/ 1097280 h 2803644"/>
                <a:gd name="connsiteX94" fmla="*/ 129787 w 643096"/>
                <a:gd name="connsiteY94" fmla="*/ 1103309 h 2803644"/>
                <a:gd name="connsiteX95" fmla="*/ 121749 w 643096"/>
                <a:gd name="connsiteY95" fmla="*/ 1115367 h 2803644"/>
                <a:gd name="connsiteX96" fmla="*/ 119739 w 643096"/>
                <a:gd name="connsiteY96" fmla="*/ 1121396 h 2803644"/>
                <a:gd name="connsiteX97" fmla="*/ 111700 w 643096"/>
                <a:gd name="connsiteY97" fmla="*/ 1133454 h 2803644"/>
                <a:gd name="connsiteX98" fmla="*/ 103662 w 643096"/>
                <a:gd name="connsiteY98" fmla="*/ 1157570 h 2803644"/>
                <a:gd name="connsiteX99" fmla="*/ 101652 w 643096"/>
                <a:gd name="connsiteY99" fmla="*/ 1163599 h 2803644"/>
                <a:gd name="connsiteX100" fmla="*/ 99642 w 643096"/>
                <a:gd name="connsiteY100" fmla="*/ 1169628 h 2803644"/>
                <a:gd name="connsiteX101" fmla="*/ 91604 w 643096"/>
                <a:gd name="connsiteY101" fmla="*/ 1181686 h 2803644"/>
                <a:gd name="connsiteX102" fmla="*/ 87584 w 643096"/>
                <a:gd name="connsiteY102" fmla="*/ 1193744 h 2803644"/>
                <a:gd name="connsiteX103" fmla="*/ 83565 w 643096"/>
                <a:gd name="connsiteY103" fmla="*/ 1199773 h 2803644"/>
                <a:gd name="connsiteX104" fmla="*/ 81555 w 643096"/>
                <a:gd name="connsiteY104" fmla="*/ 1205802 h 2803644"/>
                <a:gd name="connsiteX105" fmla="*/ 77536 w 643096"/>
                <a:gd name="connsiteY105" fmla="*/ 1211831 h 2803644"/>
                <a:gd name="connsiteX106" fmla="*/ 69497 w 643096"/>
                <a:gd name="connsiteY106" fmla="*/ 1229918 h 2803644"/>
                <a:gd name="connsiteX107" fmla="*/ 65478 w 643096"/>
                <a:gd name="connsiteY107" fmla="*/ 1241976 h 2803644"/>
                <a:gd name="connsiteX108" fmla="*/ 63468 w 643096"/>
                <a:gd name="connsiteY108" fmla="*/ 1248005 h 2803644"/>
                <a:gd name="connsiteX109" fmla="*/ 51410 w 643096"/>
                <a:gd name="connsiteY109" fmla="*/ 1264082 h 2803644"/>
                <a:gd name="connsiteX110" fmla="*/ 47391 w 643096"/>
                <a:gd name="connsiteY110" fmla="*/ 1276140 h 2803644"/>
                <a:gd name="connsiteX111" fmla="*/ 45381 w 643096"/>
                <a:gd name="connsiteY111" fmla="*/ 1282169 h 2803644"/>
                <a:gd name="connsiteX112" fmla="*/ 41362 w 643096"/>
                <a:gd name="connsiteY112" fmla="*/ 1288198 h 2803644"/>
                <a:gd name="connsiteX113" fmla="*/ 35333 w 643096"/>
                <a:gd name="connsiteY113" fmla="*/ 1298247 h 2803644"/>
                <a:gd name="connsiteX114" fmla="*/ 29304 w 643096"/>
                <a:gd name="connsiteY114" fmla="*/ 1310305 h 2803644"/>
                <a:gd name="connsiteX115" fmla="*/ 25285 w 643096"/>
                <a:gd name="connsiteY115" fmla="*/ 1322363 h 2803644"/>
                <a:gd name="connsiteX116" fmla="*/ 23275 w 643096"/>
                <a:gd name="connsiteY116" fmla="*/ 1328392 h 2803644"/>
                <a:gd name="connsiteX117" fmla="*/ 17246 w 643096"/>
                <a:gd name="connsiteY117" fmla="*/ 1346479 h 2803644"/>
                <a:gd name="connsiteX118" fmla="*/ 15236 w 643096"/>
                <a:gd name="connsiteY118" fmla="*/ 1352508 h 2803644"/>
                <a:gd name="connsiteX119" fmla="*/ 227815 w 643096"/>
                <a:gd name="connsiteY119" fmla="*/ 2803644 h 2803644"/>
                <a:gd name="connsiteX120" fmla="*/ 643096 w 643096"/>
                <a:gd name="connsiteY120" fmla="*/ 2800316 h 2803644"/>
                <a:gd name="connsiteX121" fmla="*/ 624166 w 643096"/>
                <a:gd name="connsiteY121" fmla="*/ 0 h 2803644"/>
                <a:gd name="connsiteX0" fmla="*/ 606920 w 625850"/>
                <a:gd name="connsiteY0" fmla="*/ 0 h 2803644"/>
                <a:gd name="connsiteX1" fmla="*/ 564717 w 625850"/>
                <a:gd name="connsiteY1" fmla="*/ 78377 h 2803644"/>
                <a:gd name="connsiteX2" fmla="*/ 560698 w 625850"/>
                <a:gd name="connsiteY2" fmla="*/ 84406 h 2803644"/>
                <a:gd name="connsiteX3" fmla="*/ 522514 w 625850"/>
                <a:gd name="connsiteY3" fmla="*/ 176851 h 2803644"/>
                <a:gd name="connsiteX4" fmla="*/ 518495 w 625850"/>
                <a:gd name="connsiteY4" fmla="*/ 188909 h 2803644"/>
                <a:gd name="connsiteX5" fmla="*/ 516485 w 625850"/>
                <a:gd name="connsiteY5" fmla="*/ 194938 h 2803644"/>
                <a:gd name="connsiteX6" fmla="*/ 508446 w 625850"/>
                <a:gd name="connsiteY6" fmla="*/ 213025 h 2803644"/>
                <a:gd name="connsiteX7" fmla="*/ 504427 w 625850"/>
                <a:gd name="connsiteY7" fmla="*/ 225083 h 2803644"/>
                <a:gd name="connsiteX8" fmla="*/ 502417 w 625850"/>
                <a:gd name="connsiteY8" fmla="*/ 231112 h 2803644"/>
                <a:gd name="connsiteX9" fmla="*/ 498398 w 625850"/>
                <a:gd name="connsiteY9" fmla="*/ 237141 h 2803644"/>
                <a:gd name="connsiteX10" fmla="*/ 490359 w 625850"/>
                <a:gd name="connsiteY10" fmla="*/ 253218 h 2803644"/>
                <a:gd name="connsiteX11" fmla="*/ 484330 w 625850"/>
                <a:gd name="connsiteY11" fmla="*/ 263266 h 2803644"/>
                <a:gd name="connsiteX12" fmla="*/ 482321 w 625850"/>
                <a:gd name="connsiteY12" fmla="*/ 269295 h 2803644"/>
                <a:gd name="connsiteX13" fmla="*/ 474282 w 625850"/>
                <a:gd name="connsiteY13" fmla="*/ 279344 h 2803644"/>
                <a:gd name="connsiteX14" fmla="*/ 470263 w 625850"/>
                <a:gd name="connsiteY14" fmla="*/ 291402 h 2803644"/>
                <a:gd name="connsiteX15" fmla="*/ 466243 w 625850"/>
                <a:gd name="connsiteY15" fmla="*/ 303460 h 2803644"/>
                <a:gd name="connsiteX16" fmla="*/ 462224 w 625850"/>
                <a:gd name="connsiteY16" fmla="*/ 315518 h 2803644"/>
                <a:gd name="connsiteX17" fmla="*/ 454185 w 625850"/>
                <a:gd name="connsiteY17" fmla="*/ 327576 h 2803644"/>
                <a:gd name="connsiteX18" fmla="*/ 448156 w 625850"/>
                <a:gd name="connsiteY18" fmla="*/ 339634 h 2803644"/>
                <a:gd name="connsiteX19" fmla="*/ 442127 w 625850"/>
                <a:gd name="connsiteY19" fmla="*/ 351692 h 2803644"/>
                <a:gd name="connsiteX20" fmla="*/ 436098 w 625850"/>
                <a:gd name="connsiteY20" fmla="*/ 369779 h 2803644"/>
                <a:gd name="connsiteX21" fmla="*/ 434089 w 625850"/>
                <a:gd name="connsiteY21" fmla="*/ 375808 h 2803644"/>
                <a:gd name="connsiteX22" fmla="*/ 428060 w 625850"/>
                <a:gd name="connsiteY22" fmla="*/ 397914 h 2803644"/>
                <a:gd name="connsiteX23" fmla="*/ 424040 w 625850"/>
                <a:gd name="connsiteY23" fmla="*/ 409972 h 2803644"/>
                <a:gd name="connsiteX24" fmla="*/ 422031 w 625850"/>
                <a:gd name="connsiteY24" fmla="*/ 416001 h 2803644"/>
                <a:gd name="connsiteX25" fmla="*/ 418011 w 625850"/>
                <a:gd name="connsiteY25" fmla="*/ 420021 h 2803644"/>
                <a:gd name="connsiteX26" fmla="*/ 411982 w 625850"/>
                <a:gd name="connsiteY26" fmla="*/ 438108 h 2803644"/>
                <a:gd name="connsiteX27" fmla="*/ 409973 w 625850"/>
                <a:gd name="connsiteY27" fmla="*/ 444137 h 2803644"/>
                <a:gd name="connsiteX28" fmla="*/ 405953 w 625850"/>
                <a:gd name="connsiteY28" fmla="*/ 450166 h 2803644"/>
                <a:gd name="connsiteX29" fmla="*/ 401934 w 625850"/>
                <a:gd name="connsiteY29" fmla="*/ 462224 h 2803644"/>
                <a:gd name="connsiteX30" fmla="*/ 397915 w 625850"/>
                <a:gd name="connsiteY30" fmla="*/ 476291 h 2803644"/>
                <a:gd name="connsiteX31" fmla="*/ 393895 w 625850"/>
                <a:gd name="connsiteY31" fmla="*/ 482320 h 2803644"/>
                <a:gd name="connsiteX32" fmla="*/ 391886 w 625850"/>
                <a:gd name="connsiteY32" fmla="*/ 488349 h 2803644"/>
                <a:gd name="connsiteX33" fmla="*/ 387866 w 625850"/>
                <a:gd name="connsiteY33" fmla="*/ 492369 h 2803644"/>
                <a:gd name="connsiteX34" fmla="*/ 383847 w 625850"/>
                <a:gd name="connsiteY34" fmla="*/ 504427 h 2803644"/>
                <a:gd name="connsiteX35" fmla="*/ 375808 w 625850"/>
                <a:gd name="connsiteY35" fmla="*/ 516485 h 2803644"/>
                <a:gd name="connsiteX36" fmla="*/ 369779 w 625850"/>
                <a:gd name="connsiteY36" fmla="*/ 526533 h 2803644"/>
                <a:gd name="connsiteX37" fmla="*/ 367770 w 625850"/>
                <a:gd name="connsiteY37" fmla="*/ 532562 h 2803644"/>
                <a:gd name="connsiteX38" fmla="*/ 359731 w 625850"/>
                <a:gd name="connsiteY38" fmla="*/ 544620 h 2803644"/>
                <a:gd name="connsiteX39" fmla="*/ 351692 w 625850"/>
                <a:gd name="connsiteY39" fmla="*/ 572756 h 2803644"/>
                <a:gd name="connsiteX40" fmla="*/ 347673 w 625850"/>
                <a:gd name="connsiteY40" fmla="*/ 578785 h 2803644"/>
                <a:gd name="connsiteX41" fmla="*/ 343653 w 625850"/>
                <a:gd name="connsiteY41" fmla="*/ 590843 h 2803644"/>
                <a:gd name="connsiteX42" fmla="*/ 335615 w 625850"/>
                <a:gd name="connsiteY42" fmla="*/ 602901 h 2803644"/>
                <a:gd name="connsiteX43" fmla="*/ 331595 w 625850"/>
                <a:gd name="connsiteY43" fmla="*/ 608930 h 2803644"/>
                <a:gd name="connsiteX44" fmla="*/ 323557 w 625850"/>
                <a:gd name="connsiteY44" fmla="*/ 627017 h 2803644"/>
                <a:gd name="connsiteX45" fmla="*/ 321547 w 625850"/>
                <a:gd name="connsiteY45" fmla="*/ 635055 h 2803644"/>
                <a:gd name="connsiteX46" fmla="*/ 315518 w 625850"/>
                <a:gd name="connsiteY46" fmla="*/ 653142 h 2803644"/>
                <a:gd name="connsiteX47" fmla="*/ 313508 w 625850"/>
                <a:gd name="connsiteY47" fmla="*/ 659171 h 2803644"/>
                <a:gd name="connsiteX48" fmla="*/ 311499 w 625850"/>
                <a:gd name="connsiteY48" fmla="*/ 665200 h 2803644"/>
                <a:gd name="connsiteX49" fmla="*/ 307479 w 625850"/>
                <a:gd name="connsiteY49" fmla="*/ 671229 h 2803644"/>
                <a:gd name="connsiteX50" fmla="*/ 305470 w 625850"/>
                <a:gd name="connsiteY50" fmla="*/ 677258 h 2803644"/>
                <a:gd name="connsiteX51" fmla="*/ 301450 w 625850"/>
                <a:gd name="connsiteY51" fmla="*/ 681278 h 2803644"/>
                <a:gd name="connsiteX52" fmla="*/ 297431 w 625850"/>
                <a:gd name="connsiteY52" fmla="*/ 687307 h 2803644"/>
                <a:gd name="connsiteX53" fmla="*/ 295421 w 625850"/>
                <a:gd name="connsiteY53" fmla="*/ 693336 h 2803644"/>
                <a:gd name="connsiteX54" fmla="*/ 291402 w 625850"/>
                <a:gd name="connsiteY54" fmla="*/ 699365 h 2803644"/>
                <a:gd name="connsiteX55" fmla="*/ 283363 w 625850"/>
                <a:gd name="connsiteY55" fmla="*/ 717452 h 2803644"/>
                <a:gd name="connsiteX56" fmla="*/ 277334 w 625850"/>
                <a:gd name="connsiteY56" fmla="*/ 737549 h 2803644"/>
                <a:gd name="connsiteX57" fmla="*/ 275325 w 625850"/>
                <a:gd name="connsiteY57" fmla="*/ 743578 h 2803644"/>
                <a:gd name="connsiteX58" fmla="*/ 271305 w 625850"/>
                <a:gd name="connsiteY58" fmla="*/ 749607 h 2803644"/>
                <a:gd name="connsiteX59" fmla="*/ 263267 w 625850"/>
                <a:gd name="connsiteY59" fmla="*/ 773723 h 2803644"/>
                <a:gd name="connsiteX60" fmla="*/ 261257 w 625850"/>
                <a:gd name="connsiteY60" fmla="*/ 779752 h 2803644"/>
                <a:gd name="connsiteX61" fmla="*/ 259247 w 625850"/>
                <a:gd name="connsiteY61" fmla="*/ 785781 h 2803644"/>
                <a:gd name="connsiteX62" fmla="*/ 255228 w 625850"/>
                <a:gd name="connsiteY62" fmla="*/ 799848 h 2803644"/>
                <a:gd name="connsiteX63" fmla="*/ 251209 w 625850"/>
                <a:gd name="connsiteY63" fmla="*/ 805877 h 2803644"/>
                <a:gd name="connsiteX64" fmla="*/ 245180 w 625850"/>
                <a:gd name="connsiteY64" fmla="*/ 815926 h 2803644"/>
                <a:gd name="connsiteX65" fmla="*/ 241160 w 625850"/>
                <a:gd name="connsiteY65" fmla="*/ 827984 h 2803644"/>
                <a:gd name="connsiteX66" fmla="*/ 237141 w 625850"/>
                <a:gd name="connsiteY66" fmla="*/ 834013 h 2803644"/>
                <a:gd name="connsiteX67" fmla="*/ 233122 w 625850"/>
                <a:gd name="connsiteY67" fmla="*/ 846071 h 2803644"/>
                <a:gd name="connsiteX68" fmla="*/ 231112 w 625850"/>
                <a:gd name="connsiteY68" fmla="*/ 852100 h 2803644"/>
                <a:gd name="connsiteX69" fmla="*/ 227093 w 625850"/>
                <a:gd name="connsiteY69" fmla="*/ 858129 h 2803644"/>
                <a:gd name="connsiteX70" fmla="*/ 221064 w 625850"/>
                <a:gd name="connsiteY70" fmla="*/ 876216 h 2803644"/>
                <a:gd name="connsiteX71" fmla="*/ 219054 w 625850"/>
                <a:gd name="connsiteY71" fmla="*/ 882245 h 2803644"/>
                <a:gd name="connsiteX72" fmla="*/ 213025 w 625850"/>
                <a:gd name="connsiteY72" fmla="*/ 888274 h 2803644"/>
                <a:gd name="connsiteX73" fmla="*/ 204986 w 625850"/>
                <a:gd name="connsiteY73" fmla="*/ 906361 h 2803644"/>
                <a:gd name="connsiteX74" fmla="*/ 200967 w 625850"/>
                <a:gd name="connsiteY74" fmla="*/ 918419 h 2803644"/>
                <a:gd name="connsiteX75" fmla="*/ 196948 w 625850"/>
                <a:gd name="connsiteY75" fmla="*/ 924448 h 2803644"/>
                <a:gd name="connsiteX76" fmla="*/ 192928 w 625850"/>
                <a:gd name="connsiteY76" fmla="*/ 936506 h 2803644"/>
                <a:gd name="connsiteX77" fmla="*/ 186899 w 625850"/>
                <a:gd name="connsiteY77" fmla="*/ 948564 h 2803644"/>
                <a:gd name="connsiteX78" fmla="*/ 182880 w 625850"/>
                <a:gd name="connsiteY78" fmla="*/ 954593 h 2803644"/>
                <a:gd name="connsiteX79" fmla="*/ 178861 w 625850"/>
                <a:gd name="connsiteY79" fmla="*/ 966651 h 2803644"/>
                <a:gd name="connsiteX80" fmla="*/ 170822 w 625850"/>
                <a:gd name="connsiteY80" fmla="*/ 990767 h 2803644"/>
                <a:gd name="connsiteX81" fmla="*/ 168812 w 625850"/>
                <a:gd name="connsiteY81" fmla="*/ 996796 h 2803644"/>
                <a:gd name="connsiteX82" fmla="*/ 166803 w 625850"/>
                <a:gd name="connsiteY82" fmla="*/ 1002825 h 2803644"/>
                <a:gd name="connsiteX83" fmla="*/ 162783 w 625850"/>
                <a:gd name="connsiteY83" fmla="*/ 1006844 h 2803644"/>
                <a:gd name="connsiteX84" fmla="*/ 156754 w 625850"/>
                <a:gd name="connsiteY84" fmla="*/ 1018902 h 2803644"/>
                <a:gd name="connsiteX85" fmla="*/ 154744 w 625850"/>
                <a:gd name="connsiteY85" fmla="*/ 1024931 h 2803644"/>
                <a:gd name="connsiteX86" fmla="*/ 150725 w 625850"/>
                <a:gd name="connsiteY86" fmla="*/ 1030960 h 2803644"/>
                <a:gd name="connsiteX87" fmla="*/ 144696 w 625850"/>
                <a:gd name="connsiteY87" fmla="*/ 1041009 h 2803644"/>
                <a:gd name="connsiteX88" fmla="*/ 136657 w 625850"/>
                <a:gd name="connsiteY88" fmla="*/ 1059096 h 2803644"/>
                <a:gd name="connsiteX89" fmla="*/ 132638 w 625850"/>
                <a:gd name="connsiteY89" fmla="*/ 1073163 h 2803644"/>
                <a:gd name="connsiteX90" fmla="*/ 124599 w 625850"/>
                <a:gd name="connsiteY90" fmla="*/ 1081202 h 2803644"/>
                <a:gd name="connsiteX91" fmla="*/ 120580 w 625850"/>
                <a:gd name="connsiteY91" fmla="*/ 1087231 h 2803644"/>
                <a:gd name="connsiteX92" fmla="*/ 118570 w 625850"/>
                <a:gd name="connsiteY92" fmla="*/ 1093260 h 2803644"/>
                <a:gd name="connsiteX93" fmla="*/ 114551 w 625850"/>
                <a:gd name="connsiteY93" fmla="*/ 1097280 h 2803644"/>
                <a:gd name="connsiteX94" fmla="*/ 112541 w 625850"/>
                <a:gd name="connsiteY94" fmla="*/ 1103309 h 2803644"/>
                <a:gd name="connsiteX95" fmla="*/ 104503 w 625850"/>
                <a:gd name="connsiteY95" fmla="*/ 1115367 h 2803644"/>
                <a:gd name="connsiteX96" fmla="*/ 102493 w 625850"/>
                <a:gd name="connsiteY96" fmla="*/ 1121396 h 2803644"/>
                <a:gd name="connsiteX97" fmla="*/ 94454 w 625850"/>
                <a:gd name="connsiteY97" fmla="*/ 1133454 h 2803644"/>
                <a:gd name="connsiteX98" fmla="*/ 86416 w 625850"/>
                <a:gd name="connsiteY98" fmla="*/ 1157570 h 2803644"/>
                <a:gd name="connsiteX99" fmla="*/ 84406 w 625850"/>
                <a:gd name="connsiteY99" fmla="*/ 1163599 h 2803644"/>
                <a:gd name="connsiteX100" fmla="*/ 82396 w 625850"/>
                <a:gd name="connsiteY100" fmla="*/ 1169628 h 2803644"/>
                <a:gd name="connsiteX101" fmla="*/ 74358 w 625850"/>
                <a:gd name="connsiteY101" fmla="*/ 1181686 h 2803644"/>
                <a:gd name="connsiteX102" fmla="*/ 70338 w 625850"/>
                <a:gd name="connsiteY102" fmla="*/ 1193744 h 2803644"/>
                <a:gd name="connsiteX103" fmla="*/ 66319 w 625850"/>
                <a:gd name="connsiteY103" fmla="*/ 1199773 h 2803644"/>
                <a:gd name="connsiteX104" fmla="*/ 64309 w 625850"/>
                <a:gd name="connsiteY104" fmla="*/ 1205802 h 2803644"/>
                <a:gd name="connsiteX105" fmla="*/ 60290 w 625850"/>
                <a:gd name="connsiteY105" fmla="*/ 1211831 h 2803644"/>
                <a:gd name="connsiteX106" fmla="*/ 52251 w 625850"/>
                <a:gd name="connsiteY106" fmla="*/ 1229918 h 2803644"/>
                <a:gd name="connsiteX107" fmla="*/ 48232 w 625850"/>
                <a:gd name="connsiteY107" fmla="*/ 1241976 h 2803644"/>
                <a:gd name="connsiteX108" fmla="*/ 46222 w 625850"/>
                <a:gd name="connsiteY108" fmla="*/ 1248005 h 2803644"/>
                <a:gd name="connsiteX109" fmla="*/ 34164 w 625850"/>
                <a:gd name="connsiteY109" fmla="*/ 1264082 h 2803644"/>
                <a:gd name="connsiteX110" fmla="*/ 30145 w 625850"/>
                <a:gd name="connsiteY110" fmla="*/ 1276140 h 2803644"/>
                <a:gd name="connsiteX111" fmla="*/ 28135 w 625850"/>
                <a:gd name="connsiteY111" fmla="*/ 1282169 h 2803644"/>
                <a:gd name="connsiteX112" fmla="*/ 24116 w 625850"/>
                <a:gd name="connsiteY112" fmla="*/ 1288198 h 2803644"/>
                <a:gd name="connsiteX113" fmla="*/ 18087 w 625850"/>
                <a:gd name="connsiteY113" fmla="*/ 1298247 h 2803644"/>
                <a:gd name="connsiteX114" fmla="*/ 12058 w 625850"/>
                <a:gd name="connsiteY114" fmla="*/ 1310305 h 2803644"/>
                <a:gd name="connsiteX115" fmla="*/ 8039 w 625850"/>
                <a:gd name="connsiteY115" fmla="*/ 1322363 h 2803644"/>
                <a:gd name="connsiteX116" fmla="*/ 6029 w 625850"/>
                <a:gd name="connsiteY116" fmla="*/ 1328392 h 2803644"/>
                <a:gd name="connsiteX117" fmla="*/ 0 w 625850"/>
                <a:gd name="connsiteY117" fmla="*/ 1346479 h 2803644"/>
                <a:gd name="connsiteX118" fmla="*/ 210569 w 625850"/>
                <a:gd name="connsiteY118" fmla="*/ 2803644 h 2803644"/>
                <a:gd name="connsiteX119" fmla="*/ 625850 w 625850"/>
                <a:gd name="connsiteY119" fmla="*/ 2800316 h 2803644"/>
                <a:gd name="connsiteX120" fmla="*/ 606920 w 625850"/>
                <a:gd name="connsiteY120" fmla="*/ 0 h 2803644"/>
                <a:gd name="connsiteX0" fmla="*/ 600891 w 619821"/>
                <a:gd name="connsiteY0" fmla="*/ 0 h 2803644"/>
                <a:gd name="connsiteX1" fmla="*/ 558688 w 619821"/>
                <a:gd name="connsiteY1" fmla="*/ 78377 h 2803644"/>
                <a:gd name="connsiteX2" fmla="*/ 554669 w 619821"/>
                <a:gd name="connsiteY2" fmla="*/ 84406 h 2803644"/>
                <a:gd name="connsiteX3" fmla="*/ 516485 w 619821"/>
                <a:gd name="connsiteY3" fmla="*/ 176851 h 2803644"/>
                <a:gd name="connsiteX4" fmla="*/ 512466 w 619821"/>
                <a:gd name="connsiteY4" fmla="*/ 188909 h 2803644"/>
                <a:gd name="connsiteX5" fmla="*/ 510456 w 619821"/>
                <a:gd name="connsiteY5" fmla="*/ 194938 h 2803644"/>
                <a:gd name="connsiteX6" fmla="*/ 502417 w 619821"/>
                <a:gd name="connsiteY6" fmla="*/ 213025 h 2803644"/>
                <a:gd name="connsiteX7" fmla="*/ 498398 w 619821"/>
                <a:gd name="connsiteY7" fmla="*/ 225083 h 2803644"/>
                <a:gd name="connsiteX8" fmla="*/ 496388 w 619821"/>
                <a:gd name="connsiteY8" fmla="*/ 231112 h 2803644"/>
                <a:gd name="connsiteX9" fmla="*/ 492369 w 619821"/>
                <a:gd name="connsiteY9" fmla="*/ 237141 h 2803644"/>
                <a:gd name="connsiteX10" fmla="*/ 484330 w 619821"/>
                <a:gd name="connsiteY10" fmla="*/ 253218 h 2803644"/>
                <a:gd name="connsiteX11" fmla="*/ 478301 w 619821"/>
                <a:gd name="connsiteY11" fmla="*/ 263266 h 2803644"/>
                <a:gd name="connsiteX12" fmla="*/ 476292 w 619821"/>
                <a:gd name="connsiteY12" fmla="*/ 269295 h 2803644"/>
                <a:gd name="connsiteX13" fmla="*/ 468253 w 619821"/>
                <a:gd name="connsiteY13" fmla="*/ 279344 h 2803644"/>
                <a:gd name="connsiteX14" fmla="*/ 464234 w 619821"/>
                <a:gd name="connsiteY14" fmla="*/ 291402 h 2803644"/>
                <a:gd name="connsiteX15" fmla="*/ 460214 w 619821"/>
                <a:gd name="connsiteY15" fmla="*/ 303460 h 2803644"/>
                <a:gd name="connsiteX16" fmla="*/ 456195 w 619821"/>
                <a:gd name="connsiteY16" fmla="*/ 315518 h 2803644"/>
                <a:gd name="connsiteX17" fmla="*/ 448156 w 619821"/>
                <a:gd name="connsiteY17" fmla="*/ 327576 h 2803644"/>
                <a:gd name="connsiteX18" fmla="*/ 442127 w 619821"/>
                <a:gd name="connsiteY18" fmla="*/ 339634 h 2803644"/>
                <a:gd name="connsiteX19" fmla="*/ 436098 w 619821"/>
                <a:gd name="connsiteY19" fmla="*/ 351692 h 2803644"/>
                <a:gd name="connsiteX20" fmla="*/ 430069 w 619821"/>
                <a:gd name="connsiteY20" fmla="*/ 369779 h 2803644"/>
                <a:gd name="connsiteX21" fmla="*/ 428060 w 619821"/>
                <a:gd name="connsiteY21" fmla="*/ 375808 h 2803644"/>
                <a:gd name="connsiteX22" fmla="*/ 422031 w 619821"/>
                <a:gd name="connsiteY22" fmla="*/ 397914 h 2803644"/>
                <a:gd name="connsiteX23" fmla="*/ 418011 w 619821"/>
                <a:gd name="connsiteY23" fmla="*/ 409972 h 2803644"/>
                <a:gd name="connsiteX24" fmla="*/ 416002 w 619821"/>
                <a:gd name="connsiteY24" fmla="*/ 416001 h 2803644"/>
                <a:gd name="connsiteX25" fmla="*/ 411982 w 619821"/>
                <a:gd name="connsiteY25" fmla="*/ 420021 h 2803644"/>
                <a:gd name="connsiteX26" fmla="*/ 405953 w 619821"/>
                <a:gd name="connsiteY26" fmla="*/ 438108 h 2803644"/>
                <a:gd name="connsiteX27" fmla="*/ 403944 w 619821"/>
                <a:gd name="connsiteY27" fmla="*/ 444137 h 2803644"/>
                <a:gd name="connsiteX28" fmla="*/ 399924 w 619821"/>
                <a:gd name="connsiteY28" fmla="*/ 450166 h 2803644"/>
                <a:gd name="connsiteX29" fmla="*/ 395905 w 619821"/>
                <a:gd name="connsiteY29" fmla="*/ 462224 h 2803644"/>
                <a:gd name="connsiteX30" fmla="*/ 391886 w 619821"/>
                <a:gd name="connsiteY30" fmla="*/ 476291 h 2803644"/>
                <a:gd name="connsiteX31" fmla="*/ 387866 w 619821"/>
                <a:gd name="connsiteY31" fmla="*/ 482320 h 2803644"/>
                <a:gd name="connsiteX32" fmla="*/ 385857 w 619821"/>
                <a:gd name="connsiteY32" fmla="*/ 488349 h 2803644"/>
                <a:gd name="connsiteX33" fmla="*/ 381837 w 619821"/>
                <a:gd name="connsiteY33" fmla="*/ 492369 h 2803644"/>
                <a:gd name="connsiteX34" fmla="*/ 377818 w 619821"/>
                <a:gd name="connsiteY34" fmla="*/ 504427 h 2803644"/>
                <a:gd name="connsiteX35" fmla="*/ 369779 w 619821"/>
                <a:gd name="connsiteY35" fmla="*/ 516485 h 2803644"/>
                <a:gd name="connsiteX36" fmla="*/ 363750 w 619821"/>
                <a:gd name="connsiteY36" fmla="*/ 526533 h 2803644"/>
                <a:gd name="connsiteX37" fmla="*/ 361741 w 619821"/>
                <a:gd name="connsiteY37" fmla="*/ 532562 h 2803644"/>
                <a:gd name="connsiteX38" fmla="*/ 353702 w 619821"/>
                <a:gd name="connsiteY38" fmla="*/ 544620 h 2803644"/>
                <a:gd name="connsiteX39" fmla="*/ 345663 w 619821"/>
                <a:gd name="connsiteY39" fmla="*/ 572756 h 2803644"/>
                <a:gd name="connsiteX40" fmla="*/ 341644 w 619821"/>
                <a:gd name="connsiteY40" fmla="*/ 578785 h 2803644"/>
                <a:gd name="connsiteX41" fmla="*/ 337624 w 619821"/>
                <a:gd name="connsiteY41" fmla="*/ 590843 h 2803644"/>
                <a:gd name="connsiteX42" fmla="*/ 329586 w 619821"/>
                <a:gd name="connsiteY42" fmla="*/ 602901 h 2803644"/>
                <a:gd name="connsiteX43" fmla="*/ 325566 w 619821"/>
                <a:gd name="connsiteY43" fmla="*/ 608930 h 2803644"/>
                <a:gd name="connsiteX44" fmla="*/ 317528 w 619821"/>
                <a:gd name="connsiteY44" fmla="*/ 627017 h 2803644"/>
                <a:gd name="connsiteX45" fmla="*/ 315518 w 619821"/>
                <a:gd name="connsiteY45" fmla="*/ 635055 h 2803644"/>
                <a:gd name="connsiteX46" fmla="*/ 309489 w 619821"/>
                <a:gd name="connsiteY46" fmla="*/ 653142 h 2803644"/>
                <a:gd name="connsiteX47" fmla="*/ 307479 w 619821"/>
                <a:gd name="connsiteY47" fmla="*/ 659171 h 2803644"/>
                <a:gd name="connsiteX48" fmla="*/ 305470 w 619821"/>
                <a:gd name="connsiteY48" fmla="*/ 665200 h 2803644"/>
                <a:gd name="connsiteX49" fmla="*/ 301450 w 619821"/>
                <a:gd name="connsiteY49" fmla="*/ 671229 h 2803644"/>
                <a:gd name="connsiteX50" fmla="*/ 299441 w 619821"/>
                <a:gd name="connsiteY50" fmla="*/ 677258 h 2803644"/>
                <a:gd name="connsiteX51" fmla="*/ 295421 w 619821"/>
                <a:gd name="connsiteY51" fmla="*/ 681278 h 2803644"/>
                <a:gd name="connsiteX52" fmla="*/ 291402 w 619821"/>
                <a:gd name="connsiteY52" fmla="*/ 687307 h 2803644"/>
                <a:gd name="connsiteX53" fmla="*/ 289392 w 619821"/>
                <a:gd name="connsiteY53" fmla="*/ 693336 h 2803644"/>
                <a:gd name="connsiteX54" fmla="*/ 285373 w 619821"/>
                <a:gd name="connsiteY54" fmla="*/ 699365 h 2803644"/>
                <a:gd name="connsiteX55" fmla="*/ 277334 w 619821"/>
                <a:gd name="connsiteY55" fmla="*/ 717452 h 2803644"/>
                <a:gd name="connsiteX56" fmla="*/ 271305 w 619821"/>
                <a:gd name="connsiteY56" fmla="*/ 737549 h 2803644"/>
                <a:gd name="connsiteX57" fmla="*/ 269296 w 619821"/>
                <a:gd name="connsiteY57" fmla="*/ 743578 h 2803644"/>
                <a:gd name="connsiteX58" fmla="*/ 265276 w 619821"/>
                <a:gd name="connsiteY58" fmla="*/ 749607 h 2803644"/>
                <a:gd name="connsiteX59" fmla="*/ 257238 w 619821"/>
                <a:gd name="connsiteY59" fmla="*/ 773723 h 2803644"/>
                <a:gd name="connsiteX60" fmla="*/ 255228 w 619821"/>
                <a:gd name="connsiteY60" fmla="*/ 779752 h 2803644"/>
                <a:gd name="connsiteX61" fmla="*/ 253218 w 619821"/>
                <a:gd name="connsiteY61" fmla="*/ 785781 h 2803644"/>
                <a:gd name="connsiteX62" fmla="*/ 249199 w 619821"/>
                <a:gd name="connsiteY62" fmla="*/ 799848 h 2803644"/>
                <a:gd name="connsiteX63" fmla="*/ 245180 w 619821"/>
                <a:gd name="connsiteY63" fmla="*/ 805877 h 2803644"/>
                <a:gd name="connsiteX64" fmla="*/ 239151 w 619821"/>
                <a:gd name="connsiteY64" fmla="*/ 815926 h 2803644"/>
                <a:gd name="connsiteX65" fmla="*/ 235131 w 619821"/>
                <a:gd name="connsiteY65" fmla="*/ 827984 h 2803644"/>
                <a:gd name="connsiteX66" fmla="*/ 231112 w 619821"/>
                <a:gd name="connsiteY66" fmla="*/ 834013 h 2803644"/>
                <a:gd name="connsiteX67" fmla="*/ 227093 w 619821"/>
                <a:gd name="connsiteY67" fmla="*/ 846071 h 2803644"/>
                <a:gd name="connsiteX68" fmla="*/ 225083 w 619821"/>
                <a:gd name="connsiteY68" fmla="*/ 852100 h 2803644"/>
                <a:gd name="connsiteX69" fmla="*/ 221064 w 619821"/>
                <a:gd name="connsiteY69" fmla="*/ 858129 h 2803644"/>
                <a:gd name="connsiteX70" fmla="*/ 215035 w 619821"/>
                <a:gd name="connsiteY70" fmla="*/ 876216 h 2803644"/>
                <a:gd name="connsiteX71" fmla="*/ 213025 w 619821"/>
                <a:gd name="connsiteY71" fmla="*/ 882245 h 2803644"/>
                <a:gd name="connsiteX72" fmla="*/ 206996 w 619821"/>
                <a:gd name="connsiteY72" fmla="*/ 888274 h 2803644"/>
                <a:gd name="connsiteX73" fmla="*/ 198957 w 619821"/>
                <a:gd name="connsiteY73" fmla="*/ 906361 h 2803644"/>
                <a:gd name="connsiteX74" fmla="*/ 194938 w 619821"/>
                <a:gd name="connsiteY74" fmla="*/ 918419 h 2803644"/>
                <a:gd name="connsiteX75" fmla="*/ 190919 w 619821"/>
                <a:gd name="connsiteY75" fmla="*/ 924448 h 2803644"/>
                <a:gd name="connsiteX76" fmla="*/ 186899 w 619821"/>
                <a:gd name="connsiteY76" fmla="*/ 936506 h 2803644"/>
                <a:gd name="connsiteX77" fmla="*/ 180870 w 619821"/>
                <a:gd name="connsiteY77" fmla="*/ 948564 h 2803644"/>
                <a:gd name="connsiteX78" fmla="*/ 176851 w 619821"/>
                <a:gd name="connsiteY78" fmla="*/ 954593 h 2803644"/>
                <a:gd name="connsiteX79" fmla="*/ 172832 w 619821"/>
                <a:gd name="connsiteY79" fmla="*/ 966651 h 2803644"/>
                <a:gd name="connsiteX80" fmla="*/ 164793 w 619821"/>
                <a:gd name="connsiteY80" fmla="*/ 990767 h 2803644"/>
                <a:gd name="connsiteX81" fmla="*/ 162783 w 619821"/>
                <a:gd name="connsiteY81" fmla="*/ 996796 h 2803644"/>
                <a:gd name="connsiteX82" fmla="*/ 160774 w 619821"/>
                <a:gd name="connsiteY82" fmla="*/ 1002825 h 2803644"/>
                <a:gd name="connsiteX83" fmla="*/ 156754 w 619821"/>
                <a:gd name="connsiteY83" fmla="*/ 1006844 h 2803644"/>
                <a:gd name="connsiteX84" fmla="*/ 150725 w 619821"/>
                <a:gd name="connsiteY84" fmla="*/ 1018902 h 2803644"/>
                <a:gd name="connsiteX85" fmla="*/ 148715 w 619821"/>
                <a:gd name="connsiteY85" fmla="*/ 1024931 h 2803644"/>
                <a:gd name="connsiteX86" fmla="*/ 144696 w 619821"/>
                <a:gd name="connsiteY86" fmla="*/ 1030960 h 2803644"/>
                <a:gd name="connsiteX87" fmla="*/ 138667 w 619821"/>
                <a:gd name="connsiteY87" fmla="*/ 1041009 h 2803644"/>
                <a:gd name="connsiteX88" fmla="*/ 130628 w 619821"/>
                <a:gd name="connsiteY88" fmla="*/ 1059096 h 2803644"/>
                <a:gd name="connsiteX89" fmla="*/ 126609 w 619821"/>
                <a:gd name="connsiteY89" fmla="*/ 1073163 h 2803644"/>
                <a:gd name="connsiteX90" fmla="*/ 118570 w 619821"/>
                <a:gd name="connsiteY90" fmla="*/ 1081202 h 2803644"/>
                <a:gd name="connsiteX91" fmla="*/ 114551 w 619821"/>
                <a:gd name="connsiteY91" fmla="*/ 1087231 h 2803644"/>
                <a:gd name="connsiteX92" fmla="*/ 112541 w 619821"/>
                <a:gd name="connsiteY92" fmla="*/ 1093260 h 2803644"/>
                <a:gd name="connsiteX93" fmla="*/ 108522 w 619821"/>
                <a:gd name="connsiteY93" fmla="*/ 1097280 h 2803644"/>
                <a:gd name="connsiteX94" fmla="*/ 106512 w 619821"/>
                <a:gd name="connsiteY94" fmla="*/ 1103309 h 2803644"/>
                <a:gd name="connsiteX95" fmla="*/ 98474 w 619821"/>
                <a:gd name="connsiteY95" fmla="*/ 1115367 h 2803644"/>
                <a:gd name="connsiteX96" fmla="*/ 96464 w 619821"/>
                <a:gd name="connsiteY96" fmla="*/ 1121396 h 2803644"/>
                <a:gd name="connsiteX97" fmla="*/ 88425 w 619821"/>
                <a:gd name="connsiteY97" fmla="*/ 1133454 h 2803644"/>
                <a:gd name="connsiteX98" fmla="*/ 80387 w 619821"/>
                <a:gd name="connsiteY98" fmla="*/ 1157570 h 2803644"/>
                <a:gd name="connsiteX99" fmla="*/ 78377 w 619821"/>
                <a:gd name="connsiteY99" fmla="*/ 1163599 h 2803644"/>
                <a:gd name="connsiteX100" fmla="*/ 76367 w 619821"/>
                <a:gd name="connsiteY100" fmla="*/ 1169628 h 2803644"/>
                <a:gd name="connsiteX101" fmla="*/ 68329 w 619821"/>
                <a:gd name="connsiteY101" fmla="*/ 1181686 h 2803644"/>
                <a:gd name="connsiteX102" fmla="*/ 64309 w 619821"/>
                <a:gd name="connsiteY102" fmla="*/ 1193744 h 2803644"/>
                <a:gd name="connsiteX103" fmla="*/ 60290 w 619821"/>
                <a:gd name="connsiteY103" fmla="*/ 1199773 h 2803644"/>
                <a:gd name="connsiteX104" fmla="*/ 58280 w 619821"/>
                <a:gd name="connsiteY104" fmla="*/ 1205802 h 2803644"/>
                <a:gd name="connsiteX105" fmla="*/ 54261 w 619821"/>
                <a:gd name="connsiteY105" fmla="*/ 1211831 h 2803644"/>
                <a:gd name="connsiteX106" fmla="*/ 46222 w 619821"/>
                <a:gd name="connsiteY106" fmla="*/ 1229918 h 2803644"/>
                <a:gd name="connsiteX107" fmla="*/ 42203 w 619821"/>
                <a:gd name="connsiteY107" fmla="*/ 1241976 h 2803644"/>
                <a:gd name="connsiteX108" fmla="*/ 40193 w 619821"/>
                <a:gd name="connsiteY108" fmla="*/ 1248005 h 2803644"/>
                <a:gd name="connsiteX109" fmla="*/ 28135 w 619821"/>
                <a:gd name="connsiteY109" fmla="*/ 1264082 h 2803644"/>
                <a:gd name="connsiteX110" fmla="*/ 24116 w 619821"/>
                <a:gd name="connsiteY110" fmla="*/ 1276140 h 2803644"/>
                <a:gd name="connsiteX111" fmla="*/ 22106 w 619821"/>
                <a:gd name="connsiteY111" fmla="*/ 1282169 h 2803644"/>
                <a:gd name="connsiteX112" fmla="*/ 18087 w 619821"/>
                <a:gd name="connsiteY112" fmla="*/ 1288198 h 2803644"/>
                <a:gd name="connsiteX113" fmla="*/ 12058 w 619821"/>
                <a:gd name="connsiteY113" fmla="*/ 1298247 h 2803644"/>
                <a:gd name="connsiteX114" fmla="*/ 6029 w 619821"/>
                <a:gd name="connsiteY114" fmla="*/ 1310305 h 2803644"/>
                <a:gd name="connsiteX115" fmla="*/ 2010 w 619821"/>
                <a:gd name="connsiteY115" fmla="*/ 1322363 h 2803644"/>
                <a:gd name="connsiteX116" fmla="*/ 0 w 619821"/>
                <a:gd name="connsiteY116" fmla="*/ 1328392 h 2803644"/>
                <a:gd name="connsiteX117" fmla="*/ 204540 w 619821"/>
                <a:gd name="connsiteY117" fmla="*/ 2803644 h 2803644"/>
                <a:gd name="connsiteX118" fmla="*/ 619821 w 619821"/>
                <a:gd name="connsiteY118" fmla="*/ 2800316 h 2803644"/>
                <a:gd name="connsiteX119" fmla="*/ 600891 w 619821"/>
                <a:gd name="connsiteY119" fmla="*/ 0 h 2803644"/>
                <a:gd name="connsiteX0" fmla="*/ 598881 w 617811"/>
                <a:gd name="connsiteY0" fmla="*/ 0 h 2803644"/>
                <a:gd name="connsiteX1" fmla="*/ 556678 w 617811"/>
                <a:gd name="connsiteY1" fmla="*/ 78377 h 2803644"/>
                <a:gd name="connsiteX2" fmla="*/ 552659 w 617811"/>
                <a:gd name="connsiteY2" fmla="*/ 84406 h 2803644"/>
                <a:gd name="connsiteX3" fmla="*/ 514475 w 617811"/>
                <a:gd name="connsiteY3" fmla="*/ 176851 h 2803644"/>
                <a:gd name="connsiteX4" fmla="*/ 510456 w 617811"/>
                <a:gd name="connsiteY4" fmla="*/ 188909 h 2803644"/>
                <a:gd name="connsiteX5" fmla="*/ 508446 w 617811"/>
                <a:gd name="connsiteY5" fmla="*/ 194938 h 2803644"/>
                <a:gd name="connsiteX6" fmla="*/ 500407 w 617811"/>
                <a:gd name="connsiteY6" fmla="*/ 213025 h 2803644"/>
                <a:gd name="connsiteX7" fmla="*/ 496388 w 617811"/>
                <a:gd name="connsiteY7" fmla="*/ 225083 h 2803644"/>
                <a:gd name="connsiteX8" fmla="*/ 494378 w 617811"/>
                <a:gd name="connsiteY8" fmla="*/ 231112 h 2803644"/>
                <a:gd name="connsiteX9" fmla="*/ 490359 w 617811"/>
                <a:gd name="connsiteY9" fmla="*/ 237141 h 2803644"/>
                <a:gd name="connsiteX10" fmla="*/ 482320 w 617811"/>
                <a:gd name="connsiteY10" fmla="*/ 253218 h 2803644"/>
                <a:gd name="connsiteX11" fmla="*/ 476291 w 617811"/>
                <a:gd name="connsiteY11" fmla="*/ 263266 h 2803644"/>
                <a:gd name="connsiteX12" fmla="*/ 474282 w 617811"/>
                <a:gd name="connsiteY12" fmla="*/ 269295 h 2803644"/>
                <a:gd name="connsiteX13" fmla="*/ 466243 w 617811"/>
                <a:gd name="connsiteY13" fmla="*/ 279344 h 2803644"/>
                <a:gd name="connsiteX14" fmla="*/ 462224 w 617811"/>
                <a:gd name="connsiteY14" fmla="*/ 291402 h 2803644"/>
                <a:gd name="connsiteX15" fmla="*/ 458204 w 617811"/>
                <a:gd name="connsiteY15" fmla="*/ 303460 h 2803644"/>
                <a:gd name="connsiteX16" fmla="*/ 454185 w 617811"/>
                <a:gd name="connsiteY16" fmla="*/ 315518 h 2803644"/>
                <a:gd name="connsiteX17" fmla="*/ 446146 w 617811"/>
                <a:gd name="connsiteY17" fmla="*/ 327576 h 2803644"/>
                <a:gd name="connsiteX18" fmla="*/ 440117 w 617811"/>
                <a:gd name="connsiteY18" fmla="*/ 339634 h 2803644"/>
                <a:gd name="connsiteX19" fmla="*/ 434088 w 617811"/>
                <a:gd name="connsiteY19" fmla="*/ 351692 h 2803644"/>
                <a:gd name="connsiteX20" fmla="*/ 428059 w 617811"/>
                <a:gd name="connsiteY20" fmla="*/ 369779 h 2803644"/>
                <a:gd name="connsiteX21" fmla="*/ 426050 w 617811"/>
                <a:gd name="connsiteY21" fmla="*/ 375808 h 2803644"/>
                <a:gd name="connsiteX22" fmla="*/ 420021 w 617811"/>
                <a:gd name="connsiteY22" fmla="*/ 397914 h 2803644"/>
                <a:gd name="connsiteX23" fmla="*/ 416001 w 617811"/>
                <a:gd name="connsiteY23" fmla="*/ 409972 h 2803644"/>
                <a:gd name="connsiteX24" fmla="*/ 413992 w 617811"/>
                <a:gd name="connsiteY24" fmla="*/ 416001 h 2803644"/>
                <a:gd name="connsiteX25" fmla="*/ 409972 w 617811"/>
                <a:gd name="connsiteY25" fmla="*/ 420021 h 2803644"/>
                <a:gd name="connsiteX26" fmla="*/ 403943 w 617811"/>
                <a:gd name="connsiteY26" fmla="*/ 438108 h 2803644"/>
                <a:gd name="connsiteX27" fmla="*/ 401934 w 617811"/>
                <a:gd name="connsiteY27" fmla="*/ 444137 h 2803644"/>
                <a:gd name="connsiteX28" fmla="*/ 397914 w 617811"/>
                <a:gd name="connsiteY28" fmla="*/ 450166 h 2803644"/>
                <a:gd name="connsiteX29" fmla="*/ 393895 w 617811"/>
                <a:gd name="connsiteY29" fmla="*/ 462224 h 2803644"/>
                <a:gd name="connsiteX30" fmla="*/ 389876 w 617811"/>
                <a:gd name="connsiteY30" fmla="*/ 476291 h 2803644"/>
                <a:gd name="connsiteX31" fmla="*/ 385856 w 617811"/>
                <a:gd name="connsiteY31" fmla="*/ 482320 h 2803644"/>
                <a:gd name="connsiteX32" fmla="*/ 383847 w 617811"/>
                <a:gd name="connsiteY32" fmla="*/ 488349 h 2803644"/>
                <a:gd name="connsiteX33" fmla="*/ 379827 w 617811"/>
                <a:gd name="connsiteY33" fmla="*/ 492369 h 2803644"/>
                <a:gd name="connsiteX34" fmla="*/ 375808 w 617811"/>
                <a:gd name="connsiteY34" fmla="*/ 504427 h 2803644"/>
                <a:gd name="connsiteX35" fmla="*/ 367769 w 617811"/>
                <a:gd name="connsiteY35" fmla="*/ 516485 h 2803644"/>
                <a:gd name="connsiteX36" fmla="*/ 361740 w 617811"/>
                <a:gd name="connsiteY36" fmla="*/ 526533 h 2803644"/>
                <a:gd name="connsiteX37" fmla="*/ 359731 w 617811"/>
                <a:gd name="connsiteY37" fmla="*/ 532562 h 2803644"/>
                <a:gd name="connsiteX38" fmla="*/ 351692 w 617811"/>
                <a:gd name="connsiteY38" fmla="*/ 544620 h 2803644"/>
                <a:gd name="connsiteX39" fmla="*/ 343653 w 617811"/>
                <a:gd name="connsiteY39" fmla="*/ 572756 h 2803644"/>
                <a:gd name="connsiteX40" fmla="*/ 339634 w 617811"/>
                <a:gd name="connsiteY40" fmla="*/ 578785 h 2803644"/>
                <a:gd name="connsiteX41" fmla="*/ 335614 w 617811"/>
                <a:gd name="connsiteY41" fmla="*/ 590843 h 2803644"/>
                <a:gd name="connsiteX42" fmla="*/ 327576 w 617811"/>
                <a:gd name="connsiteY42" fmla="*/ 602901 h 2803644"/>
                <a:gd name="connsiteX43" fmla="*/ 323556 w 617811"/>
                <a:gd name="connsiteY43" fmla="*/ 608930 h 2803644"/>
                <a:gd name="connsiteX44" fmla="*/ 315518 w 617811"/>
                <a:gd name="connsiteY44" fmla="*/ 627017 h 2803644"/>
                <a:gd name="connsiteX45" fmla="*/ 313508 w 617811"/>
                <a:gd name="connsiteY45" fmla="*/ 635055 h 2803644"/>
                <a:gd name="connsiteX46" fmla="*/ 307479 w 617811"/>
                <a:gd name="connsiteY46" fmla="*/ 653142 h 2803644"/>
                <a:gd name="connsiteX47" fmla="*/ 305469 w 617811"/>
                <a:gd name="connsiteY47" fmla="*/ 659171 h 2803644"/>
                <a:gd name="connsiteX48" fmla="*/ 303460 w 617811"/>
                <a:gd name="connsiteY48" fmla="*/ 665200 h 2803644"/>
                <a:gd name="connsiteX49" fmla="*/ 299440 w 617811"/>
                <a:gd name="connsiteY49" fmla="*/ 671229 h 2803644"/>
                <a:gd name="connsiteX50" fmla="*/ 297431 w 617811"/>
                <a:gd name="connsiteY50" fmla="*/ 677258 h 2803644"/>
                <a:gd name="connsiteX51" fmla="*/ 293411 w 617811"/>
                <a:gd name="connsiteY51" fmla="*/ 681278 h 2803644"/>
                <a:gd name="connsiteX52" fmla="*/ 289392 w 617811"/>
                <a:gd name="connsiteY52" fmla="*/ 687307 h 2803644"/>
                <a:gd name="connsiteX53" fmla="*/ 287382 w 617811"/>
                <a:gd name="connsiteY53" fmla="*/ 693336 h 2803644"/>
                <a:gd name="connsiteX54" fmla="*/ 283363 w 617811"/>
                <a:gd name="connsiteY54" fmla="*/ 699365 h 2803644"/>
                <a:gd name="connsiteX55" fmla="*/ 275324 w 617811"/>
                <a:gd name="connsiteY55" fmla="*/ 717452 h 2803644"/>
                <a:gd name="connsiteX56" fmla="*/ 269295 w 617811"/>
                <a:gd name="connsiteY56" fmla="*/ 737549 h 2803644"/>
                <a:gd name="connsiteX57" fmla="*/ 267286 w 617811"/>
                <a:gd name="connsiteY57" fmla="*/ 743578 h 2803644"/>
                <a:gd name="connsiteX58" fmla="*/ 263266 w 617811"/>
                <a:gd name="connsiteY58" fmla="*/ 749607 h 2803644"/>
                <a:gd name="connsiteX59" fmla="*/ 255228 w 617811"/>
                <a:gd name="connsiteY59" fmla="*/ 773723 h 2803644"/>
                <a:gd name="connsiteX60" fmla="*/ 253218 w 617811"/>
                <a:gd name="connsiteY60" fmla="*/ 779752 h 2803644"/>
                <a:gd name="connsiteX61" fmla="*/ 251208 w 617811"/>
                <a:gd name="connsiteY61" fmla="*/ 785781 h 2803644"/>
                <a:gd name="connsiteX62" fmla="*/ 247189 w 617811"/>
                <a:gd name="connsiteY62" fmla="*/ 799848 h 2803644"/>
                <a:gd name="connsiteX63" fmla="*/ 243170 w 617811"/>
                <a:gd name="connsiteY63" fmla="*/ 805877 h 2803644"/>
                <a:gd name="connsiteX64" fmla="*/ 237141 w 617811"/>
                <a:gd name="connsiteY64" fmla="*/ 815926 h 2803644"/>
                <a:gd name="connsiteX65" fmla="*/ 233121 w 617811"/>
                <a:gd name="connsiteY65" fmla="*/ 827984 h 2803644"/>
                <a:gd name="connsiteX66" fmla="*/ 229102 w 617811"/>
                <a:gd name="connsiteY66" fmla="*/ 834013 h 2803644"/>
                <a:gd name="connsiteX67" fmla="*/ 225083 w 617811"/>
                <a:gd name="connsiteY67" fmla="*/ 846071 h 2803644"/>
                <a:gd name="connsiteX68" fmla="*/ 223073 w 617811"/>
                <a:gd name="connsiteY68" fmla="*/ 852100 h 2803644"/>
                <a:gd name="connsiteX69" fmla="*/ 219054 w 617811"/>
                <a:gd name="connsiteY69" fmla="*/ 858129 h 2803644"/>
                <a:gd name="connsiteX70" fmla="*/ 213025 w 617811"/>
                <a:gd name="connsiteY70" fmla="*/ 876216 h 2803644"/>
                <a:gd name="connsiteX71" fmla="*/ 211015 w 617811"/>
                <a:gd name="connsiteY71" fmla="*/ 882245 h 2803644"/>
                <a:gd name="connsiteX72" fmla="*/ 204986 w 617811"/>
                <a:gd name="connsiteY72" fmla="*/ 888274 h 2803644"/>
                <a:gd name="connsiteX73" fmla="*/ 196947 w 617811"/>
                <a:gd name="connsiteY73" fmla="*/ 906361 h 2803644"/>
                <a:gd name="connsiteX74" fmla="*/ 192928 w 617811"/>
                <a:gd name="connsiteY74" fmla="*/ 918419 h 2803644"/>
                <a:gd name="connsiteX75" fmla="*/ 188909 w 617811"/>
                <a:gd name="connsiteY75" fmla="*/ 924448 h 2803644"/>
                <a:gd name="connsiteX76" fmla="*/ 184889 w 617811"/>
                <a:gd name="connsiteY76" fmla="*/ 936506 h 2803644"/>
                <a:gd name="connsiteX77" fmla="*/ 178860 w 617811"/>
                <a:gd name="connsiteY77" fmla="*/ 948564 h 2803644"/>
                <a:gd name="connsiteX78" fmla="*/ 174841 w 617811"/>
                <a:gd name="connsiteY78" fmla="*/ 954593 h 2803644"/>
                <a:gd name="connsiteX79" fmla="*/ 170822 w 617811"/>
                <a:gd name="connsiteY79" fmla="*/ 966651 h 2803644"/>
                <a:gd name="connsiteX80" fmla="*/ 162783 w 617811"/>
                <a:gd name="connsiteY80" fmla="*/ 990767 h 2803644"/>
                <a:gd name="connsiteX81" fmla="*/ 160773 w 617811"/>
                <a:gd name="connsiteY81" fmla="*/ 996796 h 2803644"/>
                <a:gd name="connsiteX82" fmla="*/ 158764 w 617811"/>
                <a:gd name="connsiteY82" fmla="*/ 1002825 h 2803644"/>
                <a:gd name="connsiteX83" fmla="*/ 154744 w 617811"/>
                <a:gd name="connsiteY83" fmla="*/ 1006844 h 2803644"/>
                <a:gd name="connsiteX84" fmla="*/ 148715 w 617811"/>
                <a:gd name="connsiteY84" fmla="*/ 1018902 h 2803644"/>
                <a:gd name="connsiteX85" fmla="*/ 146705 w 617811"/>
                <a:gd name="connsiteY85" fmla="*/ 1024931 h 2803644"/>
                <a:gd name="connsiteX86" fmla="*/ 142686 w 617811"/>
                <a:gd name="connsiteY86" fmla="*/ 1030960 h 2803644"/>
                <a:gd name="connsiteX87" fmla="*/ 136657 w 617811"/>
                <a:gd name="connsiteY87" fmla="*/ 1041009 h 2803644"/>
                <a:gd name="connsiteX88" fmla="*/ 128618 w 617811"/>
                <a:gd name="connsiteY88" fmla="*/ 1059096 h 2803644"/>
                <a:gd name="connsiteX89" fmla="*/ 124599 w 617811"/>
                <a:gd name="connsiteY89" fmla="*/ 1073163 h 2803644"/>
                <a:gd name="connsiteX90" fmla="*/ 116560 w 617811"/>
                <a:gd name="connsiteY90" fmla="*/ 1081202 h 2803644"/>
                <a:gd name="connsiteX91" fmla="*/ 112541 w 617811"/>
                <a:gd name="connsiteY91" fmla="*/ 1087231 h 2803644"/>
                <a:gd name="connsiteX92" fmla="*/ 110531 w 617811"/>
                <a:gd name="connsiteY92" fmla="*/ 1093260 h 2803644"/>
                <a:gd name="connsiteX93" fmla="*/ 106512 w 617811"/>
                <a:gd name="connsiteY93" fmla="*/ 1097280 h 2803644"/>
                <a:gd name="connsiteX94" fmla="*/ 104502 w 617811"/>
                <a:gd name="connsiteY94" fmla="*/ 1103309 h 2803644"/>
                <a:gd name="connsiteX95" fmla="*/ 96464 w 617811"/>
                <a:gd name="connsiteY95" fmla="*/ 1115367 h 2803644"/>
                <a:gd name="connsiteX96" fmla="*/ 94454 w 617811"/>
                <a:gd name="connsiteY96" fmla="*/ 1121396 h 2803644"/>
                <a:gd name="connsiteX97" fmla="*/ 86415 w 617811"/>
                <a:gd name="connsiteY97" fmla="*/ 1133454 h 2803644"/>
                <a:gd name="connsiteX98" fmla="*/ 78377 w 617811"/>
                <a:gd name="connsiteY98" fmla="*/ 1157570 h 2803644"/>
                <a:gd name="connsiteX99" fmla="*/ 76367 w 617811"/>
                <a:gd name="connsiteY99" fmla="*/ 1163599 h 2803644"/>
                <a:gd name="connsiteX100" fmla="*/ 74357 w 617811"/>
                <a:gd name="connsiteY100" fmla="*/ 1169628 h 2803644"/>
                <a:gd name="connsiteX101" fmla="*/ 66319 w 617811"/>
                <a:gd name="connsiteY101" fmla="*/ 1181686 h 2803644"/>
                <a:gd name="connsiteX102" fmla="*/ 62299 w 617811"/>
                <a:gd name="connsiteY102" fmla="*/ 1193744 h 2803644"/>
                <a:gd name="connsiteX103" fmla="*/ 58280 w 617811"/>
                <a:gd name="connsiteY103" fmla="*/ 1199773 h 2803644"/>
                <a:gd name="connsiteX104" fmla="*/ 56270 w 617811"/>
                <a:gd name="connsiteY104" fmla="*/ 1205802 h 2803644"/>
                <a:gd name="connsiteX105" fmla="*/ 52251 w 617811"/>
                <a:gd name="connsiteY105" fmla="*/ 1211831 h 2803644"/>
                <a:gd name="connsiteX106" fmla="*/ 44212 w 617811"/>
                <a:gd name="connsiteY106" fmla="*/ 1229918 h 2803644"/>
                <a:gd name="connsiteX107" fmla="*/ 40193 w 617811"/>
                <a:gd name="connsiteY107" fmla="*/ 1241976 h 2803644"/>
                <a:gd name="connsiteX108" fmla="*/ 38183 w 617811"/>
                <a:gd name="connsiteY108" fmla="*/ 1248005 h 2803644"/>
                <a:gd name="connsiteX109" fmla="*/ 26125 w 617811"/>
                <a:gd name="connsiteY109" fmla="*/ 1264082 h 2803644"/>
                <a:gd name="connsiteX110" fmla="*/ 22106 w 617811"/>
                <a:gd name="connsiteY110" fmla="*/ 1276140 h 2803644"/>
                <a:gd name="connsiteX111" fmla="*/ 20096 w 617811"/>
                <a:gd name="connsiteY111" fmla="*/ 1282169 h 2803644"/>
                <a:gd name="connsiteX112" fmla="*/ 16077 w 617811"/>
                <a:gd name="connsiteY112" fmla="*/ 1288198 h 2803644"/>
                <a:gd name="connsiteX113" fmla="*/ 10048 w 617811"/>
                <a:gd name="connsiteY113" fmla="*/ 1298247 h 2803644"/>
                <a:gd name="connsiteX114" fmla="*/ 4019 w 617811"/>
                <a:gd name="connsiteY114" fmla="*/ 1310305 h 2803644"/>
                <a:gd name="connsiteX115" fmla="*/ 0 w 617811"/>
                <a:gd name="connsiteY115" fmla="*/ 1322363 h 2803644"/>
                <a:gd name="connsiteX116" fmla="*/ 202530 w 617811"/>
                <a:gd name="connsiteY116" fmla="*/ 2803644 h 2803644"/>
                <a:gd name="connsiteX117" fmla="*/ 617811 w 617811"/>
                <a:gd name="connsiteY117" fmla="*/ 2800316 h 2803644"/>
                <a:gd name="connsiteX118" fmla="*/ 598881 w 617811"/>
                <a:gd name="connsiteY118" fmla="*/ 0 h 2803644"/>
                <a:gd name="connsiteX0" fmla="*/ 609187 w 628117"/>
                <a:gd name="connsiteY0" fmla="*/ 0 h 2803644"/>
                <a:gd name="connsiteX1" fmla="*/ 566984 w 628117"/>
                <a:gd name="connsiteY1" fmla="*/ 78377 h 2803644"/>
                <a:gd name="connsiteX2" fmla="*/ 562965 w 628117"/>
                <a:gd name="connsiteY2" fmla="*/ 84406 h 2803644"/>
                <a:gd name="connsiteX3" fmla="*/ 524781 w 628117"/>
                <a:gd name="connsiteY3" fmla="*/ 176851 h 2803644"/>
                <a:gd name="connsiteX4" fmla="*/ 520762 w 628117"/>
                <a:gd name="connsiteY4" fmla="*/ 188909 h 2803644"/>
                <a:gd name="connsiteX5" fmla="*/ 518752 w 628117"/>
                <a:gd name="connsiteY5" fmla="*/ 194938 h 2803644"/>
                <a:gd name="connsiteX6" fmla="*/ 510713 w 628117"/>
                <a:gd name="connsiteY6" fmla="*/ 213025 h 2803644"/>
                <a:gd name="connsiteX7" fmla="*/ 506694 w 628117"/>
                <a:gd name="connsiteY7" fmla="*/ 225083 h 2803644"/>
                <a:gd name="connsiteX8" fmla="*/ 504684 w 628117"/>
                <a:gd name="connsiteY8" fmla="*/ 231112 h 2803644"/>
                <a:gd name="connsiteX9" fmla="*/ 500665 w 628117"/>
                <a:gd name="connsiteY9" fmla="*/ 237141 h 2803644"/>
                <a:gd name="connsiteX10" fmla="*/ 492626 w 628117"/>
                <a:gd name="connsiteY10" fmla="*/ 253218 h 2803644"/>
                <a:gd name="connsiteX11" fmla="*/ 486597 w 628117"/>
                <a:gd name="connsiteY11" fmla="*/ 263266 h 2803644"/>
                <a:gd name="connsiteX12" fmla="*/ 484588 w 628117"/>
                <a:gd name="connsiteY12" fmla="*/ 269295 h 2803644"/>
                <a:gd name="connsiteX13" fmla="*/ 476549 w 628117"/>
                <a:gd name="connsiteY13" fmla="*/ 279344 h 2803644"/>
                <a:gd name="connsiteX14" fmla="*/ 472530 w 628117"/>
                <a:gd name="connsiteY14" fmla="*/ 291402 h 2803644"/>
                <a:gd name="connsiteX15" fmla="*/ 468510 w 628117"/>
                <a:gd name="connsiteY15" fmla="*/ 303460 h 2803644"/>
                <a:gd name="connsiteX16" fmla="*/ 464491 w 628117"/>
                <a:gd name="connsiteY16" fmla="*/ 315518 h 2803644"/>
                <a:gd name="connsiteX17" fmla="*/ 456452 w 628117"/>
                <a:gd name="connsiteY17" fmla="*/ 327576 h 2803644"/>
                <a:gd name="connsiteX18" fmla="*/ 450423 w 628117"/>
                <a:gd name="connsiteY18" fmla="*/ 339634 h 2803644"/>
                <a:gd name="connsiteX19" fmla="*/ 444394 w 628117"/>
                <a:gd name="connsiteY19" fmla="*/ 351692 h 2803644"/>
                <a:gd name="connsiteX20" fmla="*/ 438365 w 628117"/>
                <a:gd name="connsiteY20" fmla="*/ 369779 h 2803644"/>
                <a:gd name="connsiteX21" fmla="*/ 436356 w 628117"/>
                <a:gd name="connsiteY21" fmla="*/ 375808 h 2803644"/>
                <a:gd name="connsiteX22" fmla="*/ 430327 w 628117"/>
                <a:gd name="connsiteY22" fmla="*/ 397914 h 2803644"/>
                <a:gd name="connsiteX23" fmla="*/ 426307 w 628117"/>
                <a:gd name="connsiteY23" fmla="*/ 409972 h 2803644"/>
                <a:gd name="connsiteX24" fmla="*/ 424298 w 628117"/>
                <a:gd name="connsiteY24" fmla="*/ 416001 h 2803644"/>
                <a:gd name="connsiteX25" fmla="*/ 420278 w 628117"/>
                <a:gd name="connsiteY25" fmla="*/ 420021 h 2803644"/>
                <a:gd name="connsiteX26" fmla="*/ 414249 w 628117"/>
                <a:gd name="connsiteY26" fmla="*/ 438108 h 2803644"/>
                <a:gd name="connsiteX27" fmla="*/ 412240 w 628117"/>
                <a:gd name="connsiteY27" fmla="*/ 444137 h 2803644"/>
                <a:gd name="connsiteX28" fmla="*/ 408220 w 628117"/>
                <a:gd name="connsiteY28" fmla="*/ 450166 h 2803644"/>
                <a:gd name="connsiteX29" fmla="*/ 404201 w 628117"/>
                <a:gd name="connsiteY29" fmla="*/ 462224 h 2803644"/>
                <a:gd name="connsiteX30" fmla="*/ 400182 w 628117"/>
                <a:gd name="connsiteY30" fmla="*/ 476291 h 2803644"/>
                <a:gd name="connsiteX31" fmla="*/ 396162 w 628117"/>
                <a:gd name="connsiteY31" fmla="*/ 482320 h 2803644"/>
                <a:gd name="connsiteX32" fmla="*/ 394153 w 628117"/>
                <a:gd name="connsiteY32" fmla="*/ 488349 h 2803644"/>
                <a:gd name="connsiteX33" fmla="*/ 390133 w 628117"/>
                <a:gd name="connsiteY33" fmla="*/ 492369 h 2803644"/>
                <a:gd name="connsiteX34" fmla="*/ 386114 w 628117"/>
                <a:gd name="connsiteY34" fmla="*/ 504427 h 2803644"/>
                <a:gd name="connsiteX35" fmla="*/ 378075 w 628117"/>
                <a:gd name="connsiteY35" fmla="*/ 516485 h 2803644"/>
                <a:gd name="connsiteX36" fmla="*/ 372046 w 628117"/>
                <a:gd name="connsiteY36" fmla="*/ 526533 h 2803644"/>
                <a:gd name="connsiteX37" fmla="*/ 370037 w 628117"/>
                <a:gd name="connsiteY37" fmla="*/ 532562 h 2803644"/>
                <a:gd name="connsiteX38" fmla="*/ 361998 w 628117"/>
                <a:gd name="connsiteY38" fmla="*/ 544620 h 2803644"/>
                <a:gd name="connsiteX39" fmla="*/ 353959 w 628117"/>
                <a:gd name="connsiteY39" fmla="*/ 572756 h 2803644"/>
                <a:gd name="connsiteX40" fmla="*/ 349940 w 628117"/>
                <a:gd name="connsiteY40" fmla="*/ 578785 h 2803644"/>
                <a:gd name="connsiteX41" fmla="*/ 345920 w 628117"/>
                <a:gd name="connsiteY41" fmla="*/ 590843 h 2803644"/>
                <a:gd name="connsiteX42" fmla="*/ 337882 w 628117"/>
                <a:gd name="connsiteY42" fmla="*/ 602901 h 2803644"/>
                <a:gd name="connsiteX43" fmla="*/ 333862 w 628117"/>
                <a:gd name="connsiteY43" fmla="*/ 608930 h 2803644"/>
                <a:gd name="connsiteX44" fmla="*/ 325824 w 628117"/>
                <a:gd name="connsiteY44" fmla="*/ 627017 h 2803644"/>
                <a:gd name="connsiteX45" fmla="*/ 323814 w 628117"/>
                <a:gd name="connsiteY45" fmla="*/ 635055 h 2803644"/>
                <a:gd name="connsiteX46" fmla="*/ 317785 w 628117"/>
                <a:gd name="connsiteY46" fmla="*/ 653142 h 2803644"/>
                <a:gd name="connsiteX47" fmla="*/ 315775 w 628117"/>
                <a:gd name="connsiteY47" fmla="*/ 659171 h 2803644"/>
                <a:gd name="connsiteX48" fmla="*/ 313766 w 628117"/>
                <a:gd name="connsiteY48" fmla="*/ 665200 h 2803644"/>
                <a:gd name="connsiteX49" fmla="*/ 309746 w 628117"/>
                <a:gd name="connsiteY49" fmla="*/ 671229 h 2803644"/>
                <a:gd name="connsiteX50" fmla="*/ 307737 w 628117"/>
                <a:gd name="connsiteY50" fmla="*/ 677258 h 2803644"/>
                <a:gd name="connsiteX51" fmla="*/ 303717 w 628117"/>
                <a:gd name="connsiteY51" fmla="*/ 681278 h 2803644"/>
                <a:gd name="connsiteX52" fmla="*/ 299698 w 628117"/>
                <a:gd name="connsiteY52" fmla="*/ 687307 h 2803644"/>
                <a:gd name="connsiteX53" fmla="*/ 297688 w 628117"/>
                <a:gd name="connsiteY53" fmla="*/ 693336 h 2803644"/>
                <a:gd name="connsiteX54" fmla="*/ 293669 w 628117"/>
                <a:gd name="connsiteY54" fmla="*/ 699365 h 2803644"/>
                <a:gd name="connsiteX55" fmla="*/ 285630 w 628117"/>
                <a:gd name="connsiteY55" fmla="*/ 717452 h 2803644"/>
                <a:gd name="connsiteX56" fmla="*/ 279601 w 628117"/>
                <a:gd name="connsiteY56" fmla="*/ 737549 h 2803644"/>
                <a:gd name="connsiteX57" fmla="*/ 277592 w 628117"/>
                <a:gd name="connsiteY57" fmla="*/ 743578 h 2803644"/>
                <a:gd name="connsiteX58" fmla="*/ 273572 w 628117"/>
                <a:gd name="connsiteY58" fmla="*/ 749607 h 2803644"/>
                <a:gd name="connsiteX59" fmla="*/ 265534 w 628117"/>
                <a:gd name="connsiteY59" fmla="*/ 773723 h 2803644"/>
                <a:gd name="connsiteX60" fmla="*/ 263524 w 628117"/>
                <a:gd name="connsiteY60" fmla="*/ 779752 h 2803644"/>
                <a:gd name="connsiteX61" fmla="*/ 261514 w 628117"/>
                <a:gd name="connsiteY61" fmla="*/ 785781 h 2803644"/>
                <a:gd name="connsiteX62" fmla="*/ 257495 w 628117"/>
                <a:gd name="connsiteY62" fmla="*/ 799848 h 2803644"/>
                <a:gd name="connsiteX63" fmla="*/ 253476 w 628117"/>
                <a:gd name="connsiteY63" fmla="*/ 805877 h 2803644"/>
                <a:gd name="connsiteX64" fmla="*/ 247447 w 628117"/>
                <a:gd name="connsiteY64" fmla="*/ 815926 h 2803644"/>
                <a:gd name="connsiteX65" fmla="*/ 243427 w 628117"/>
                <a:gd name="connsiteY65" fmla="*/ 827984 h 2803644"/>
                <a:gd name="connsiteX66" fmla="*/ 239408 w 628117"/>
                <a:gd name="connsiteY66" fmla="*/ 834013 h 2803644"/>
                <a:gd name="connsiteX67" fmla="*/ 235389 w 628117"/>
                <a:gd name="connsiteY67" fmla="*/ 846071 h 2803644"/>
                <a:gd name="connsiteX68" fmla="*/ 233379 w 628117"/>
                <a:gd name="connsiteY68" fmla="*/ 852100 h 2803644"/>
                <a:gd name="connsiteX69" fmla="*/ 229360 w 628117"/>
                <a:gd name="connsiteY69" fmla="*/ 858129 h 2803644"/>
                <a:gd name="connsiteX70" fmla="*/ 223331 w 628117"/>
                <a:gd name="connsiteY70" fmla="*/ 876216 h 2803644"/>
                <a:gd name="connsiteX71" fmla="*/ 221321 w 628117"/>
                <a:gd name="connsiteY71" fmla="*/ 882245 h 2803644"/>
                <a:gd name="connsiteX72" fmla="*/ 215292 w 628117"/>
                <a:gd name="connsiteY72" fmla="*/ 888274 h 2803644"/>
                <a:gd name="connsiteX73" fmla="*/ 207253 w 628117"/>
                <a:gd name="connsiteY73" fmla="*/ 906361 h 2803644"/>
                <a:gd name="connsiteX74" fmla="*/ 203234 w 628117"/>
                <a:gd name="connsiteY74" fmla="*/ 918419 h 2803644"/>
                <a:gd name="connsiteX75" fmla="*/ 199215 w 628117"/>
                <a:gd name="connsiteY75" fmla="*/ 924448 h 2803644"/>
                <a:gd name="connsiteX76" fmla="*/ 195195 w 628117"/>
                <a:gd name="connsiteY76" fmla="*/ 936506 h 2803644"/>
                <a:gd name="connsiteX77" fmla="*/ 189166 w 628117"/>
                <a:gd name="connsiteY77" fmla="*/ 948564 h 2803644"/>
                <a:gd name="connsiteX78" fmla="*/ 185147 w 628117"/>
                <a:gd name="connsiteY78" fmla="*/ 954593 h 2803644"/>
                <a:gd name="connsiteX79" fmla="*/ 181128 w 628117"/>
                <a:gd name="connsiteY79" fmla="*/ 966651 h 2803644"/>
                <a:gd name="connsiteX80" fmla="*/ 173089 w 628117"/>
                <a:gd name="connsiteY80" fmla="*/ 990767 h 2803644"/>
                <a:gd name="connsiteX81" fmla="*/ 171079 w 628117"/>
                <a:gd name="connsiteY81" fmla="*/ 996796 h 2803644"/>
                <a:gd name="connsiteX82" fmla="*/ 169070 w 628117"/>
                <a:gd name="connsiteY82" fmla="*/ 1002825 h 2803644"/>
                <a:gd name="connsiteX83" fmla="*/ 165050 w 628117"/>
                <a:gd name="connsiteY83" fmla="*/ 1006844 h 2803644"/>
                <a:gd name="connsiteX84" fmla="*/ 159021 w 628117"/>
                <a:gd name="connsiteY84" fmla="*/ 1018902 h 2803644"/>
                <a:gd name="connsiteX85" fmla="*/ 157011 w 628117"/>
                <a:gd name="connsiteY85" fmla="*/ 1024931 h 2803644"/>
                <a:gd name="connsiteX86" fmla="*/ 152992 w 628117"/>
                <a:gd name="connsiteY86" fmla="*/ 1030960 h 2803644"/>
                <a:gd name="connsiteX87" fmla="*/ 146963 w 628117"/>
                <a:gd name="connsiteY87" fmla="*/ 1041009 h 2803644"/>
                <a:gd name="connsiteX88" fmla="*/ 138924 w 628117"/>
                <a:gd name="connsiteY88" fmla="*/ 1059096 h 2803644"/>
                <a:gd name="connsiteX89" fmla="*/ 134905 w 628117"/>
                <a:gd name="connsiteY89" fmla="*/ 1073163 h 2803644"/>
                <a:gd name="connsiteX90" fmla="*/ 126866 w 628117"/>
                <a:gd name="connsiteY90" fmla="*/ 1081202 h 2803644"/>
                <a:gd name="connsiteX91" fmla="*/ 122847 w 628117"/>
                <a:gd name="connsiteY91" fmla="*/ 1087231 h 2803644"/>
                <a:gd name="connsiteX92" fmla="*/ 120837 w 628117"/>
                <a:gd name="connsiteY92" fmla="*/ 1093260 h 2803644"/>
                <a:gd name="connsiteX93" fmla="*/ 116818 w 628117"/>
                <a:gd name="connsiteY93" fmla="*/ 1097280 h 2803644"/>
                <a:gd name="connsiteX94" fmla="*/ 114808 w 628117"/>
                <a:gd name="connsiteY94" fmla="*/ 1103309 h 2803644"/>
                <a:gd name="connsiteX95" fmla="*/ 106770 w 628117"/>
                <a:gd name="connsiteY95" fmla="*/ 1115367 h 2803644"/>
                <a:gd name="connsiteX96" fmla="*/ 104760 w 628117"/>
                <a:gd name="connsiteY96" fmla="*/ 1121396 h 2803644"/>
                <a:gd name="connsiteX97" fmla="*/ 96721 w 628117"/>
                <a:gd name="connsiteY97" fmla="*/ 1133454 h 2803644"/>
                <a:gd name="connsiteX98" fmla="*/ 88683 w 628117"/>
                <a:gd name="connsiteY98" fmla="*/ 1157570 h 2803644"/>
                <a:gd name="connsiteX99" fmla="*/ 86673 w 628117"/>
                <a:gd name="connsiteY99" fmla="*/ 1163599 h 2803644"/>
                <a:gd name="connsiteX100" fmla="*/ 84663 w 628117"/>
                <a:gd name="connsiteY100" fmla="*/ 1169628 h 2803644"/>
                <a:gd name="connsiteX101" fmla="*/ 76625 w 628117"/>
                <a:gd name="connsiteY101" fmla="*/ 1181686 h 2803644"/>
                <a:gd name="connsiteX102" fmla="*/ 72605 w 628117"/>
                <a:gd name="connsiteY102" fmla="*/ 1193744 h 2803644"/>
                <a:gd name="connsiteX103" fmla="*/ 68586 w 628117"/>
                <a:gd name="connsiteY103" fmla="*/ 1199773 h 2803644"/>
                <a:gd name="connsiteX104" fmla="*/ 66576 w 628117"/>
                <a:gd name="connsiteY104" fmla="*/ 1205802 h 2803644"/>
                <a:gd name="connsiteX105" fmla="*/ 62557 w 628117"/>
                <a:gd name="connsiteY105" fmla="*/ 1211831 h 2803644"/>
                <a:gd name="connsiteX106" fmla="*/ 54518 w 628117"/>
                <a:gd name="connsiteY106" fmla="*/ 1229918 h 2803644"/>
                <a:gd name="connsiteX107" fmla="*/ 50499 w 628117"/>
                <a:gd name="connsiteY107" fmla="*/ 1241976 h 2803644"/>
                <a:gd name="connsiteX108" fmla="*/ 48489 w 628117"/>
                <a:gd name="connsiteY108" fmla="*/ 1248005 h 2803644"/>
                <a:gd name="connsiteX109" fmla="*/ 36431 w 628117"/>
                <a:gd name="connsiteY109" fmla="*/ 1264082 h 2803644"/>
                <a:gd name="connsiteX110" fmla="*/ 32412 w 628117"/>
                <a:gd name="connsiteY110" fmla="*/ 1276140 h 2803644"/>
                <a:gd name="connsiteX111" fmla="*/ 30402 w 628117"/>
                <a:gd name="connsiteY111" fmla="*/ 1282169 h 2803644"/>
                <a:gd name="connsiteX112" fmla="*/ 26383 w 628117"/>
                <a:gd name="connsiteY112" fmla="*/ 1288198 h 2803644"/>
                <a:gd name="connsiteX113" fmla="*/ 20354 w 628117"/>
                <a:gd name="connsiteY113" fmla="*/ 1298247 h 2803644"/>
                <a:gd name="connsiteX114" fmla="*/ 14325 w 628117"/>
                <a:gd name="connsiteY114" fmla="*/ 1310305 h 2803644"/>
                <a:gd name="connsiteX115" fmla="*/ 212836 w 628117"/>
                <a:gd name="connsiteY115" fmla="*/ 2803644 h 2803644"/>
                <a:gd name="connsiteX116" fmla="*/ 628117 w 628117"/>
                <a:gd name="connsiteY116" fmla="*/ 2800316 h 2803644"/>
                <a:gd name="connsiteX117" fmla="*/ 609187 w 628117"/>
                <a:gd name="connsiteY117" fmla="*/ 0 h 2803644"/>
                <a:gd name="connsiteX0" fmla="*/ 588833 w 607763"/>
                <a:gd name="connsiteY0" fmla="*/ 0 h 2803644"/>
                <a:gd name="connsiteX1" fmla="*/ 546630 w 607763"/>
                <a:gd name="connsiteY1" fmla="*/ 78377 h 2803644"/>
                <a:gd name="connsiteX2" fmla="*/ 542611 w 607763"/>
                <a:gd name="connsiteY2" fmla="*/ 84406 h 2803644"/>
                <a:gd name="connsiteX3" fmla="*/ 504427 w 607763"/>
                <a:gd name="connsiteY3" fmla="*/ 176851 h 2803644"/>
                <a:gd name="connsiteX4" fmla="*/ 500408 w 607763"/>
                <a:gd name="connsiteY4" fmla="*/ 188909 h 2803644"/>
                <a:gd name="connsiteX5" fmla="*/ 498398 w 607763"/>
                <a:gd name="connsiteY5" fmla="*/ 194938 h 2803644"/>
                <a:gd name="connsiteX6" fmla="*/ 490359 w 607763"/>
                <a:gd name="connsiteY6" fmla="*/ 213025 h 2803644"/>
                <a:gd name="connsiteX7" fmla="*/ 486340 w 607763"/>
                <a:gd name="connsiteY7" fmla="*/ 225083 h 2803644"/>
                <a:gd name="connsiteX8" fmla="*/ 484330 w 607763"/>
                <a:gd name="connsiteY8" fmla="*/ 231112 h 2803644"/>
                <a:gd name="connsiteX9" fmla="*/ 480311 w 607763"/>
                <a:gd name="connsiteY9" fmla="*/ 237141 h 2803644"/>
                <a:gd name="connsiteX10" fmla="*/ 472272 w 607763"/>
                <a:gd name="connsiteY10" fmla="*/ 253218 h 2803644"/>
                <a:gd name="connsiteX11" fmla="*/ 466243 w 607763"/>
                <a:gd name="connsiteY11" fmla="*/ 263266 h 2803644"/>
                <a:gd name="connsiteX12" fmla="*/ 464234 w 607763"/>
                <a:gd name="connsiteY12" fmla="*/ 269295 h 2803644"/>
                <a:gd name="connsiteX13" fmla="*/ 456195 w 607763"/>
                <a:gd name="connsiteY13" fmla="*/ 279344 h 2803644"/>
                <a:gd name="connsiteX14" fmla="*/ 452176 w 607763"/>
                <a:gd name="connsiteY14" fmla="*/ 291402 h 2803644"/>
                <a:gd name="connsiteX15" fmla="*/ 448156 w 607763"/>
                <a:gd name="connsiteY15" fmla="*/ 303460 h 2803644"/>
                <a:gd name="connsiteX16" fmla="*/ 444137 w 607763"/>
                <a:gd name="connsiteY16" fmla="*/ 315518 h 2803644"/>
                <a:gd name="connsiteX17" fmla="*/ 436098 w 607763"/>
                <a:gd name="connsiteY17" fmla="*/ 327576 h 2803644"/>
                <a:gd name="connsiteX18" fmla="*/ 430069 w 607763"/>
                <a:gd name="connsiteY18" fmla="*/ 339634 h 2803644"/>
                <a:gd name="connsiteX19" fmla="*/ 424040 w 607763"/>
                <a:gd name="connsiteY19" fmla="*/ 351692 h 2803644"/>
                <a:gd name="connsiteX20" fmla="*/ 418011 w 607763"/>
                <a:gd name="connsiteY20" fmla="*/ 369779 h 2803644"/>
                <a:gd name="connsiteX21" fmla="*/ 416002 w 607763"/>
                <a:gd name="connsiteY21" fmla="*/ 375808 h 2803644"/>
                <a:gd name="connsiteX22" fmla="*/ 409973 w 607763"/>
                <a:gd name="connsiteY22" fmla="*/ 397914 h 2803644"/>
                <a:gd name="connsiteX23" fmla="*/ 405953 w 607763"/>
                <a:gd name="connsiteY23" fmla="*/ 409972 h 2803644"/>
                <a:gd name="connsiteX24" fmla="*/ 403944 w 607763"/>
                <a:gd name="connsiteY24" fmla="*/ 416001 h 2803644"/>
                <a:gd name="connsiteX25" fmla="*/ 399924 w 607763"/>
                <a:gd name="connsiteY25" fmla="*/ 420021 h 2803644"/>
                <a:gd name="connsiteX26" fmla="*/ 393895 w 607763"/>
                <a:gd name="connsiteY26" fmla="*/ 438108 h 2803644"/>
                <a:gd name="connsiteX27" fmla="*/ 391886 w 607763"/>
                <a:gd name="connsiteY27" fmla="*/ 444137 h 2803644"/>
                <a:gd name="connsiteX28" fmla="*/ 387866 w 607763"/>
                <a:gd name="connsiteY28" fmla="*/ 450166 h 2803644"/>
                <a:gd name="connsiteX29" fmla="*/ 383847 w 607763"/>
                <a:gd name="connsiteY29" fmla="*/ 462224 h 2803644"/>
                <a:gd name="connsiteX30" fmla="*/ 379828 w 607763"/>
                <a:gd name="connsiteY30" fmla="*/ 476291 h 2803644"/>
                <a:gd name="connsiteX31" fmla="*/ 375808 w 607763"/>
                <a:gd name="connsiteY31" fmla="*/ 482320 h 2803644"/>
                <a:gd name="connsiteX32" fmla="*/ 373799 w 607763"/>
                <a:gd name="connsiteY32" fmla="*/ 488349 h 2803644"/>
                <a:gd name="connsiteX33" fmla="*/ 369779 w 607763"/>
                <a:gd name="connsiteY33" fmla="*/ 492369 h 2803644"/>
                <a:gd name="connsiteX34" fmla="*/ 365760 w 607763"/>
                <a:gd name="connsiteY34" fmla="*/ 504427 h 2803644"/>
                <a:gd name="connsiteX35" fmla="*/ 357721 w 607763"/>
                <a:gd name="connsiteY35" fmla="*/ 516485 h 2803644"/>
                <a:gd name="connsiteX36" fmla="*/ 351692 w 607763"/>
                <a:gd name="connsiteY36" fmla="*/ 526533 h 2803644"/>
                <a:gd name="connsiteX37" fmla="*/ 349683 w 607763"/>
                <a:gd name="connsiteY37" fmla="*/ 532562 h 2803644"/>
                <a:gd name="connsiteX38" fmla="*/ 341644 w 607763"/>
                <a:gd name="connsiteY38" fmla="*/ 544620 h 2803644"/>
                <a:gd name="connsiteX39" fmla="*/ 333605 w 607763"/>
                <a:gd name="connsiteY39" fmla="*/ 572756 h 2803644"/>
                <a:gd name="connsiteX40" fmla="*/ 329586 w 607763"/>
                <a:gd name="connsiteY40" fmla="*/ 578785 h 2803644"/>
                <a:gd name="connsiteX41" fmla="*/ 325566 w 607763"/>
                <a:gd name="connsiteY41" fmla="*/ 590843 h 2803644"/>
                <a:gd name="connsiteX42" fmla="*/ 317528 w 607763"/>
                <a:gd name="connsiteY42" fmla="*/ 602901 h 2803644"/>
                <a:gd name="connsiteX43" fmla="*/ 313508 w 607763"/>
                <a:gd name="connsiteY43" fmla="*/ 608930 h 2803644"/>
                <a:gd name="connsiteX44" fmla="*/ 305470 w 607763"/>
                <a:gd name="connsiteY44" fmla="*/ 627017 h 2803644"/>
                <a:gd name="connsiteX45" fmla="*/ 303460 w 607763"/>
                <a:gd name="connsiteY45" fmla="*/ 635055 h 2803644"/>
                <a:gd name="connsiteX46" fmla="*/ 297431 w 607763"/>
                <a:gd name="connsiteY46" fmla="*/ 653142 h 2803644"/>
                <a:gd name="connsiteX47" fmla="*/ 295421 w 607763"/>
                <a:gd name="connsiteY47" fmla="*/ 659171 h 2803644"/>
                <a:gd name="connsiteX48" fmla="*/ 293412 w 607763"/>
                <a:gd name="connsiteY48" fmla="*/ 665200 h 2803644"/>
                <a:gd name="connsiteX49" fmla="*/ 289392 w 607763"/>
                <a:gd name="connsiteY49" fmla="*/ 671229 h 2803644"/>
                <a:gd name="connsiteX50" fmla="*/ 287383 w 607763"/>
                <a:gd name="connsiteY50" fmla="*/ 677258 h 2803644"/>
                <a:gd name="connsiteX51" fmla="*/ 283363 w 607763"/>
                <a:gd name="connsiteY51" fmla="*/ 681278 h 2803644"/>
                <a:gd name="connsiteX52" fmla="*/ 279344 w 607763"/>
                <a:gd name="connsiteY52" fmla="*/ 687307 h 2803644"/>
                <a:gd name="connsiteX53" fmla="*/ 277334 w 607763"/>
                <a:gd name="connsiteY53" fmla="*/ 693336 h 2803644"/>
                <a:gd name="connsiteX54" fmla="*/ 273315 w 607763"/>
                <a:gd name="connsiteY54" fmla="*/ 699365 h 2803644"/>
                <a:gd name="connsiteX55" fmla="*/ 265276 w 607763"/>
                <a:gd name="connsiteY55" fmla="*/ 717452 h 2803644"/>
                <a:gd name="connsiteX56" fmla="*/ 259247 w 607763"/>
                <a:gd name="connsiteY56" fmla="*/ 737549 h 2803644"/>
                <a:gd name="connsiteX57" fmla="*/ 257238 w 607763"/>
                <a:gd name="connsiteY57" fmla="*/ 743578 h 2803644"/>
                <a:gd name="connsiteX58" fmla="*/ 253218 w 607763"/>
                <a:gd name="connsiteY58" fmla="*/ 749607 h 2803644"/>
                <a:gd name="connsiteX59" fmla="*/ 245180 w 607763"/>
                <a:gd name="connsiteY59" fmla="*/ 773723 h 2803644"/>
                <a:gd name="connsiteX60" fmla="*/ 243170 w 607763"/>
                <a:gd name="connsiteY60" fmla="*/ 779752 h 2803644"/>
                <a:gd name="connsiteX61" fmla="*/ 241160 w 607763"/>
                <a:gd name="connsiteY61" fmla="*/ 785781 h 2803644"/>
                <a:gd name="connsiteX62" fmla="*/ 237141 w 607763"/>
                <a:gd name="connsiteY62" fmla="*/ 799848 h 2803644"/>
                <a:gd name="connsiteX63" fmla="*/ 233122 w 607763"/>
                <a:gd name="connsiteY63" fmla="*/ 805877 h 2803644"/>
                <a:gd name="connsiteX64" fmla="*/ 227093 w 607763"/>
                <a:gd name="connsiteY64" fmla="*/ 815926 h 2803644"/>
                <a:gd name="connsiteX65" fmla="*/ 223073 w 607763"/>
                <a:gd name="connsiteY65" fmla="*/ 827984 h 2803644"/>
                <a:gd name="connsiteX66" fmla="*/ 219054 w 607763"/>
                <a:gd name="connsiteY66" fmla="*/ 834013 h 2803644"/>
                <a:gd name="connsiteX67" fmla="*/ 215035 w 607763"/>
                <a:gd name="connsiteY67" fmla="*/ 846071 h 2803644"/>
                <a:gd name="connsiteX68" fmla="*/ 213025 w 607763"/>
                <a:gd name="connsiteY68" fmla="*/ 852100 h 2803644"/>
                <a:gd name="connsiteX69" fmla="*/ 209006 w 607763"/>
                <a:gd name="connsiteY69" fmla="*/ 858129 h 2803644"/>
                <a:gd name="connsiteX70" fmla="*/ 202977 w 607763"/>
                <a:gd name="connsiteY70" fmla="*/ 876216 h 2803644"/>
                <a:gd name="connsiteX71" fmla="*/ 200967 w 607763"/>
                <a:gd name="connsiteY71" fmla="*/ 882245 h 2803644"/>
                <a:gd name="connsiteX72" fmla="*/ 194938 w 607763"/>
                <a:gd name="connsiteY72" fmla="*/ 888274 h 2803644"/>
                <a:gd name="connsiteX73" fmla="*/ 186899 w 607763"/>
                <a:gd name="connsiteY73" fmla="*/ 906361 h 2803644"/>
                <a:gd name="connsiteX74" fmla="*/ 182880 w 607763"/>
                <a:gd name="connsiteY74" fmla="*/ 918419 h 2803644"/>
                <a:gd name="connsiteX75" fmla="*/ 178861 w 607763"/>
                <a:gd name="connsiteY75" fmla="*/ 924448 h 2803644"/>
                <a:gd name="connsiteX76" fmla="*/ 174841 w 607763"/>
                <a:gd name="connsiteY76" fmla="*/ 936506 h 2803644"/>
                <a:gd name="connsiteX77" fmla="*/ 168812 w 607763"/>
                <a:gd name="connsiteY77" fmla="*/ 948564 h 2803644"/>
                <a:gd name="connsiteX78" fmla="*/ 164793 w 607763"/>
                <a:gd name="connsiteY78" fmla="*/ 954593 h 2803644"/>
                <a:gd name="connsiteX79" fmla="*/ 160774 w 607763"/>
                <a:gd name="connsiteY79" fmla="*/ 966651 h 2803644"/>
                <a:gd name="connsiteX80" fmla="*/ 152735 w 607763"/>
                <a:gd name="connsiteY80" fmla="*/ 990767 h 2803644"/>
                <a:gd name="connsiteX81" fmla="*/ 150725 w 607763"/>
                <a:gd name="connsiteY81" fmla="*/ 996796 h 2803644"/>
                <a:gd name="connsiteX82" fmla="*/ 148716 w 607763"/>
                <a:gd name="connsiteY82" fmla="*/ 1002825 h 2803644"/>
                <a:gd name="connsiteX83" fmla="*/ 144696 w 607763"/>
                <a:gd name="connsiteY83" fmla="*/ 1006844 h 2803644"/>
                <a:gd name="connsiteX84" fmla="*/ 138667 w 607763"/>
                <a:gd name="connsiteY84" fmla="*/ 1018902 h 2803644"/>
                <a:gd name="connsiteX85" fmla="*/ 136657 w 607763"/>
                <a:gd name="connsiteY85" fmla="*/ 1024931 h 2803644"/>
                <a:gd name="connsiteX86" fmla="*/ 132638 w 607763"/>
                <a:gd name="connsiteY86" fmla="*/ 1030960 h 2803644"/>
                <a:gd name="connsiteX87" fmla="*/ 126609 w 607763"/>
                <a:gd name="connsiteY87" fmla="*/ 1041009 h 2803644"/>
                <a:gd name="connsiteX88" fmla="*/ 118570 w 607763"/>
                <a:gd name="connsiteY88" fmla="*/ 1059096 h 2803644"/>
                <a:gd name="connsiteX89" fmla="*/ 114551 w 607763"/>
                <a:gd name="connsiteY89" fmla="*/ 1073163 h 2803644"/>
                <a:gd name="connsiteX90" fmla="*/ 106512 w 607763"/>
                <a:gd name="connsiteY90" fmla="*/ 1081202 h 2803644"/>
                <a:gd name="connsiteX91" fmla="*/ 102493 w 607763"/>
                <a:gd name="connsiteY91" fmla="*/ 1087231 h 2803644"/>
                <a:gd name="connsiteX92" fmla="*/ 100483 w 607763"/>
                <a:gd name="connsiteY92" fmla="*/ 1093260 h 2803644"/>
                <a:gd name="connsiteX93" fmla="*/ 96464 w 607763"/>
                <a:gd name="connsiteY93" fmla="*/ 1097280 h 2803644"/>
                <a:gd name="connsiteX94" fmla="*/ 94454 w 607763"/>
                <a:gd name="connsiteY94" fmla="*/ 1103309 h 2803644"/>
                <a:gd name="connsiteX95" fmla="*/ 86416 w 607763"/>
                <a:gd name="connsiteY95" fmla="*/ 1115367 h 2803644"/>
                <a:gd name="connsiteX96" fmla="*/ 84406 w 607763"/>
                <a:gd name="connsiteY96" fmla="*/ 1121396 h 2803644"/>
                <a:gd name="connsiteX97" fmla="*/ 76367 w 607763"/>
                <a:gd name="connsiteY97" fmla="*/ 1133454 h 2803644"/>
                <a:gd name="connsiteX98" fmla="*/ 68329 w 607763"/>
                <a:gd name="connsiteY98" fmla="*/ 1157570 h 2803644"/>
                <a:gd name="connsiteX99" fmla="*/ 66319 w 607763"/>
                <a:gd name="connsiteY99" fmla="*/ 1163599 h 2803644"/>
                <a:gd name="connsiteX100" fmla="*/ 64309 w 607763"/>
                <a:gd name="connsiteY100" fmla="*/ 1169628 h 2803644"/>
                <a:gd name="connsiteX101" fmla="*/ 56271 w 607763"/>
                <a:gd name="connsiteY101" fmla="*/ 1181686 h 2803644"/>
                <a:gd name="connsiteX102" fmla="*/ 52251 w 607763"/>
                <a:gd name="connsiteY102" fmla="*/ 1193744 h 2803644"/>
                <a:gd name="connsiteX103" fmla="*/ 48232 w 607763"/>
                <a:gd name="connsiteY103" fmla="*/ 1199773 h 2803644"/>
                <a:gd name="connsiteX104" fmla="*/ 46222 w 607763"/>
                <a:gd name="connsiteY104" fmla="*/ 1205802 h 2803644"/>
                <a:gd name="connsiteX105" fmla="*/ 42203 w 607763"/>
                <a:gd name="connsiteY105" fmla="*/ 1211831 h 2803644"/>
                <a:gd name="connsiteX106" fmla="*/ 34164 w 607763"/>
                <a:gd name="connsiteY106" fmla="*/ 1229918 h 2803644"/>
                <a:gd name="connsiteX107" fmla="*/ 30145 w 607763"/>
                <a:gd name="connsiteY107" fmla="*/ 1241976 h 2803644"/>
                <a:gd name="connsiteX108" fmla="*/ 28135 w 607763"/>
                <a:gd name="connsiteY108" fmla="*/ 1248005 h 2803644"/>
                <a:gd name="connsiteX109" fmla="*/ 16077 w 607763"/>
                <a:gd name="connsiteY109" fmla="*/ 1264082 h 2803644"/>
                <a:gd name="connsiteX110" fmla="*/ 12058 w 607763"/>
                <a:gd name="connsiteY110" fmla="*/ 1276140 h 2803644"/>
                <a:gd name="connsiteX111" fmla="*/ 10048 w 607763"/>
                <a:gd name="connsiteY111" fmla="*/ 1282169 h 2803644"/>
                <a:gd name="connsiteX112" fmla="*/ 6029 w 607763"/>
                <a:gd name="connsiteY112" fmla="*/ 1288198 h 2803644"/>
                <a:gd name="connsiteX113" fmla="*/ 0 w 607763"/>
                <a:gd name="connsiteY113" fmla="*/ 1298247 h 2803644"/>
                <a:gd name="connsiteX114" fmla="*/ 192482 w 607763"/>
                <a:gd name="connsiteY114" fmla="*/ 2803644 h 2803644"/>
                <a:gd name="connsiteX115" fmla="*/ 607763 w 607763"/>
                <a:gd name="connsiteY115" fmla="*/ 2800316 h 2803644"/>
                <a:gd name="connsiteX116" fmla="*/ 588833 w 607763"/>
                <a:gd name="connsiteY116" fmla="*/ 0 h 2803644"/>
                <a:gd name="connsiteX0" fmla="*/ 595616 w 614546"/>
                <a:gd name="connsiteY0" fmla="*/ 0 h 2803644"/>
                <a:gd name="connsiteX1" fmla="*/ 553413 w 614546"/>
                <a:gd name="connsiteY1" fmla="*/ 78377 h 2803644"/>
                <a:gd name="connsiteX2" fmla="*/ 549394 w 614546"/>
                <a:gd name="connsiteY2" fmla="*/ 84406 h 2803644"/>
                <a:gd name="connsiteX3" fmla="*/ 511210 w 614546"/>
                <a:gd name="connsiteY3" fmla="*/ 176851 h 2803644"/>
                <a:gd name="connsiteX4" fmla="*/ 507191 w 614546"/>
                <a:gd name="connsiteY4" fmla="*/ 188909 h 2803644"/>
                <a:gd name="connsiteX5" fmla="*/ 505181 w 614546"/>
                <a:gd name="connsiteY5" fmla="*/ 194938 h 2803644"/>
                <a:gd name="connsiteX6" fmla="*/ 497142 w 614546"/>
                <a:gd name="connsiteY6" fmla="*/ 213025 h 2803644"/>
                <a:gd name="connsiteX7" fmla="*/ 493123 w 614546"/>
                <a:gd name="connsiteY7" fmla="*/ 225083 h 2803644"/>
                <a:gd name="connsiteX8" fmla="*/ 491113 w 614546"/>
                <a:gd name="connsiteY8" fmla="*/ 231112 h 2803644"/>
                <a:gd name="connsiteX9" fmla="*/ 487094 w 614546"/>
                <a:gd name="connsiteY9" fmla="*/ 237141 h 2803644"/>
                <a:gd name="connsiteX10" fmla="*/ 479055 w 614546"/>
                <a:gd name="connsiteY10" fmla="*/ 253218 h 2803644"/>
                <a:gd name="connsiteX11" fmla="*/ 473026 w 614546"/>
                <a:gd name="connsiteY11" fmla="*/ 263266 h 2803644"/>
                <a:gd name="connsiteX12" fmla="*/ 471017 w 614546"/>
                <a:gd name="connsiteY12" fmla="*/ 269295 h 2803644"/>
                <a:gd name="connsiteX13" fmla="*/ 462978 w 614546"/>
                <a:gd name="connsiteY13" fmla="*/ 279344 h 2803644"/>
                <a:gd name="connsiteX14" fmla="*/ 458959 w 614546"/>
                <a:gd name="connsiteY14" fmla="*/ 291402 h 2803644"/>
                <a:gd name="connsiteX15" fmla="*/ 454939 w 614546"/>
                <a:gd name="connsiteY15" fmla="*/ 303460 h 2803644"/>
                <a:gd name="connsiteX16" fmla="*/ 450920 w 614546"/>
                <a:gd name="connsiteY16" fmla="*/ 315518 h 2803644"/>
                <a:gd name="connsiteX17" fmla="*/ 442881 w 614546"/>
                <a:gd name="connsiteY17" fmla="*/ 327576 h 2803644"/>
                <a:gd name="connsiteX18" fmla="*/ 436852 w 614546"/>
                <a:gd name="connsiteY18" fmla="*/ 339634 h 2803644"/>
                <a:gd name="connsiteX19" fmla="*/ 430823 w 614546"/>
                <a:gd name="connsiteY19" fmla="*/ 351692 h 2803644"/>
                <a:gd name="connsiteX20" fmla="*/ 424794 w 614546"/>
                <a:gd name="connsiteY20" fmla="*/ 369779 h 2803644"/>
                <a:gd name="connsiteX21" fmla="*/ 422785 w 614546"/>
                <a:gd name="connsiteY21" fmla="*/ 375808 h 2803644"/>
                <a:gd name="connsiteX22" fmla="*/ 416756 w 614546"/>
                <a:gd name="connsiteY22" fmla="*/ 397914 h 2803644"/>
                <a:gd name="connsiteX23" fmla="*/ 412736 w 614546"/>
                <a:gd name="connsiteY23" fmla="*/ 409972 h 2803644"/>
                <a:gd name="connsiteX24" fmla="*/ 410727 w 614546"/>
                <a:gd name="connsiteY24" fmla="*/ 416001 h 2803644"/>
                <a:gd name="connsiteX25" fmla="*/ 406707 w 614546"/>
                <a:gd name="connsiteY25" fmla="*/ 420021 h 2803644"/>
                <a:gd name="connsiteX26" fmla="*/ 400678 w 614546"/>
                <a:gd name="connsiteY26" fmla="*/ 438108 h 2803644"/>
                <a:gd name="connsiteX27" fmla="*/ 398669 w 614546"/>
                <a:gd name="connsiteY27" fmla="*/ 444137 h 2803644"/>
                <a:gd name="connsiteX28" fmla="*/ 394649 w 614546"/>
                <a:gd name="connsiteY28" fmla="*/ 450166 h 2803644"/>
                <a:gd name="connsiteX29" fmla="*/ 390630 w 614546"/>
                <a:gd name="connsiteY29" fmla="*/ 462224 h 2803644"/>
                <a:gd name="connsiteX30" fmla="*/ 386611 w 614546"/>
                <a:gd name="connsiteY30" fmla="*/ 476291 h 2803644"/>
                <a:gd name="connsiteX31" fmla="*/ 382591 w 614546"/>
                <a:gd name="connsiteY31" fmla="*/ 482320 h 2803644"/>
                <a:gd name="connsiteX32" fmla="*/ 380582 w 614546"/>
                <a:gd name="connsiteY32" fmla="*/ 488349 h 2803644"/>
                <a:gd name="connsiteX33" fmla="*/ 376562 w 614546"/>
                <a:gd name="connsiteY33" fmla="*/ 492369 h 2803644"/>
                <a:gd name="connsiteX34" fmla="*/ 372543 w 614546"/>
                <a:gd name="connsiteY34" fmla="*/ 504427 h 2803644"/>
                <a:gd name="connsiteX35" fmla="*/ 364504 w 614546"/>
                <a:gd name="connsiteY35" fmla="*/ 516485 h 2803644"/>
                <a:gd name="connsiteX36" fmla="*/ 358475 w 614546"/>
                <a:gd name="connsiteY36" fmla="*/ 526533 h 2803644"/>
                <a:gd name="connsiteX37" fmla="*/ 356466 w 614546"/>
                <a:gd name="connsiteY37" fmla="*/ 532562 h 2803644"/>
                <a:gd name="connsiteX38" fmla="*/ 348427 w 614546"/>
                <a:gd name="connsiteY38" fmla="*/ 544620 h 2803644"/>
                <a:gd name="connsiteX39" fmla="*/ 340388 w 614546"/>
                <a:gd name="connsiteY39" fmla="*/ 572756 h 2803644"/>
                <a:gd name="connsiteX40" fmla="*/ 336369 w 614546"/>
                <a:gd name="connsiteY40" fmla="*/ 578785 h 2803644"/>
                <a:gd name="connsiteX41" fmla="*/ 332349 w 614546"/>
                <a:gd name="connsiteY41" fmla="*/ 590843 h 2803644"/>
                <a:gd name="connsiteX42" fmla="*/ 324311 w 614546"/>
                <a:gd name="connsiteY42" fmla="*/ 602901 h 2803644"/>
                <a:gd name="connsiteX43" fmla="*/ 320291 w 614546"/>
                <a:gd name="connsiteY43" fmla="*/ 608930 h 2803644"/>
                <a:gd name="connsiteX44" fmla="*/ 312253 w 614546"/>
                <a:gd name="connsiteY44" fmla="*/ 627017 h 2803644"/>
                <a:gd name="connsiteX45" fmla="*/ 310243 w 614546"/>
                <a:gd name="connsiteY45" fmla="*/ 635055 h 2803644"/>
                <a:gd name="connsiteX46" fmla="*/ 304214 w 614546"/>
                <a:gd name="connsiteY46" fmla="*/ 653142 h 2803644"/>
                <a:gd name="connsiteX47" fmla="*/ 302204 w 614546"/>
                <a:gd name="connsiteY47" fmla="*/ 659171 h 2803644"/>
                <a:gd name="connsiteX48" fmla="*/ 300195 w 614546"/>
                <a:gd name="connsiteY48" fmla="*/ 665200 h 2803644"/>
                <a:gd name="connsiteX49" fmla="*/ 296175 w 614546"/>
                <a:gd name="connsiteY49" fmla="*/ 671229 h 2803644"/>
                <a:gd name="connsiteX50" fmla="*/ 294166 w 614546"/>
                <a:gd name="connsiteY50" fmla="*/ 677258 h 2803644"/>
                <a:gd name="connsiteX51" fmla="*/ 290146 w 614546"/>
                <a:gd name="connsiteY51" fmla="*/ 681278 h 2803644"/>
                <a:gd name="connsiteX52" fmla="*/ 286127 w 614546"/>
                <a:gd name="connsiteY52" fmla="*/ 687307 h 2803644"/>
                <a:gd name="connsiteX53" fmla="*/ 284117 w 614546"/>
                <a:gd name="connsiteY53" fmla="*/ 693336 h 2803644"/>
                <a:gd name="connsiteX54" fmla="*/ 280098 w 614546"/>
                <a:gd name="connsiteY54" fmla="*/ 699365 h 2803644"/>
                <a:gd name="connsiteX55" fmla="*/ 272059 w 614546"/>
                <a:gd name="connsiteY55" fmla="*/ 717452 h 2803644"/>
                <a:gd name="connsiteX56" fmla="*/ 266030 w 614546"/>
                <a:gd name="connsiteY56" fmla="*/ 737549 h 2803644"/>
                <a:gd name="connsiteX57" fmla="*/ 264021 w 614546"/>
                <a:gd name="connsiteY57" fmla="*/ 743578 h 2803644"/>
                <a:gd name="connsiteX58" fmla="*/ 260001 w 614546"/>
                <a:gd name="connsiteY58" fmla="*/ 749607 h 2803644"/>
                <a:gd name="connsiteX59" fmla="*/ 251963 w 614546"/>
                <a:gd name="connsiteY59" fmla="*/ 773723 h 2803644"/>
                <a:gd name="connsiteX60" fmla="*/ 249953 w 614546"/>
                <a:gd name="connsiteY60" fmla="*/ 779752 h 2803644"/>
                <a:gd name="connsiteX61" fmla="*/ 247943 w 614546"/>
                <a:gd name="connsiteY61" fmla="*/ 785781 h 2803644"/>
                <a:gd name="connsiteX62" fmla="*/ 243924 w 614546"/>
                <a:gd name="connsiteY62" fmla="*/ 799848 h 2803644"/>
                <a:gd name="connsiteX63" fmla="*/ 239905 w 614546"/>
                <a:gd name="connsiteY63" fmla="*/ 805877 h 2803644"/>
                <a:gd name="connsiteX64" fmla="*/ 233876 w 614546"/>
                <a:gd name="connsiteY64" fmla="*/ 815926 h 2803644"/>
                <a:gd name="connsiteX65" fmla="*/ 229856 w 614546"/>
                <a:gd name="connsiteY65" fmla="*/ 827984 h 2803644"/>
                <a:gd name="connsiteX66" fmla="*/ 225837 w 614546"/>
                <a:gd name="connsiteY66" fmla="*/ 834013 h 2803644"/>
                <a:gd name="connsiteX67" fmla="*/ 221818 w 614546"/>
                <a:gd name="connsiteY67" fmla="*/ 846071 h 2803644"/>
                <a:gd name="connsiteX68" fmla="*/ 219808 w 614546"/>
                <a:gd name="connsiteY68" fmla="*/ 852100 h 2803644"/>
                <a:gd name="connsiteX69" fmla="*/ 215789 w 614546"/>
                <a:gd name="connsiteY69" fmla="*/ 858129 h 2803644"/>
                <a:gd name="connsiteX70" fmla="*/ 209760 w 614546"/>
                <a:gd name="connsiteY70" fmla="*/ 876216 h 2803644"/>
                <a:gd name="connsiteX71" fmla="*/ 207750 w 614546"/>
                <a:gd name="connsiteY71" fmla="*/ 882245 h 2803644"/>
                <a:gd name="connsiteX72" fmla="*/ 201721 w 614546"/>
                <a:gd name="connsiteY72" fmla="*/ 888274 h 2803644"/>
                <a:gd name="connsiteX73" fmla="*/ 193682 w 614546"/>
                <a:gd name="connsiteY73" fmla="*/ 906361 h 2803644"/>
                <a:gd name="connsiteX74" fmla="*/ 189663 w 614546"/>
                <a:gd name="connsiteY74" fmla="*/ 918419 h 2803644"/>
                <a:gd name="connsiteX75" fmla="*/ 185644 w 614546"/>
                <a:gd name="connsiteY75" fmla="*/ 924448 h 2803644"/>
                <a:gd name="connsiteX76" fmla="*/ 181624 w 614546"/>
                <a:gd name="connsiteY76" fmla="*/ 936506 h 2803644"/>
                <a:gd name="connsiteX77" fmla="*/ 175595 w 614546"/>
                <a:gd name="connsiteY77" fmla="*/ 948564 h 2803644"/>
                <a:gd name="connsiteX78" fmla="*/ 171576 w 614546"/>
                <a:gd name="connsiteY78" fmla="*/ 954593 h 2803644"/>
                <a:gd name="connsiteX79" fmla="*/ 167557 w 614546"/>
                <a:gd name="connsiteY79" fmla="*/ 966651 h 2803644"/>
                <a:gd name="connsiteX80" fmla="*/ 159518 w 614546"/>
                <a:gd name="connsiteY80" fmla="*/ 990767 h 2803644"/>
                <a:gd name="connsiteX81" fmla="*/ 157508 w 614546"/>
                <a:gd name="connsiteY81" fmla="*/ 996796 h 2803644"/>
                <a:gd name="connsiteX82" fmla="*/ 155499 w 614546"/>
                <a:gd name="connsiteY82" fmla="*/ 1002825 h 2803644"/>
                <a:gd name="connsiteX83" fmla="*/ 151479 w 614546"/>
                <a:gd name="connsiteY83" fmla="*/ 1006844 h 2803644"/>
                <a:gd name="connsiteX84" fmla="*/ 145450 w 614546"/>
                <a:gd name="connsiteY84" fmla="*/ 1018902 h 2803644"/>
                <a:gd name="connsiteX85" fmla="*/ 143440 w 614546"/>
                <a:gd name="connsiteY85" fmla="*/ 1024931 h 2803644"/>
                <a:gd name="connsiteX86" fmla="*/ 139421 w 614546"/>
                <a:gd name="connsiteY86" fmla="*/ 1030960 h 2803644"/>
                <a:gd name="connsiteX87" fmla="*/ 133392 w 614546"/>
                <a:gd name="connsiteY87" fmla="*/ 1041009 h 2803644"/>
                <a:gd name="connsiteX88" fmla="*/ 125353 w 614546"/>
                <a:gd name="connsiteY88" fmla="*/ 1059096 h 2803644"/>
                <a:gd name="connsiteX89" fmla="*/ 121334 w 614546"/>
                <a:gd name="connsiteY89" fmla="*/ 1073163 h 2803644"/>
                <a:gd name="connsiteX90" fmla="*/ 113295 w 614546"/>
                <a:gd name="connsiteY90" fmla="*/ 1081202 h 2803644"/>
                <a:gd name="connsiteX91" fmla="*/ 109276 w 614546"/>
                <a:gd name="connsiteY91" fmla="*/ 1087231 h 2803644"/>
                <a:gd name="connsiteX92" fmla="*/ 107266 w 614546"/>
                <a:gd name="connsiteY92" fmla="*/ 1093260 h 2803644"/>
                <a:gd name="connsiteX93" fmla="*/ 103247 w 614546"/>
                <a:gd name="connsiteY93" fmla="*/ 1097280 h 2803644"/>
                <a:gd name="connsiteX94" fmla="*/ 101237 w 614546"/>
                <a:gd name="connsiteY94" fmla="*/ 1103309 h 2803644"/>
                <a:gd name="connsiteX95" fmla="*/ 93199 w 614546"/>
                <a:gd name="connsiteY95" fmla="*/ 1115367 h 2803644"/>
                <a:gd name="connsiteX96" fmla="*/ 91189 w 614546"/>
                <a:gd name="connsiteY96" fmla="*/ 1121396 h 2803644"/>
                <a:gd name="connsiteX97" fmla="*/ 83150 w 614546"/>
                <a:gd name="connsiteY97" fmla="*/ 1133454 h 2803644"/>
                <a:gd name="connsiteX98" fmla="*/ 75112 w 614546"/>
                <a:gd name="connsiteY98" fmla="*/ 1157570 h 2803644"/>
                <a:gd name="connsiteX99" fmla="*/ 73102 w 614546"/>
                <a:gd name="connsiteY99" fmla="*/ 1163599 h 2803644"/>
                <a:gd name="connsiteX100" fmla="*/ 71092 w 614546"/>
                <a:gd name="connsiteY100" fmla="*/ 1169628 h 2803644"/>
                <a:gd name="connsiteX101" fmla="*/ 63054 w 614546"/>
                <a:gd name="connsiteY101" fmla="*/ 1181686 h 2803644"/>
                <a:gd name="connsiteX102" fmla="*/ 59034 w 614546"/>
                <a:gd name="connsiteY102" fmla="*/ 1193744 h 2803644"/>
                <a:gd name="connsiteX103" fmla="*/ 55015 w 614546"/>
                <a:gd name="connsiteY103" fmla="*/ 1199773 h 2803644"/>
                <a:gd name="connsiteX104" fmla="*/ 53005 w 614546"/>
                <a:gd name="connsiteY104" fmla="*/ 1205802 h 2803644"/>
                <a:gd name="connsiteX105" fmla="*/ 48986 w 614546"/>
                <a:gd name="connsiteY105" fmla="*/ 1211831 h 2803644"/>
                <a:gd name="connsiteX106" fmla="*/ 40947 w 614546"/>
                <a:gd name="connsiteY106" fmla="*/ 1229918 h 2803644"/>
                <a:gd name="connsiteX107" fmla="*/ 36928 w 614546"/>
                <a:gd name="connsiteY107" fmla="*/ 1241976 h 2803644"/>
                <a:gd name="connsiteX108" fmla="*/ 34918 w 614546"/>
                <a:gd name="connsiteY108" fmla="*/ 1248005 h 2803644"/>
                <a:gd name="connsiteX109" fmla="*/ 22860 w 614546"/>
                <a:gd name="connsiteY109" fmla="*/ 1264082 h 2803644"/>
                <a:gd name="connsiteX110" fmla="*/ 18841 w 614546"/>
                <a:gd name="connsiteY110" fmla="*/ 1276140 h 2803644"/>
                <a:gd name="connsiteX111" fmla="*/ 16831 w 614546"/>
                <a:gd name="connsiteY111" fmla="*/ 1282169 h 2803644"/>
                <a:gd name="connsiteX112" fmla="*/ 12812 w 614546"/>
                <a:gd name="connsiteY112" fmla="*/ 1288198 h 2803644"/>
                <a:gd name="connsiteX113" fmla="*/ 199265 w 614546"/>
                <a:gd name="connsiteY113" fmla="*/ 2803644 h 2803644"/>
                <a:gd name="connsiteX114" fmla="*/ 614546 w 614546"/>
                <a:gd name="connsiteY114" fmla="*/ 2800316 h 2803644"/>
                <a:gd name="connsiteX115" fmla="*/ 595616 w 614546"/>
                <a:gd name="connsiteY115" fmla="*/ 0 h 2803644"/>
                <a:gd name="connsiteX0" fmla="*/ 591789 w 610719"/>
                <a:gd name="connsiteY0" fmla="*/ 0 h 2803644"/>
                <a:gd name="connsiteX1" fmla="*/ 549586 w 610719"/>
                <a:gd name="connsiteY1" fmla="*/ 78377 h 2803644"/>
                <a:gd name="connsiteX2" fmla="*/ 545567 w 610719"/>
                <a:gd name="connsiteY2" fmla="*/ 84406 h 2803644"/>
                <a:gd name="connsiteX3" fmla="*/ 507383 w 610719"/>
                <a:gd name="connsiteY3" fmla="*/ 176851 h 2803644"/>
                <a:gd name="connsiteX4" fmla="*/ 503364 w 610719"/>
                <a:gd name="connsiteY4" fmla="*/ 188909 h 2803644"/>
                <a:gd name="connsiteX5" fmla="*/ 501354 w 610719"/>
                <a:gd name="connsiteY5" fmla="*/ 194938 h 2803644"/>
                <a:gd name="connsiteX6" fmla="*/ 493315 w 610719"/>
                <a:gd name="connsiteY6" fmla="*/ 213025 h 2803644"/>
                <a:gd name="connsiteX7" fmla="*/ 489296 w 610719"/>
                <a:gd name="connsiteY7" fmla="*/ 225083 h 2803644"/>
                <a:gd name="connsiteX8" fmla="*/ 487286 w 610719"/>
                <a:gd name="connsiteY8" fmla="*/ 231112 h 2803644"/>
                <a:gd name="connsiteX9" fmla="*/ 483267 w 610719"/>
                <a:gd name="connsiteY9" fmla="*/ 237141 h 2803644"/>
                <a:gd name="connsiteX10" fmla="*/ 475228 w 610719"/>
                <a:gd name="connsiteY10" fmla="*/ 253218 h 2803644"/>
                <a:gd name="connsiteX11" fmla="*/ 469199 w 610719"/>
                <a:gd name="connsiteY11" fmla="*/ 263266 h 2803644"/>
                <a:gd name="connsiteX12" fmla="*/ 467190 w 610719"/>
                <a:gd name="connsiteY12" fmla="*/ 269295 h 2803644"/>
                <a:gd name="connsiteX13" fmla="*/ 459151 w 610719"/>
                <a:gd name="connsiteY13" fmla="*/ 279344 h 2803644"/>
                <a:gd name="connsiteX14" fmla="*/ 455132 w 610719"/>
                <a:gd name="connsiteY14" fmla="*/ 291402 h 2803644"/>
                <a:gd name="connsiteX15" fmla="*/ 451112 w 610719"/>
                <a:gd name="connsiteY15" fmla="*/ 303460 h 2803644"/>
                <a:gd name="connsiteX16" fmla="*/ 447093 w 610719"/>
                <a:gd name="connsiteY16" fmla="*/ 315518 h 2803644"/>
                <a:gd name="connsiteX17" fmla="*/ 439054 w 610719"/>
                <a:gd name="connsiteY17" fmla="*/ 327576 h 2803644"/>
                <a:gd name="connsiteX18" fmla="*/ 433025 w 610719"/>
                <a:gd name="connsiteY18" fmla="*/ 339634 h 2803644"/>
                <a:gd name="connsiteX19" fmla="*/ 426996 w 610719"/>
                <a:gd name="connsiteY19" fmla="*/ 351692 h 2803644"/>
                <a:gd name="connsiteX20" fmla="*/ 420967 w 610719"/>
                <a:gd name="connsiteY20" fmla="*/ 369779 h 2803644"/>
                <a:gd name="connsiteX21" fmla="*/ 418958 w 610719"/>
                <a:gd name="connsiteY21" fmla="*/ 375808 h 2803644"/>
                <a:gd name="connsiteX22" fmla="*/ 412929 w 610719"/>
                <a:gd name="connsiteY22" fmla="*/ 397914 h 2803644"/>
                <a:gd name="connsiteX23" fmla="*/ 408909 w 610719"/>
                <a:gd name="connsiteY23" fmla="*/ 409972 h 2803644"/>
                <a:gd name="connsiteX24" fmla="*/ 406900 w 610719"/>
                <a:gd name="connsiteY24" fmla="*/ 416001 h 2803644"/>
                <a:gd name="connsiteX25" fmla="*/ 402880 w 610719"/>
                <a:gd name="connsiteY25" fmla="*/ 420021 h 2803644"/>
                <a:gd name="connsiteX26" fmla="*/ 396851 w 610719"/>
                <a:gd name="connsiteY26" fmla="*/ 438108 h 2803644"/>
                <a:gd name="connsiteX27" fmla="*/ 394842 w 610719"/>
                <a:gd name="connsiteY27" fmla="*/ 444137 h 2803644"/>
                <a:gd name="connsiteX28" fmla="*/ 390822 w 610719"/>
                <a:gd name="connsiteY28" fmla="*/ 450166 h 2803644"/>
                <a:gd name="connsiteX29" fmla="*/ 386803 w 610719"/>
                <a:gd name="connsiteY29" fmla="*/ 462224 h 2803644"/>
                <a:gd name="connsiteX30" fmla="*/ 382784 w 610719"/>
                <a:gd name="connsiteY30" fmla="*/ 476291 h 2803644"/>
                <a:gd name="connsiteX31" fmla="*/ 378764 w 610719"/>
                <a:gd name="connsiteY31" fmla="*/ 482320 h 2803644"/>
                <a:gd name="connsiteX32" fmla="*/ 376755 w 610719"/>
                <a:gd name="connsiteY32" fmla="*/ 488349 h 2803644"/>
                <a:gd name="connsiteX33" fmla="*/ 372735 w 610719"/>
                <a:gd name="connsiteY33" fmla="*/ 492369 h 2803644"/>
                <a:gd name="connsiteX34" fmla="*/ 368716 w 610719"/>
                <a:gd name="connsiteY34" fmla="*/ 504427 h 2803644"/>
                <a:gd name="connsiteX35" fmla="*/ 360677 w 610719"/>
                <a:gd name="connsiteY35" fmla="*/ 516485 h 2803644"/>
                <a:gd name="connsiteX36" fmla="*/ 354648 w 610719"/>
                <a:gd name="connsiteY36" fmla="*/ 526533 h 2803644"/>
                <a:gd name="connsiteX37" fmla="*/ 352639 w 610719"/>
                <a:gd name="connsiteY37" fmla="*/ 532562 h 2803644"/>
                <a:gd name="connsiteX38" fmla="*/ 344600 w 610719"/>
                <a:gd name="connsiteY38" fmla="*/ 544620 h 2803644"/>
                <a:gd name="connsiteX39" fmla="*/ 336561 w 610719"/>
                <a:gd name="connsiteY39" fmla="*/ 572756 h 2803644"/>
                <a:gd name="connsiteX40" fmla="*/ 332542 w 610719"/>
                <a:gd name="connsiteY40" fmla="*/ 578785 h 2803644"/>
                <a:gd name="connsiteX41" fmla="*/ 328522 w 610719"/>
                <a:gd name="connsiteY41" fmla="*/ 590843 h 2803644"/>
                <a:gd name="connsiteX42" fmla="*/ 320484 w 610719"/>
                <a:gd name="connsiteY42" fmla="*/ 602901 h 2803644"/>
                <a:gd name="connsiteX43" fmla="*/ 316464 w 610719"/>
                <a:gd name="connsiteY43" fmla="*/ 608930 h 2803644"/>
                <a:gd name="connsiteX44" fmla="*/ 308426 w 610719"/>
                <a:gd name="connsiteY44" fmla="*/ 627017 h 2803644"/>
                <a:gd name="connsiteX45" fmla="*/ 306416 w 610719"/>
                <a:gd name="connsiteY45" fmla="*/ 635055 h 2803644"/>
                <a:gd name="connsiteX46" fmla="*/ 300387 w 610719"/>
                <a:gd name="connsiteY46" fmla="*/ 653142 h 2803644"/>
                <a:gd name="connsiteX47" fmla="*/ 298377 w 610719"/>
                <a:gd name="connsiteY47" fmla="*/ 659171 h 2803644"/>
                <a:gd name="connsiteX48" fmla="*/ 296368 w 610719"/>
                <a:gd name="connsiteY48" fmla="*/ 665200 h 2803644"/>
                <a:gd name="connsiteX49" fmla="*/ 292348 w 610719"/>
                <a:gd name="connsiteY49" fmla="*/ 671229 h 2803644"/>
                <a:gd name="connsiteX50" fmla="*/ 290339 w 610719"/>
                <a:gd name="connsiteY50" fmla="*/ 677258 h 2803644"/>
                <a:gd name="connsiteX51" fmla="*/ 286319 w 610719"/>
                <a:gd name="connsiteY51" fmla="*/ 681278 h 2803644"/>
                <a:gd name="connsiteX52" fmla="*/ 282300 w 610719"/>
                <a:gd name="connsiteY52" fmla="*/ 687307 h 2803644"/>
                <a:gd name="connsiteX53" fmla="*/ 280290 w 610719"/>
                <a:gd name="connsiteY53" fmla="*/ 693336 h 2803644"/>
                <a:gd name="connsiteX54" fmla="*/ 276271 w 610719"/>
                <a:gd name="connsiteY54" fmla="*/ 699365 h 2803644"/>
                <a:gd name="connsiteX55" fmla="*/ 268232 w 610719"/>
                <a:gd name="connsiteY55" fmla="*/ 717452 h 2803644"/>
                <a:gd name="connsiteX56" fmla="*/ 262203 w 610719"/>
                <a:gd name="connsiteY56" fmla="*/ 737549 h 2803644"/>
                <a:gd name="connsiteX57" fmla="*/ 260194 w 610719"/>
                <a:gd name="connsiteY57" fmla="*/ 743578 h 2803644"/>
                <a:gd name="connsiteX58" fmla="*/ 256174 w 610719"/>
                <a:gd name="connsiteY58" fmla="*/ 749607 h 2803644"/>
                <a:gd name="connsiteX59" fmla="*/ 248136 w 610719"/>
                <a:gd name="connsiteY59" fmla="*/ 773723 h 2803644"/>
                <a:gd name="connsiteX60" fmla="*/ 246126 w 610719"/>
                <a:gd name="connsiteY60" fmla="*/ 779752 h 2803644"/>
                <a:gd name="connsiteX61" fmla="*/ 244116 w 610719"/>
                <a:gd name="connsiteY61" fmla="*/ 785781 h 2803644"/>
                <a:gd name="connsiteX62" fmla="*/ 240097 w 610719"/>
                <a:gd name="connsiteY62" fmla="*/ 799848 h 2803644"/>
                <a:gd name="connsiteX63" fmla="*/ 236078 w 610719"/>
                <a:gd name="connsiteY63" fmla="*/ 805877 h 2803644"/>
                <a:gd name="connsiteX64" fmla="*/ 230049 w 610719"/>
                <a:gd name="connsiteY64" fmla="*/ 815926 h 2803644"/>
                <a:gd name="connsiteX65" fmla="*/ 226029 w 610719"/>
                <a:gd name="connsiteY65" fmla="*/ 827984 h 2803644"/>
                <a:gd name="connsiteX66" fmla="*/ 222010 w 610719"/>
                <a:gd name="connsiteY66" fmla="*/ 834013 h 2803644"/>
                <a:gd name="connsiteX67" fmla="*/ 217991 w 610719"/>
                <a:gd name="connsiteY67" fmla="*/ 846071 h 2803644"/>
                <a:gd name="connsiteX68" fmla="*/ 215981 w 610719"/>
                <a:gd name="connsiteY68" fmla="*/ 852100 h 2803644"/>
                <a:gd name="connsiteX69" fmla="*/ 211962 w 610719"/>
                <a:gd name="connsiteY69" fmla="*/ 858129 h 2803644"/>
                <a:gd name="connsiteX70" fmla="*/ 205933 w 610719"/>
                <a:gd name="connsiteY70" fmla="*/ 876216 h 2803644"/>
                <a:gd name="connsiteX71" fmla="*/ 203923 w 610719"/>
                <a:gd name="connsiteY71" fmla="*/ 882245 h 2803644"/>
                <a:gd name="connsiteX72" fmla="*/ 197894 w 610719"/>
                <a:gd name="connsiteY72" fmla="*/ 888274 h 2803644"/>
                <a:gd name="connsiteX73" fmla="*/ 189855 w 610719"/>
                <a:gd name="connsiteY73" fmla="*/ 906361 h 2803644"/>
                <a:gd name="connsiteX74" fmla="*/ 185836 w 610719"/>
                <a:gd name="connsiteY74" fmla="*/ 918419 h 2803644"/>
                <a:gd name="connsiteX75" fmla="*/ 181817 w 610719"/>
                <a:gd name="connsiteY75" fmla="*/ 924448 h 2803644"/>
                <a:gd name="connsiteX76" fmla="*/ 177797 w 610719"/>
                <a:gd name="connsiteY76" fmla="*/ 936506 h 2803644"/>
                <a:gd name="connsiteX77" fmla="*/ 171768 w 610719"/>
                <a:gd name="connsiteY77" fmla="*/ 948564 h 2803644"/>
                <a:gd name="connsiteX78" fmla="*/ 167749 w 610719"/>
                <a:gd name="connsiteY78" fmla="*/ 954593 h 2803644"/>
                <a:gd name="connsiteX79" fmla="*/ 163730 w 610719"/>
                <a:gd name="connsiteY79" fmla="*/ 966651 h 2803644"/>
                <a:gd name="connsiteX80" fmla="*/ 155691 w 610719"/>
                <a:gd name="connsiteY80" fmla="*/ 990767 h 2803644"/>
                <a:gd name="connsiteX81" fmla="*/ 153681 w 610719"/>
                <a:gd name="connsiteY81" fmla="*/ 996796 h 2803644"/>
                <a:gd name="connsiteX82" fmla="*/ 151672 w 610719"/>
                <a:gd name="connsiteY82" fmla="*/ 1002825 h 2803644"/>
                <a:gd name="connsiteX83" fmla="*/ 147652 w 610719"/>
                <a:gd name="connsiteY83" fmla="*/ 1006844 h 2803644"/>
                <a:gd name="connsiteX84" fmla="*/ 141623 w 610719"/>
                <a:gd name="connsiteY84" fmla="*/ 1018902 h 2803644"/>
                <a:gd name="connsiteX85" fmla="*/ 139613 w 610719"/>
                <a:gd name="connsiteY85" fmla="*/ 1024931 h 2803644"/>
                <a:gd name="connsiteX86" fmla="*/ 135594 w 610719"/>
                <a:gd name="connsiteY86" fmla="*/ 1030960 h 2803644"/>
                <a:gd name="connsiteX87" fmla="*/ 129565 w 610719"/>
                <a:gd name="connsiteY87" fmla="*/ 1041009 h 2803644"/>
                <a:gd name="connsiteX88" fmla="*/ 121526 w 610719"/>
                <a:gd name="connsiteY88" fmla="*/ 1059096 h 2803644"/>
                <a:gd name="connsiteX89" fmla="*/ 117507 w 610719"/>
                <a:gd name="connsiteY89" fmla="*/ 1073163 h 2803644"/>
                <a:gd name="connsiteX90" fmla="*/ 109468 w 610719"/>
                <a:gd name="connsiteY90" fmla="*/ 1081202 h 2803644"/>
                <a:gd name="connsiteX91" fmla="*/ 105449 w 610719"/>
                <a:gd name="connsiteY91" fmla="*/ 1087231 h 2803644"/>
                <a:gd name="connsiteX92" fmla="*/ 103439 w 610719"/>
                <a:gd name="connsiteY92" fmla="*/ 1093260 h 2803644"/>
                <a:gd name="connsiteX93" fmla="*/ 99420 w 610719"/>
                <a:gd name="connsiteY93" fmla="*/ 1097280 h 2803644"/>
                <a:gd name="connsiteX94" fmla="*/ 97410 w 610719"/>
                <a:gd name="connsiteY94" fmla="*/ 1103309 h 2803644"/>
                <a:gd name="connsiteX95" fmla="*/ 89372 w 610719"/>
                <a:gd name="connsiteY95" fmla="*/ 1115367 h 2803644"/>
                <a:gd name="connsiteX96" fmla="*/ 87362 w 610719"/>
                <a:gd name="connsiteY96" fmla="*/ 1121396 h 2803644"/>
                <a:gd name="connsiteX97" fmla="*/ 79323 w 610719"/>
                <a:gd name="connsiteY97" fmla="*/ 1133454 h 2803644"/>
                <a:gd name="connsiteX98" fmla="*/ 71285 w 610719"/>
                <a:gd name="connsiteY98" fmla="*/ 1157570 h 2803644"/>
                <a:gd name="connsiteX99" fmla="*/ 69275 w 610719"/>
                <a:gd name="connsiteY99" fmla="*/ 1163599 h 2803644"/>
                <a:gd name="connsiteX100" fmla="*/ 67265 w 610719"/>
                <a:gd name="connsiteY100" fmla="*/ 1169628 h 2803644"/>
                <a:gd name="connsiteX101" fmla="*/ 59227 w 610719"/>
                <a:gd name="connsiteY101" fmla="*/ 1181686 h 2803644"/>
                <a:gd name="connsiteX102" fmla="*/ 55207 w 610719"/>
                <a:gd name="connsiteY102" fmla="*/ 1193744 h 2803644"/>
                <a:gd name="connsiteX103" fmla="*/ 51188 w 610719"/>
                <a:gd name="connsiteY103" fmla="*/ 1199773 h 2803644"/>
                <a:gd name="connsiteX104" fmla="*/ 49178 w 610719"/>
                <a:gd name="connsiteY104" fmla="*/ 1205802 h 2803644"/>
                <a:gd name="connsiteX105" fmla="*/ 45159 w 610719"/>
                <a:gd name="connsiteY105" fmla="*/ 1211831 h 2803644"/>
                <a:gd name="connsiteX106" fmla="*/ 37120 w 610719"/>
                <a:gd name="connsiteY106" fmla="*/ 1229918 h 2803644"/>
                <a:gd name="connsiteX107" fmla="*/ 33101 w 610719"/>
                <a:gd name="connsiteY107" fmla="*/ 1241976 h 2803644"/>
                <a:gd name="connsiteX108" fmla="*/ 31091 w 610719"/>
                <a:gd name="connsiteY108" fmla="*/ 1248005 h 2803644"/>
                <a:gd name="connsiteX109" fmla="*/ 19033 w 610719"/>
                <a:gd name="connsiteY109" fmla="*/ 1264082 h 2803644"/>
                <a:gd name="connsiteX110" fmla="*/ 15014 w 610719"/>
                <a:gd name="connsiteY110" fmla="*/ 1276140 h 2803644"/>
                <a:gd name="connsiteX111" fmla="*/ 13004 w 610719"/>
                <a:gd name="connsiteY111" fmla="*/ 1282169 h 2803644"/>
                <a:gd name="connsiteX112" fmla="*/ 195438 w 610719"/>
                <a:gd name="connsiteY112" fmla="*/ 2803644 h 2803644"/>
                <a:gd name="connsiteX113" fmla="*/ 610719 w 610719"/>
                <a:gd name="connsiteY113" fmla="*/ 2800316 h 2803644"/>
                <a:gd name="connsiteX114" fmla="*/ 591789 w 610719"/>
                <a:gd name="connsiteY114" fmla="*/ 0 h 2803644"/>
                <a:gd name="connsiteX0" fmla="*/ 576775 w 595705"/>
                <a:gd name="connsiteY0" fmla="*/ 0 h 2803644"/>
                <a:gd name="connsiteX1" fmla="*/ 534572 w 595705"/>
                <a:gd name="connsiteY1" fmla="*/ 78377 h 2803644"/>
                <a:gd name="connsiteX2" fmla="*/ 530553 w 595705"/>
                <a:gd name="connsiteY2" fmla="*/ 84406 h 2803644"/>
                <a:gd name="connsiteX3" fmla="*/ 492369 w 595705"/>
                <a:gd name="connsiteY3" fmla="*/ 176851 h 2803644"/>
                <a:gd name="connsiteX4" fmla="*/ 488350 w 595705"/>
                <a:gd name="connsiteY4" fmla="*/ 188909 h 2803644"/>
                <a:gd name="connsiteX5" fmla="*/ 486340 w 595705"/>
                <a:gd name="connsiteY5" fmla="*/ 194938 h 2803644"/>
                <a:gd name="connsiteX6" fmla="*/ 478301 w 595705"/>
                <a:gd name="connsiteY6" fmla="*/ 213025 h 2803644"/>
                <a:gd name="connsiteX7" fmla="*/ 474282 w 595705"/>
                <a:gd name="connsiteY7" fmla="*/ 225083 h 2803644"/>
                <a:gd name="connsiteX8" fmla="*/ 472272 w 595705"/>
                <a:gd name="connsiteY8" fmla="*/ 231112 h 2803644"/>
                <a:gd name="connsiteX9" fmla="*/ 468253 w 595705"/>
                <a:gd name="connsiteY9" fmla="*/ 237141 h 2803644"/>
                <a:gd name="connsiteX10" fmla="*/ 460214 w 595705"/>
                <a:gd name="connsiteY10" fmla="*/ 253218 h 2803644"/>
                <a:gd name="connsiteX11" fmla="*/ 454185 w 595705"/>
                <a:gd name="connsiteY11" fmla="*/ 263266 h 2803644"/>
                <a:gd name="connsiteX12" fmla="*/ 452176 w 595705"/>
                <a:gd name="connsiteY12" fmla="*/ 269295 h 2803644"/>
                <a:gd name="connsiteX13" fmla="*/ 444137 w 595705"/>
                <a:gd name="connsiteY13" fmla="*/ 279344 h 2803644"/>
                <a:gd name="connsiteX14" fmla="*/ 440118 w 595705"/>
                <a:gd name="connsiteY14" fmla="*/ 291402 h 2803644"/>
                <a:gd name="connsiteX15" fmla="*/ 436098 w 595705"/>
                <a:gd name="connsiteY15" fmla="*/ 303460 h 2803644"/>
                <a:gd name="connsiteX16" fmla="*/ 432079 w 595705"/>
                <a:gd name="connsiteY16" fmla="*/ 315518 h 2803644"/>
                <a:gd name="connsiteX17" fmla="*/ 424040 w 595705"/>
                <a:gd name="connsiteY17" fmla="*/ 327576 h 2803644"/>
                <a:gd name="connsiteX18" fmla="*/ 418011 w 595705"/>
                <a:gd name="connsiteY18" fmla="*/ 339634 h 2803644"/>
                <a:gd name="connsiteX19" fmla="*/ 411982 w 595705"/>
                <a:gd name="connsiteY19" fmla="*/ 351692 h 2803644"/>
                <a:gd name="connsiteX20" fmla="*/ 405953 w 595705"/>
                <a:gd name="connsiteY20" fmla="*/ 369779 h 2803644"/>
                <a:gd name="connsiteX21" fmla="*/ 403944 w 595705"/>
                <a:gd name="connsiteY21" fmla="*/ 375808 h 2803644"/>
                <a:gd name="connsiteX22" fmla="*/ 397915 w 595705"/>
                <a:gd name="connsiteY22" fmla="*/ 397914 h 2803644"/>
                <a:gd name="connsiteX23" fmla="*/ 393895 w 595705"/>
                <a:gd name="connsiteY23" fmla="*/ 409972 h 2803644"/>
                <a:gd name="connsiteX24" fmla="*/ 391886 w 595705"/>
                <a:gd name="connsiteY24" fmla="*/ 416001 h 2803644"/>
                <a:gd name="connsiteX25" fmla="*/ 387866 w 595705"/>
                <a:gd name="connsiteY25" fmla="*/ 420021 h 2803644"/>
                <a:gd name="connsiteX26" fmla="*/ 381837 w 595705"/>
                <a:gd name="connsiteY26" fmla="*/ 438108 h 2803644"/>
                <a:gd name="connsiteX27" fmla="*/ 379828 w 595705"/>
                <a:gd name="connsiteY27" fmla="*/ 444137 h 2803644"/>
                <a:gd name="connsiteX28" fmla="*/ 375808 w 595705"/>
                <a:gd name="connsiteY28" fmla="*/ 450166 h 2803644"/>
                <a:gd name="connsiteX29" fmla="*/ 371789 w 595705"/>
                <a:gd name="connsiteY29" fmla="*/ 462224 h 2803644"/>
                <a:gd name="connsiteX30" fmla="*/ 367770 w 595705"/>
                <a:gd name="connsiteY30" fmla="*/ 476291 h 2803644"/>
                <a:gd name="connsiteX31" fmla="*/ 363750 w 595705"/>
                <a:gd name="connsiteY31" fmla="*/ 482320 h 2803644"/>
                <a:gd name="connsiteX32" fmla="*/ 361741 w 595705"/>
                <a:gd name="connsiteY32" fmla="*/ 488349 h 2803644"/>
                <a:gd name="connsiteX33" fmla="*/ 357721 w 595705"/>
                <a:gd name="connsiteY33" fmla="*/ 492369 h 2803644"/>
                <a:gd name="connsiteX34" fmla="*/ 353702 w 595705"/>
                <a:gd name="connsiteY34" fmla="*/ 504427 h 2803644"/>
                <a:gd name="connsiteX35" fmla="*/ 345663 w 595705"/>
                <a:gd name="connsiteY35" fmla="*/ 516485 h 2803644"/>
                <a:gd name="connsiteX36" fmla="*/ 339634 w 595705"/>
                <a:gd name="connsiteY36" fmla="*/ 526533 h 2803644"/>
                <a:gd name="connsiteX37" fmla="*/ 337625 w 595705"/>
                <a:gd name="connsiteY37" fmla="*/ 532562 h 2803644"/>
                <a:gd name="connsiteX38" fmla="*/ 329586 w 595705"/>
                <a:gd name="connsiteY38" fmla="*/ 544620 h 2803644"/>
                <a:gd name="connsiteX39" fmla="*/ 321547 w 595705"/>
                <a:gd name="connsiteY39" fmla="*/ 572756 h 2803644"/>
                <a:gd name="connsiteX40" fmla="*/ 317528 w 595705"/>
                <a:gd name="connsiteY40" fmla="*/ 578785 h 2803644"/>
                <a:gd name="connsiteX41" fmla="*/ 313508 w 595705"/>
                <a:gd name="connsiteY41" fmla="*/ 590843 h 2803644"/>
                <a:gd name="connsiteX42" fmla="*/ 305470 w 595705"/>
                <a:gd name="connsiteY42" fmla="*/ 602901 h 2803644"/>
                <a:gd name="connsiteX43" fmla="*/ 301450 w 595705"/>
                <a:gd name="connsiteY43" fmla="*/ 608930 h 2803644"/>
                <a:gd name="connsiteX44" fmla="*/ 293412 w 595705"/>
                <a:gd name="connsiteY44" fmla="*/ 627017 h 2803644"/>
                <a:gd name="connsiteX45" fmla="*/ 291402 w 595705"/>
                <a:gd name="connsiteY45" fmla="*/ 635055 h 2803644"/>
                <a:gd name="connsiteX46" fmla="*/ 285373 w 595705"/>
                <a:gd name="connsiteY46" fmla="*/ 653142 h 2803644"/>
                <a:gd name="connsiteX47" fmla="*/ 283363 w 595705"/>
                <a:gd name="connsiteY47" fmla="*/ 659171 h 2803644"/>
                <a:gd name="connsiteX48" fmla="*/ 281354 w 595705"/>
                <a:gd name="connsiteY48" fmla="*/ 665200 h 2803644"/>
                <a:gd name="connsiteX49" fmla="*/ 277334 w 595705"/>
                <a:gd name="connsiteY49" fmla="*/ 671229 h 2803644"/>
                <a:gd name="connsiteX50" fmla="*/ 275325 w 595705"/>
                <a:gd name="connsiteY50" fmla="*/ 677258 h 2803644"/>
                <a:gd name="connsiteX51" fmla="*/ 271305 w 595705"/>
                <a:gd name="connsiteY51" fmla="*/ 681278 h 2803644"/>
                <a:gd name="connsiteX52" fmla="*/ 267286 w 595705"/>
                <a:gd name="connsiteY52" fmla="*/ 687307 h 2803644"/>
                <a:gd name="connsiteX53" fmla="*/ 265276 w 595705"/>
                <a:gd name="connsiteY53" fmla="*/ 693336 h 2803644"/>
                <a:gd name="connsiteX54" fmla="*/ 261257 w 595705"/>
                <a:gd name="connsiteY54" fmla="*/ 699365 h 2803644"/>
                <a:gd name="connsiteX55" fmla="*/ 253218 w 595705"/>
                <a:gd name="connsiteY55" fmla="*/ 717452 h 2803644"/>
                <a:gd name="connsiteX56" fmla="*/ 247189 w 595705"/>
                <a:gd name="connsiteY56" fmla="*/ 737549 h 2803644"/>
                <a:gd name="connsiteX57" fmla="*/ 245180 w 595705"/>
                <a:gd name="connsiteY57" fmla="*/ 743578 h 2803644"/>
                <a:gd name="connsiteX58" fmla="*/ 241160 w 595705"/>
                <a:gd name="connsiteY58" fmla="*/ 749607 h 2803644"/>
                <a:gd name="connsiteX59" fmla="*/ 233122 w 595705"/>
                <a:gd name="connsiteY59" fmla="*/ 773723 h 2803644"/>
                <a:gd name="connsiteX60" fmla="*/ 231112 w 595705"/>
                <a:gd name="connsiteY60" fmla="*/ 779752 h 2803644"/>
                <a:gd name="connsiteX61" fmla="*/ 229102 w 595705"/>
                <a:gd name="connsiteY61" fmla="*/ 785781 h 2803644"/>
                <a:gd name="connsiteX62" fmla="*/ 225083 w 595705"/>
                <a:gd name="connsiteY62" fmla="*/ 799848 h 2803644"/>
                <a:gd name="connsiteX63" fmla="*/ 221064 w 595705"/>
                <a:gd name="connsiteY63" fmla="*/ 805877 h 2803644"/>
                <a:gd name="connsiteX64" fmla="*/ 215035 w 595705"/>
                <a:gd name="connsiteY64" fmla="*/ 815926 h 2803644"/>
                <a:gd name="connsiteX65" fmla="*/ 211015 w 595705"/>
                <a:gd name="connsiteY65" fmla="*/ 827984 h 2803644"/>
                <a:gd name="connsiteX66" fmla="*/ 206996 w 595705"/>
                <a:gd name="connsiteY66" fmla="*/ 834013 h 2803644"/>
                <a:gd name="connsiteX67" fmla="*/ 202977 w 595705"/>
                <a:gd name="connsiteY67" fmla="*/ 846071 h 2803644"/>
                <a:gd name="connsiteX68" fmla="*/ 200967 w 595705"/>
                <a:gd name="connsiteY68" fmla="*/ 852100 h 2803644"/>
                <a:gd name="connsiteX69" fmla="*/ 196948 w 595705"/>
                <a:gd name="connsiteY69" fmla="*/ 858129 h 2803644"/>
                <a:gd name="connsiteX70" fmla="*/ 190919 w 595705"/>
                <a:gd name="connsiteY70" fmla="*/ 876216 h 2803644"/>
                <a:gd name="connsiteX71" fmla="*/ 188909 w 595705"/>
                <a:gd name="connsiteY71" fmla="*/ 882245 h 2803644"/>
                <a:gd name="connsiteX72" fmla="*/ 182880 w 595705"/>
                <a:gd name="connsiteY72" fmla="*/ 888274 h 2803644"/>
                <a:gd name="connsiteX73" fmla="*/ 174841 w 595705"/>
                <a:gd name="connsiteY73" fmla="*/ 906361 h 2803644"/>
                <a:gd name="connsiteX74" fmla="*/ 170822 w 595705"/>
                <a:gd name="connsiteY74" fmla="*/ 918419 h 2803644"/>
                <a:gd name="connsiteX75" fmla="*/ 166803 w 595705"/>
                <a:gd name="connsiteY75" fmla="*/ 924448 h 2803644"/>
                <a:gd name="connsiteX76" fmla="*/ 162783 w 595705"/>
                <a:gd name="connsiteY76" fmla="*/ 936506 h 2803644"/>
                <a:gd name="connsiteX77" fmla="*/ 156754 w 595705"/>
                <a:gd name="connsiteY77" fmla="*/ 948564 h 2803644"/>
                <a:gd name="connsiteX78" fmla="*/ 152735 w 595705"/>
                <a:gd name="connsiteY78" fmla="*/ 954593 h 2803644"/>
                <a:gd name="connsiteX79" fmla="*/ 148716 w 595705"/>
                <a:gd name="connsiteY79" fmla="*/ 966651 h 2803644"/>
                <a:gd name="connsiteX80" fmla="*/ 140677 w 595705"/>
                <a:gd name="connsiteY80" fmla="*/ 990767 h 2803644"/>
                <a:gd name="connsiteX81" fmla="*/ 138667 w 595705"/>
                <a:gd name="connsiteY81" fmla="*/ 996796 h 2803644"/>
                <a:gd name="connsiteX82" fmla="*/ 136658 w 595705"/>
                <a:gd name="connsiteY82" fmla="*/ 1002825 h 2803644"/>
                <a:gd name="connsiteX83" fmla="*/ 132638 w 595705"/>
                <a:gd name="connsiteY83" fmla="*/ 1006844 h 2803644"/>
                <a:gd name="connsiteX84" fmla="*/ 126609 w 595705"/>
                <a:gd name="connsiteY84" fmla="*/ 1018902 h 2803644"/>
                <a:gd name="connsiteX85" fmla="*/ 124599 w 595705"/>
                <a:gd name="connsiteY85" fmla="*/ 1024931 h 2803644"/>
                <a:gd name="connsiteX86" fmla="*/ 120580 w 595705"/>
                <a:gd name="connsiteY86" fmla="*/ 1030960 h 2803644"/>
                <a:gd name="connsiteX87" fmla="*/ 114551 w 595705"/>
                <a:gd name="connsiteY87" fmla="*/ 1041009 h 2803644"/>
                <a:gd name="connsiteX88" fmla="*/ 106512 w 595705"/>
                <a:gd name="connsiteY88" fmla="*/ 1059096 h 2803644"/>
                <a:gd name="connsiteX89" fmla="*/ 102493 w 595705"/>
                <a:gd name="connsiteY89" fmla="*/ 1073163 h 2803644"/>
                <a:gd name="connsiteX90" fmla="*/ 94454 w 595705"/>
                <a:gd name="connsiteY90" fmla="*/ 1081202 h 2803644"/>
                <a:gd name="connsiteX91" fmla="*/ 90435 w 595705"/>
                <a:gd name="connsiteY91" fmla="*/ 1087231 h 2803644"/>
                <a:gd name="connsiteX92" fmla="*/ 88425 w 595705"/>
                <a:gd name="connsiteY92" fmla="*/ 1093260 h 2803644"/>
                <a:gd name="connsiteX93" fmla="*/ 84406 w 595705"/>
                <a:gd name="connsiteY93" fmla="*/ 1097280 h 2803644"/>
                <a:gd name="connsiteX94" fmla="*/ 82396 w 595705"/>
                <a:gd name="connsiteY94" fmla="*/ 1103309 h 2803644"/>
                <a:gd name="connsiteX95" fmla="*/ 74358 w 595705"/>
                <a:gd name="connsiteY95" fmla="*/ 1115367 h 2803644"/>
                <a:gd name="connsiteX96" fmla="*/ 72348 w 595705"/>
                <a:gd name="connsiteY96" fmla="*/ 1121396 h 2803644"/>
                <a:gd name="connsiteX97" fmla="*/ 64309 w 595705"/>
                <a:gd name="connsiteY97" fmla="*/ 1133454 h 2803644"/>
                <a:gd name="connsiteX98" fmla="*/ 56271 w 595705"/>
                <a:gd name="connsiteY98" fmla="*/ 1157570 h 2803644"/>
                <a:gd name="connsiteX99" fmla="*/ 54261 w 595705"/>
                <a:gd name="connsiteY99" fmla="*/ 1163599 h 2803644"/>
                <a:gd name="connsiteX100" fmla="*/ 52251 w 595705"/>
                <a:gd name="connsiteY100" fmla="*/ 1169628 h 2803644"/>
                <a:gd name="connsiteX101" fmla="*/ 44213 w 595705"/>
                <a:gd name="connsiteY101" fmla="*/ 1181686 h 2803644"/>
                <a:gd name="connsiteX102" fmla="*/ 40193 w 595705"/>
                <a:gd name="connsiteY102" fmla="*/ 1193744 h 2803644"/>
                <a:gd name="connsiteX103" fmla="*/ 36174 w 595705"/>
                <a:gd name="connsiteY103" fmla="*/ 1199773 h 2803644"/>
                <a:gd name="connsiteX104" fmla="*/ 34164 w 595705"/>
                <a:gd name="connsiteY104" fmla="*/ 1205802 h 2803644"/>
                <a:gd name="connsiteX105" fmla="*/ 30145 w 595705"/>
                <a:gd name="connsiteY105" fmla="*/ 1211831 h 2803644"/>
                <a:gd name="connsiteX106" fmla="*/ 22106 w 595705"/>
                <a:gd name="connsiteY106" fmla="*/ 1229918 h 2803644"/>
                <a:gd name="connsiteX107" fmla="*/ 18087 w 595705"/>
                <a:gd name="connsiteY107" fmla="*/ 1241976 h 2803644"/>
                <a:gd name="connsiteX108" fmla="*/ 16077 w 595705"/>
                <a:gd name="connsiteY108" fmla="*/ 1248005 h 2803644"/>
                <a:gd name="connsiteX109" fmla="*/ 4019 w 595705"/>
                <a:gd name="connsiteY109" fmla="*/ 1264082 h 2803644"/>
                <a:gd name="connsiteX110" fmla="*/ 0 w 595705"/>
                <a:gd name="connsiteY110" fmla="*/ 1276140 h 2803644"/>
                <a:gd name="connsiteX111" fmla="*/ 180424 w 595705"/>
                <a:gd name="connsiteY111" fmla="*/ 2803644 h 2803644"/>
                <a:gd name="connsiteX112" fmla="*/ 595705 w 595705"/>
                <a:gd name="connsiteY112" fmla="*/ 2800316 h 2803644"/>
                <a:gd name="connsiteX113" fmla="*/ 576775 w 595705"/>
                <a:gd name="connsiteY113" fmla="*/ 0 h 2803644"/>
                <a:gd name="connsiteX0" fmla="*/ 572756 w 591686"/>
                <a:gd name="connsiteY0" fmla="*/ 0 h 2803644"/>
                <a:gd name="connsiteX1" fmla="*/ 530553 w 591686"/>
                <a:gd name="connsiteY1" fmla="*/ 78377 h 2803644"/>
                <a:gd name="connsiteX2" fmla="*/ 526534 w 591686"/>
                <a:gd name="connsiteY2" fmla="*/ 84406 h 2803644"/>
                <a:gd name="connsiteX3" fmla="*/ 488350 w 591686"/>
                <a:gd name="connsiteY3" fmla="*/ 176851 h 2803644"/>
                <a:gd name="connsiteX4" fmla="*/ 484331 w 591686"/>
                <a:gd name="connsiteY4" fmla="*/ 188909 h 2803644"/>
                <a:gd name="connsiteX5" fmla="*/ 482321 w 591686"/>
                <a:gd name="connsiteY5" fmla="*/ 194938 h 2803644"/>
                <a:gd name="connsiteX6" fmla="*/ 474282 w 591686"/>
                <a:gd name="connsiteY6" fmla="*/ 213025 h 2803644"/>
                <a:gd name="connsiteX7" fmla="*/ 470263 w 591686"/>
                <a:gd name="connsiteY7" fmla="*/ 225083 h 2803644"/>
                <a:gd name="connsiteX8" fmla="*/ 468253 w 591686"/>
                <a:gd name="connsiteY8" fmla="*/ 231112 h 2803644"/>
                <a:gd name="connsiteX9" fmla="*/ 464234 w 591686"/>
                <a:gd name="connsiteY9" fmla="*/ 237141 h 2803644"/>
                <a:gd name="connsiteX10" fmla="*/ 456195 w 591686"/>
                <a:gd name="connsiteY10" fmla="*/ 253218 h 2803644"/>
                <a:gd name="connsiteX11" fmla="*/ 450166 w 591686"/>
                <a:gd name="connsiteY11" fmla="*/ 263266 h 2803644"/>
                <a:gd name="connsiteX12" fmla="*/ 448157 w 591686"/>
                <a:gd name="connsiteY12" fmla="*/ 269295 h 2803644"/>
                <a:gd name="connsiteX13" fmla="*/ 440118 w 591686"/>
                <a:gd name="connsiteY13" fmla="*/ 279344 h 2803644"/>
                <a:gd name="connsiteX14" fmla="*/ 436099 w 591686"/>
                <a:gd name="connsiteY14" fmla="*/ 291402 h 2803644"/>
                <a:gd name="connsiteX15" fmla="*/ 432079 w 591686"/>
                <a:gd name="connsiteY15" fmla="*/ 303460 h 2803644"/>
                <a:gd name="connsiteX16" fmla="*/ 428060 w 591686"/>
                <a:gd name="connsiteY16" fmla="*/ 315518 h 2803644"/>
                <a:gd name="connsiteX17" fmla="*/ 420021 w 591686"/>
                <a:gd name="connsiteY17" fmla="*/ 327576 h 2803644"/>
                <a:gd name="connsiteX18" fmla="*/ 413992 w 591686"/>
                <a:gd name="connsiteY18" fmla="*/ 339634 h 2803644"/>
                <a:gd name="connsiteX19" fmla="*/ 407963 w 591686"/>
                <a:gd name="connsiteY19" fmla="*/ 351692 h 2803644"/>
                <a:gd name="connsiteX20" fmla="*/ 401934 w 591686"/>
                <a:gd name="connsiteY20" fmla="*/ 369779 h 2803644"/>
                <a:gd name="connsiteX21" fmla="*/ 399925 w 591686"/>
                <a:gd name="connsiteY21" fmla="*/ 375808 h 2803644"/>
                <a:gd name="connsiteX22" fmla="*/ 393896 w 591686"/>
                <a:gd name="connsiteY22" fmla="*/ 397914 h 2803644"/>
                <a:gd name="connsiteX23" fmla="*/ 389876 w 591686"/>
                <a:gd name="connsiteY23" fmla="*/ 409972 h 2803644"/>
                <a:gd name="connsiteX24" fmla="*/ 387867 w 591686"/>
                <a:gd name="connsiteY24" fmla="*/ 416001 h 2803644"/>
                <a:gd name="connsiteX25" fmla="*/ 383847 w 591686"/>
                <a:gd name="connsiteY25" fmla="*/ 420021 h 2803644"/>
                <a:gd name="connsiteX26" fmla="*/ 377818 w 591686"/>
                <a:gd name="connsiteY26" fmla="*/ 438108 h 2803644"/>
                <a:gd name="connsiteX27" fmla="*/ 375809 w 591686"/>
                <a:gd name="connsiteY27" fmla="*/ 444137 h 2803644"/>
                <a:gd name="connsiteX28" fmla="*/ 371789 w 591686"/>
                <a:gd name="connsiteY28" fmla="*/ 450166 h 2803644"/>
                <a:gd name="connsiteX29" fmla="*/ 367770 w 591686"/>
                <a:gd name="connsiteY29" fmla="*/ 462224 h 2803644"/>
                <a:gd name="connsiteX30" fmla="*/ 363751 w 591686"/>
                <a:gd name="connsiteY30" fmla="*/ 476291 h 2803644"/>
                <a:gd name="connsiteX31" fmla="*/ 359731 w 591686"/>
                <a:gd name="connsiteY31" fmla="*/ 482320 h 2803644"/>
                <a:gd name="connsiteX32" fmla="*/ 357722 w 591686"/>
                <a:gd name="connsiteY32" fmla="*/ 488349 h 2803644"/>
                <a:gd name="connsiteX33" fmla="*/ 353702 w 591686"/>
                <a:gd name="connsiteY33" fmla="*/ 492369 h 2803644"/>
                <a:gd name="connsiteX34" fmla="*/ 349683 w 591686"/>
                <a:gd name="connsiteY34" fmla="*/ 504427 h 2803644"/>
                <a:gd name="connsiteX35" fmla="*/ 341644 w 591686"/>
                <a:gd name="connsiteY35" fmla="*/ 516485 h 2803644"/>
                <a:gd name="connsiteX36" fmla="*/ 335615 w 591686"/>
                <a:gd name="connsiteY36" fmla="*/ 526533 h 2803644"/>
                <a:gd name="connsiteX37" fmla="*/ 333606 w 591686"/>
                <a:gd name="connsiteY37" fmla="*/ 532562 h 2803644"/>
                <a:gd name="connsiteX38" fmla="*/ 325567 w 591686"/>
                <a:gd name="connsiteY38" fmla="*/ 544620 h 2803644"/>
                <a:gd name="connsiteX39" fmla="*/ 317528 w 591686"/>
                <a:gd name="connsiteY39" fmla="*/ 572756 h 2803644"/>
                <a:gd name="connsiteX40" fmla="*/ 313509 w 591686"/>
                <a:gd name="connsiteY40" fmla="*/ 578785 h 2803644"/>
                <a:gd name="connsiteX41" fmla="*/ 309489 w 591686"/>
                <a:gd name="connsiteY41" fmla="*/ 590843 h 2803644"/>
                <a:gd name="connsiteX42" fmla="*/ 301451 w 591686"/>
                <a:gd name="connsiteY42" fmla="*/ 602901 h 2803644"/>
                <a:gd name="connsiteX43" fmla="*/ 297431 w 591686"/>
                <a:gd name="connsiteY43" fmla="*/ 608930 h 2803644"/>
                <a:gd name="connsiteX44" fmla="*/ 289393 w 591686"/>
                <a:gd name="connsiteY44" fmla="*/ 627017 h 2803644"/>
                <a:gd name="connsiteX45" fmla="*/ 287383 w 591686"/>
                <a:gd name="connsiteY45" fmla="*/ 635055 h 2803644"/>
                <a:gd name="connsiteX46" fmla="*/ 281354 w 591686"/>
                <a:gd name="connsiteY46" fmla="*/ 653142 h 2803644"/>
                <a:gd name="connsiteX47" fmla="*/ 279344 w 591686"/>
                <a:gd name="connsiteY47" fmla="*/ 659171 h 2803644"/>
                <a:gd name="connsiteX48" fmla="*/ 277335 w 591686"/>
                <a:gd name="connsiteY48" fmla="*/ 665200 h 2803644"/>
                <a:gd name="connsiteX49" fmla="*/ 273315 w 591686"/>
                <a:gd name="connsiteY49" fmla="*/ 671229 h 2803644"/>
                <a:gd name="connsiteX50" fmla="*/ 271306 w 591686"/>
                <a:gd name="connsiteY50" fmla="*/ 677258 h 2803644"/>
                <a:gd name="connsiteX51" fmla="*/ 267286 w 591686"/>
                <a:gd name="connsiteY51" fmla="*/ 681278 h 2803644"/>
                <a:gd name="connsiteX52" fmla="*/ 263267 w 591686"/>
                <a:gd name="connsiteY52" fmla="*/ 687307 h 2803644"/>
                <a:gd name="connsiteX53" fmla="*/ 261257 w 591686"/>
                <a:gd name="connsiteY53" fmla="*/ 693336 h 2803644"/>
                <a:gd name="connsiteX54" fmla="*/ 257238 w 591686"/>
                <a:gd name="connsiteY54" fmla="*/ 699365 h 2803644"/>
                <a:gd name="connsiteX55" fmla="*/ 249199 w 591686"/>
                <a:gd name="connsiteY55" fmla="*/ 717452 h 2803644"/>
                <a:gd name="connsiteX56" fmla="*/ 243170 w 591686"/>
                <a:gd name="connsiteY56" fmla="*/ 737549 h 2803644"/>
                <a:gd name="connsiteX57" fmla="*/ 241161 w 591686"/>
                <a:gd name="connsiteY57" fmla="*/ 743578 h 2803644"/>
                <a:gd name="connsiteX58" fmla="*/ 237141 w 591686"/>
                <a:gd name="connsiteY58" fmla="*/ 749607 h 2803644"/>
                <a:gd name="connsiteX59" fmla="*/ 229103 w 591686"/>
                <a:gd name="connsiteY59" fmla="*/ 773723 h 2803644"/>
                <a:gd name="connsiteX60" fmla="*/ 227093 w 591686"/>
                <a:gd name="connsiteY60" fmla="*/ 779752 h 2803644"/>
                <a:gd name="connsiteX61" fmla="*/ 225083 w 591686"/>
                <a:gd name="connsiteY61" fmla="*/ 785781 h 2803644"/>
                <a:gd name="connsiteX62" fmla="*/ 221064 w 591686"/>
                <a:gd name="connsiteY62" fmla="*/ 799848 h 2803644"/>
                <a:gd name="connsiteX63" fmla="*/ 217045 w 591686"/>
                <a:gd name="connsiteY63" fmla="*/ 805877 h 2803644"/>
                <a:gd name="connsiteX64" fmla="*/ 211016 w 591686"/>
                <a:gd name="connsiteY64" fmla="*/ 815926 h 2803644"/>
                <a:gd name="connsiteX65" fmla="*/ 206996 w 591686"/>
                <a:gd name="connsiteY65" fmla="*/ 827984 h 2803644"/>
                <a:gd name="connsiteX66" fmla="*/ 202977 w 591686"/>
                <a:gd name="connsiteY66" fmla="*/ 834013 h 2803644"/>
                <a:gd name="connsiteX67" fmla="*/ 198958 w 591686"/>
                <a:gd name="connsiteY67" fmla="*/ 846071 h 2803644"/>
                <a:gd name="connsiteX68" fmla="*/ 196948 w 591686"/>
                <a:gd name="connsiteY68" fmla="*/ 852100 h 2803644"/>
                <a:gd name="connsiteX69" fmla="*/ 192929 w 591686"/>
                <a:gd name="connsiteY69" fmla="*/ 858129 h 2803644"/>
                <a:gd name="connsiteX70" fmla="*/ 186900 w 591686"/>
                <a:gd name="connsiteY70" fmla="*/ 876216 h 2803644"/>
                <a:gd name="connsiteX71" fmla="*/ 184890 w 591686"/>
                <a:gd name="connsiteY71" fmla="*/ 882245 h 2803644"/>
                <a:gd name="connsiteX72" fmla="*/ 178861 w 591686"/>
                <a:gd name="connsiteY72" fmla="*/ 888274 h 2803644"/>
                <a:gd name="connsiteX73" fmla="*/ 170822 w 591686"/>
                <a:gd name="connsiteY73" fmla="*/ 906361 h 2803644"/>
                <a:gd name="connsiteX74" fmla="*/ 166803 w 591686"/>
                <a:gd name="connsiteY74" fmla="*/ 918419 h 2803644"/>
                <a:gd name="connsiteX75" fmla="*/ 162784 w 591686"/>
                <a:gd name="connsiteY75" fmla="*/ 924448 h 2803644"/>
                <a:gd name="connsiteX76" fmla="*/ 158764 w 591686"/>
                <a:gd name="connsiteY76" fmla="*/ 936506 h 2803644"/>
                <a:gd name="connsiteX77" fmla="*/ 152735 w 591686"/>
                <a:gd name="connsiteY77" fmla="*/ 948564 h 2803644"/>
                <a:gd name="connsiteX78" fmla="*/ 148716 w 591686"/>
                <a:gd name="connsiteY78" fmla="*/ 954593 h 2803644"/>
                <a:gd name="connsiteX79" fmla="*/ 144697 w 591686"/>
                <a:gd name="connsiteY79" fmla="*/ 966651 h 2803644"/>
                <a:gd name="connsiteX80" fmla="*/ 136658 w 591686"/>
                <a:gd name="connsiteY80" fmla="*/ 990767 h 2803644"/>
                <a:gd name="connsiteX81" fmla="*/ 134648 w 591686"/>
                <a:gd name="connsiteY81" fmla="*/ 996796 h 2803644"/>
                <a:gd name="connsiteX82" fmla="*/ 132639 w 591686"/>
                <a:gd name="connsiteY82" fmla="*/ 1002825 h 2803644"/>
                <a:gd name="connsiteX83" fmla="*/ 128619 w 591686"/>
                <a:gd name="connsiteY83" fmla="*/ 1006844 h 2803644"/>
                <a:gd name="connsiteX84" fmla="*/ 122590 w 591686"/>
                <a:gd name="connsiteY84" fmla="*/ 1018902 h 2803644"/>
                <a:gd name="connsiteX85" fmla="*/ 120580 w 591686"/>
                <a:gd name="connsiteY85" fmla="*/ 1024931 h 2803644"/>
                <a:gd name="connsiteX86" fmla="*/ 116561 w 591686"/>
                <a:gd name="connsiteY86" fmla="*/ 1030960 h 2803644"/>
                <a:gd name="connsiteX87" fmla="*/ 110532 w 591686"/>
                <a:gd name="connsiteY87" fmla="*/ 1041009 h 2803644"/>
                <a:gd name="connsiteX88" fmla="*/ 102493 w 591686"/>
                <a:gd name="connsiteY88" fmla="*/ 1059096 h 2803644"/>
                <a:gd name="connsiteX89" fmla="*/ 98474 w 591686"/>
                <a:gd name="connsiteY89" fmla="*/ 1073163 h 2803644"/>
                <a:gd name="connsiteX90" fmla="*/ 90435 w 591686"/>
                <a:gd name="connsiteY90" fmla="*/ 1081202 h 2803644"/>
                <a:gd name="connsiteX91" fmla="*/ 86416 w 591686"/>
                <a:gd name="connsiteY91" fmla="*/ 1087231 h 2803644"/>
                <a:gd name="connsiteX92" fmla="*/ 84406 w 591686"/>
                <a:gd name="connsiteY92" fmla="*/ 1093260 h 2803644"/>
                <a:gd name="connsiteX93" fmla="*/ 80387 w 591686"/>
                <a:gd name="connsiteY93" fmla="*/ 1097280 h 2803644"/>
                <a:gd name="connsiteX94" fmla="*/ 78377 w 591686"/>
                <a:gd name="connsiteY94" fmla="*/ 1103309 h 2803644"/>
                <a:gd name="connsiteX95" fmla="*/ 70339 w 591686"/>
                <a:gd name="connsiteY95" fmla="*/ 1115367 h 2803644"/>
                <a:gd name="connsiteX96" fmla="*/ 68329 w 591686"/>
                <a:gd name="connsiteY96" fmla="*/ 1121396 h 2803644"/>
                <a:gd name="connsiteX97" fmla="*/ 60290 w 591686"/>
                <a:gd name="connsiteY97" fmla="*/ 1133454 h 2803644"/>
                <a:gd name="connsiteX98" fmla="*/ 52252 w 591686"/>
                <a:gd name="connsiteY98" fmla="*/ 1157570 h 2803644"/>
                <a:gd name="connsiteX99" fmla="*/ 50242 w 591686"/>
                <a:gd name="connsiteY99" fmla="*/ 1163599 h 2803644"/>
                <a:gd name="connsiteX100" fmla="*/ 48232 w 591686"/>
                <a:gd name="connsiteY100" fmla="*/ 1169628 h 2803644"/>
                <a:gd name="connsiteX101" fmla="*/ 40194 w 591686"/>
                <a:gd name="connsiteY101" fmla="*/ 1181686 h 2803644"/>
                <a:gd name="connsiteX102" fmla="*/ 36174 w 591686"/>
                <a:gd name="connsiteY102" fmla="*/ 1193744 h 2803644"/>
                <a:gd name="connsiteX103" fmla="*/ 32155 w 591686"/>
                <a:gd name="connsiteY103" fmla="*/ 1199773 h 2803644"/>
                <a:gd name="connsiteX104" fmla="*/ 30145 w 591686"/>
                <a:gd name="connsiteY104" fmla="*/ 1205802 h 2803644"/>
                <a:gd name="connsiteX105" fmla="*/ 26126 w 591686"/>
                <a:gd name="connsiteY105" fmla="*/ 1211831 h 2803644"/>
                <a:gd name="connsiteX106" fmla="*/ 18087 w 591686"/>
                <a:gd name="connsiteY106" fmla="*/ 1229918 h 2803644"/>
                <a:gd name="connsiteX107" fmla="*/ 14068 w 591686"/>
                <a:gd name="connsiteY107" fmla="*/ 1241976 h 2803644"/>
                <a:gd name="connsiteX108" fmla="*/ 12058 w 591686"/>
                <a:gd name="connsiteY108" fmla="*/ 1248005 h 2803644"/>
                <a:gd name="connsiteX109" fmla="*/ 0 w 591686"/>
                <a:gd name="connsiteY109" fmla="*/ 1264082 h 2803644"/>
                <a:gd name="connsiteX110" fmla="*/ 176405 w 591686"/>
                <a:gd name="connsiteY110" fmla="*/ 2803644 h 2803644"/>
                <a:gd name="connsiteX111" fmla="*/ 591686 w 591686"/>
                <a:gd name="connsiteY111" fmla="*/ 2800316 h 2803644"/>
                <a:gd name="connsiteX112" fmla="*/ 572756 w 591686"/>
                <a:gd name="connsiteY112" fmla="*/ 0 h 2803644"/>
                <a:gd name="connsiteX0" fmla="*/ 572363 w 591293"/>
                <a:gd name="connsiteY0" fmla="*/ 0 h 2803644"/>
                <a:gd name="connsiteX1" fmla="*/ 530160 w 591293"/>
                <a:gd name="connsiteY1" fmla="*/ 78377 h 2803644"/>
                <a:gd name="connsiteX2" fmla="*/ 526141 w 591293"/>
                <a:gd name="connsiteY2" fmla="*/ 84406 h 2803644"/>
                <a:gd name="connsiteX3" fmla="*/ 487957 w 591293"/>
                <a:gd name="connsiteY3" fmla="*/ 176851 h 2803644"/>
                <a:gd name="connsiteX4" fmla="*/ 483938 w 591293"/>
                <a:gd name="connsiteY4" fmla="*/ 188909 h 2803644"/>
                <a:gd name="connsiteX5" fmla="*/ 481928 w 591293"/>
                <a:gd name="connsiteY5" fmla="*/ 194938 h 2803644"/>
                <a:gd name="connsiteX6" fmla="*/ 473889 w 591293"/>
                <a:gd name="connsiteY6" fmla="*/ 213025 h 2803644"/>
                <a:gd name="connsiteX7" fmla="*/ 469870 w 591293"/>
                <a:gd name="connsiteY7" fmla="*/ 225083 h 2803644"/>
                <a:gd name="connsiteX8" fmla="*/ 467860 w 591293"/>
                <a:gd name="connsiteY8" fmla="*/ 231112 h 2803644"/>
                <a:gd name="connsiteX9" fmla="*/ 463841 w 591293"/>
                <a:gd name="connsiteY9" fmla="*/ 237141 h 2803644"/>
                <a:gd name="connsiteX10" fmla="*/ 455802 w 591293"/>
                <a:gd name="connsiteY10" fmla="*/ 253218 h 2803644"/>
                <a:gd name="connsiteX11" fmla="*/ 449773 w 591293"/>
                <a:gd name="connsiteY11" fmla="*/ 263266 h 2803644"/>
                <a:gd name="connsiteX12" fmla="*/ 447764 w 591293"/>
                <a:gd name="connsiteY12" fmla="*/ 269295 h 2803644"/>
                <a:gd name="connsiteX13" fmla="*/ 439725 w 591293"/>
                <a:gd name="connsiteY13" fmla="*/ 279344 h 2803644"/>
                <a:gd name="connsiteX14" fmla="*/ 435706 w 591293"/>
                <a:gd name="connsiteY14" fmla="*/ 291402 h 2803644"/>
                <a:gd name="connsiteX15" fmla="*/ 431686 w 591293"/>
                <a:gd name="connsiteY15" fmla="*/ 303460 h 2803644"/>
                <a:gd name="connsiteX16" fmla="*/ 427667 w 591293"/>
                <a:gd name="connsiteY16" fmla="*/ 315518 h 2803644"/>
                <a:gd name="connsiteX17" fmla="*/ 419628 w 591293"/>
                <a:gd name="connsiteY17" fmla="*/ 327576 h 2803644"/>
                <a:gd name="connsiteX18" fmla="*/ 413599 w 591293"/>
                <a:gd name="connsiteY18" fmla="*/ 339634 h 2803644"/>
                <a:gd name="connsiteX19" fmla="*/ 407570 w 591293"/>
                <a:gd name="connsiteY19" fmla="*/ 351692 h 2803644"/>
                <a:gd name="connsiteX20" fmla="*/ 401541 w 591293"/>
                <a:gd name="connsiteY20" fmla="*/ 369779 h 2803644"/>
                <a:gd name="connsiteX21" fmla="*/ 399532 w 591293"/>
                <a:gd name="connsiteY21" fmla="*/ 375808 h 2803644"/>
                <a:gd name="connsiteX22" fmla="*/ 393503 w 591293"/>
                <a:gd name="connsiteY22" fmla="*/ 397914 h 2803644"/>
                <a:gd name="connsiteX23" fmla="*/ 389483 w 591293"/>
                <a:gd name="connsiteY23" fmla="*/ 409972 h 2803644"/>
                <a:gd name="connsiteX24" fmla="*/ 387474 w 591293"/>
                <a:gd name="connsiteY24" fmla="*/ 416001 h 2803644"/>
                <a:gd name="connsiteX25" fmla="*/ 383454 w 591293"/>
                <a:gd name="connsiteY25" fmla="*/ 420021 h 2803644"/>
                <a:gd name="connsiteX26" fmla="*/ 377425 w 591293"/>
                <a:gd name="connsiteY26" fmla="*/ 438108 h 2803644"/>
                <a:gd name="connsiteX27" fmla="*/ 375416 w 591293"/>
                <a:gd name="connsiteY27" fmla="*/ 444137 h 2803644"/>
                <a:gd name="connsiteX28" fmla="*/ 371396 w 591293"/>
                <a:gd name="connsiteY28" fmla="*/ 450166 h 2803644"/>
                <a:gd name="connsiteX29" fmla="*/ 367377 w 591293"/>
                <a:gd name="connsiteY29" fmla="*/ 462224 h 2803644"/>
                <a:gd name="connsiteX30" fmla="*/ 363358 w 591293"/>
                <a:gd name="connsiteY30" fmla="*/ 476291 h 2803644"/>
                <a:gd name="connsiteX31" fmla="*/ 359338 w 591293"/>
                <a:gd name="connsiteY31" fmla="*/ 482320 h 2803644"/>
                <a:gd name="connsiteX32" fmla="*/ 357329 w 591293"/>
                <a:gd name="connsiteY32" fmla="*/ 488349 h 2803644"/>
                <a:gd name="connsiteX33" fmla="*/ 353309 w 591293"/>
                <a:gd name="connsiteY33" fmla="*/ 492369 h 2803644"/>
                <a:gd name="connsiteX34" fmla="*/ 349290 w 591293"/>
                <a:gd name="connsiteY34" fmla="*/ 504427 h 2803644"/>
                <a:gd name="connsiteX35" fmla="*/ 341251 w 591293"/>
                <a:gd name="connsiteY35" fmla="*/ 516485 h 2803644"/>
                <a:gd name="connsiteX36" fmla="*/ 335222 w 591293"/>
                <a:gd name="connsiteY36" fmla="*/ 526533 h 2803644"/>
                <a:gd name="connsiteX37" fmla="*/ 333213 w 591293"/>
                <a:gd name="connsiteY37" fmla="*/ 532562 h 2803644"/>
                <a:gd name="connsiteX38" fmla="*/ 325174 w 591293"/>
                <a:gd name="connsiteY38" fmla="*/ 544620 h 2803644"/>
                <a:gd name="connsiteX39" fmla="*/ 317135 w 591293"/>
                <a:gd name="connsiteY39" fmla="*/ 572756 h 2803644"/>
                <a:gd name="connsiteX40" fmla="*/ 313116 w 591293"/>
                <a:gd name="connsiteY40" fmla="*/ 578785 h 2803644"/>
                <a:gd name="connsiteX41" fmla="*/ 309096 w 591293"/>
                <a:gd name="connsiteY41" fmla="*/ 590843 h 2803644"/>
                <a:gd name="connsiteX42" fmla="*/ 301058 w 591293"/>
                <a:gd name="connsiteY42" fmla="*/ 602901 h 2803644"/>
                <a:gd name="connsiteX43" fmla="*/ 297038 w 591293"/>
                <a:gd name="connsiteY43" fmla="*/ 608930 h 2803644"/>
                <a:gd name="connsiteX44" fmla="*/ 289000 w 591293"/>
                <a:gd name="connsiteY44" fmla="*/ 627017 h 2803644"/>
                <a:gd name="connsiteX45" fmla="*/ 286990 w 591293"/>
                <a:gd name="connsiteY45" fmla="*/ 635055 h 2803644"/>
                <a:gd name="connsiteX46" fmla="*/ 280961 w 591293"/>
                <a:gd name="connsiteY46" fmla="*/ 653142 h 2803644"/>
                <a:gd name="connsiteX47" fmla="*/ 278951 w 591293"/>
                <a:gd name="connsiteY47" fmla="*/ 659171 h 2803644"/>
                <a:gd name="connsiteX48" fmla="*/ 276942 w 591293"/>
                <a:gd name="connsiteY48" fmla="*/ 665200 h 2803644"/>
                <a:gd name="connsiteX49" fmla="*/ 272922 w 591293"/>
                <a:gd name="connsiteY49" fmla="*/ 671229 h 2803644"/>
                <a:gd name="connsiteX50" fmla="*/ 270913 w 591293"/>
                <a:gd name="connsiteY50" fmla="*/ 677258 h 2803644"/>
                <a:gd name="connsiteX51" fmla="*/ 266893 w 591293"/>
                <a:gd name="connsiteY51" fmla="*/ 681278 h 2803644"/>
                <a:gd name="connsiteX52" fmla="*/ 262874 w 591293"/>
                <a:gd name="connsiteY52" fmla="*/ 687307 h 2803644"/>
                <a:gd name="connsiteX53" fmla="*/ 260864 w 591293"/>
                <a:gd name="connsiteY53" fmla="*/ 693336 h 2803644"/>
                <a:gd name="connsiteX54" fmla="*/ 256845 w 591293"/>
                <a:gd name="connsiteY54" fmla="*/ 699365 h 2803644"/>
                <a:gd name="connsiteX55" fmla="*/ 248806 w 591293"/>
                <a:gd name="connsiteY55" fmla="*/ 717452 h 2803644"/>
                <a:gd name="connsiteX56" fmla="*/ 242777 w 591293"/>
                <a:gd name="connsiteY56" fmla="*/ 737549 h 2803644"/>
                <a:gd name="connsiteX57" fmla="*/ 240768 w 591293"/>
                <a:gd name="connsiteY57" fmla="*/ 743578 h 2803644"/>
                <a:gd name="connsiteX58" fmla="*/ 236748 w 591293"/>
                <a:gd name="connsiteY58" fmla="*/ 749607 h 2803644"/>
                <a:gd name="connsiteX59" fmla="*/ 228710 w 591293"/>
                <a:gd name="connsiteY59" fmla="*/ 773723 h 2803644"/>
                <a:gd name="connsiteX60" fmla="*/ 226700 w 591293"/>
                <a:gd name="connsiteY60" fmla="*/ 779752 h 2803644"/>
                <a:gd name="connsiteX61" fmla="*/ 224690 w 591293"/>
                <a:gd name="connsiteY61" fmla="*/ 785781 h 2803644"/>
                <a:gd name="connsiteX62" fmla="*/ 220671 w 591293"/>
                <a:gd name="connsiteY62" fmla="*/ 799848 h 2803644"/>
                <a:gd name="connsiteX63" fmla="*/ 216652 w 591293"/>
                <a:gd name="connsiteY63" fmla="*/ 805877 h 2803644"/>
                <a:gd name="connsiteX64" fmla="*/ 210623 w 591293"/>
                <a:gd name="connsiteY64" fmla="*/ 815926 h 2803644"/>
                <a:gd name="connsiteX65" fmla="*/ 206603 w 591293"/>
                <a:gd name="connsiteY65" fmla="*/ 827984 h 2803644"/>
                <a:gd name="connsiteX66" fmla="*/ 202584 w 591293"/>
                <a:gd name="connsiteY66" fmla="*/ 834013 h 2803644"/>
                <a:gd name="connsiteX67" fmla="*/ 198565 w 591293"/>
                <a:gd name="connsiteY67" fmla="*/ 846071 h 2803644"/>
                <a:gd name="connsiteX68" fmla="*/ 196555 w 591293"/>
                <a:gd name="connsiteY68" fmla="*/ 852100 h 2803644"/>
                <a:gd name="connsiteX69" fmla="*/ 192536 w 591293"/>
                <a:gd name="connsiteY69" fmla="*/ 858129 h 2803644"/>
                <a:gd name="connsiteX70" fmla="*/ 186507 w 591293"/>
                <a:gd name="connsiteY70" fmla="*/ 876216 h 2803644"/>
                <a:gd name="connsiteX71" fmla="*/ 184497 w 591293"/>
                <a:gd name="connsiteY71" fmla="*/ 882245 h 2803644"/>
                <a:gd name="connsiteX72" fmla="*/ 178468 w 591293"/>
                <a:gd name="connsiteY72" fmla="*/ 888274 h 2803644"/>
                <a:gd name="connsiteX73" fmla="*/ 170429 w 591293"/>
                <a:gd name="connsiteY73" fmla="*/ 906361 h 2803644"/>
                <a:gd name="connsiteX74" fmla="*/ 166410 w 591293"/>
                <a:gd name="connsiteY74" fmla="*/ 918419 h 2803644"/>
                <a:gd name="connsiteX75" fmla="*/ 162391 w 591293"/>
                <a:gd name="connsiteY75" fmla="*/ 924448 h 2803644"/>
                <a:gd name="connsiteX76" fmla="*/ 158371 w 591293"/>
                <a:gd name="connsiteY76" fmla="*/ 936506 h 2803644"/>
                <a:gd name="connsiteX77" fmla="*/ 152342 w 591293"/>
                <a:gd name="connsiteY77" fmla="*/ 948564 h 2803644"/>
                <a:gd name="connsiteX78" fmla="*/ 148323 w 591293"/>
                <a:gd name="connsiteY78" fmla="*/ 954593 h 2803644"/>
                <a:gd name="connsiteX79" fmla="*/ 144304 w 591293"/>
                <a:gd name="connsiteY79" fmla="*/ 966651 h 2803644"/>
                <a:gd name="connsiteX80" fmla="*/ 136265 w 591293"/>
                <a:gd name="connsiteY80" fmla="*/ 990767 h 2803644"/>
                <a:gd name="connsiteX81" fmla="*/ 134255 w 591293"/>
                <a:gd name="connsiteY81" fmla="*/ 996796 h 2803644"/>
                <a:gd name="connsiteX82" fmla="*/ 132246 w 591293"/>
                <a:gd name="connsiteY82" fmla="*/ 1002825 h 2803644"/>
                <a:gd name="connsiteX83" fmla="*/ 128226 w 591293"/>
                <a:gd name="connsiteY83" fmla="*/ 1006844 h 2803644"/>
                <a:gd name="connsiteX84" fmla="*/ 122197 w 591293"/>
                <a:gd name="connsiteY84" fmla="*/ 1018902 h 2803644"/>
                <a:gd name="connsiteX85" fmla="*/ 120187 w 591293"/>
                <a:gd name="connsiteY85" fmla="*/ 1024931 h 2803644"/>
                <a:gd name="connsiteX86" fmla="*/ 116168 w 591293"/>
                <a:gd name="connsiteY86" fmla="*/ 1030960 h 2803644"/>
                <a:gd name="connsiteX87" fmla="*/ 110139 w 591293"/>
                <a:gd name="connsiteY87" fmla="*/ 1041009 h 2803644"/>
                <a:gd name="connsiteX88" fmla="*/ 102100 w 591293"/>
                <a:gd name="connsiteY88" fmla="*/ 1059096 h 2803644"/>
                <a:gd name="connsiteX89" fmla="*/ 98081 w 591293"/>
                <a:gd name="connsiteY89" fmla="*/ 1073163 h 2803644"/>
                <a:gd name="connsiteX90" fmla="*/ 90042 w 591293"/>
                <a:gd name="connsiteY90" fmla="*/ 1081202 h 2803644"/>
                <a:gd name="connsiteX91" fmla="*/ 86023 w 591293"/>
                <a:gd name="connsiteY91" fmla="*/ 1087231 h 2803644"/>
                <a:gd name="connsiteX92" fmla="*/ 84013 w 591293"/>
                <a:gd name="connsiteY92" fmla="*/ 1093260 h 2803644"/>
                <a:gd name="connsiteX93" fmla="*/ 79994 w 591293"/>
                <a:gd name="connsiteY93" fmla="*/ 1097280 h 2803644"/>
                <a:gd name="connsiteX94" fmla="*/ 77984 w 591293"/>
                <a:gd name="connsiteY94" fmla="*/ 1103309 h 2803644"/>
                <a:gd name="connsiteX95" fmla="*/ 69946 w 591293"/>
                <a:gd name="connsiteY95" fmla="*/ 1115367 h 2803644"/>
                <a:gd name="connsiteX96" fmla="*/ 67936 w 591293"/>
                <a:gd name="connsiteY96" fmla="*/ 1121396 h 2803644"/>
                <a:gd name="connsiteX97" fmla="*/ 59897 w 591293"/>
                <a:gd name="connsiteY97" fmla="*/ 1133454 h 2803644"/>
                <a:gd name="connsiteX98" fmla="*/ 51859 w 591293"/>
                <a:gd name="connsiteY98" fmla="*/ 1157570 h 2803644"/>
                <a:gd name="connsiteX99" fmla="*/ 49849 w 591293"/>
                <a:gd name="connsiteY99" fmla="*/ 1163599 h 2803644"/>
                <a:gd name="connsiteX100" fmla="*/ 47839 w 591293"/>
                <a:gd name="connsiteY100" fmla="*/ 1169628 h 2803644"/>
                <a:gd name="connsiteX101" fmla="*/ 39801 w 591293"/>
                <a:gd name="connsiteY101" fmla="*/ 1181686 h 2803644"/>
                <a:gd name="connsiteX102" fmla="*/ 35781 w 591293"/>
                <a:gd name="connsiteY102" fmla="*/ 1193744 h 2803644"/>
                <a:gd name="connsiteX103" fmla="*/ 31762 w 591293"/>
                <a:gd name="connsiteY103" fmla="*/ 1199773 h 2803644"/>
                <a:gd name="connsiteX104" fmla="*/ 29752 w 591293"/>
                <a:gd name="connsiteY104" fmla="*/ 1205802 h 2803644"/>
                <a:gd name="connsiteX105" fmla="*/ 25733 w 591293"/>
                <a:gd name="connsiteY105" fmla="*/ 1211831 h 2803644"/>
                <a:gd name="connsiteX106" fmla="*/ 17694 w 591293"/>
                <a:gd name="connsiteY106" fmla="*/ 1229918 h 2803644"/>
                <a:gd name="connsiteX107" fmla="*/ 13675 w 591293"/>
                <a:gd name="connsiteY107" fmla="*/ 1241976 h 2803644"/>
                <a:gd name="connsiteX108" fmla="*/ 11665 w 591293"/>
                <a:gd name="connsiteY108" fmla="*/ 1248005 h 2803644"/>
                <a:gd name="connsiteX109" fmla="*/ 176012 w 591293"/>
                <a:gd name="connsiteY109" fmla="*/ 2803644 h 2803644"/>
                <a:gd name="connsiteX110" fmla="*/ 591293 w 591293"/>
                <a:gd name="connsiteY110" fmla="*/ 2800316 h 2803644"/>
                <a:gd name="connsiteX111" fmla="*/ 572363 w 591293"/>
                <a:gd name="connsiteY111" fmla="*/ 0 h 2803644"/>
                <a:gd name="connsiteX0" fmla="*/ 558688 w 577618"/>
                <a:gd name="connsiteY0" fmla="*/ 0 h 2803644"/>
                <a:gd name="connsiteX1" fmla="*/ 516485 w 577618"/>
                <a:gd name="connsiteY1" fmla="*/ 78377 h 2803644"/>
                <a:gd name="connsiteX2" fmla="*/ 512466 w 577618"/>
                <a:gd name="connsiteY2" fmla="*/ 84406 h 2803644"/>
                <a:gd name="connsiteX3" fmla="*/ 474282 w 577618"/>
                <a:gd name="connsiteY3" fmla="*/ 176851 h 2803644"/>
                <a:gd name="connsiteX4" fmla="*/ 470263 w 577618"/>
                <a:gd name="connsiteY4" fmla="*/ 188909 h 2803644"/>
                <a:gd name="connsiteX5" fmla="*/ 468253 w 577618"/>
                <a:gd name="connsiteY5" fmla="*/ 194938 h 2803644"/>
                <a:gd name="connsiteX6" fmla="*/ 460214 w 577618"/>
                <a:gd name="connsiteY6" fmla="*/ 213025 h 2803644"/>
                <a:gd name="connsiteX7" fmla="*/ 456195 w 577618"/>
                <a:gd name="connsiteY7" fmla="*/ 225083 h 2803644"/>
                <a:gd name="connsiteX8" fmla="*/ 454185 w 577618"/>
                <a:gd name="connsiteY8" fmla="*/ 231112 h 2803644"/>
                <a:gd name="connsiteX9" fmla="*/ 450166 w 577618"/>
                <a:gd name="connsiteY9" fmla="*/ 237141 h 2803644"/>
                <a:gd name="connsiteX10" fmla="*/ 442127 w 577618"/>
                <a:gd name="connsiteY10" fmla="*/ 253218 h 2803644"/>
                <a:gd name="connsiteX11" fmla="*/ 436098 w 577618"/>
                <a:gd name="connsiteY11" fmla="*/ 263266 h 2803644"/>
                <a:gd name="connsiteX12" fmla="*/ 434089 w 577618"/>
                <a:gd name="connsiteY12" fmla="*/ 269295 h 2803644"/>
                <a:gd name="connsiteX13" fmla="*/ 426050 w 577618"/>
                <a:gd name="connsiteY13" fmla="*/ 279344 h 2803644"/>
                <a:gd name="connsiteX14" fmla="*/ 422031 w 577618"/>
                <a:gd name="connsiteY14" fmla="*/ 291402 h 2803644"/>
                <a:gd name="connsiteX15" fmla="*/ 418011 w 577618"/>
                <a:gd name="connsiteY15" fmla="*/ 303460 h 2803644"/>
                <a:gd name="connsiteX16" fmla="*/ 413992 w 577618"/>
                <a:gd name="connsiteY16" fmla="*/ 315518 h 2803644"/>
                <a:gd name="connsiteX17" fmla="*/ 405953 w 577618"/>
                <a:gd name="connsiteY17" fmla="*/ 327576 h 2803644"/>
                <a:gd name="connsiteX18" fmla="*/ 399924 w 577618"/>
                <a:gd name="connsiteY18" fmla="*/ 339634 h 2803644"/>
                <a:gd name="connsiteX19" fmla="*/ 393895 w 577618"/>
                <a:gd name="connsiteY19" fmla="*/ 351692 h 2803644"/>
                <a:gd name="connsiteX20" fmla="*/ 387866 w 577618"/>
                <a:gd name="connsiteY20" fmla="*/ 369779 h 2803644"/>
                <a:gd name="connsiteX21" fmla="*/ 385857 w 577618"/>
                <a:gd name="connsiteY21" fmla="*/ 375808 h 2803644"/>
                <a:gd name="connsiteX22" fmla="*/ 379828 w 577618"/>
                <a:gd name="connsiteY22" fmla="*/ 397914 h 2803644"/>
                <a:gd name="connsiteX23" fmla="*/ 375808 w 577618"/>
                <a:gd name="connsiteY23" fmla="*/ 409972 h 2803644"/>
                <a:gd name="connsiteX24" fmla="*/ 373799 w 577618"/>
                <a:gd name="connsiteY24" fmla="*/ 416001 h 2803644"/>
                <a:gd name="connsiteX25" fmla="*/ 369779 w 577618"/>
                <a:gd name="connsiteY25" fmla="*/ 420021 h 2803644"/>
                <a:gd name="connsiteX26" fmla="*/ 363750 w 577618"/>
                <a:gd name="connsiteY26" fmla="*/ 438108 h 2803644"/>
                <a:gd name="connsiteX27" fmla="*/ 361741 w 577618"/>
                <a:gd name="connsiteY27" fmla="*/ 444137 h 2803644"/>
                <a:gd name="connsiteX28" fmla="*/ 357721 w 577618"/>
                <a:gd name="connsiteY28" fmla="*/ 450166 h 2803644"/>
                <a:gd name="connsiteX29" fmla="*/ 353702 w 577618"/>
                <a:gd name="connsiteY29" fmla="*/ 462224 h 2803644"/>
                <a:gd name="connsiteX30" fmla="*/ 349683 w 577618"/>
                <a:gd name="connsiteY30" fmla="*/ 476291 h 2803644"/>
                <a:gd name="connsiteX31" fmla="*/ 345663 w 577618"/>
                <a:gd name="connsiteY31" fmla="*/ 482320 h 2803644"/>
                <a:gd name="connsiteX32" fmla="*/ 343654 w 577618"/>
                <a:gd name="connsiteY32" fmla="*/ 488349 h 2803644"/>
                <a:gd name="connsiteX33" fmla="*/ 339634 w 577618"/>
                <a:gd name="connsiteY33" fmla="*/ 492369 h 2803644"/>
                <a:gd name="connsiteX34" fmla="*/ 335615 w 577618"/>
                <a:gd name="connsiteY34" fmla="*/ 504427 h 2803644"/>
                <a:gd name="connsiteX35" fmla="*/ 327576 w 577618"/>
                <a:gd name="connsiteY35" fmla="*/ 516485 h 2803644"/>
                <a:gd name="connsiteX36" fmla="*/ 321547 w 577618"/>
                <a:gd name="connsiteY36" fmla="*/ 526533 h 2803644"/>
                <a:gd name="connsiteX37" fmla="*/ 319538 w 577618"/>
                <a:gd name="connsiteY37" fmla="*/ 532562 h 2803644"/>
                <a:gd name="connsiteX38" fmla="*/ 311499 w 577618"/>
                <a:gd name="connsiteY38" fmla="*/ 544620 h 2803644"/>
                <a:gd name="connsiteX39" fmla="*/ 303460 w 577618"/>
                <a:gd name="connsiteY39" fmla="*/ 572756 h 2803644"/>
                <a:gd name="connsiteX40" fmla="*/ 299441 w 577618"/>
                <a:gd name="connsiteY40" fmla="*/ 578785 h 2803644"/>
                <a:gd name="connsiteX41" fmla="*/ 295421 w 577618"/>
                <a:gd name="connsiteY41" fmla="*/ 590843 h 2803644"/>
                <a:gd name="connsiteX42" fmla="*/ 287383 w 577618"/>
                <a:gd name="connsiteY42" fmla="*/ 602901 h 2803644"/>
                <a:gd name="connsiteX43" fmla="*/ 283363 w 577618"/>
                <a:gd name="connsiteY43" fmla="*/ 608930 h 2803644"/>
                <a:gd name="connsiteX44" fmla="*/ 275325 w 577618"/>
                <a:gd name="connsiteY44" fmla="*/ 627017 h 2803644"/>
                <a:gd name="connsiteX45" fmla="*/ 273315 w 577618"/>
                <a:gd name="connsiteY45" fmla="*/ 635055 h 2803644"/>
                <a:gd name="connsiteX46" fmla="*/ 267286 w 577618"/>
                <a:gd name="connsiteY46" fmla="*/ 653142 h 2803644"/>
                <a:gd name="connsiteX47" fmla="*/ 265276 w 577618"/>
                <a:gd name="connsiteY47" fmla="*/ 659171 h 2803644"/>
                <a:gd name="connsiteX48" fmla="*/ 263267 w 577618"/>
                <a:gd name="connsiteY48" fmla="*/ 665200 h 2803644"/>
                <a:gd name="connsiteX49" fmla="*/ 259247 w 577618"/>
                <a:gd name="connsiteY49" fmla="*/ 671229 h 2803644"/>
                <a:gd name="connsiteX50" fmla="*/ 257238 w 577618"/>
                <a:gd name="connsiteY50" fmla="*/ 677258 h 2803644"/>
                <a:gd name="connsiteX51" fmla="*/ 253218 w 577618"/>
                <a:gd name="connsiteY51" fmla="*/ 681278 h 2803644"/>
                <a:gd name="connsiteX52" fmla="*/ 249199 w 577618"/>
                <a:gd name="connsiteY52" fmla="*/ 687307 h 2803644"/>
                <a:gd name="connsiteX53" fmla="*/ 247189 w 577618"/>
                <a:gd name="connsiteY53" fmla="*/ 693336 h 2803644"/>
                <a:gd name="connsiteX54" fmla="*/ 243170 w 577618"/>
                <a:gd name="connsiteY54" fmla="*/ 699365 h 2803644"/>
                <a:gd name="connsiteX55" fmla="*/ 235131 w 577618"/>
                <a:gd name="connsiteY55" fmla="*/ 717452 h 2803644"/>
                <a:gd name="connsiteX56" fmla="*/ 229102 w 577618"/>
                <a:gd name="connsiteY56" fmla="*/ 737549 h 2803644"/>
                <a:gd name="connsiteX57" fmla="*/ 227093 w 577618"/>
                <a:gd name="connsiteY57" fmla="*/ 743578 h 2803644"/>
                <a:gd name="connsiteX58" fmla="*/ 223073 w 577618"/>
                <a:gd name="connsiteY58" fmla="*/ 749607 h 2803644"/>
                <a:gd name="connsiteX59" fmla="*/ 215035 w 577618"/>
                <a:gd name="connsiteY59" fmla="*/ 773723 h 2803644"/>
                <a:gd name="connsiteX60" fmla="*/ 213025 w 577618"/>
                <a:gd name="connsiteY60" fmla="*/ 779752 h 2803644"/>
                <a:gd name="connsiteX61" fmla="*/ 211015 w 577618"/>
                <a:gd name="connsiteY61" fmla="*/ 785781 h 2803644"/>
                <a:gd name="connsiteX62" fmla="*/ 206996 w 577618"/>
                <a:gd name="connsiteY62" fmla="*/ 799848 h 2803644"/>
                <a:gd name="connsiteX63" fmla="*/ 202977 w 577618"/>
                <a:gd name="connsiteY63" fmla="*/ 805877 h 2803644"/>
                <a:gd name="connsiteX64" fmla="*/ 196948 w 577618"/>
                <a:gd name="connsiteY64" fmla="*/ 815926 h 2803644"/>
                <a:gd name="connsiteX65" fmla="*/ 192928 w 577618"/>
                <a:gd name="connsiteY65" fmla="*/ 827984 h 2803644"/>
                <a:gd name="connsiteX66" fmla="*/ 188909 w 577618"/>
                <a:gd name="connsiteY66" fmla="*/ 834013 h 2803644"/>
                <a:gd name="connsiteX67" fmla="*/ 184890 w 577618"/>
                <a:gd name="connsiteY67" fmla="*/ 846071 h 2803644"/>
                <a:gd name="connsiteX68" fmla="*/ 182880 w 577618"/>
                <a:gd name="connsiteY68" fmla="*/ 852100 h 2803644"/>
                <a:gd name="connsiteX69" fmla="*/ 178861 w 577618"/>
                <a:gd name="connsiteY69" fmla="*/ 858129 h 2803644"/>
                <a:gd name="connsiteX70" fmla="*/ 172832 w 577618"/>
                <a:gd name="connsiteY70" fmla="*/ 876216 h 2803644"/>
                <a:gd name="connsiteX71" fmla="*/ 170822 w 577618"/>
                <a:gd name="connsiteY71" fmla="*/ 882245 h 2803644"/>
                <a:gd name="connsiteX72" fmla="*/ 164793 w 577618"/>
                <a:gd name="connsiteY72" fmla="*/ 888274 h 2803644"/>
                <a:gd name="connsiteX73" fmla="*/ 156754 w 577618"/>
                <a:gd name="connsiteY73" fmla="*/ 906361 h 2803644"/>
                <a:gd name="connsiteX74" fmla="*/ 152735 w 577618"/>
                <a:gd name="connsiteY74" fmla="*/ 918419 h 2803644"/>
                <a:gd name="connsiteX75" fmla="*/ 148716 w 577618"/>
                <a:gd name="connsiteY75" fmla="*/ 924448 h 2803644"/>
                <a:gd name="connsiteX76" fmla="*/ 144696 w 577618"/>
                <a:gd name="connsiteY76" fmla="*/ 936506 h 2803644"/>
                <a:gd name="connsiteX77" fmla="*/ 138667 w 577618"/>
                <a:gd name="connsiteY77" fmla="*/ 948564 h 2803644"/>
                <a:gd name="connsiteX78" fmla="*/ 134648 w 577618"/>
                <a:gd name="connsiteY78" fmla="*/ 954593 h 2803644"/>
                <a:gd name="connsiteX79" fmla="*/ 130629 w 577618"/>
                <a:gd name="connsiteY79" fmla="*/ 966651 h 2803644"/>
                <a:gd name="connsiteX80" fmla="*/ 122590 w 577618"/>
                <a:gd name="connsiteY80" fmla="*/ 990767 h 2803644"/>
                <a:gd name="connsiteX81" fmla="*/ 120580 w 577618"/>
                <a:gd name="connsiteY81" fmla="*/ 996796 h 2803644"/>
                <a:gd name="connsiteX82" fmla="*/ 118571 w 577618"/>
                <a:gd name="connsiteY82" fmla="*/ 1002825 h 2803644"/>
                <a:gd name="connsiteX83" fmla="*/ 114551 w 577618"/>
                <a:gd name="connsiteY83" fmla="*/ 1006844 h 2803644"/>
                <a:gd name="connsiteX84" fmla="*/ 108522 w 577618"/>
                <a:gd name="connsiteY84" fmla="*/ 1018902 h 2803644"/>
                <a:gd name="connsiteX85" fmla="*/ 106512 w 577618"/>
                <a:gd name="connsiteY85" fmla="*/ 1024931 h 2803644"/>
                <a:gd name="connsiteX86" fmla="*/ 102493 w 577618"/>
                <a:gd name="connsiteY86" fmla="*/ 1030960 h 2803644"/>
                <a:gd name="connsiteX87" fmla="*/ 96464 w 577618"/>
                <a:gd name="connsiteY87" fmla="*/ 1041009 h 2803644"/>
                <a:gd name="connsiteX88" fmla="*/ 88425 w 577618"/>
                <a:gd name="connsiteY88" fmla="*/ 1059096 h 2803644"/>
                <a:gd name="connsiteX89" fmla="*/ 84406 w 577618"/>
                <a:gd name="connsiteY89" fmla="*/ 1073163 h 2803644"/>
                <a:gd name="connsiteX90" fmla="*/ 76367 w 577618"/>
                <a:gd name="connsiteY90" fmla="*/ 1081202 h 2803644"/>
                <a:gd name="connsiteX91" fmla="*/ 72348 w 577618"/>
                <a:gd name="connsiteY91" fmla="*/ 1087231 h 2803644"/>
                <a:gd name="connsiteX92" fmla="*/ 70338 w 577618"/>
                <a:gd name="connsiteY92" fmla="*/ 1093260 h 2803644"/>
                <a:gd name="connsiteX93" fmla="*/ 66319 w 577618"/>
                <a:gd name="connsiteY93" fmla="*/ 1097280 h 2803644"/>
                <a:gd name="connsiteX94" fmla="*/ 64309 w 577618"/>
                <a:gd name="connsiteY94" fmla="*/ 1103309 h 2803644"/>
                <a:gd name="connsiteX95" fmla="*/ 56271 w 577618"/>
                <a:gd name="connsiteY95" fmla="*/ 1115367 h 2803644"/>
                <a:gd name="connsiteX96" fmla="*/ 54261 w 577618"/>
                <a:gd name="connsiteY96" fmla="*/ 1121396 h 2803644"/>
                <a:gd name="connsiteX97" fmla="*/ 46222 w 577618"/>
                <a:gd name="connsiteY97" fmla="*/ 1133454 h 2803644"/>
                <a:gd name="connsiteX98" fmla="*/ 38184 w 577618"/>
                <a:gd name="connsiteY98" fmla="*/ 1157570 h 2803644"/>
                <a:gd name="connsiteX99" fmla="*/ 36174 w 577618"/>
                <a:gd name="connsiteY99" fmla="*/ 1163599 h 2803644"/>
                <a:gd name="connsiteX100" fmla="*/ 34164 w 577618"/>
                <a:gd name="connsiteY100" fmla="*/ 1169628 h 2803644"/>
                <a:gd name="connsiteX101" fmla="*/ 26126 w 577618"/>
                <a:gd name="connsiteY101" fmla="*/ 1181686 h 2803644"/>
                <a:gd name="connsiteX102" fmla="*/ 22106 w 577618"/>
                <a:gd name="connsiteY102" fmla="*/ 1193744 h 2803644"/>
                <a:gd name="connsiteX103" fmla="*/ 18087 w 577618"/>
                <a:gd name="connsiteY103" fmla="*/ 1199773 h 2803644"/>
                <a:gd name="connsiteX104" fmla="*/ 16077 w 577618"/>
                <a:gd name="connsiteY104" fmla="*/ 1205802 h 2803644"/>
                <a:gd name="connsiteX105" fmla="*/ 12058 w 577618"/>
                <a:gd name="connsiteY105" fmla="*/ 1211831 h 2803644"/>
                <a:gd name="connsiteX106" fmla="*/ 4019 w 577618"/>
                <a:gd name="connsiteY106" fmla="*/ 1229918 h 2803644"/>
                <a:gd name="connsiteX107" fmla="*/ 0 w 577618"/>
                <a:gd name="connsiteY107" fmla="*/ 1241976 h 2803644"/>
                <a:gd name="connsiteX108" fmla="*/ 162337 w 577618"/>
                <a:gd name="connsiteY108" fmla="*/ 2803644 h 2803644"/>
                <a:gd name="connsiteX109" fmla="*/ 577618 w 577618"/>
                <a:gd name="connsiteY109" fmla="*/ 2800316 h 2803644"/>
                <a:gd name="connsiteX110" fmla="*/ 558688 w 577618"/>
                <a:gd name="connsiteY110" fmla="*/ 0 h 2803644"/>
                <a:gd name="connsiteX0" fmla="*/ 554669 w 573599"/>
                <a:gd name="connsiteY0" fmla="*/ 0 h 2803644"/>
                <a:gd name="connsiteX1" fmla="*/ 512466 w 573599"/>
                <a:gd name="connsiteY1" fmla="*/ 78377 h 2803644"/>
                <a:gd name="connsiteX2" fmla="*/ 508447 w 573599"/>
                <a:gd name="connsiteY2" fmla="*/ 84406 h 2803644"/>
                <a:gd name="connsiteX3" fmla="*/ 470263 w 573599"/>
                <a:gd name="connsiteY3" fmla="*/ 176851 h 2803644"/>
                <a:gd name="connsiteX4" fmla="*/ 466244 w 573599"/>
                <a:gd name="connsiteY4" fmla="*/ 188909 h 2803644"/>
                <a:gd name="connsiteX5" fmla="*/ 464234 w 573599"/>
                <a:gd name="connsiteY5" fmla="*/ 194938 h 2803644"/>
                <a:gd name="connsiteX6" fmla="*/ 456195 w 573599"/>
                <a:gd name="connsiteY6" fmla="*/ 213025 h 2803644"/>
                <a:gd name="connsiteX7" fmla="*/ 452176 w 573599"/>
                <a:gd name="connsiteY7" fmla="*/ 225083 h 2803644"/>
                <a:gd name="connsiteX8" fmla="*/ 450166 w 573599"/>
                <a:gd name="connsiteY8" fmla="*/ 231112 h 2803644"/>
                <a:gd name="connsiteX9" fmla="*/ 446147 w 573599"/>
                <a:gd name="connsiteY9" fmla="*/ 237141 h 2803644"/>
                <a:gd name="connsiteX10" fmla="*/ 438108 w 573599"/>
                <a:gd name="connsiteY10" fmla="*/ 253218 h 2803644"/>
                <a:gd name="connsiteX11" fmla="*/ 432079 w 573599"/>
                <a:gd name="connsiteY11" fmla="*/ 263266 h 2803644"/>
                <a:gd name="connsiteX12" fmla="*/ 430070 w 573599"/>
                <a:gd name="connsiteY12" fmla="*/ 269295 h 2803644"/>
                <a:gd name="connsiteX13" fmla="*/ 422031 w 573599"/>
                <a:gd name="connsiteY13" fmla="*/ 279344 h 2803644"/>
                <a:gd name="connsiteX14" fmla="*/ 418012 w 573599"/>
                <a:gd name="connsiteY14" fmla="*/ 291402 h 2803644"/>
                <a:gd name="connsiteX15" fmla="*/ 413992 w 573599"/>
                <a:gd name="connsiteY15" fmla="*/ 303460 h 2803644"/>
                <a:gd name="connsiteX16" fmla="*/ 409973 w 573599"/>
                <a:gd name="connsiteY16" fmla="*/ 315518 h 2803644"/>
                <a:gd name="connsiteX17" fmla="*/ 401934 w 573599"/>
                <a:gd name="connsiteY17" fmla="*/ 327576 h 2803644"/>
                <a:gd name="connsiteX18" fmla="*/ 395905 w 573599"/>
                <a:gd name="connsiteY18" fmla="*/ 339634 h 2803644"/>
                <a:gd name="connsiteX19" fmla="*/ 389876 w 573599"/>
                <a:gd name="connsiteY19" fmla="*/ 351692 h 2803644"/>
                <a:gd name="connsiteX20" fmla="*/ 383847 w 573599"/>
                <a:gd name="connsiteY20" fmla="*/ 369779 h 2803644"/>
                <a:gd name="connsiteX21" fmla="*/ 381838 w 573599"/>
                <a:gd name="connsiteY21" fmla="*/ 375808 h 2803644"/>
                <a:gd name="connsiteX22" fmla="*/ 375809 w 573599"/>
                <a:gd name="connsiteY22" fmla="*/ 397914 h 2803644"/>
                <a:gd name="connsiteX23" fmla="*/ 371789 w 573599"/>
                <a:gd name="connsiteY23" fmla="*/ 409972 h 2803644"/>
                <a:gd name="connsiteX24" fmla="*/ 369780 w 573599"/>
                <a:gd name="connsiteY24" fmla="*/ 416001 h 2803644"/>
                <a:gd name="connsiteX25" fmla="*/ 365760 w 573599"/>
                <a:gd name="connsiteY25" fmla="*/ 420021 h 2803644"/>
                <a:gd name="connsiteX26" fmla="*/ 359731 w 573599"/>
                <a:gd name="connsiteY26" fmla="*/ 438108 h 2803644"/>
                <a:gd name="connsiteX27" fmla="*/ 357722 w 573599"/>
                <a:gd name="connsiteY27" fmla="*/ 444137 h 2803644"/>
                <a:gd name="connsiteX28" fmla="*/ 353702 w 573599"/>
                <a:gd name="connsiteY28" fmla="*/ 450166 h 2803644"/>
                <a:gd name="connsiteX29" fmla="*/ 349683 w 573599"/>
                <a:gd name="connsiteY29" fmla="*/ 462224 h 2803644"/>
                <a:gd name="connsiteX30" fmla="*/ 345664 w 573599"/>
                <a:gd name="connsiteY30" fmla="*/ 476291 h 2803644"/>
                <a:gd name="connsiteX31" fmla="*/ 341644 w 573599"/>
                <a:gd name="connsiteY31" fmla="*/ 482320 h 2803644"/>
                <a:gd name="connsiteX32" fmla="*/ 339635 w 573599"/>
                <a:gd name="connsiteY32" fmla="*/ 488349 h 2803644"/>
                <a:gd name="connsiteX33" fmla="*/ 335615 w 573599"/>
                <a:gd name="connsiteY33" fmla="*/ 492369 h 2803644"/>
                <a:gd name="connsiteX34" fmla="*/ 331596 w 573599"/>
                <a:gd name="connsiteY34" fmla="*/ 504427 h 2803644"/>
                <a:gd name="connsiteX35" fmla="*/ 323557 w 573599"/>
                <a:gd name="connsiteY35" fmla="*/ 516485 h 2803644"/>
                <a:gd name="connsiteX36" fmla="*/ 317528 w 573599"/>
                <a:gd name="connsiteY36" fmla="*/ 526533 h 2803644"/>
                <a:gd name="connsiteX37" fmla="*/ 315519 w 573599"/>
                <a:gd name="connsiteY37" fmla="*/ 532562 h 2803644"/>
                <a:gd name="connsiteX38" fmla="*/ 307480 w 573599"/>
                <a:gd name="connsiteY38" fmla="*/ 544620 h 2803644"/>
                <a:gd name="connsiteX39" fmla="*/ 299441 w 573599"/>
                <a:gd name="connsiteY39" fmla="*/ 572756 h 2803644"/>
                <a:gd name="connsiteX40" fmla="*/ 295422 w 573599"/>
                <a:gd name="connsiteY40" fmla="*/ 578785 h 2803644"/>
                <a:gd name="connsiteX41" fmla="*/ 291402 w 573599"/>
                <a:gd name="connsiteY41" fmla="*/ 590843 h 2803644"/>
                <a:gd name="connsiteX42" fmla="*/ 283364 w 573599"/>
                <a:gd name="connsiteY42" fmla="*/ 602901 h 2803644"/>
                <a:gd name="connsiteX43" fmla="*/ 279344 w 573599"/>
                <a:gd name="connsiteY43" fmla="*/ 608930 h 2803644"/>
                <a:gd name="connsiteX44" fmla="*/ 271306 w 573599"/>
                <a:gd name="connsiteY44" fmla="*/ 627017 h 2803644"/>
                <a:gd name="connsiteX45" fmla="*/ 269296 w 573599"/>
                <a:gd name="connsiteY45" fmla="*/ 635055 h 2803644"/>
                <a:gd name="connsiteX46" fmla="*/ 263267 w 573599"/>
                <a:gd name="connsiteY46" fmla="*/ 653142 h 2803644"/>
                <a:gd name="connsiteX47" fmla="*/ 261257 w 573599"/>
                <a:gd name="connsiteY47" fmla="*/ 659171 h 2803644"/>
                <a:gd name="connsiteX48" fmla="*/ 259248 w 573599"/>
                <a:gd name="connsiteY48" fmla="*/ 665200 h 2803644"/>
                <a:gd name="connsiteX49" fmla="*/ 255228 w 573599"/>
                <a:gd name="connsiteY49" fmla="*/ 671229 h 2803644"/>
                <a:gd name="connsiteX50" fmla="*/ 253219 w 573599"/>
                <a:gd name="connsiteY50" fmla="*/ 677258 h 2803644"/>
                <a:gd name="connsiteX51" fmla="*/ 249199 w 573599"/>
                <a:gd name="connsiteY51" fmla="*/ 681278 h 2803644"/>
                <a:gd name="connsiteX52" fmla="*/ 245180 w 573599"/>
                <a:gd name="connsiteY52" fmla="*/ 687307 h 2803644"/>
                <a:gd name="connsiteX53" fmla="*/ 243170 w 573599"/>
                <a:gd name="connsiteY53" fmla="*/ 693336 h 2803644"/>
                <a:gd name="connsiteX54" fmla="*/ 239151 w 573599"/>
                <a:gd name="connsiteY54" fmla="*/ 699365 h 2803644"/>
                <a:gd name="connsiteX55" fmla="*/ 231112 w 573599"/>
                <a:gd name="connsiteY55" fmla="*/ 717452 h 2803644"/>
                <a:gd name="connsiteX56" fmla="*/ 225083 w 573599"/>
                <a:gd name="connsiteY56" fmla="*/ 737549 h 2803644"/>
                <a:gd name="connsiteX57" fmla="*/ 223074 w 573599"/>
                <a:gd name="connsiteY57" fmla="*/ 743578 h 2803644"/>
                <a:gd name="connsiteX58" fmla="*/ 219054 w 573599"/>
                <a:gd name="connsiteY58" fmla="*/ 749607 h 2803644"/>
                <a:gd name="connsiteX59" fmla="*/ 211016 w 573599"/>
                <a:gd name="connsiteY59" fmla="*/ 773723 h 2803644"/>
                <a:gd name="connsiteX60" fmla="*/ 209006 w 573599"/>
                <a:gd name="connsiteY60" fmla="*/ 779752 h 2803644"/>
                <a:gd name="connsiteX61" fmla="*/ 206996 w 573599"/>
                <a:gd name="connsiteY61" fmla="*/ 785781 h 2803644"/>
                <a:gd name="connsiteX62" fmla="*/ 202977 w 573599"/>
                <a:gd name="connsiteY62" fmla="*/ 799848 h 2803644"/>
                <a:gd name="connsiteX63" fmla="*/ 198958 w 573599"/>
                <a:gd name="connsiteY63" fmla="*/ 805877 h 2803644"/>
                <a:gd name="connsiteX64" fmla="*/ 192929 w 573599"/>
                <a:gd name="connsiteY64" fmla="*/ 815926 h 2803644"/>
                <a:gd name="connsiteX65" fmla="*/ 188909 w 573599"/>
                <a:gd name="connsiteY65" fmla="*/ 827984 h 2803644"/>
                <a:gd name="connsiteX66" fmla="*/ 184890 w 573599"/>
                <a:gd name="connsiteY66" fmla="*/ 834013 h 2803644"/>
                <a:gd name="connsiteX67" fmla="*/ 180871 w 573599"/>
                <a:gd name="connsiteY67" fmla="*/ 846071 h 2803644"/>
                <a:gd name="connsiteX68" fmla="*/ 178861 w 573599"/>
                <a:gd name="connsiteY68" fmla="*/ 852100 h 2803644"/>
                <a:gd name="connsiteX69" fmla="*/ 174842 w 573599"/>
                <a:gd name="connsiteY69" fmla="*/ 858129 h 2803644"/>
                <a:gd name="connsiteX70" fmla="*/ 168813 w 573599"/>
                <a:gd name="connsiteY70" fmla="*/ 876216 h 2803644"/>
                <a:gd name="connsiteX71" fmla="*/ 166803 w 573599"/>
                <a:gd name="connsiteY71" fmla="*/ 882245 h 2803644"/>
                <a:gd name="connsiteX72" fmla="*/ 160774 w 573599"/>
                <a:gd name="connsiteY72" fmla="*/ 888274 h 2803644"/>
                <a:gd name="connsiteX73" fmla="*/ 152735 w 573599"/>
                <a:gd name="connsiteY73" fmla="*/ 906361 h 2803644"/>
                <a:gd name="connsiteX74" fmla="*/ 148716 w 573599"/>
                <a:gd name="connsiteY74" fmla="*/ 918419 h 2803644"/>
                <a:gd name="connsiteX75" fmla="*/ 144697 w 573599"/>
                <a:gd name="connsiteY75" fmla="*/ 924448 h 2803644"/>
                <a:gd name="connsiteX76" fmla="*/ 140677 w 573599"/>
                <a:gd name="connsiteY76" fmla="*/ 936506 h 2803644"/>
                <a:gd name="connsiteX77" fmla="*/ 134648 w 573599"/>
                <a:gd name="connsiteY77" fmla="*/ 948564 h 2803644"/>
                <a:gd name="connsiteX78" fmla="*/ 130629 w 573599"/>
                <a:gd name="connsiteY78" fmla="*/ 954593 h 2803644"/>
                <a:gd name="connsiteX79" fmla="*/ 126610 w 573599"/>
                <a:gd name="connsiteY79" fmla="*/ 966651 h 2803644"/>
                <a:gd name="connsiteX80" fmla="*/ 118571 w 573599"/>
                <a:gd name="connsiteY80" fmla="*/ 990767 h 2803644"/>
                <a:gd name="connsiteX81" fmla="*/ 116561 w 573599"/>
                <a:gd name="connsiteY81" fmla="*/ 996796 h 2803644"/>
                <a:gd name="connsiteX82" fmla="*/ 114552 w 573599"/>
                <a:gd name="connsiteY82" fmla="*/ 1002825 h 2803644"/>
                <a:gd name="connsiteX83" fmla="*/ 110532 w 573599"/>
                <a:gd name="connsiteY83" fmla="*/ 1006844 h 2803644"/>
                <a:gd name="connsiteX84" fmla="*/ 104503 w 573599"/>
                <a:gd name="connsiteY84" fmla="*/ 1018902 h 2803644"/>
                <a:gd name="connsiteX85" fmla="*/ 102493 w 573599"/>
                <a:gd name="connsiteY85" fmla="*/ 1024931 h 2803644"/>
                <a:gd name="connsiteX86" fmla="*/ 98474 w 573599"/>
                <a:gd name="connsiteY86" fmla="*/ 1030960 h 2803644"/>
                <a:gd name="connsiteX87" fmla="*/ 92445 w 573599"/>
                <a:gd name="connsiteY87" fmla="*/ 1041009 h 2803644"/>
                <a:gd name="connsiteX88" fmla="*/ 84406 w 573599"/>
                <a:gd name="connsiteY88" fmla="*/ 1059096 h 2803644"/>
                <a:gd name="connsiteX89" fmla="*/ 80387 w 573599"/>
                <a:gd name="connsiteY89" fmla="*/ 1073163 h 2803644"/>
                <a:gd name="connsiteX90" fmla="*/ 72348 w 573599"/>
                <a:gd name="connsiteY90" fmla="*/ 1081202 h 2803644"/>
                <a:gd name="connsiteX91" fmla="*/ 68329 w 573599"/>
                <a:gd name="connsiteY91" fmla="*/ 1087231 h 2803644"/>
                <a:gd name="connsiteX92" fmla="*/ 66319 w 573599"/>
                <a:gd name="connsiteY92" fmla="*/ 1093260 h 2803644"/>
                <a:gd name="connsiteX93" fmla="*/ 62300 w 573599"/>
                <a:gd name="connsiteY93" fmla="*/ 1097280 h 2803644"/>
                <a:gd name="connsiteX94" fmla="*/ 60290 w 573599"/>
                <a:gd name="connsiteY94" fmla="*/ 1103309 h 2803644"/>
                <a:gd name="connsiteX95" fmla="*/ 52252 w 573599"/>
                <a:gd name="connsiteY95" fmla="*/ 1115367 h 2803644"/>
                <a:gd name="connsiteX96" fmla="*/ 50242 w 573599"/>
                <a:gd name="connsiteY96" fmla="*/ 1121396 h 2803644"/>
                <a:gd name="connsiteX97" fmla="*/ 42203 w 573599"/>
                <a:gd name="connsiteY97" fmla="*/ 1133454 h 2803644"/>
                <a:gd name="connsiteX98" fmla="*/ 34165 w 573599"/>
                <a:gd name="connsiteY98" fmla="*/ 1157570 h 2803644"/>
                <a:gd name="connsiteX99" fmla="*/ 32155 w 573599"/>
                <a:gd name="connsiteY99" fmla="*/ 1163599 h 2803644"/>
                <a:gd name="connsiteX100" fmla="*/ 30145 w 573599"/>
                <a:gd name="connsiteY100" fmla="*/ 1169628 h 2803644"/>
                <a:gd name="connsiteX101" fmla="*/ 22107 w 573599"/>
                <a:gd name="connsiteY101" fmla="*/ 1181686 h 2803644"/>
                <a:gd name="connsiteX102" fmla="*/ 18087 w 573599"/>
                <a:gd name="connsiteY102" fmla="*/ 1193744 h 2803644"/>
                <a:gd name="connsiteX103" fmla="*/ 14068 w 573599"/>
                <a:gd name="connsiteY103" fmla="*/ 1199773 h 2803644"/>
                <a:gd name="connsiteX104" fmla="*/ 12058 w 573599"/>
                <a:gd name="connsiteY104" fmla="*/ 1205802 h 2803644"/>
                <a:gd name="connsiteX105" fmla="*/ 8039 w 573599"/>
                <a:gd name="connsiteY105" fmla="*/ 1211831 h 2803644"/>
                <a:gd name="connsiteX106" fmla="*/ 0 w 573599"/>
                <a:gd name="connsiteY106" fmla="*/ 1229918 h 2803644"/>
                <a:gd name="connsiteX107" fmla="*/ 158318 w 573599"/>
                <a:gd name="connsiteY107" fmla="*/ 2803644 h 2803644"/>
                <a:gd name="connsiteX108" fmla="*/ 573599 w 573599"/>
                <a:gd name="connsiteY108" fmla="*/ 2800316 h 2803644"/>
                <a:gd name="connsiteX109" fmla="*/ 554669 w 573599"/>
                <a:gd name="connsiteY109" fmla="*/ 0 h 2803644"/>
                <a:gd name="connsiteX0" fmla="*/ 556721 w 575651"/>
                <a:gd name="connsiteY0" fmla="*/ 0 h 2803644"/>
                <a:gd name="connsiteX1" fmla="*/ 514518 w 575651"/>
                <a:gd name="connsiteY1" fmla="*/ 78377 h 2803644"/>
                <a:gd name="connsiteX2" fmla="*/ 510499 w 575651"/>
                <a:gd name="connsiteY2" fmla="*/ 84406 h 2803644"/>
                <a:gd name="connsiteX3" fmla="*/ 472315 w 575651"/>
                <a:gd name="connsiteY3" fmla="*/ 176851 h 2803644"/>
                <a:gd name="connsiteX4" fmla="*/ 468296 w 575651"/>
                <a:gd name="connsiteY4" fmla="*/ 188909 h 2803644"/>
                <a:gd name="connsiteX5" fmla="*/ 466286 w 575651"/>
                <a:gd name="connsiteY5" fmla="*/ 194938 h 2803644"/>
                <a:gd name="connsiteX6" fmla="*/ 458247 w 575651"/>
                <a:gd name="connsiteY6" fmla="*/ 213025 h 2803644"/>
                <a:gd name="connsiteX7" fmla="*/ 454228 w 575651"/>
                <a:gd name="connsiteY7" fmla="*/ 225083 h 2803644"/>
                <a:gd name="connsiteX8" fmla="*/ 452218 w 575651"/>
                <a:gd name="connsiteY8" fmla="*/ 231112 h 2803644"/>
                <a:gd name="connsiteX9" fmla="*/ 448199 w 575651"/>
                <a:gd name="connsiteY9" fmla="*/ 237141 h 2803644"/>
                <a:gd name="connsiteX10" fmla="*/ 440160 w 575651"/>
                <a:gd name="connsiteY10" fmla="*/ 253218 h 2803644"/>
                <a:gd name="connsiteX11" fmla="*/ 434131 w 575651"/>
                <a:gd name="connsiteY11" fmla="*/ 263266 h 2803644"/>
                <a:gd name="connsiteX12" fmla="*/ 432122 w 575651"/>
                <a:gd name="connsiteY12" fmla="*/ 269295 h 2803644"/>
                <a:gd name="connsiteX13" fmla="*/ 424083 w 575651"/>
                <a:gd name="connsiteY13" fmla="*/ 279344 h 2803644"/>
                <a:gd name="connsiteX14" fmla="*/ 420064 w 575651"/>
                <a:gd name="connsiteY14" fmla="*/ 291402 h 2803644"/>
                <a:gd name="connsiteX15" fmla="*/ 416044 w 575651"/>
                <a:gd name="connsiteY15" fmla="*/ 303460 h 2803644"/>
                <a:gd name="connsiteX16" fmla="*/ 412025 w 575651"/>
                <a:gd name="connsiteY16" fmla="*/ 315518 h 2803644"/>
                <a:gd name="connsiteX17" fmla="*/ 403986 w 575651"/>
                <a:gd name="connsiteY17" fmla="*/ 327576 h 2803644"/>
                <a:gd name="connsiteX18" fmla="*/ 397957 w 575651"/>
                <a:gd name="connsiteY18" fmla="*/ 339634 h 2803644"/>
                <a:gd name="connsiteX19" fmla="*/ 391928 w 575651"/>
                <a:gd name="connsiteY19" fmla="*/ 351692 h 2803644"/>
                <a:gd name="connsiteX20" fmla="*/ 385899 w 575651"/>
                <a:gd name="connsiteY20" fmla="*/ 369779 h 2803644"/>
                <a:gd name="connsiteX21" fmla="*/ 383890 w 575651"/>
                <a:gd name="connsiteY21" fmla="*/ 375808 h 2803644"/>
                <a:gd name="connsiteX22" fmla="*/ 377861 w 575651"/>
                <a:gd name="connsiteY22" fmla="*/ 397914 h 2803644"/>
                <a:gd name="connsiteX23" fmla="*/ 373841 w 575651"/>
                <a:gd name="connsiteY23" fmla="*/ 409972 h 2803644"/>
                <a:gd name="connsiteX24" fmla="*/ 371832 w 575651"/>
                <a:gd name="connsiteY24" fmla="*/ 416001 h 2803644"/>
                <a:gd name="connsiteX25" fmla="*/ 367812 w 575651"/>
                <a:gd name="connsiteY25" fmla="*/ 420021 h 2803644"/>
                <a:gd name="connsiteX26" fmla="*/ 361783 w 575651"/>
                <a:gd name="connsiteY26" fmla="*/ 438108 h 2803644"/>
                <a:gd name="connsiteX27" fmla="*/ 359774 w 575651"/>
                <a:gd name="connsiteY27" fmla="*/ 444137 h 2803644"/>
                <a:gd name="connsiteX28" fmla="*/ 355754 w 575651"/>
                <a:gd name="connsiteY28" fmla="*/ 450166 h 2803644"/>
                <a:gd name="connsiteX29" fmla="*/ 351735 w 575651"/>
                <a:gd name="connsiteY29" fmla="*/ 462224 h 2803644"/>
                <a:gd name="connsiteX30" fmla="*/ 347716 w 575651"/>
                <a:gd name="connsiteY30" fmla="*/ 476291 h 2803644"/>
                <a:gd name="connsiteX31" fmla="*/ 343696 w 575651"/>
                <a:gd name="connsiteY31" fmla="*/ 482320 h 2803644"/>
                <a:gd name="connsiteX32" fmla="*/ 341687 w 575651"/>
                <a:gd name="connsiteY32" fmla="*/ 488349 h 2803644"/>
                <a:gd name="connsiteX33" fmla="*/ 337667 w 575651"/>
                <a:gd name="connsiteY33" fmla="*/ 492369 h 2803644"/>
                <a:gd name="connsiteX34" fmla="*/ 333648 w 575651"/>
                <a:gd name="connsiteY34" fmla="*/ 504427 h 2803644"/>
                <a:gd name="connsiteX35" fmla="*/ 325609 w 575651"/>
                <a:gd name="connsiteY35" fmla="*/ 516485 h 2803644"/>
                <a:gd name="connsiteX36" fmla="*/ 319580 w 575651"/>
                <a:gd name="connsiteY36" fmla="*/ 526533 h 2803644"/>
                <a:gd name="connsiteX37" fmla="*/ 317571 w 575651"/>
                <a:gd name="connsiteY37" fmla="*/ 532562 h 2803644"/>
                <a:gd name="connsiteX38" fmla="*/ 309532 w 575651"/>
                <a:gd name="connsiteY38" fmla="*/ 544620 h 2803644"/>
                <a:gd name="connsiteX39" fmla="*/ 301493 w 575651"/>
                <a:gd name="connsiteY39" fmla="*/ 572756 h 2803644"/>
                <a:gd name="connsiteX40" fmla="*/ 297474 w 575651"/>
                <a:gd name="connsiteY40" fmla="*/ 578785 h 2803644"/>
                <a:gd name="connsiteX41" fmla="*/ 293454 w 575651"/>
                <a:gd name="connsiteY41" fmla="*/ 590843 h 2803644"/>
                <a:gd name="connsiteX42" fmla="*/ 285416 w 575651"/>
                <a:gd name="connsiteY42" fmla="*/ 602901 h 2803644"/>
                <a:gd name="connsiteX43" fmla="*/ 281396 w 575651"/>
                <a:gd name="connsiteY43" fmla="*/ 608930 h 2803644"/>
                <a:gd name="connsiteX44" fmla="*/ 273358 w 575651"/>
                <a:gd name="connsiteY44" fmla="*/ 627017 h 2803644"/>
                <a:gd name="connsiteX45" fmla="*/ 271348 w 575651"/>
                <a:gd name="connsiteY45" fmla="*/ 635055 h 2803644"/>
                <a:gd name="connsiteX46" fmla="*/ 265319 w 575651"/>
                <a:gd name="connsiteY46" fmla="*/ 653142 h 2803644"/>
                <a:gd name="connsiteX47" fmla="*/ 263309 w 575651"/>
                <a:gd name="connsiteY47" fmla="*/ 659171 h 2803644"/>
                <a:gd name="connsiteX48" fmla="*/ 261300 w 575651"/>
                <a:gd name="connsiteY48" fmla="*/ 665200 h 2803644"/>
                <a:gd name="connsiteX49" fmla="*/ 257280 w 575651"/>
                <a:gd name="connsiteY49" fmla="*/ 671229 h 2803644"/>
                <a:gd name="connsiteX50" fmla="*/ 255271 w 575651"/>
                <a:gd name="connsiteY50" fmla="*/ 677258 h 2803644"/>
                <a:gd name="connsiteX51" fmla="*/ 251251 w 575651"/>
                <a:gd name="connsiteY51" fmla="*/ 681278 h 2803644"/>
                <a:gd name="connsiteX52" fmla="*/ 247232 w 575651"/>
                <a:gd name="connsiteY52" fmla="*/ 687307 h 2803644"/>
                <a:gd name="connsiteX53" fmla="*/ 245222 w 575651"/>
                <a:gd name="connsiteY53" fmla="*/ 693336 h 2803644"/>
                <a:gd name="connsiteX54" fmla="*/ 241203 w 575651"/>
                <a:gd name="connsiteY54" fmla="*/ 699365 h 2803644"/>
                <a:gd name="connsiteX55" fmla="*/ 233164 w 575651"/>
                <a:gd name="connsiteY55" fmla="*/ 717452 h 2803644"/>
                <a:gd name="connsiteX56" fmla="*/ 227135 w 575651"/>
                <a:gd name="connsiteY56" fmla="*/ 737549 h 2803644"/>
                <a:gd name="connsiteX57" fmla="*/ 225126 w 575651"/>
                <a:gd name="connsiteY57" fmla="*/ 743578 h 2803644"/>
                <a:gd name="connsiteX58" fmla="*/ 221106 w 575651"/>
                <a:gd name="connsiteY58" fmla="*/ 749607 h 2803644"/>
                <a:gd name="connsiteX59" fmla="*/ 213068 w 575651"/>
                <a:gd name="connsiteY59" fmla="*/ 773723 h 2803644"/>
                <a:gd name="connsiteX60" fmla="*/ 211058 w 575651"/>
                <a:gd name="connsiteY60" fmla="*/ 779752 h 2803644"/>
                <a:gd name="connsiteX61" fmla="*/ 209048 w 575651"/>
                <a:gd name="connsiteY61" fmla="*/ 785781 h 2803644"/>
                <a:gd name="connsiteX62" fmla="*/ 205029 w 575651"/>
                <a:gd name="connsiteY62" fmla="*/ 799848 h 2803644"/>
                <a:gd name="connsiteX63" fmla="*/ 201010 w 575651"/>
                <a:gd name="connsiteY63" fmla="*/ 805877 h 2803644"/>
                <a:gd name="connsiteX64" fmla="*/ 194981 w 575651"/>
                <a:gd name="connsiteY64" fmla="*/ 815926 h 2803644"/>
                <a:gd name="connsiteX65" fmla="*/ 190961 w 575651"/>
                <a:gd name="connsiteY65" fmla="*/ 827984 h 2803644"/>
                <a:gd name="connsiteX66" fmla="*/ 186942 w 575651"/>
                <a:gd name="connsiteY66" fmla="*/ 834013 h 2803644"/>
                <a:gd name="connsiteX67" fmla="*/ 182923 w 575651"/>
                <a:gd name="connsiteY67" fmla="*/ 846071 h 2803644"/>
                <a:gd name="connsiteX68" fmla="*/ 180913 w 575651"/>
                <a:gd name="connsiteY68" fmla="*/ 852100 h 2803644"/>
                <a:gd name="connsiteX69" fmla="*/ 176894 w 575651"/>
                <a:gd name="connsiteY69" fmla="*/ 858129 h 2803644"/>
                <a:gd name="connsiteX70" fmla="*/ 170865 w 575651"/>
                <a:gd name="connsiteY70" fmla="*/ 876216 h 2803644"/>
                <a:gd name="connsiteX71" fmla="*/ 168855 w 575651"/>
                <a:gd name="connsiteY71" fmla="*/ 882245 h 2803644"/>
                <a:gd name="connsiteX72" fmla="*/ 162826 w 575651"/>
                <a:gd name="connsiteY72" fmla="*/ 888274 h 2803644"/>
                <a:gd name="connsiteX73" fmla="*/ 154787 w 575651"/>
                <a:gd name="connsiteY73" fmla="*/ 906361 h 2803644"/>
                <a:gd name="connsiteX74" fmla="*/ 150768 w 575651"/>
                <a:gd name="connsiteY74" fmla="*/ 918419 h 2803644"/>
                <a:gd name="connsiteX75" fmla="*/ 146749 w 575651"/>
                <a:gd name="connsiteY75" fmla="*/ 924448 h 2803644"/>
                <a:gd name="connsiteX76" fmla="*/ 142729 w 575651"/>
                <a:gd name="connsiteY76" fmla="*/ 936506 h 2803644"/>
                <a:gd name="connsiteX77" fmla="*/ 136700 w 575651"/>
                <a:gd name="connsiteY77" fmla="*/ 948564 h 2803644"/>
                <a:gd name="connsiteX78" fmla="*/ 132681 w 575651"/>
                <a:gd name="connsiteY78" fmla="*/ 954593 h 2803644"/>
                <a:gd name="connsiteX79" fmla="*/ 128662 w 575651"/>
                <a:gd name="connsiteY79" fmla="*/ 966651 h 2803644"/>
                <a:gd name="connsiteX80" fmla="*/ 120623 w 575651"/>
                <a:gd name="connsiteY80" fmla="*/ 990767 h 2803644"/>
                <a:gd name="connsiteX81" fmla="*/ 118613 w 575651"/>
                <a:gd name="connsiteY81" fmla="*/ 996796 h 2803644"/>
                <a:gd name="connsiteX82" fmla="*/ 116604 w 575651"/>
                <a:gd name="connsiteY82" fmla="*/ 1002825 h 2803644"/>
                <a:gd name="connsiteX83" fmla="*/ 112584 w 575651"/>
                <a:gd name="connsiteY83" fmla="*/ 1006844 h 2803644"/>
                <a:gd name="connsiteX84" fmla="*/ 106555 w 575651"/>
                <a:gd name="connsiteY84" fmla="*/ 1018902 h 2803644"/>
                <a:gd name="connsiteX85" fmla="*/ 104545 w 575651"/>
                <a:gd name="connsiteY85" fmla="*/ 1024931 h 2803644"/>
                <a:gd name="connsiteX86" fmla="*/ 100526 w 575651"/>
                <a:gd name="connsiteY86" fmla="*/ 1030960 h 2803644"/>
                <a:gd name="connsiteX87" fmla="*/ 94497 w 575651"/>
                <a:gd name="connsiteY87" fmla="*/ 1041009 h 2803644"/>
                <a:gd name="connsiteX88" fmla="*/ 86458 w 575651"/>
                <a:gd name="connsiteY88" fmla="*/ 1059096 h 2803644"/>
                <a:gd name="connsiteX89" fmla="*/ 82439 w 575651"/>
                <a:gd name="connsiteY89" fmla="*/ 1073163 h 2803644"/>
                <a:gd name="connsiteX90" fmla="*/ 74400 w 575651"/>
                <a:gd name="connsiteY90" fmla="*/ 1081202 h 2803644"/>
                <a:gd name="connsiteX91" fmla="*/ 70381 w 575651"/>
                <a:gd name="connsiteY91" fmla="*/ 1087231 h 2803644"/>
                <a:gd name="connsiteX92" fmla="*/ 68371 w 575651"/>
                <a:gd name="connsiteY92" fmla="*/ 1093260 h 2803644"/>
                <a:gd name="connsiteX93" fmla="*/ 64352 w 575651"/>
                <a:gd name="connsiteY93" fmla="*/ 1097280 h 2803644"/>
                <a:gd name="connsiteX94" fmla="*/ 62342 w 575651"/>
                <a:gd name="connsiteY94" fmla="*/ 1103309 h 2803644"/>
                <a:gd name="connsiteX95" fmla="*/ 54304 w 575651"/>
                <a:gd name="connsiteY95" fmla="*/ 1115367 h 2803644"/>
                <a:gd name="connsiteX96" fmla="*/ 52294 w 575651"/>
                <a:gd name="connsiteY96" fmla="*/ 1121396 h 2803644"/>
                <a:gd name="connsiteX97" fmla="*/ 44255 w 575651"/>
                <a:gd name="connsiteY97" fmla="*/ 1133454 h 2803644"/>
                <a:gd name="connsiteX98" fmla="*/ 36217 w 575651"/>
                <a:gd name="connsiteY98" fmla="*/ 1157570 h 2803644"/>
                <a:gd name="connsiteX99" fmla="*/ 34207 w 575651"/>
                <a:gd name="connsiteY99" fmla="*/ 1163599 h 2803644"/>
                <a:gd name="connsiteX100" fmla="*/ 32197 w 575651"/>
                <a:gd name="connsiteY100" fmla="*/ 1169628 h 2803644"/>
                <a:gd name="connsiteX101" fmla="*/ 24159 w 575651"/>
                <a:gd name="connsiteY101" fmla="*/ 1181686 h 2803644"/>
                <a:gd name="connsiteX102" fmla="*/ 20139 w 575651"/>
                <a:gd name="connsiteY102" fmla="*/ 1193744 h 2803644"/>
                <a:gd name="connsiteX103" fmla="*/ 16120 w 575651"/>
                <a:gd name="connsiteY103" fmla="*/ 1199773 h 2803644"/>
                <a:gd name="connsiteX104" fmla="*/ 14110 w 575651"/>
                <a:gd name="connsiteY104" fmla="*/ 1205802 h 2803644"/>
                <a:gd name="connsiteX105" fmla="*/ 10091 w 575651"/>
                <a:gd name="connsiteY105" fmla="*/ 1211831 h 2803644"/>
                <a:gd name="connsiteX106" fmla="*/ 160370 w 575651"/>
                <a:gd name="connsiteY106" fmla="*/ 2803644 h 2803644"/>
                <a:gd name="connsiteX107" fmla="*/ 575651 w 575651"/>
                <a:gd name="connsiteY107" fmla="*/ 2800316 h 2803644"/>
                <a:gd name="connsiteX108" fmla="*/ 556721 w 575651"/>
                <a:gd name="connsiteY108" fmla="*/ 0 h 2803644"/>
                <a:gd name="connsiteX0" fmla="*/ 552996 w 571926"/>
                <a:gd name="connsiteY0" fmla="*/ 0 h 2803644"/>
                <a:gd name="connsiteX1" fmla="*/ 510793 w 571926"/>
                <a:gd name="connsiteY1" fmla="*/ 78377 h 2803644"/>
                <a:gd name="connsiteX2" fmla="*/ 506774 w 571926"/>
                <a:gd name="connsiteY2" fmla="*/ 84406 h 2803644"/>
                <a:gd name="connsiteX3" fmla="*/ 468590 w 571926"/>
                <a:gd name="connsiteY3" fmla="*/ 176851 h 2803644"/>
                <a:gd name="connsiteX4" fmla="*/ 464571 w 571926"/>
                <a:gd name="connsiteY4" fmla="*/ 188909 h 2803644"/>
                <a:gd name="connsiteX5" fmla="*/ 462561 w 571926"/>
                <a:gd name="connsiteY5" fmla="*/ 194938 h 2803644"/>
                <a:gd name="connsiteX6" fmla="*/ 454522 w 571926"/>
                <a:gd name="connsiteY6" fmla="*/ 213025 h 2803644"/>
                <a:gd name="connsiteX7" fmla="*/ 450503 w 571926"/>
                <a:gd name="connsiteY7" fmla="*/ 225083 h 2803644"/>
                <a:gd name="connsiteX8" fmla="*/ 448493 w 571926"/>
                <a:gd name="connsiteY8" fmla="*/ 231112 h 2803644"/>
                <a:gd name="connsiteX9" fmla="*/ 444474 w 571926"/>
                <a:gd name="connsiteY9" fmla="*/ 237141 h 2803644"/>
                <a:gd name="connsiteX10" fmla="*/ 436435 w 571926"/>
                <a:gd name="connsiteY10" fmla="*/ 253218 h 2803644"/>
                <a:gd name="connsiteX11" fmla="*/ 430406 w 571926"/>
                <a:gd name="connsiteY11" fmla="*/ 263266 h 2803644"/>
                <a:gd name="connsiteX12" fmla="*/ 428397 w 571926"/>
                <a:gd name="connsiteY12" fmla="*/ 269295 h 2803644"/>
                <a:gd name="connsiteX13" fmla="*/ 420358 w 571926"/>
                <a:gd name="connsiteY13" fmla="*/ 279344 h 2803644"/>
                <a:gd name="connsiteX14" fmla="*/ 416339 w 571926"/>
                <a:gd name="connsiteY14" fmla="*/ 291402 h 2803644"/>
                <a:gd name="connsiteX15" fmla="*/ 412319 w 571926"/>
                <a:gd name="connsiteY15" fmla="*/ 303460 h 2803644"/>
                <a:gd name="connsiteX16" fmla="*/ 408300 w 571926"/>
                <a:gd name="connsiteY16" fmla="*/ 315518 h 2803644"/>
                <a:gd name="connsiteX17" fmla="*/ 400261 w 571926"/>
                <a:gd name="connsiteY17" fmla="*/ 327576 h 2803644"/>
                <a:gd name="connsiteX18" fmla="*/ 394232 w 571926"/>
                <a:gd name="connsiteY18" fmla="*/ 339634 h 2803644"/>
                <a:gd name="connsiteX19" fmla="*/ 388203 w 571926"/>
                <a:gd name="connsiteY19" fmla="*/ 351692 h 2803644"/>
                <a:gd name="connsiteX20" fmla="*/ 382174 w 571926"/>
                <a:gd name="connsiteY20" fmla="*/ 369779 h 2803644"/>
                <a:gd name="connsiteX21" fmla="*/ 380165 w 571926"/>
                <a:gd name="connsiteY21" fmla="*/ 375808 h 2803644"/>
                <a:gd name="connsiteX22" fmla="*/ 374136 w 571926"/>
                <a:gd name="connsiteY22" fmla="*/ 397914 h 2803644"/>
                <a:gd name="connsiteX23" fmla="*/ 370116 w 571926"/>
                <a:gd name="connsiteY23" fmla="*/ 409972 h 2803644"/>
                <a:gd name="connsiteX24" fmla="*/ 368107 w 571926"/>
                <a:gd name="connsiteY24" fmla="*/ 416001 h 2803644"/>
                <a:gd name="connsiteX25" fmla="*/ 364087 w 571926"/>
                <a:gd name="connsiteY25" fmla="*/ 420021 h 2803644"/>
                <a:gd name="connsiteX26" fmla="*/ 358058 w 571926"/>
                <a:gd name="connsiteY26" fmla="*/ 438108 h 2803644"/>
                <a:gd name="connsiteX27" fmla="*/ 356049 w 571926"/>
                <a:gd name="connsiteY27" fmla="*/ 444137 h 2803644"/>
                <a:gd name="connsiteX28" fmla="*/ 352029 w 571926"/>
                <a:gd name="connsiteY28" fmla="*/ 450166 h 2803644"/>
                <a:gd name="connsiteX29" fmla="*/ 348010 w 571926"/>
                <a:gd name="connsiteY29" fmla="*/ 462224 h 2803644"/>
                <a:gd name="connsiteX30" fmla="*/ 343991 w 571926"/>
                <a:gd name="connsiteY30" fmla="*/ 476291 h 2803644"/>
                <a:gd name="connsiteX31" fmla="*/ 339971 w 571926"/>
                <a:gd name="connsiteY31" fmla="*/ 482320 h 2803644"/>
                <a:gd name="connsiteX32" fmla="*/ 337962 w 571926"/>
                <a:gd name="connsiteY32" fmla="*/ 488349 h 2803644"/>
                <a:gd name="connsiteX33" fmla="*/ 333942 w 571926"/>
                <a:gd name="connsiteY33" fmla="*/ 492369 h 2803644"/>
                <a:gd name="connsiteX34" fmla="*/ 329923 w 571926"/>
                <a:gd name="connsiteY34" fmla="*/ 504427 h 2803644"/>
                <a:gd name="connsiteX35" fmla="*/ 321884 w 571926"/>
                <a:gd name="connsiteY35" fmla="*/ 516485 h 2803644"/>
                <a:gd name="connsiteX36" fmla="*/ 315855 w 571926"/>
                <a:gd name="connsiteY36" fmla="*/ 526533 h 2803644"/>
                <a:gd name="connsiteX37" fmla="*/ 313846 w 571926"/>
                <a:gd name="connsiteY37" fmla="*/ 532562 h 2803644"/>
                <a:gd name="connsiteX38" fmla="*/ 305807 w 571926"/>
                <a:gd name="connsiteY38" fmla="*/ 544620 h 2803644"/>
                <a:gd name="connsiteX39" fmla="*/ 297768 w 571926"/>
                <a:gd name="connsiteY39" fmla="*/ 572756 h 2803644"/>
                <a:gd name="connsiteX40" fmla="*/ 293749 w 571926"/>
                <a:gd name="connsiteY40" fmla="*/ 578785 h 2803644"/>
                <a:gd name="connsiteX41" fmla="*/ 289729 w 571926"/>
                <a:gd name="connsiteY41" fmla="*/ 590843 h 2803644"/>
                <a:gd name="connsiteX42" fmla="*/ 281691 w 571926"/>
                <a:gd name="connsiteY42" fmla="*/ 602901 h 2803644"/>
                <a:gd name="connsiteX43" fmla="*/ 277671 w 571926"/>
                <a:gd name="connsiteY43" fmla="*/ 608930 h 2803644"/>
                <a:gd name="connsiteX44" fmla="*/ 269633 w 571926"/>
                <a:gd name="connsiteY44" fmla="*/ 627017 h 2803644"/>
                <a:gd name="connsiteX45" fmla="*/ 267623 w 571926"/>
                <a:gd name="connsiteY45" fmla="*/ 635055 h 2803644"/>
                <a:gd name="connsiteX46" fmla="*/ 261594 w 571926"/>
                <a:gd name="connsiteY46" fmla="*/ 653142 h 2803644"/>
                <a:gd name="connsiteX47" fmla="*/ 259584 w 571926"/>
                <a:gd name="connsiteY47" fmla="*/ 659171 h 2803644"/>
                <a:gd name="connsiteX48" fmla="*/ 257575 w 571926"/>
                <a:gd name="connsiteY48" fmla="*/ 665200 h 2803644"/>
                <a:gd name="connsiteX49" fmla="*/ 253555 w 571926"/>
                <a:gd name="connsiteY49" fmla="*/ 671229 h 2803644"/>
                <a:gd name="connsiteX50" fmla="*/ 251546 w 571926"/>
                <a:gd name="connsiteY50" fmla="*/ 677258 h 2803644"/>
                <a:gd name="connsiteX51" fmla="*/ 247526 w 571926"/>
                <a:gd name="connsiteY51" fmla="*/ 681278 h 2803644"/>
                <a:gd name="connsiteX52" fmla="*/ 243507 w 571926"/>
                <a:gd name="connsiteY52" fmla="*/ 687307 h 2803644"/>
                <a:gd name="connsiteX53" fmla="*/ 241497 w 571926"/>
                <a:gd name="connsiteY53" fmla="*/ 693336 h 2803644"/>
                <a:gd name="connsiteX54" fmla="*/ 237478 w 571926"/>
                <a:gd name="connsiteY54" fmla="*/ 699365 h 2803644"/>
                <a:gd name="connsiteX55" fmla="*/ 229439 w 571926"/>
                <a:gd name="connsiteY55" fmla="*/ 717452 h 2803644"/>
                <a:gd name="connsiteX56" fmla="*/ 223410 w 571926"/>
                <a:gd name="connsiteY56" fmla="*/ 737549 h 2803644"/>
                <a:gd name="connsiteX57" fmla="*/ 221401 w 571926"/>
                <a:gd name="connsiteY57" fmla="*/ 743578 h 2803644"/>
                <a:gd name="connsiteX58" fmla="*/ 217381 w 571926"/>
                <a:gd name="connsiteY58" fmla="*/ 749607 h 2803644"/>
                <a:gd name="connsiteX59" fmla="*/ 209343 w 571926"/>
                <a:gd name="connsiteY59" fmla="*/ 773723 h 2803644"/>
                <a:gd name="connsiteX60" fmla="*/ 207333 w 571926"/>
                <a:gd name="connsiteY60" fmla="*/ 779752 h 2803644"/>
                <a:gd name="connsiteX61" fmla="*/ 205323 w 571926"/>
                <a:gd name="connsiteY61" fmla="*/ 785781 h 2803644"/>
                <a:gd name="connsiteX62" fmla="*/ 201304 w 571926"/>
                <a:gd name="connsiteY62" fmla="*/ 799848 h 2803644"/>
                <a:gd name="connsiteX63" fmla="*/ 197285 w 571926"/>
                <a:gd name="connsiteY63" fmla="*/ 805877 h 2803644"/>
                <a:gd name="connsiteX64" fmla="*/ 191256 w 571926"/>
                <a:gd name="connsiteY64" fmla="*/ 815926 h 2803644"/>
                <a:gd name="connsiteX65" fmla="*/ 187236 w 571926"/>
                <a:gd name="connsiteY65" fmla="*/ 827984 h 2803644"/>
                <a:gd name="connsiteX66" fmla="*/ 183217 w 571926"/>
                <a:gd name="connsiteY66" fmla="*/ 834013 h 2803644"/>
                <a:gd name="connsiteX67" fmla="*/ 179198 w 571926"/>
                <a:gd name="connsiteY67" fmla="*/ 846071 h 2803644"/>
                <a:gd name="connsiteX68" fmla="*/ 177188 w 571926"/>
                <a:gd name="connsiteY68" fmla="*/ 852100 h 2803644"/>
                <a:gd name="connsiteX69" fmla="*/ 173169 w 571926"/>
                <a:gd name="connsiteY69" fmla="*/ 858129 h 2803644"/>
                <a:gd name="connsiteX70" fmla="*/ 167140 w 571926"/>
                <a:gd name="connsiteY70" fmla="*/ 876216 h 2803644"/>
                <a:gd name="connsiteX71" fmla="*/ 165130 w 571926"/>
                <a:gd name="connsiteY71" fmla="*/ 882245 h 2803644"/>
                <a:gd name="connsiteX72" fmla="*/ 159101 w 571926"/>
                <a:gd name="connsiteY72" fmla="*/ 888274 h 2803644"/>
                <a:gd name="connsiteX73" fmla="*/ 151062 w 571926"/>
                <a:gd name="connsiteY73" fmla="*/ 906361 h 2803644"/>
                <a:gd name="connsiteX74" fmla="*/ 147043 w 571926"/>
                <a:gd name="connsiteY74" fmla="*/ 918419 h 2803644"/>
                <a:gd name="connsiteX75" fmla="*/ 143024 w 571926"/>
                <a:gd name="connsiteY75" fmla="*/ 924448 h 2803644"/>
                <a:gd name="connsiteX76" fmla="*/ 139004 w 571926"/>
                <a:gd name="connsiteY76" fmla="*/ 936506 h 2803644"/>
                <a:gd name="connsiteX77" fmla="*/ 132975 w 571926"/>
                <a:gd name="connsiteY77" fmla="*/ 948564 h 2803644"/>
                <a:gd name="connsiteX78" fmla="*/ 128956 w 571926"/>
                <a:gd name="connsiteY78" fmla="*/ 954593 h 2803644"/>
                <a:gd name="connsiteX79" fmla="*/ 124937 w 571926"/>
                <a:gd name="connsiteY79" fmla="*/ 966651 h 2803644"/>
                <a:gd name="connsiteX80" fmla="*/ 116898 w 571926"/>
                <a:gd name="connsiteY80" fmla="*/ 990767 h 2803644"/>
                <a:gd name="connsiteX81" fmla="*/ 114888 w 571926"/>
                <a:gd name="connsiteY81" fmla="*/ 996796 h 2803644"/>
                <a:gd name="connsiteX82" fmla="*/ 112879 w 571926"/>
                <a:gd name="connsiteY82" fmla="*/ 1002825 h 2803644"/>
                <a:gd name="connsiteX83" fmla="*/ 108859 w 571926"/>
                <a:gd name="connsiteY83" fmla="*/ 1006844 h 2803644"/>
                <a:gd name="connsiteX84" fmla="*/ 102830 w 571926"/>
                <a:gd name="connsiteY84" fmla="*/ 1018902 h 2803644"/>
                <a:gd name="connsiteX85" fmla="*/ 100820 w 571926"/>
                <a:gd name="connsiteY85" fmla="*/ 1024931 h 2803644"/>
                <a:gd name="connsiteX86" fmla="*/ 96801 w 571926"/>
                <a:gd name="connsiteY86" fmla="*/ 1030960 h 2803644"/>
                <a:gd name="connsiteX87" fmla="*/ 90772 w 571926"/>
                <a:gd name="connsiteY87" fmla="*/ 1041009 h 2803644"/>
                <a:gd name="connsiteX88" fmla="*/ 82733 w 571926"/>
                <a:gd name="connsiteY88" fmla="*/ 1059096 h 2803644"/>
                <a:gd name="connsiteX89" fmla="*/ 78714 w 571926"/>
                <a:gd name="connsiteY89" fmla="*/ 1073163 h 2803644"/>
                <a:gd name="connsiteX90" fmla="*/ 70675 w 571926"/>
                <a:gd name="connsiteY90" fmla="*/ 1081202 h 2803644"/>
                <a:gd name="connsiteX91" fmla="*/ 66656 w 571926"/>
                <a:gd name="connsiteY91" fmla="*/ 1087231 h 2803644"/>
                <a:gd name="connsiteX92" fmla="*/ 64646 w 571926"/>
                <a:gd name="connsiteY92" fmla="*/ 1093260 h 2803644"/>
                <a:gd name="connsiteX93" fmla="*/ 60627 w 571926"/>
                <a:gd name="connsiteY93" fmla="*/ 1097280 h 2803644"/>
                <a:gd name="connsiteX94" fmla="*/ 58617 w 571926"/>
                <a:gd name="connsiteY94" fmla="*/ 1103309 h 2803644"/>
                <a:gd name="connsiteX95" fmla="*/ 50579 w 571926"/>
                <a:gd name="connsiteY95" fmla="*/ 1115367 h 2803644"/>
                <a:gd name="connsiteX96" fmla="*/ 48569 w 571926"/>
                <a:gd name="connsiteY96" fmla="*/ 1121396 h 2803644"/>
                <a:gd name="connsiteX97" fmla="*/ 40530 w 571926"/>
                <a:gd name="connsiteY97" fmla="*/ 1133454 h 2803644"/>
                <a:gd name="connsiteX98" fmla="*/ 32492 w 571926"/>
                <a:gd name="connsiteY98" fmla="*/ 1157570 h 2803644"/>
                <a:gd name="connsiteX99" fmla="*/ 30482 w 571926"/>
                <a:gd name="connsiteY99" fmla="*/ 1163599 h 2803644"/>
                <a:gd name="connsiteX100" fmla="*/ 28472 w 571926"/>
                <a:gd name="connsiteY100" fmla="*/ 1169628 h 2803644"/>
                <a:gd name="connsiteX101" fmla="*/ 20434 w 571926"/>
                <a:gd name="connsiteY101" fmla="*/ 1181686 h 2803644"/>
                <a:gd name="connsiteX102" fmla="*/ 16414 w 571926"/>
                <a:gd name="connsiteY102" fmla="*/ 1193744 h 2803644"/>
                <a:gd name="connsiteX103" fmla="*/ 12395 w 571926"/>
                <a:gd name="connsiteY103" fmla="*/ 1199773 h 2803644"/>
                <a:gd name="connsiteX104" fmla="*/ 10385 w 571926"/>
                <a:gd name="connsiteY104" fmla="*/ 1205802 h 2803644"/>
                <a:gd name="connsiteX105" fmla="*/ 156645 w 571926"/>
                <a:gd name="connsiteY105" fmla="*/ 2803644 h 2803644"/>
                <a:gd name="connsiteX106" fmla="*/ 571926 w 571926"/>
                <a:gd name="connsiteY106" fmla="*/ 2800316 h 2803644"/>
                <a:gd name="connsiteX107" fmla="*/ 552996 w 571926"/>
                <a:gd name="connsiteY107" fmla="*/ 0 h 2803644"/>
                <a:gd name="connsiteX0" fmla="*/ 550299 w 569229"/>
                <a:gd name="connsiteY0" fmla="*/ 0 h 2803644"/>
                <a:gd name="connsiteX1" fmla="*/ 508096 w 569229"/>
                <a:gd name="connsiteY1" fmla="*/ 78377 h 2803644"/>
                <a:gd name="connsiteX2" fmla="*/ 504077 w 569229"/>
                <a:gd name="connsiteY2" fmla="*/ 84406 h 2803644"/>
                <a:gd name="connsiteX3" fmla="*/ 465893 w 569229"/>
                <a:gd name="connsiteY3" fmla="*/ 176851 h 2803644"/>
                <a:gd name="connsiteX4" fmla="*/ 461874 w 569229"/>
                <a:gd name="connsiteY4" fmla="*/ 188909 h 2803644"/>
                <a:gd name="connsiteX5" fmla="*/ 459864 w 569229"/>
                <a:gd name="connsiteY5" fmla="*/ 194938 h 2803644"/>
                <a:gd name="connsiteX6" fmla="*/ 451825 w 569229"/>
                <a:gd name="connsiteY6" fmla="*/ 213025 h 2803644"/>
                <a:gd name="connsiteX7" fmla="*/ 447806 w 569229"/>
                <a:gd name="connsiteY7" fmla="*/ 225083 h 2803644"/>
                <a:gd name="connsiteX8" fmla="*/ 445796 w 569229"/>
                <a:gd name="connsiteY8" fmla="*/ 231112 h 2803644"/>
                <a:gd name="connsiteX9" fmla="*/ 441777 w 569229"/>
                <a:gd name="connsiteY9" fmla="*/ 237141 h 2803644"/>
                <a:gd name="connsiteX10" fmla="*/ 433738 w 569229"/>
                <a:gd name="connsiteY10" fmla="*/ 253218 h 2803644"/>
                <a:gd name="connsiteX11" fmla="*/ 427709 w 569229"/>
                <a:gd name="connsiteY11" fmla="*/ 263266 h 2803644"/>
                <a:gd name="connsiteX12" fmla="*/ 425700 w 569229"/>
                <a:gd name="connsiteY12" fmla="*/ 269295 h 2803644"/>
                <a:gd name="connsiteX13" fmla="*/ 417661 w 569229"/>
                <a:gd name="connsiteY13" fmla="*/ 279344 h 2803644"/>
                <a:gd name="connsiteX14" fmla="*/ 413642 w 569229"/>
                <a:gd name="connsiteY14" fmla="*/ 291402 h 2803644"/>
                <a:gd name="connsiteX15" fmla="*/ 409622 w 569229"/>
                <a:gd name="connsiteY15" fmla="*/ 303460 h 2803644"/>
                <a:gd name="connsiteX16" fmla="*/ 405603 w 569229"/>
                <a:gd name="connsiteY16" fmla="*/ 315518 h 2803644"/>
                <a:gd name="connsiteX17" fmla="*/ 397564 w 569229"/>
                <a:gd name="connsiteY17" fmla="*/ 327576 h 2803644"/>
                <a:gd name="connsiteX18" fmla="*/ 391535 w 569229"/>
                <a:gd name="connsiteY18" fmla="*/ 339634 h 2803644"/>
                <a:gd name="connsiteX19" fmla="*/ 385506 w 569229"/>
                <a:gd name="connsiteY19" fmla="*/ 351692 h 2803644"/>
                <a:gd name="connsiteX20" fmla="*/ 379477 w 569229"/>
                <a:gd name="connsiteY20" fmla="*/ 369779 h 2803644"/>
                <a:gd name="connsiteX21" fmla="*/ 377468 w 569229"/>
                <a:gd name="connsiteY21" fmla="*/ 375808 h 2803644"/>
                <a:gd name="connsiteX22" fmla="*/ 371439 w 569229"/>
                <a:gd name="connsiteY22" fmla="*/ 397914 h 2803644"/>
                <a:gd name="connsiteX23" fmla="*/ 367419 w 569229"/>
                <a:gd name="connsiteY23" fmla="*/ 409972 h 2803644"/>
                <a:gd name="connsiteX24" fmla="*/ 365410 w 569229"/>
                <a:gd name="connsiteY24" fmla="*/ 416001 h 2803644"/>
                <a:gd name="connsiteX25" fmla="*/ 361390 w 569229"/>
                <a:gd name="connsiteY25" fmla="*/ 420021 h 2803644"/>
                <a:gd name="connsiteX26" fmla="*/ 355361 w 569229"/>
                <a:gd name="connsiteY26" fmla="*/ 438108 h 2803644"/>
                <a:gd name="connsiteX27" fmla="*/ 353352 w 569229"/>
                <a:gd name="connsiteY27" fmla="*/ 444137 h 2803644"/>
                <a:gd name="connsiteX28" fmla="*/ 349332 w 569229"/>
                <a:gd name="connsiteY28" fmla="*/ 450166 h 2803644"/>
                <a:gd name="connsiteX29" fmla="*/ 345313 w 569229"/>
                <a:gd name="connsiteY29" fmla="*/ 462224 h 2803644"/>
                <a:gd name="connsiteX30" fmla="*/ 341294 w 569229"/>
                <a:gd name="connsiteY30" fmla="*/ 476291 h 2803644"/>
                <a:gd name="connsiteX31" fmla="*/ 337274 w 569229"/>
                <a:gd name="connsiteY31" fmla="*/ 482320 h 2803644"/>
                <a:gd name="connsiteX32" fmla="*/ 335265 w 569229"/>
                <a:gd name="connsiteY32" fmla="*/ 488349 h 2803644"/>
                <a:gd name="connsiteX33" fmla="*/ 331245 w 569229"/>
                <a:gd name="connsiteY33" fmla="*/ 492369 h 2803644"/>
                <a:gd name="connsiteX34" fmla="*/ 327226 w 569229"/>
                <a:gd name="connsiteY34" fmla="*/ 504427 h 2803644"/>
                <a:gd name="connsiteX35" fmla="*/ 319187 w 569229"/>
                <a:gd name="connsiteY35" fmla="*/ 516485 h 2803644"/>
                <a:gd name="connsiteX36" fmla="*/ 313158 w 569229"/>
                <a:gd name="connsiteY36" fmla="*/ 526533 h 2803644"/>
                <a:gd name="connsiteX37" fmla="*/ 311149 w 569229"/>
                <a:gd name="connsiteY37" fmla="*/ 532562 h 2803644"/>
                <a:gd name="connsiteX38" fmla="*/ 303110 w 569229"/>
                <a:gd name="connsiteY38" fmla="*/ 544620 h 2803644"/>
                <a:gd name="connsiteX39" fmla="*/ 295071 w 569229"/>
                <a:gd name="connsiteY39" fmla="*/ 572756 h 2803644"/>
                <a:gd name="connsiteX40" fmla="*/ 291052 w 569229"/>
                <a:gd name="connsiteY40" fmla="*/ 578785 h 2803644"/>
                <a:gd name="connsiteX41" fmla="*/ 287032 w 569229"/>
                <a:gd name="connsiteY41" fmla="*/ 590843 h 2803644"/>
                <a:gd name="connsiteX42" fmla="*/ 278994 w 569229"/>
                <a:gd name="connsiteY42" fmla="*/ 602901 h 2803644"/>
                <a:gd name="connsiteX43" fmla="*/ 274974 w 569229"/>
                <a:gd name="connsiteY43" fmla="*/ 608930 h 2803644"/>
                <a:gd name="connsiteX44" fmla="*/ 266936 w 569229"/>
                <a:gd name="connsiteY44" fmla="*/ 627017 h 2803644"/>
                <a:gd name="connsiteX45" fmla="*/ 264926 w 569229"/>
                <a:gd name="connsiteY45" fmla="*/ 635055 h 2803644"/>
                <a:gd name="connsiteX46" fmla="*/ 258897 w 569229"/>
                <a:gd name="connsiteY46" fmla="*/ 653142 h 2803644"/>
                <a:gd name="connsiteX47" fmla="*/ 256887 w 569229"/>
                <a:gd name="connsiteY47" fmla="*/ 659171 h 2803644"/>
                <a:gd name="connsiteX48" fmla="*/ 254878 w 569229"/>
                <a:gd name="connsiteY48" fmla="*/ 665200 h 2803644"/>
                <a:gd name="connsiteX49" fmla="*/ 250858 w 569229"/>
                <a:gd name="connsiteY49" fmla="*/ 671229 h 2803644"/>
                <a:gd name="connsiteX50" fmla="*/ 248849 w 569229"/>
                <a:gd name="connsiteY50" fmla="*/ 677258 h 2803644"/>
                <a:gd name="connsiteX51" fmla="*/ 244829 w 569229"/>
                <a:gd name="connsiteY51" fmla="*/ 681278 h 2803644"/>
                <a:gd name="connsiteX52" fmla="*/ 240810 w 569229"/>
                <a:gd name="connsiteY52" fmla="*/ 687307 h 2803644"/>
                <a:gd name="connsiteX53" fmla="*/ 238800 w 569229"/>
                <a:gd name="connsiteY53" fmla="*/ 693336 h 2803644"/>
                <a:gd name="connsiteX54" fmla="*/ 234781 w 569229"/>
                <a:gd name="connsiteY54" fmla="*/ 699365 h 2803644"/>
                <a:gd name="connsiteX55" fmla="*/ 226742 w 569229"/>
                <a:gd name="connsiteY55" fmla="*/ 717452 h 2803644"/>
                <a:gd name="connsiteX56" fmla="*/ 220713 w 569229"/>
                <a:gd name="connsiteY56" fmla="*/ 737549 h 2803644"/>
                <a:gd name="connsiteX57" fmla="*/ 218704 w 569229"/>
                <a:gd name="connsiteY57" fmla="*/ 743578 h 2803644"/>
                <a:gd name="connsiteX58" fmla="*/ 214684 w 569229"/>
                <a:gd name="connsiteY58" fmla="*/ 749607 h 2803644"/>
                <a:gd name="connsiteX59" fmla="*/ 206646 w 569229"/>
                <a:gd name="connsiteY59" fmla="*/ 773723 h 2803644"/>
                <a:gd name="connsiteX60" fmla="*/ 204636 w 569229"/>
                <a:gd name="connsiteY60" fmla="*/ 779752 h 2803644"/>
                <a:gd name="connsiteX61" fmla="*/ 202626 w 569229"/>
                <a:gd name="connsiteY61" fmla="*/ 785781 h 2803644"/>
                <a:gd name="connsiteX62" fmla="*/ 198607 w 569229"/>
                <a:gd name="connsiteY62" fmla="*/ 799848 h 2803644"/>
                <a:gd name="connsiteX63" fmla="*/ 194588 w 569229"/>
                <a:gd name="connsiteY63" fmla="*/ 805877 h 2803644"/>
                <a:gd name="connsiteX64" fmla="*/ 188559 w 569229"/>
                <a:gd name="connsiteY64" fmla="*/ 815926 h 2803644"/>
                <a:gd name="connsiteX65" fmla="*/ 184539 w 569229"/>
                <a:gd name="connsiteY65" fmla="*/ 827984 h 2803644"/>
                <a:gd name="connsiteX66" fmla="*/ 180520 w 569229"/>
                <a:gd name="connsiteY66" fmla="*/ 834013 h 2803644"/>
                <a:gd name="connsiteX67" fmla="*/ 176501 w 569229"/>
                <a:gd name="connsiteY67" fmla="*/ 846071 h 2803644"/>
                <a:gd name="connsiteX68" fmla="*/ 174491 w 569229"/>
                <a:gd name="connsiteY68" fmla="*/ 852100 h 2803644"/>
                <a:gd name="connsiteX69" fmla="*/ 170472 w 569229"/>
                <a:gd name="connsiteY69" fmla="*/ 858129 h 2803644"/>
                <a:gd name="connsiteX70" fmla="*/ 164443 w 569229"/>
                <a:gd name="connsiteY70" fmla="*/ 876216 h 2803644"/>
                <a:gd name="connsiteX71" fmla="*/ 162433 w 569229"/>
                <a:gd name="connsiteY71" fmla="*/ 882245 h 2803644"/>
                <a:gd name="connsiteX72" fmla="*/ 156404 w 569229"/>
                <a:gd name="connsiteY72" fmla="*/ 888274 h 2803644"/>
                <a:gd name="connsiteX73" fmla="*/ 148365 w 569229"/>
                <a:gd name="connsiteY73" fmla="*/ 906361 h 2803644"/>
                <a:gd name="connsiteX74" fmla="*/ 144346 w 569229"/>
                <a:gd name="connsiteY74" fmla="*/ 918419 h 2803644"/>
                <a:gd name="connsiteX75" fmla="*/ 140327 w 569229"/>
                <a:gd name="connsiteY75" fmla="*/ 924448 h 2803644"/>
                <a:gd name="connsiteX76" fmla="*/ 136307 w 569229"/>
                <a:gd name="connsiteY76" fmla="*/ 936506 h 2803644"/>
                <a:gd name="connsiteX77" fmla="*/ 130278 w 569229"/>
                <a:gd name="connsiteY77" fmla="*/ 948564 h 2803644"/>
                <a:gd name="connsiteX78" fmla="*/ 126259 w 569229"/>
                <a:gd name="connsiteY78" fmla="*/ 954593 h 2803644"/>
                <a:gd name="connsiteX79" fmla="*/ 122240 w 569229"/>
                <a:gd name="connsiteY79" fmla="*/ 966651 h 2803644"/>
                <a:gd name="connsiteX80" fmla="*/ 114201 w 569229"/>
                <a:gd name="connsiteY80" fmla="*/ 990767 h 2803644"/>
                <a:gd name="connsiteX81" fmla="*/ 112191 w 569229"/>
                <a:gd name="connsiteY81" fmla="*/ 996796 h 2803644"/>
                <a:gd name="connsiteX82" fmla="*/ 110182 w 569229"/>
                <a:gd name="connsiteY82" fmla="*/ 1002825 h 2803644"/>
                <a:gd name="connsiteX83" fmla="*/ 106162 w 569229"/>
                <a:gd name="connsiteY83" fmla="*/ 1006844 h 2803644"/>
                <a:gd name="connsiteX84" fmla="*/ 100133 w 569229"/>
                <a:gd name="connsiteY84" fmla="*/ 1018902 h 2803644"/>
                <a:gd name="connsiteX85" fmla="*/ 98123 w 569229"/>
                <a:gd name="connsiteY85" fmla="*/ 1024931 h 2803644"/>
                <a:gd name="connsiteX86" fmla="*/ 94104 w 569229"/>
                <a:gd name="connsiteY86" fmla="*/ 1030960 h 2803644"/>
                <a:gd name="connsiteX87" fmla="*/ 88075 w 569229"/>
                <a:gd name="connsiteY87" fmla="*/ 1041009 h 2803644"/>
                <a:gd name="connsiteX88" fmla="*/ 80036 w 569229"/>
                <a:gd name="connsiteY88" fmla="*/ 1059096 h 2803644"/>
                <a:gd name="connsiteX89" fmla="*/ 76017 w 569229"/>
                <a:gd name="connsiteY89" fmla="*/ 1073163 h 2803644"/>
                <a:gd name="connsiteX90" fmla="*/ 67978 w 569229"/>
                <a:gd name="connsiteY90" fmla="*/ 1081202 h 2803644"/>
                <a:gd name="connsiteX91" fmla="*/ 63959 w 569229"/>
                <a:gd name="connsiteY91" fmla="*/ 1087231 h 2803644"/>
                <a:gd name="connsiteX92" fmla="*/ 61949 w 569229"/>
                <a:gd name="connsiteY92" fmla="*/ 1093260 h 2803644"/>
                <a:gd name="connsiteX93" fmla="*/ 57930 w 569229"/>
                <a:gd name="connsiteY93" fmla="*/ 1097280 h 2803644"/>
                <a:gd name="connsiteX94" fmla="*/ 55920 w 569229"/>
                <a:gd name="connsiteY94" fmla="*/ 1103309 h 2803644"/>
                <a:gd name="connsiteX95" fmla="*/ 47882 w 569229"/>
                <a:gd name="connsiteY95" fmla="*/ 1115367 h 2803644"/>
                <a:gd name="connsiteX96" fmla="*/ 45872 w 569229"/>
                <a:gd name="connsiteY96" fmla="*/ 1121396 h 2803644"/>
                <a:gd name="connsiteX97" fmla="*/ 37833 w 569229"/>
                <a:gd name="connsiteY97" fmla="*/ 1133454 h 2803644"/>
                <a:gd name="connsiteX98" fmla="*/ 29795 w 569229"/>
                <a:gd name="connsiteY98" fmla="*/ 1157570 h 2803644"/>
                <a:gd name="connsiteX99" fmla="*/ 27785 w 569229"/>
                <a:gd name="connsiteY99" fmla="*/ 1163599 h 2803644"/>
                <a:gd name="connsiteX100" fmla="*/ 25775 w 569229"/>
                <a:gd name="connsiteY100" fmla="*/ 1169628 h 2803644"/>
                <a:gd name="connsiteX101" fmla="*/ 17737 w 569229"/>
                <a:gd name="connsiteY101" fmla="*/ 1181686 h 2803644"/>
                <a:gd name="connsiteX102" fmla="*/ 13717 w 569229"/>
                <a:gd name="connsiteY102" fmla="*/ 1193744 h 2803644"/>
                <a:gd name="connsiteX103" fmla="*/ 9698 w 569229"/>
                <a:gd name="connsiteY103" fmla="*/ 1199773 h 2803644"/>
                <a:gd name="connsiteX104" fmla="*/ 153948 w 569229"/>
                <a:gd name="connsiteY104" fmla="*/ 2803644 h 2803644"/>
                <a:gd name="connsiteX105" fmla="*/ 569229 w 569229"/>
                <a:gd name="connsiteY105" fmla="*/ 2800316 h 2803644"/>
                <a:gd name="connsiteX106" fmla="*/ 550299 w 569229"/>
                <a:gd name="connsiteY106" fmla="*/ 0 h 2803644"/>
                <a:gd name="connsiteX0" fmla="*/ 545983 w 564913"/>
                <a:gd name="connsiteY0" fmla="*/ 0 h 2803644"/>
                <a:gd name="connsiteX1" fmla="*/ 503780 w 564913"/>
                <a:gd name="connsiteY1" fmla="*/ 78377 h 2803644"/>
                <a:gd name="connsiteX2" fmla="*/ 499761 w 564913"/>
                <a:gd name="connsiteY2" fmla="*/ 84406 h 2803644"/>
                <a:gd name="connsiteX3" fmla="*/ 461577 w 564913"/>
                <a:gd name="connsiteY3" fmla="*/ 176851 h 2803644"/>
                <a:gd name="connsiteX4" fmla="*/ 457558 w 564913"/>
                <a:gd name="connsiteY4" fmla="*/ 188909 h 2803644"/>
                <a:gd name="connsiteX5" fmla="*/ 455548 w 564913"/>
                <a:gd name="connsiteY5" fmla="*/ 194938 h 2803644"/>
                <a:gd name="connsiteX6" fmla="*/ 447509 w 564913"/>
                <a:gd name="connsiteY6" fmla="*/ 213025 h 2803644"/>
                <a:gd name="connsiteX7" fmla="*/ 443490 w 564913"/>
                <a:gd name="connsiteY7" fmla="*/ 225083 h 2803644"/>
                <a:gd name="connsiteX8" fmla="*/ 441480 w 564913"/>
                <a:gd name="connsiteY8" fmla="*/ 231112 h 2803644"/>
                <a:gd name="connsiteX9" fmla="*/ 437461 w 564913"/>
                <a:gd name="connsiteY9" fmla="*/ 237141 h 2803644"/>
                <a:gd name="connsiteX10" fmla="*/ 429422 w 564913"/>
                <a:gd name="connsiteY10" fmla="*/ 253218 h 2803644"/>
                <a:gd name="connsiteX11" fmla="*/ 423393 w 564913"/>
                <a:gd name="connsiteY11" fmla="*/ 263266 h 2803644"/>
                <a:gd name="connsiteX12" fmla="*/ 421384 w 564913"/>
                <a:gd name="connsiteY12" fmla="*/ 269295 h 2803644"/>
                <a:gd name="connsiteX13" fmla="*/ 413345 w 564913"/>
                <a:gd name="connsiteY13" fmla="*/ 279344 h 2803644"/>
                <a:gd name="connsiteX14" fmla="*/ 409326 w 564913"/>
                <a:gd name="connsiteY14" fmla="*/ 291402 h 2803644"/>
                <a:gd name="connsiteX15" fmla="*/ 405306 w 564913"/>
                <a:gd name="connsiteY15" fmla="*/ 303460 h 2803644"/>
                <a:gd name="connsiteX16" fmla="*/ 401287 w 564913"/>
                <a:gd name="connsiteY16" fmla="*/ 315518 h 2803644"/>
                <a:gd name="connsiteX17" fmla="*/ 393248 w 564913"/>
                <a:gd name="connsiteY17" fmla="*/ 327576 h 2803644"/>
                <a:gd name="connsiteX18" fmla="*/ 387219 w 564913"/>
                <a:gd name="connsiteY18" fmla="*/ 339634 h 2803644"/>
                <a:gd name="connsiteX19" fmla="*/ 381190 w 564913"/>
                <a:gd name="connsiteY19" fmla="*/ 351692 h 2803644"/>
                <a:gd name="connsiteX20" fmla="*/ 375161 w 564913"/>
                <a:gd name="connsiteY20" fmla="*/ 369779 h 2803644"/>
                <a:gd name="connsiteX21" fmla="*/ 373152 w 564913"/>
                <a:gd name="connsiteY21" fmla="*/ 375808 h 2803644"/>
                <a:gd name="connsiteX22" fmla="*/ 367123 w 564913"/>
                <a:gd name="connsiteY22" fmla="*/ 397914 h 2803644"/>
                <a:gd name="connsiteX23" fmla="*/ 363103 w 564913"/>
                <a:gd name="connsiteY23" fmla="*/ 409972 h 2803644"/>
                <a:gd name="connsiteX24" fmla="*/ 361094 w 564913"/>
                <a:gd name="connsiteY24" fmla="*/ 416001 h 2803644"/>
                <a:gd name="connsiteX25" fmla="*/ 357074 w 564913"/>
                <a:gd name="connsiteY25" fmla="*/ 420021 h 2803644"/>
                <a:gd name="connsiteX26" fmla="*/ 351045 w 564913"/>
                <a:gd name="connsiteY26" fmla="*/ 438108 h 2803644"/>
                <a:gd name="connsiteX27" fmla="*/ 349036 w 564913"/>
                <a:gd name="connsiteY27" fmla="*/ 444137 h 2803644"/>
                <a:gd name="connsiteX28" fmla="*/ 345016 w 564913"/>
                <a:gd name="connsiteY28" fmla="*/ 450166 h 2803644"/>
                <a:gd name="connsiteX29" fmla="*/ 340997 w 564913"/>
                <a:gd name="connsiteY29" fmla="*/ 462224 h 2803644"/>
                <a:gd name="connsiteX30" fmla="*/ 336978 w 564913"/>
                <a:gd name="connsiteY30" fmla="*/ 476291 h 2803644"/>
                <a:gd name="connsiteX31" fmla="*/ 332958 w 564913"/>
                <a:gd name="connsiteY31" fmla="*/ 482320 h 2803644"/>
                <a:gd name="connsiteX32" fmla="*/ 330949 w 564913"/>
                <a:gd name="connsiteY32" fmla="*/ 488349 h 2803644"/>
                <a:gd name="connsiteX33" fmla="*/ 326929 w 564913"/>
                <a:gd name="connsiteY33" fmla="*/ 492369 h 2803644"/>
                <a:gd name="connsiteX34" fmla="*/ 322910 w 564913"/>
                <a:gd name="connsiteY34" fmla="*/ 504427 h 2803644"/>
                <a:gd name="connsiteX35" fmla="*/ 314871 w 564913"/>
                <a:gd name="connsiteY35" fmla="*/ 516485 h 2803644"/>
                <a:gd name="connsiteX36" fmla="*/ 308842 w 564913"/>
                <a:gd name="connsiteY36" fmla="*/ 526533 h 2803644"/>
                <a:gd name="connsiteX37" fmla="*/ 306833 w 564913"/>
                <a:gd name="connsiteY37" fmla="*/ 532562 h 2803644"/>
                <a:gd name="connsiteX38" fmla="*/ 298794 w 564913"/>
                <a:gd name="connsiteY38" fmla="*/ 544620 h 2803644"/>
                <a:gd name="connsiteX39" fmla="*/ 290755 w 564913"/>
                <a:gd name="connsiteY39" fmla="*/ 572756 h 2803644"/>
                <a:gd name="connsiteX40" fmla="*/ 286736 w 564913"/>
                <a:gd name="connsiteY40" fmla="*/ 578785 h 2803644"/>
                <a:gd name="connsiteX41" fmla="*/ 282716 w 564913"/>
                <a:gd name="connsiteY41" fmla="*/ 590843 h 2803644"/>
                <a:gd name="connsiteX42" fmla="*/ 274678 w 564913"/>
                <a:gd name="connsiteY42" fmla="*/ 602901 h 2803644"/>
                <a:gd name="connsiteX43" fmla="*/ 270658 w 564913"/>
                <a:gd name="connsiteY43" fmla="*/ 608930 h 2803644"/>
                <a:gd name="connsiteX44" fmla="*/ 262620 w 564913"/>
                <a:gd name="connsiteY44" fmla="*/ 627017 h 2803644"/>
                <a:gd name="connsiteX45" fmla="*/ 260610 w 564913"/>
                <a:gd name="connsiteY45" fmla="*/ 635055 h 2803644"/>
                <a:gd name="connsiteX46" fmla="*/ 254581 w 564913"/>
                <a:gd name="connsiteY46" fmla="*/ 653142 h 2803644"/>
                <a:gd name="connsiteX47" fmla="*/ 252571 w 564913"/>
                <a:gd name="connsiteY47" fmla="*/ 659171 h 2803644"/>
                <a:gd name="connsiteX48" fmla="*/ 250562 w 564913"/>
                <a:gd name="connsiteY48" fmla="*/ 665200 h 2803644"/>
                <a:gd name="connsiteX49" fmla="*/ 246542 w 564913"/>
                <a:gd name="connsiteY49" fmla="*/ 671229 h 2803644"/>
                <a:gd name="connsiteX50" fmla="*/ 244533 w 564913"/>
                <a:gd name="connsiteY50" fmla="*/ 677258 h 2803644"/>
                <a:gd name="connsiteX51" fmla="*/ 240513 w 564913"/>
                <a:gd name="connsiteY51" fmla="*/ 681278 h 2803644"/>
                <a:gd name="connsiteX52" fmla="*/ 236494 w 564913"/>
                <a:gd name="connsiteY52" fmla="*/ 687307 h 2803644"/>
                <a:gd name="connsiteX53" fmla="*/ 234484 w 564913"/>
                <a:gd name="connsiteY53" fmla="*/ 693336 h 2803644"/>
                <a:gd name="connsiteX54" fmla="*/ 230465 w 564913"/>
                <a:gd name="connsiteY54" fmla="*/ 699365 h 2803644"/>
                <a:gd name="connsiteX55" fmla="*/ 222426 w 564913"/>
                <a:gd name="connsiteY55" fmla="*/ 717452 h 2803644"/>
                <a:gd name="connsiteX56" fmla="*/ 216397 w 564913"/>
                <a:gd name="connsiteY56" fmla="*/ 737549 h 2803644"/>
                <a:gd name="connsiteX57" fmla="*/ 214388 w 564913"/>
                <a:gd name="connsiteY57" fmla="*/ 743578 h 2803644"/>
                <a:gd name="connsiteX58" fmla="*/ 210368 w 564913"/>
                <a:gd name="connsiteY58" fmla="*/ 749607 h 2803644"/>
                <a:gd name="connsiteX59" fmla="*/ 202330 w 564913"/>
                <a:gd name="connsiteY59" fmla="*/ 773723 h 2803644"/>
                <a:gd name="connsiteX60" fmla="*/ 200320 w 564913"/>
                <a:gd name="connsiteY60" fmla="*/ 779752 h 2803644"/>
                <a:gd name="connsiteX61" fmla="*/ 198310 w 564913"/>
                <a:gd name="connsiteY61" fmla="*/ 785781 h 2803644"/>
                <a:gd name="connsiteX62" fmla="*/ 194291 w 564913"/>
                <a:gd name="connsiteY62" fmla="*/ 799848 h 2803644"/>
                <a:gd name="connsiteX63" fmla="*/ 190272 w 564913"/>
                <a:gd name="connsiteY63" fmla="*/ 805877 h 2803644"/>
                <a:gd name="connsiteX64" fmla="*/ 184243 w 564913"/>
                <a:gd name="connsiteY64" fmla="*/ 815926 h 2803644"/>
                <a:gd name="connsiteX65" fmla="*/ 180223 w 564913"/>
                <a:gd name="connsiteY65" fmla="*/ 827984 h 2803644"/>
                <a:gd name="connsiteX66" fmla="*/ 176204 w 564913"/>
                <a:gd name="connsiteY66" fmla="*/ 834013 h 2803644"/>
                <a:gd name="connsiteX67" fmla="*/ 172185 w 564913"/>
                <a:gd name="connsiteY67" fmla="*/ 846071 h 2803644"/>
                <a:gd name="connsiteX68" fmla="*/ 170175 w 564913"/>
                <a:gd name="connsiteY68" fmla="*/ 852100 h 2803644"/>
                <a:gd name="connsiteX69" fmla="*/ 166156 w 564913"/>
                <a:gd name="connsiteY69" fmla="*/ 858129 h 2803644"/>
                <a:gd name="connsiteX70" fmla="*/ 160127 w 564913"/>
                <a:gd name="connsiteY70" fmla="*/ 876216 h 2803644"/>
                <a:gd name="connsiteX71" fmla="*/ 158117 w 564913"/>
                <a:gd name="connsiteY71" fmla="*/ 882245 h 2803644"/>
                <a:gd name="connsiteX72" fmla="*/ 152088 w 564913"/>
                <a:gd name="connsiteY72" fmla="*/ 888274 h 2803644"/>
                <a:gd name="connsiteX73" fmla="*/ 144049 w 564913"/>
                <a:gd name="connsiteY73" fmla="*/ 906361 h 2803644"/>
                <a:gd name="connsiteX74" fmla="*/ 140030 w 564913"/>
                <a:gd name="connsiteY74" fmla="*/ 918419 h 2803644"/>
                <a:gd name="connsiteX75" fmla="*/ 136011 w 564913"/>
                <a:gd name="connsiteY75" fmla="*/ 924448 h 2803644"/>
                <a:gd name="connsiteX76" fmla="*/ 131991 w 564913"/>
                <a:gd name="connsiteY76" fmla="*/ 936506 h 2803644"/>
                <a:gd name="connsiteX77" fmla="*/ 125962 w 564913"/>
                <a:gd name="connsiteY77" fmla="*/ 948564 h 2803644"/>
                <a:gd name="connsiteX78" fmla="*/ 121943 w 564913"/>
                <a:gd name="connsiteY78" fmla="*/ 954593 h 2803644"/>
                <a:gd name="connsiteX79" fmla="*/ 117924 w 564913"/>
                <a:gd name="connsiteY79" fmla="*/ 966651 h 2803644"/>
                <a:gd name="connsiteX80" fmla="*/ 109885 w 564913"/>
                <a:gd name="connsiteY80" fmla="*/ 990767 h 2803644"/>
                <a:gd name="connsiteX81" fmla="*/ 107875 w 564913"/>
                <a:gd name="connsiteY81" fmla="*/ 996796 h 2803644"/>
                <a:gd name="connsiteX82" fmla="*/ 105866 w 564913"/>
                <a:gd name="connsiteY82" fmla="*/ 1002825 h 2803644"/>
                <a:gd name="connsiteX83" fmla="*/ 101846 w 564913"/>
                <a:gd name="connsiteY83" fmla="*/ 1006844 h 2803644"/>
                <a:gd name="connsiteX84" fmla="*/ 95817 w 564913"/>
                <a:gd name="connsiteY84" fmla="*/ 1018902 h 2803644"/>
                <a:gd name="connsiteX85" fmla="*/ 93807 w 564913"/>
                <a:gd name="connsiteY85" fmla="*/ 1024931 h 2803644"/>
                <a:gd name="connsiteX86" fmla="*/ 89788 w 564913"/>
                <a:gd name="connsiteY86" fmla="*/ 1030960 h 2803644"/>
                <a:gd name="connsiteX87" fmla="*/ 83759 w 564913"/>
                <a:gd name="connsiteY87" fmla="*/ 1041009 h 2803644"/>
                <a:gd name="connsiteX88" fmla="*/ 75720 w 564913"/>
                <a:gd name="connsiteY88" fmla="*/ 1059096 h 2803644"/>
                <a:gd name="connsiteX89" fmla="*/ 71701 w 564913"/>
                <a:gd name="connsiteY89" fmla="*/ 1073163 h 2803644"/>
                <a:gd name="connsiteX90" fmla="*/ 63662 w 564913"/>
                <a:gd name="connsiteY90" fmla="*/ 1081202 h 2803644"/>
                <a:gd name="connsiteX91" fmla="*/ 59643 w 564913"/>
                <a:gd name="connsiteY91" fmla="*/ 1087231 h 2803644"/>
                <a:gd name="connsiteX92" fmla="*/ 57633 w 564913"/>
                <a:gd name="connsiteY92" fmla="*/ 1093260 h 2803644"/>
                <a:gd name="connsiteX93" fmla="*/ 53614 w 564913"/>
                <a:gd name="connsiteY93" fmla="*/ 1097280 h 2803644"/>
                <a:gd name="connsiteX94" fmla="*/ 51604 w 564913"/>
                <a:gd name="connsiteY94" fmla="*/ 1103309 h 2803644"/>
                <a:gd name="connsiteX95" fmla="*/ 43566 w 564913"/>
                <a:gd name="connsiteY95" fmla="*/ 1115367 h 2803644"/>
                <a:gd name="connsiteX96" fmla="*/ 41556 w 564913"/>
                <a:gd name="connsiteY96" fmla="*/ 1121396 h 2803644"/>
                <a:gd name="connsiteX97" fmla="*/ 33517 w 564913"/>
                <a:gd name="connsiteY97" fmla="*/ 1133454 h 2803644"/>
                <a:gd name="connsiteX98" fmla="*/ 25479 w 564913"/>
                <a:gd name="connsiteY98" fmla="*/ 1157570 h 2803644"/>
                <a:gd name="connsiteX99" fmla="*/ 23469 w 564913"/>
                <a:gd name="connsiteY99" fmla="*/ 1163599 h 2803644"/>
                <a:gd name="connsiteX100" fmla="*/ 21459 w 564913"/>
                <a:gd name="connsiteY100" fmla="*/ 1169628 h 2803644"/>
                <a:gd name="connsiteX101" fmla="*/ 13421 w 564913"/>
                <a:gd name="connsiteY101" fmla="*/ 1181686 h 2803644"/>
                <a:gd name="connsiteX102" fmla="*/ 9401 w 564913"/>
                <a:gd name="connsiteY102" fmla="*/ 1193744 h 2803644"/>
                <a:gd name="connsiteX103" fmla="*/ 149632 w 564913"/>
                <a:gd name="connsiteY103" fmla="*/ 2803644 h 2803644"/>
                <a:gd name="connsiteX104" fmla="*/ 564913 w 564913"/>
                <a:gd name="connsiteY104" fmla="*/ 2800316 h 2803644"/>
                <a:gd name="connsiteX105" fmla="*/ 545983 w 564913"/>
                <a:gd name="connsiteY105" fmla="*/ 0 h 2803644"/>
                <a:gd name="connsiteX0" fmla="*/ 540780 w 559710"/>
                <a:gd name="connsiteY0" fmla="*/ 0 h 2803644"/>
                <a:gd name="connsiteX1" fmla="*/ 498577 w 559710"/>
                <a:gd name="connsiteY1" fmla="*/ 78377 h 2803644"/>
                <a:gd name="connsiteX2" fmla="*/ 494558 w 559710"/>
                <a:gd name="connsiteY2" fmla="*/ 84406 h 2803644"/>
                <a:gd name="connsiteX3" fmla="*/ 456374 w 559710"/>
                <a:gd name="connsiteY3" fmla="*/ 176851 h 2803644"/>
                <a:gd name="connsiteX4" fmla="*/ 452355 w 559710"/>
                <a:gd name="connsiteY4" fmla="*/ 188909 h 2803644"/>
                <a:gd name="connsiteX5" fmla="*/ 450345 w 559710"/>
                <a:gd name="connsiteY5" fmla="*/ 194938 h 2803644"/>
                <a:gd name="connsiteX6" fmla="*/ 442306 w 559710"/>
                <a:gd name="connsiteY6" fmla="*/ 213025 h 2803644"/>
                <a:gd name="connsiteX7" fmla="*/ 438287 w 559710"/>
                <a:gd name="connsiteY7" fmla="*/ 225083 h 2803644"/>
                <a:gd name="connsiteX8" fmla="*/ 436277 w 559710"/>
                <a:gd name="connsiteY8" fmla="*/ 231112 h 2803644"/>
                <a:gd name="connsiteX9" fmla="*/ 432258 w 559710"/>
                <a:gd name="connsiteY9" fmla="*/ 237141 h 2803644"/>
                <a:gd name="connsiteX10" fmla="*/ 424219 w 559710"/>
                <a:gd name="connsiteY10" fmla="*/ 253218 h 2803644"/>
                <a:gd name="connsiteX11" fmla="*/ 418190 w 559710"/>
                <a:gd name="connsiteY11" fmla="*/ 263266 h 2803644"/>
                <a:gd name="connsiteX12" fmla="*/ 416181 w 559710"/>
                <a:gd name="connsiteY12" fmla="*/ 269295 h 2803644"/>
                <a:gd name="connsiteX13" fmla="*/ 408142 w 559710"/>
                <a:gd name="connsiteY13" fmla="*/ 279344 h 2803644"/>
                <a:gd name="connsiteX14" fmla="*/ 404123 w 559710"/>
                <a:gd name="connsiteY14" fmla="*/ 291402 h 2803644"/>
                <a:gd name="connsiteX15" fmla="*/ 400103 w 559710"/>
                <a:gd name="connsiteY15" fmla="*/ 303460 h 2803644"/>
                <a:gd name="connsiteX16" fmla="*/ 396084 w 559710"/>
                <a:gd name="connsiteY16" fmla="*/ 315518 h 2803644"/>
                <a:gd name="connsiteX17" fmla="*/ 388045 w 559710"/>
                <a:gd name="connsiteY17" fmla="*/ 327576 h 2803644"/>
                <a:gd name="connsiteX18" fmla="*/ 382016 w 559710"/>
                <a:gd name="connsiteY18" fmla="*/ 339634 h 2803644"/>
                <a:gd name="connsiteX19" fmla="*/ 375987 w 559710"/>
                <a:gd name="connsiteY19" fmla="*/ 351692 h 2803644"/>
                <a:gd name="connsiteX20" fmla="*/ 369958 w 559710"/>
                <a:gd name="connsiteY20" fmla="*/ 369779 h 2803644"/>
                <a:gd name="connsiteX21" fmla="*/ 367949 w 559710"/>
                <a:gd name="connsiteY21" fmla="*/ 375808 h 2803644"/>
                <a:gd name="connsiteX22" fmla="*/ 361920 w 559710"/>
                <a:gd name="connsiteY22" fmla="*/ 397914 h 2803644"/>
                <a:gd name="connsiteX23" fmla="*/ 357900 w 559710"/>
                <a:gd name="connsiteY23" fmla="*/ 409972 h 2803644"/>
                <a:gd name="connsiteX24" fmla="*/ 355891 w 559710"/>
                <a:gd name="connsiteY24" fmla="*/ 416001 h 2803644"/>
                <a:gd name="connsiteX25" fmla="*/ 351871 w 559710"/>
                <a:gd name="connsiteY25" fmla="*/ 420021 h 2803644"/>
                <a:gd name="connsiteX26" fmla="*/ 345842 w 559710"/>
                <a:gd name="connsiteY26" fmla="*/ 438108 h 2803644"/>
                <a:gd name="connsiteX27" fmla="*/ 343833 w 559710"/>
                <a:gd name="connsiteY27" fmla="*/ 444137 h 2803644"/>
                <a:gd name="connsiteX28" fmla="*/ 339813 w 559710"/>
                <a:gd name="connsiteY28" fmla="*/ 450166 h 2803644"/>
                <a:gd name="connsiteX29" fmla="*/ 335794 w 559710"/>
                <a:gd name="connsiteY29" fmla="*/ 462224 h 2803644"/>
                <a:gd name="connsiteX30" fmla="*/ 331775 w 559710"/>
                <a:gd name="connsiteY30" fmla="*/ 476291 h 2803644"/>
                <a:gd name="connsiteX31" fmla="*/ 327755 w 559710"/>
                <a:gd name="connsiteY31" fmla="*/ 482320 h 2803644"/>
                <a:gd name="connsiteX32" fmla="*/ 325746 w 559710"/>
                <a:gd name="connsiteY32" fmla="*/ 488349 h 2803644"/>
                <a:gd name="connsiteX33" fmla="*/ 321726 w 559710"/>
                <a:gd name="connsiteY33" fmla="*/ 492369 h 2803644"/>
                <a:gd name="connsiteX34" fmla="*/ 317707 w 559710"/>
                <a:gd name="connsiteY34" fmla="*/ 504427 h 2803644"/>
                <a:gd name="connsiteX35" fmla="*/ 309668 w 559710"/>
                <a:gd name="connsiteY35" fmla="*/ 516485 h 2803644"/>
                <a:gd name="connsiteX36" fmla="*/ 303639 w 559710"/>
                <a:gd name="connsiteY36" fmla="*/ 526533 h 2803644"/>
                <a:gd name="connsiteX37" fmla="*/ 301630 w 559710"/>
                <a:gd name="connsiteY37" fmla="*/ 532562 h 2803644"/>
                <a:gd name="connsiteX38" fmla="*/ 293591 w 559710"/>
                <a:gd name="connsiteY38" fmla="*/ 544620 h 2803644"/>
                <a:gd name="connsiteX39" fmla="*/ 285552 w 559710"/>
                <a:gd name="connsiteY39" fmla="*/ 572756 h 2803644"/>
                <a:gd name="connsiteX40" fmla="*/ 281533 w 559710"/>
                <a:gd name="connsiteY40" fmla="*/ 578785 h 2803644"/>
                <a:gd name="connsiteX41" fmla="*/ 277513 w 559710"/>
                <a:gd name="connsiteY41" fmla="*/ 590843 h 2803644"/>
                <a:gd name="connsiteX42" fmla="*/ 269475 w 559710"/>
                <a:gd name="connsiteY42" fmla="*/ 602901 h 2803644"/>
                <a:gd name="connsiteX43" fmla="*/ 265455 w 559710"/>
                <a:gd name="connsiteY43" fmla="*/ 608930 h 2803644"/>
                <a:gd name="connsiteX44" fmla="*/ 257417 w 559710"/>
                <a:gd name="connsiteY44" fmla="*/ 627017 h 2803644"/>
                <a:gd name="connsiteX45" fmla="*/ 255407 w 559710"/>
                <a:gd name="connsiteY45" fmla="*/ 635055 h 2803644"/>
                <a:gd name="connsiteX46" fmla="*/ 249378 w 559710"/>
                <a:gd name="connsiteY46" fmla="*/ 653142 h 2803644"/>
                <a:gd name="connsiteX47" fmla="*/ 247368 w 559710"/>
                <a:gd name="connsiteY47" fmla="*/ 659171 h 2803644"/>
                <a:gd name="connsiteX48" fmla="*/ 245359 w 559710"/>
                <a:gd name="connsiteY48" fmla="*/ 665200 h 2803644"/>
                <a:gd name="connsiteX49" fmla="*/ 241339 w 559710"/>
                <a:gd name="connsiteY49" fmla="*/ 671229 h 2803644"/>
                <a:gd name="connsiteX50" fmla="*/ 239330 w 559710"/>
                <a:gd name="connsiteY50" fmla="*/ 677258 h 2803644"/>
                <a:gd name="connsiteX51" fmla="*/ 235310 w 559710"/>
                <a:gd name="connsiteY51" fmla="*/ 681278 h 2803644"/>
                <a:gd name="connsiteX52" fmla="*/ 231291 w 559710"/>
                <a:gd name="connsiteY52" fmla="*/ 687307 h 2803644"/>
                <a:gd name="connsiteX53" fmla="*/ 229281 w 559710"/>
                <a:gd name="connsiteY53" fmla="*/ 693336 h 2803644"/>
                <a:gd name="connsiteX54" fmla="*/ 225262 w 559710"/>
                <a:gd name="connsiteY54" fmla="*/ 699365 h 2803644"/>
                <a:gd name="connsiteX55" fmla="*/ 217223 w 559710"/>
                <a:gd name="connsiteY55" fmla="*/ 717452 h 2803644"/>
                <a:gd name="connsiteX56" fmla="*/ 211194 w 559710"/>
                <a:gd name="connsiteY56" fmla="*/ 737549 h 2803644"/>
                <a:gd name="connsiteX57" fmla="*/ 209185 w 559710"/>
                <a:gd name="connsiteY57" fmla="*/ 743578 h 2803644"/>
                <a:gd name="connsiteX58" fmla="*/ 205165 w 559710"/>
                <a:gd name="connsiteY58" fmla="*/ 749607 h 2803644"/>
                <a:gd name="connsiteX59" fmla="*/ 197127 w 559710"/>
                <a:gd name="connsiteY59" fmla="*/ 773723 h 2803644"/>
                <a:gd name="connsiteX60" fmla="*/ 195117 w 559710"/>
                <a:gd name="connsiteY60" fmla="*/ 779752 h 2803644"/>
                <a:gd name="connsiteX61" fmla="*/ 193107 w 559710"/>
                <a:gd name="connsiteY61" fmla="*/ 785781 h 2803644"/>
                <a:gd name="connsiteX62" fmla="*/ 189088 w 559710"/>
                <a:gd name="connsiteY62" fmla="*/ 799848 h 2803644"/>
                <a:gd name="connsiteX63" fmla="*/ 185069 w 559710"/>
                <a:gd name="connsiteY63" fmla="*/ 805877 h 2803644"/>
                <a:gd name="connsiteX64" fmla="*/ 179040 w 559710"/>
                <a:gd name="connsiteY64" fmla="*/ 815926 h 2803644"/>
                <a:gd name="connsiteX65" fmla="*/ 175020 w 559710"/>
                <a:gd name="connsiteY65" fmla="*/ 827984 h 2803644"/>
                <a:gd name="connsiteX66" fmla="*/ 171001 w 559710"/>
                <a:gd name="connsiteY66" fmla="*/ 834013 h 2803644"/>
                <a:gd name="connsiteX67" fmla="*/ 166982 w 559710"/>
                <a:gd name="connsiteY67" fmla="*/ 846071 h 2803644"/>
                <a:gd name="connsiteX68" fmla="*/ 164972 w 559710"/>
                <a:gd name="connsiteY68" fmla="*/ 852100 h 2803644"/>
                <a:gd name="connsiteX69" fmla="*/ 160953 w 559710"/>
                <a:gd name="connsiteY69" fmla="*/ 858129 h 2803644"/>
                <a:gd name="connsiteX70" fmla="*/ 154924 w 559710"/>
                <a:gd name="connsiteY70" fmla="*/ 876216 h 2803644"/>
                <a:gd name="connsiteX71" fmla="*/ 152914 w 559710"/>
                <a:gd name="connsiteY71" fmla="*/ 882245 h 2803644"/>
                <a:gd name="connsiteX72" fmla="*/ 146885 w 559710"/>
                <a:gd name="connsiteY72" fmla="*/ 888274 h 2803644"/>
                <a:gd name="connsiteX73" fmla="*/ 138846 w 559710"/>
                <a:gd name="connsiteY73" fmla="*/ 906361 h 2803644"/>
                <a:gd name="connsiteX74" fmla="*/ 134827 w 559710"/>
                <a:gd name="connsiteY74" fmla="*/ 918419 h 2803644"/>
                <a:gd name="connsiteX75" fmla="*/ 130808 w 559710"/>
                <a:gd name="connsiteY75" fmla="*/ 924448 h 2803644"/>
                <a:gd name="connsiteX76" fmla="*/ 126788 w 559710"/>
                <a:gd name="connsiteY76" fmla="*/ 936506 h 2803644"/>
                <a:gd name="connsiteX77" fmla="*/ 120759 w 559710"/>
                <a:gd name="connsiteY77" fmla="*/ 948564 h 2803644"/>
                <a:gd name="connsiteX78" fmla="*/ 116740 w 559710"/>
                <a:gd name="connsiteY78" fmla="*/ 954593 h 2803644"/>
                <a:gd name="connsiteX79" fmla="*/ 112721 w 559710"/>
                <a:gd name="connsiteY79" fmla="*/ 966651 h 2803644"/>
                <a:gd name="connsiteX80" fmla="*/ 104682 w 559710"/>
                <a:gd name="connsiteY80" fmla="*/ 990767 h 2803644"/>
                <a:gd name="connsiteX81" fmla="*/ 102672 w 559710"/>
                <a:gd name="connsiteY81" fmla="*/ 996796 h 2803644"/>
                <a:gd name="connsiteX82" fmla="*/ 100663 w 559710"/>
                <a:gd name="connsiteY82" fmla="*/ 1002825 h 2803644"/>
                <a:gd name="connsiteX83" fmla="*/ 96643 w 559710"/>
                <a:gd name="connsiteY83" fmla="*/ 1006844 h 2803644"/>
                <a:gd name="connsiteX84" fmla="*/ 90614 w 559710"/>
                <a:gd name="connsiteY84" fmla="*/ 1018902 h 2803644"/>
                <a:gd name="connsiteX85" fmla="*/ 88604 w 559710"/>
                <a:gd name="connsiteY85" fmla="*/ 1024931 h 2803644"/>
                <a:gd name="connsiteX86" fmla="*/ 84585 w 559710"/>
                <a:gd name="connsiteY86" fmla="*/ 1030960 h 2803644"/>
                <a:gd name="connsiteX87" fmla="*/ 78556 w 559710"/>
                <a:gd name="connsiteY87" fmla="*/ 1041009 h 2803644"/>
                <a:gd name="connsiteX88" fmla="*/ 70517 w 559710"/>
                <a:gd name="connsiteY88" fmla="*/ 1059096 h 2803644"/>
                <a:gd name="connsiteX89" fmla="*/ 66498 w 559710"/>
                <a:gd name="connsiteY89" fmla="*/ 1073163 h 2803644"/>
                <a:gd name="connsiteX90" fmla="*/ 58459 w 559710"/>
                <a:gd name="connsiteY90" fmla="*/ 1081202 h 2803644"/>
                <a:gd name="connsiteX91" fmla="*/ 54440 w 559710"/>
                <a:gd name="connsiteY91" fmla="*/ 1087231 h 2803644"/>
                <a:gd name="connsiteX92" fmla="*/ 52430 w 559710"/>
                <a:gd name="connsiteY92" fmla="*/ 1093260 h 2803644"/>
                <a:gd name="connsiteX93" fmla="*/ 48411 w 559710"/>
                <a:gd name="connsiteY93" fmla="*/ 1097280 h 2803644"/>
                <a:gd name="connsiteX94" fmla="*/ 46401 w 559710"/>
                <a:gd name="connsiteY94" fmla="*/ 1103309 h 2803644"/>
                <a:gd name="connsiteX95" fmla="*/ 38363 w 559710"/>
                <a:gd name="connsiteY95" fmla="*/ 1115367 h 2803644"/>
                <a:gd name="connsiteX96" fmla="*/ 36353 w 559710"/>
                <a:gd name="connsiteY96" fmla="*/ 1121396 h 2803644"/>
                <a:gd name="connsiteX97" fmla="*/ 28314 w 559710"/>
                <a:gd name="connsiteY97" fmla="*/ 1133454 h 2803644"/>
                <a:gd name="connsiteX98" fmla="*/ 20276 w 559710"/>
                <a:gd name="connsiteY98" fmla="*/ 1157570 h 2803644"/>
                <a:gd name="connsiteX99" fmla="*/ 18266 w 559710"/>
                <a:gd name="connsiteY99" fmla="*/ 1163599 h 2803644"/>
                <a:gd name="connsiteX100" fmla="*/ 16256 w 559710"/>
                <a:gd name="connsiteY100" fmla="*/ 1169628 h 2803644"/>
                <a:gd name="connsiteX101" fmla="*/ 8218 w 559710"/>
                <a:gd name="connsiteY101" fmla="*/ 1181686 h 2803644"/>
                <a:gd name="connsiteX102" fmla="*/ 144429 w 559710"/>
                <a:gd name="connsiteY102" fmla="*/ 2803644 h 2803644"/>
                <a:gd name="connsiteX103" fmla="*/ 559710 w 559710"/>
                <a:gd name="connsiteY103" fmla="*/ 2800316 h 2803644"/>
                <a:gd name="connsiteX104" fmla="*/ 540780 w 559710"/>
                <a:gd name="connsiteY104" fmla="*/ 0 h 2803644"/>
                <a:gd name="connsiteX0" fmla="*/ 533512 w 552442"/>
                <a:gd name="connsiteY0" fmla="*/ 0 h 2803644"/>
                <a:gd name="connsiteX1" fmla="*/ 491309 w 552442"/>
                <a:gd name="connsiteY1" fmla="*/ 78377 h 2803644"/>
                <a:gd name="connsiteX2" fmla="*/ 487290 w 552442"/>
                <a:gd name="connsiteY2" fmla="*/ 84406 h 2803644"/>
                <a:gd name="connsiteX3" fmla="*/ 449106 w 552442"/>
                <a:gd name="connsiteY3" fmla="*/ 176851 h 2803644"/>
                <a:gd name="connsiteX4" fmla="*/ 445087 w 552442"/>
                <a:gd name="connsiteY4" fmla="*/ 188909 h 2803644"/>
                <a:gd name="connsiteX5" fmla="*/ 443077 w 552442"/>
                <a:gd name="connsiteY5" fmla="*/ 194938 h 2803644"/>
                <a:gd name="connsiteX6" fmla="*/ 435038 w 552442"/>
                <a:gd name="connsiteY6" fmla="*/ 213025 h 2803644"/>
                <a:gd name="connsiteX7" fmla="*/ 431019 w 552442"/>
                <a:gd name="connsiteY7" fmla="*/ 225083 h 2803644"/>
                <a:gd name="connsiteX8" fmla="*/ 429009 w 552442"/>
                <a:gd name="connsiteY8" fmla="*/ 231112 h 2803644"/>
                <a:gd name="connsiteX9" fmla="*/ 424990 w 552442"/>
                <a:gd name="connsiteY9" fmla="*/ 237141 h 2803644"/>
                <a:gd name="connsiteX10" fmla="*/ 416951 w 552442"/>
                <a:gd name="connsiteY10" fmla="*/ 253218 h 2803644"/>
                <a:gd name="connsiteX11" fmla="*/ 410922 w 552442"/>
                <a:gd name="connsiteY11" fmla="*/ 263266 h 2803644"/>
                <a:gd name="connsiteX12" fmla="*/ 408913 w 552442"/>
                <a:gd name="connsiteY12" fmla="*/ 269295 h 2803644"/>
                <a:gd name="connsiteX13" fmla="*/ 400874 w 552442"/>
                <a:gd name="connsiteY13" fmla="*/ 279344 h 2803644"/>
                <a:gd name="connsiteX14" fmla="*/ 396855 w 552442"/>
                <a:gd name="connsiteY14" fmla="*/ 291402 h 2803644"/>
                <a:gd name="connsiteX15" fmla="*/ 392835 w 552442"/>
                <a:gd name="connsiteY15" fmla="*/ 303460 h 2803644"/>
                <a:gd name="connsiteX16" fmla="*/ 388816 w 552442"/>
                <a:gd name="connsiteY16" fmla="*/ 315518 h 2803644"/>
                <a:gd name="connsiteX17" fmla="*/ 380777 w 552442"/>
                <a:gd name="connsiteY17" fmla="*/ 327576 h 2803644"/>
                <a:gd name="connsiteX18" fmla="*/ 374748 w 552442"/>
                <a:gd name="connsiteY18" fmla="*/ 339634 h 2803644"/>
                <a:gd name="connsiteX19" fmla="*/ 368719 w 552442"/>
                <a:gd name="connsiteY19" fmla="*/ 351692 h 2803644"/>
                <a:gd name="connsiteX20" fmla="*/ 362690 w 552442"/>
                <a:gd name="connsiteY20" fmla="*/ 369779 h 2803644"/>
                <a:gd name="connsiteX21" fmla="*/ 360681 w 552442"/>
                <a:gd name="connsiteY21" fmla="*/ 375808 h 2803644"/>
                <a:gd name="connsiteX22" fmla="*/ 354652 w 552442"/>
                <a:gd name="connsiteY22" fmla="*/ 397914 h 2803644"/>
                <a:gd name="connsiteX23" fmla="*/ 350632 w 552442"/>
                <a:gd name="connsiteY23" fmla="*/ 409972 h 2803644"/>
                <a:gd name="connsiteX24" fmla="*/ 348623 w 552442"/>
                <a:gd name="connsiteY24" fmla="*/ 416001 h 2803644"/>
                <a:gd name="connsiteX25" fmla="*/ 344603 w 552442"/>
                <a:gd name="connsiteY25" fmla="*/ 420021 h 2803644"/>
                <a:gd name="connsiteX26" fmla="*/ 338574 w 552442"/>
                <a:gd name="connsiteY26" fmla="*/ 438108 h 2803644"/>
                <a:gd name="connsiteX27" fmla="*/ 336565 w 552442"/>
                <a:gd name="connsiteY27" fmla="*/ 444137 h 2803644"/>
                <a:gd name="connsiteX28" fmla="*/ 332545 w 552442"/>
                <a:gd name="connsiteY28" fmla="*/ 450166 h 2803644"/>
                <a:gd name="connsiteX29" fmla="*/ 328526 w 552442"/>
                <a:gd name="connsiteY29" fmla="*/ 462224 h 2803644"/>
                <a:gd name="connsiteX30" fmla="*/ 324507 w 552442"/>
                <a:gd name="connsiteY30" fmla="*/ 476291 h 2803644"/>
                <a:gd name="connsiteX31" fmla="*/ 320487 w 552442"/>
                <a:gd name="connsiteY31" fmla="*/ 482320 h 2803644"/>
                <a:gd name="connsiteX32" fmla="*/ 318478 w 552442"/>
                <a:gd name="connsiteY32" fmla="*/ 488349 h 2803644"/>
                <a:gd name="connsiteX33" fmla="*/ 314458 w 552442"/>
                <a:gd name="connsiteY33" fmla="*/ 492369 h 2803644"/>
                <a:gd name="connsiteX34" fmla="*/ 310439 w 552442"/>
                <a:gd name="connsiteY34" fmla="*/ 504427 h 2803644"/>
                <a:gd name="connsiteX35" fmla="*/ 302400 w 552442"/>
                <a:gd name="connsiteY35" fmla="*/ 516485 h 2803644"/>
                <a:gd name="connsiteX36" fmla="*/ 296371 w 552442"/>
                <a:gd name="connsiteY36" fmla="*/ 526533 h 2803644"/>
                <a:gd name="connsiteX37" fmla="*/ 294362 w 552442"/>
                <a:gd name="connsiteY37" fmla="*/ 532562 h 2803644"/>
                <a:gd name="connsiteX38" fmla="*/ 286323 w 552442"/>
                <a:gd name="connsiteY38" fmla="*/ 544620 h 2803644"/>
                <a:gd name="connsiteX39" fmla="*/ 278284 w 552442"/>
                <a:gd name="connsiteY39" fmla="*/ 572756 h 2803644"/>
                <a:gd name="connsiteX40" fmla="*/ 274265 w 552442"/>
                <a:gd name="connsiteY40" fmla="*/ 578785 h 2803644"/>
                <a:gd name="connsiteX41" fmla="*/ 270245 w 552442"/>
                <a:gd name="connsiteY41" fmla="*/ 590843 h 2803644"/>
                <a:gd name="connsiteX42" fmla="*/ 262207 w 552442"/>
                <a:gd name="connsiteY42" fmla="*/ 602901 h 2803644"/>
                <a:gd name="connsiteX43" fmla="*/ 258187 w 552442"/>
                <a:gd name="connsiteY43" fmla="*/ 608930 h 2803644"/>
                <a:gd name="connsiteX44" fmla="*/ 250149 w 552442"/>
                <a:gd name="connsiteY44" fmla="*/ 627017 h 2803644"/>
                <a:gd name="connsiteX45" fmla="*/ 248139 w 552442"/>
                <a:gd name="connsiteY45" fmla="*/ 635055 h 2803644"/>
                <a:gd name="connsiteX46" fmla="*/ 242110 w 552442"/>
                <a:gd name="connsiteY46" fmla="*/ 653142 h 2803644"/>
                <a:gd name="connsiteX47" fmla="*/ 240100 w 552442"/>
                <a:gd name="connsiteY47" fmla="*/ 659171 h 2803644"/>
                <a:gd name="connsiteX48" fmla="*/ 238091 w 552442"/>
                <a:gd name="connsiteY48" fmla="*/ 665200 h 2803644"/>
                <a:gd name="connsiteX49" fmla="*/ 234071 w 552442"/>
                <a:gd name="connsiteY49" fmla="*/ 671229 h 2803644"/>
                <a:gd name="connsiteX50" fmla="*/ 232062 w 552442"/>
                <a:gd name="connsiteY50" fmla="*/ 677258 h 2803644"/>
                <a:gd name="connsiteX51" fmla="*/ 228042 w 552442"/>
                <a:gd name="connsiteY51" fmla="*/ 681278 h 2803644"/>
                <a:gd name="connsiteX52" fmla="*/ 224023 w 552442"/>
                <a:gd name="connsiteY52" fmla="*/ 687307 h 2803644"/>
                <a:gd name="connsiteX53" fmla="*/ 222013 w 552442"/>
                <a:gd name="connsiteY53" fmla="*/ 693336 h 2803644"/>
                <a:gd name="connsiteX54" fmla="*/ 217994 w 552442"/>
                <a:gd name="connsiteY54" fmla="*/ 699365 h 2803644"/>
                <a:gd name="connsiteX55" fmla="*/ 209955 w 552442"/>
                <a:gd name="connsiteY55" fmla="*/ 717452 h 2803644"/>
                <a:gd name="connsiteX56" fmla="*/ 203926 w 552442"/>
                <a:gd name="connsiteY56" fmla="*/ 737549 h 2803644"/>
                <a:gd name="connsiteX57" fmla="*/ 201917 w 552442"/>
                <a:gd name="connsiteY57" fmla="*/ 743578 h 2803644"/>
                <a:gd name="connsiteX58" fmla="*/ 197897 w 552442"/>
                <a:gd name="connsiteY58" fmla="*/ 749607 h 2803644"/>
                <a:gd name="connsiteX59" fmla="*/ 189859 w 552442"/>
                <a:gd name="connsiteY59" fmla="*/ 773723 h 2803644"/>
                <a:gd name="connsiteX60" fmla="*/ 187849 w 552442"/>
                <a:gd name="connsiteY60" fmla="*/ 779752 h 2803644"/>
                <a:gd name="connsiteX61" fmla="*/ 185839 w 552442"/>
                <a:gd name="connsiteY61" fmla="*/ 785781 h 2803644"/>
                <a:gd name="connsiteX62" fmla="*/ 181820 w 552442"/>
                <a:gd name="connsiteY62" fmla="*/ 799848 h 2803644"/>
                <a:gd name="connsiteX63" fmla="*/ 177801 w 552442"/>
                <a:gd name="connsiteY63" fmla="*/ 805877 h 2803644"/>
                <a:gd name="connsiteX64" fmla="*/ 171772 w 552442"/>
                <a:gd name="connsiteY64" fmla="*/ 815926 h 2803644"/>
                <a:gd name="connsiteX65" fmla="*/ 167752 w 552442"/>
                <a:gd name="connsiteY65" fmla="*/ 827984 h 2803644"/>
                <a:gd name="connsiteX66" fmla="*/ 163733 w 552442"/>
                <a:gd name="connsiteY66" fmla="*/ 834013 h 2803644"/>
                <a:gd name="connsiteX67" fmla="*/ 159714 w 552442"/>
                <a:gd name="connsiteY67" fmla="*/ 846071 h 2803644"/>
                <a:gd name="connsiteX68" fmla="*/ 157704 w 552442"/>
                <a:gd name="connsiteY68" fmla="*/ 852100 h 2803644"/>
                <a:gd name="connsiteX69" fmla="*/ 153685 w 552442"/>
                <a:gd name="connsiteY69" fmla="*/ 858129 h 2803644"/>
                <a:gd name="connsiteX70" fmla="*/ 147656 w 552442"/>
                <a:gd name="connsiteY70" fmla="*/ 876216 h 2803644"/>
                <a:gd name="connsiteX71" fmla="*/ 145646 w 552442"/>
                <a:gd name="connsiteY71" fmla="*/ 882245 h 2803644"/>
                <a:gd name="connsiteX72" fmla="*/ 139617 w 552442"/>
                <a:gd name="connsiteY72" fmla="*/ 888274 h 2803644"/>
                <a:gd name="connsiteX73" fmla="*/ 131578 w 552442"/>
                <a:gd name="connsiteY73" fmla="*/ 906361 h 2803644"/>
                <a:gd name="connsiteX74" fmla="*/ 127559 w 552442"/>
                <a:gd name="connsiteY74" fmla="*/ 918419 h 2803644"/>
                <a:gd name="connsiteX75" fmla="*/ 123540 w 552442"/>
                <a:gd name="connsiteY75" fmla="*/ 924448 h 2803644"/>
                <a:gd name="connsiteX76" fmla="*/ 119520 w 552442"/>
                <a:gd name="connsiteY76" fmla="*/ 936506 h 2803644"/>
                <a:gd name="connsiteX77" fmla="*/ 113491 w 552442"/>
                <a:gd name="connsiteY77" fmla="*/ 948564 h 2803644"/>
                <a:gd name="connsiteX78" fmla="*/ 109472 w 552442"/>
                <a:gd name="connsiteY78" fmla="*/ 954593 h 2803644"/>
                <a:gd name="connsiteX79" fmla="*/ 105453 w 552442"/>
                <a:gd name="connsiteY79" fmla="*/ 966651 h 2803644"/>
                <a:gd name="connsiteX80" fmla="*/ 97414 w 552442"/>
                <a:gd name="connsiteY80" fmla="*/ 990767 h 2803644"/>
                <a:gd name="connsiteX81" fmla="*/ 95404 w 552442"/>
                <a:gd name="connsiteY81" fmla="*/ 996796 h 2803644"/>
                <a:gd name="connsiteX82" fmla="*/ 93395 w 552442"/>
                <a:gd name="connsiteY82" fmla="*/ 1002825 h 2803644"/>
                <a:gd name="connsiteX83" fmla="*/ 89375 w 552442"/>
                <a:gd name="connsiteY83" fmla="*/ 1006844 h 2803644"/>
                <a:gd name="connsiteX84" fmla="*/ 83346 w 552442"/>
                <a:gd name="connsiteY84" fmla="*/ 1018902 h 2803644"/>
                <a:gd name="connsiteX85" fmla="*/ 81336 w 552442"/>
                <a:gd name="connsiteY85" fmla="*/ 1024931 h 2803644"/>
                <a:gd name="connsiteX86" fmla="*/ 77317 w 552442"/>
                <a:gd name="connsiteY86" fmla="*/ 1030960 h 2803644"/>
                <a:gd name="connsiteX87" fmla="*/ 71288 w 552442"/>
                <a:gd name="connsiteY87" fmla="*/ 1041009 h 2803644"/>
                <a:gd name="connsiteX88" fmla="*/ 63249 w 552442"/>
                <a:gd name="connsiteY88" fmla="*/ 1059096 h 2803644"/>
                <a:gd name="connsiteX89" fmla="*/ 59230 w 552442"/>
                <a:gd name="connsiteY89" fmla="*/ 1073163 h 2803644"/>
                <a:gd name="connsiteX90" fmla="*/ 51191 w 552442"/>
                <a:gd name="connsiteY90" fmla="*/ 1081202 h 2803644"/>
                <a:gd name="connsiteX91" fmla="*/ 47172 w 552442"/>
                <a:gd name="connsiteY91" fmla="*/ 1087231 h 2803644"/>
                <a:gd name="connsiteX92" fmla="*/ 45162 w 552442"/>
                <a:gd name="connsiteY92" fmla="*/ 1093260 h 2803644"/>
                <a:gd name="connsiteX93" fmla="*/ 41143 w 552442"/>
                <a:gd name="connsiteY93" fmla="*/ 1097280 h 2803644"/>
                <a:gd name="connsiteX94" fmla="*/ 39133 w 552442"/>
                <a:gd name="connsiteY94" fmla="*/ 1103309 h 2803644"/>
                <a:gd name="connsiteX95" fmla="*/ 31095 w 552442"/>
                <a:gd name="connsiteY95" fmla="*/ 1115367 h 2803644"/>
                <a:gd name="connsiteX96" fmla="*/ 29085 w 552442"/>
                <a:gd name="connsiteY96" fmla="*/ 1121396 h 2803644"/>
                <a:gd name="connsiteX97" fmla="*/ 21046 w 552442"/>
                <a:gd name="connsiteY97" fmla="*/ 1133454 h 2803644"/>
                <a:gd name="connsiteX98" fmla="*/ 13008 w 552442"/>
                <a:gd name="connsiteY98" fmla="*/ 1157570 h 2803644"/>
                <a:gd name="connsiteX99" fmla="*/ 10998 w 552442"/>
                <a:gd name="connsiteY99" fmla="*/ 1163599 h 2803644"/>
                <a:gd name="connsiteX100" fmla="*/ 8988 w 552442"/>
                <a:gd name="connsiteY100" fmla="*/ 1169628 h 2803644"/>
                <a:gd name="connsiteX101" fmla="*/ 137161 w 552442"/>
                <a:gd name="connsiteY101" fmla="*/ 2803644 h 2803644"/>
                <a:gd name="connsiteX102" fmla="*/ 552442 w 552442"/>
                <a:gd name="connsiteY102" fmla="*/ 2800316 h 2803644"/>
                <a:gd name="connsiteX103" fmla="*/ 533512 w 552442"/>
                <a:gd name="connsiteY103" fmla="*/ 0 h 2803644"/>
                <a:gd name="connsiteX0" fmla="*/ 531354 w 550284"/>
                <a:gd name="connsiteY0" fmla="*/ 0 h 2803644"/>
                <a:gd name="connsiteX1" fmla="*/ 489151 w 550284"/>
                <a:gd name="connsiteY1" fmla="*/ 78377 h 2803644"/>
                <a:gd name="connsiteX2" fmla="*/ 485132 w 550284"/>
                <a:gd name="connsiteY2" fmla="*/ 84406 h 2803644"/>
                <a:gd name="connsiteX3" fmla="*/ 446948 w 550284"/>
                <a:gd name="connsiteY3" fmla="*/ 176851 h 2803644"/>
                <a:gd name="connsiteX4" fmla="*/ 442929 w 550284"/>
                <a:gd name="connsiteY4" fmla="*/ 188909 h 2803644"/>
                <a:gd name="connsiteX5" fmla="*/ 440919 w 550284"/>
                <a:gd name="connsiteY5" fmla="*/ 194938 h 2803644"/>
                <a:gd name="connsiteX6" fmla="*/ 432880 w 550284"/>
                <a:gd name="connsiteY6" fmla="*/ 213025 h 2803644"/>
                <a:gd name="connsiteX7" fmla="*/ 428861 w 550284"/>
                <a:gd name="connsiteY7" fmla="*/ 225083 h 2803644"/>
                <a:gd name="connsiteX8" fmla="*/ 426851 w 550284"/>
                <a:gd name="connsiteY8" fmla="*/ 231112 h 2803644"/>
                <a:gd name="connsiteX9" fmla="*/ 422832 w 550284"/>
                <a:gd name="connsiteY9" fmla="*/ 237141 h 2803644"/>
                <a:gd name="connsiteX10" fmla="*/ 414793 w 550284"/>
                <a:gd name="connsiteY10" fmla="*/ 253218 h 2803644"/>
                <a:gd name="connsiteX11" fmla="*/ 408764 w 550284"/>
                <a:gd name="connsiteY11" fmla="*/ 263266 h 2803644"/>
                <a:gd name="connsiteX12" fmla="*/ 406755 w 550284"/>
                <a:gd name="connsiteY12" fmla="*/ 269295 h 2803644"/>
                <a:gd name="connsiteX13" fmla="*/ 398716 w 550284"/>
                <a:gd name="connsiteY13" fmla="*/ 279344 h 2803644"/>
                <a:gd name="connsiteX14" fmla="*/ 394697 w 550284"/>
                <a:gd name="connsiteY14" fmla="*/ 291402 h 2803644"/>
                <a:gd name="connsiteX15" fmla="*/ 390677 w 550284"/>
                <a:gd name="connsiteY15" fmla="*/ 303460 h 2803644"/>
                <a:gd name="connsiteX16" fmla="*/ 386658 w 550284"/>
                <a:gd name="connsiteY16" fmla="*/ 315518 h 2803644"/>
                <a:gd name="connsiteX17" fmla="*/ 378619 w 550284"/>
                <a:gd name="connsiteY17" fmla="*/ 327576 h 2803644"/>
                <a:gd name="connsiteX18" fmla="*/ 372590 w 550284"/>
                <a:gd name="connsiteY18" fmla="*/ 339634 h 2803644"/>
                <a:gd name="connsiteX19" fmla="*/ 366561 w 550284"/>
                <a:gd name="connsiteY19" fmla="*/ 351692 h 2803644"/>
                <a:gd name="connsiteX20" fmla="*/ 360532 w 550284"/>
                <a:gd name="connsiteY20" fmla="*/ 369779 h 2803644"/>
                <a:gd name="connsiteX21" fmla="*/ 358523 w 550284"/>
                <a:gd name="connsiteY21" fmla="*/ 375808 h 2803644"/>
                <a:gd name="connsiteX22" fmla="*/ 352494 w 550284"/>
                <a:gd name="connsiteY22" fmla="*/ 397914 h 2803644"/>
                <a:gd name="connsiteX23" fmla="*/ 348474 w 550284"/>
                <a:gd name="connsiteY23" fmla="*/ 409972 h 2803644"/>
                <a:gd name="connsiteX24" fmla="*/ 346465 w 550284"/>
                <a:gd name="connsiteY24" fmla="*/ 416001 h 2803644"/>
                <a:gd name="connsiteX25" fmla="*/ 342445 w 550284"/>
                <a:gd name="connsiteY25" fmla="*/ 420021 h 2803644"/>
                <a:gd name="connsiteX26" fmla="*/ 336416 w 550284"/>
                <a:gd name="connsiteY26" fmla="*/ 438108 h 2803644"/>
                <a:gd name="connsiteX27" fmla="*/ 334407 w 550284"/>
                <a:gd name="connsiteY27" fmla="*/ 444137 h 2803644"/>
                <a:gd name="connsiteX28" fmla="*/ 330387 w 550284"/>
                <a:gd name="connsiteY28" fmla="*/ 450166 h 2803644"/>
                <a:gd name="connsiteX29" fmla="*/ 326368 w 550284"/>
                <a:gd name="connsiteY29" fmla="*/ 462224 h 2803644"/>
                <a:gd name="connsiteX30" fmla="*/ 322349 w 550284"/>
                <a:gd name="connsiteY30" fmla="*/ 476291 h 2803644"/>
                <a:gd name="connsiteX31" fmla="*/ 318329 w 550284"/>
                <a:gd name="connsiteY31" fmla="*/ 482320 h 2803644"/>
                <a:gd name="connsiteX32" fmla="*/ 316320 w 550284"/>
                <a:gd name="connsiteY32" fmla="*/ 488349 h 2803644"/>
                <a:gd name="connsiteX33" fmla="*/ 312300 w 550284"/>
                <a:gd name="connsiteY33" fmla="*/ 492369 h 2803644"/>
                <a:gd name="connsiteX34" fmla="*/ 308281 w 550284"/>
                <a:gd name="connsiteY34" fmla="*/ 504427 h 2803644"/>
                <a:gd name="connsiteX35" fmla="*/ 300242 w 550284"/>
                <a:gd name="connsiteY35" fmla="*/ 516485 h 2803644"/>
                <a:gd name="connsiteX36" fmla="*/ 294213 w 550284"/>
                <a:gd name="connsiteY36" fmla="*/ 526533 h 2803644"/>
                <a:gd name="connsiteX37" fmla="*/ 292204 w 550284"/>
                <a:gd name="connsiteY37" fmla="*/ 532562 h 2803644"/>
                <a:gd name="connsiteX38" fmla="*/ 284165 w 550284"/>
                <a:gd name="connsiteY38" fmla="*/ 544620 h 2803644"/>
                <a:gd name="connsiteX39" fmla="*/ 276126 w 550284"/>
                <a:gd name="connsiteY39" fmla="*/ 572756 h 2803644"/>
                <a:gd name="connsiteX40" fmla="*/ 272107 w 550284"/>
                <a:gd name="connsiteY40" fmla="*/ 578785 h 2803644"/>
                <a:gd name="connsiteX41" fmla="*/ 268087 w 550284"/>
                <a:gd name="connsiteY41" fmla="*/ 590843 h 2803644"/>
                <a:gd name="connsiteX42" fmla="*/ 260049 w 550284"/>
                <a:gd name="connsiteY42" fmla="*/ 602901 h 2803644"/>
                <a:gd name="connsiteX43" fmla="*/ 256029 w 550284"/>
                <a:gd name="connsiteY43" fmla="*/ 608930 h 2803644"/>
                <a:gd name="connsiteX44" fmla="*/ 247991 w 550284"/>
                <a:gd name="connsiteY44" fmla="*/ 627017 h 2803644"/>
                <a:gd name="connsiteX45" fmla="*/ 245981 w 550284"/>
                <a:gd name="connsiteY45" fmla="*/ 635055 h 2803644"/>
                <a:gd name="connsiteX46" fmla="*/ 239952 w 550284"/>
                <a:gd name="connsiteY46" fmla="*/ 653142 h 2803644"/>
                <a:gd name="connsiteX47" fmla="*/ 237942 w 550284"/>
                <a:gd name="connsiteY47" fmla="*/ 659171 h 2803644"/>
                <a:gd name="connsiteX48" fmla="*/ 235933 w 550284"/>
                <a:gd name="connsiteY48" fmla="*/ 665200 h 2803644"/>
                <a:gd name="connsiteX49" fmla="*/ 231913 w 550284"/>
                <a:gd name="connsiteY49" fmla="*/ 671229 h 2803644"/>
                <a:gd name="connsiteX50" fmla="*/ 229904 w 550284"/>
                <a:gd name="connsiteY50" fmla="*/ 677258 h 2803644"/>
                <a:gd name="connsiteX51" fmla="*/ 225884 w 550284"/>
                <a:gd name="connsiteY51" fmla="*/ 681278 h 2803644"/>
                <a:gd name="connsiteX52" fmla="*/ 221865 w 550284"/>
                <a:gd name="connsiteY52" fmla="*/ 687307 h 2803644"/>
                <a:gd name="connsiteX53" fmla="*/ 219855 w 550284"/>
                <a:gd name="connsiteY53" fmla="*/ 693336 h 2803644"/>
                <a:gd name="connsiteX54" fmla="*/ 215836 w 550284"/>
                <a:gd name="connsiteY54" fmla="*/ 699365 h 2803644"/>
                <a:gd name="connsiteX55" fmla="*/ 207797 w 550284"/>
                <a:gd name="connsiteY55" fmla="*/ 717452 h 2803644"/>
                <a:gd name="connsiteX56" fmla="*/ 201768 w 550284"/>
                <a:gd name="connsiteY56" fmla="*/ 737549 h 2803644"/>
                <a:gd name="connsiteX57" fmla="*/ 199759 w 550284"/>
                <a:gd name="connsiteY57" fmla="*/ 743578 h 2803644"/>
                <a:gd name="connsiteX58" fmla="*/ 195739 w 550284"/>
                <a:gd name="connsiteY58" fmla="*/ 749607 h 2803644"/>
                <a:gd name="connsiteX59" fmla="*/ 187701 w 550284"/>
                <a:gd name="connsiteY59" fmla="*/ 773723 h 2803644"/>
                <a:gd name="connsiteX60" fmla="*/ 185691 w 550284"/>
                <a:gd name="connsiteY60" fmla="*/ 779752 h 2803644"/>
                <a:gd name="connsiteX61" fmla="*/ 183681 w 550284"/>
                <a:gd name="connsiteY61" fmla="*/ 785781 h 2803644"/>
                <a:gd name="connsiteX62" fmla="*/ 179662 w 550284"/>
                <a:gd name="connsiteY62" fmla="*/ 799848 h 2803644"/>
                <a:gd name="connsiteX63" fmla="*/ 175643 w 550284"/>
                <a:gd name="connsiteY63" fmla="*/ 805877 h 2803644"/>
                <a:gd name="connsiteX64" fmla="*/ 169614 w 550284"/>
                <a:gd name="connsiteY64" fmla="*/ 815926 h 2803644"/>
                <a:gd name="connsiteX65" fmla="*/ 165594 w 550284"/>
                <a:gd name="connsiteY65" fmla="*/ 827984 h 2803644"/>
                <a:gd name="connsiteX66" fmla="*/ 161575 w 550284"/>
                <a:gd name="connsiteY66" fmla="*/ 834013 h 2803644"/>
                <a:gd name="connsiteX67" fmla="*/ 157556 w 550284"/>
                <a:gd name="connsiteY67" fmla="*/ 846071 h 2803644"/>
                <a:gd name="connsiteX68" fmla="*/ 155546 w 550284"/>
                <a:gd name="connsiteY68" fmla="*/ 852100 h 2803644"/>
                <a:gd name="connsiteX69" fmla="*/ 151527 w 550284"/>
                <a:gd name="connsiteY69" fmla="*/ 858129 h 2803644"/>
                <a:gd name="connsiteX70" fmla="*/ 145498 w 550284"/>
                <a:gd name="connsiteY70" fmla="*/ 876216 h 2803644"/>
                <a:gd name="connsiteX71" fmla="*/ 143488 w 550284"/>
                <a:gd name="connsiteY71" fmla="*/ 882245 h 2803644"/>
                <a:gd name="connsiteX72" fmla="*/ 137459 w 550284"/>
                <a:gd name="connsiteY72" fmla="*/ 888274 h 2803644"/>
                <a:gd name="connsiteX73" fmla="*/ 129420 w 550284"/>
                <a:gd name="connsiteY73" fmla="*/ 906361 h 2803644"/>
                <a:gd name="connsiteX74" fmla="*/ 125401 w 550284"/>
                <a:gd name="connsiteY74" fmla="*/ 918419 h 2803644"/>
                <a:gd name="connsiteX75" fmla="*/ 121382 w 550284"/>
                <a:gd name="connsiteY75" fmla="*/ 924448 h 2803644"/>
                <a:gd name="connsiteX76" fmla="*/ 117362 w 550284"/>
                <a:gd name="connsiteY76" fmla="*/ 936506 h 2803644"/>
                <a:gd name="connsiteX77" fmla="*/ 111333 w 550284"/>
                <a:gd name="connsiteY77" fmla="*/ 948564 h 2803644"/>
                <a:gd name="connsiteX78" fmla="*/ 107314 w 550284"/>
                <a:gd name="connsiteY78" fmla="*/ 954593 h 2803644"/>
                <a:gd name="connsiteX79" fmla="*/ 103295 w 550284"/>
                <a:gd name="connsiteY79" fmla="*/ 966651 h 2803644"/>
                <a:gd name="connsiteX80" fmla="*/ 95256 w 550284"/>
                <a:gd name="connsiteY80" fmla="*/ 990767 h 2803644"/>
                <a:gd name="connsiteX81" fmla="*/ 93246 w 550284"/>
                <a:gd name="connsiteY81" fmla="*/ 996796 h 2803644"/>
                <a:gd name="connsiteX82" fmla="*/ 91237 w 550284"/>
                <a:gd name="connsiteY82" fmla="*/ 1002825 h 2803644"/>
                <a:gd name="connsiteX83" fmla="*/ 87217 w 550284"/>
                <a:gd name="connsiteY83" fmla="*/ 1006844 h 2803644"/>
                <a:gd name="connsiteX84" fmla="*/ 81188 w 550284"/>
                <a:gd name="connsiteY84" fmla="*/ 1018902 h 2803644"/>
                <a:gd name="connsiteX85" fmla="*/ 79178 w 550284"/>
                <a:gd name="connsiteY85" fmla="*/ 1024931 h 2803644"/>
                <a:gd name="connsiteX86" fmla="*/ 75159 w 550284"/>
                <a:gd name="connsiteY86" fmla="*/ 1030960 h 2803644"/>
                <a:gd name="connsiteX87" fmla="*/ 69130 w 550284"/>
                <a:gd name="connsiteY87" fmla="*/ 1041009 h 2803644"/>
                <a:gd name="connsiteX88" fmla="*/ 61091 w 550284"/>
                <a:gd name="connsiteY88" fmla="*/ 1059096 h 2803644"/>
                <a:gd name="connsiteX89" fmla="*/ 57072 w 550284"/>
                <a:gd name="connsiteY89" fmla="*/ 1073163 h 2803644"/>
                <a:gd name="connsiteX90" fmla="*/ 49033 w 550284"/>
                <a:gd name="connsiteY90" fmla="*/ 1081202 h 2803644"/>
                <a:gd name="connsiteX91" fmla="*/ 45014 w 550284"/>
                <a:gd name="connsiteY91" fmla="*/ 1087231 h 2803644"/>
                <a:gd name="connsiteX92" fmla="*/ 43004 w 550284"/>
                <a:gd name="connsiteY92" fmla="*/ 1093260 h 2803644"/>
                <a:gd name="connsiteX93" fmla="*/ 38985 w 550284"/>
                <a:gd name="connsiteY93" fmla="*/ 1097280 h 2803644"/>
                <a:gd name="connsiteX94" fmla="*/ 36975 w 550284"/>
                <a:gd name="connsiteY94" fmla="*/ 1103309 h 2803644"/>
                <a:gd name="connsiteX95" fmla="*/ 28937 w 550284"/>
                <a:gd name="connsiteY95" fmla="*/ 1115367 h 2803644"/>
                <a:gd name="connsiteX96" fmla="*/ 26927 w 550284"/>
                <a:gd name="connsiteY96" fmla="*/ 1121396 h 2803644"/>
                <a:gd name="connsiteX97" fmla="*/ 18888 w 550284"/>
                <a:gd name="connsiteY97" fmla="*/ 1133454 h 2803644"/>
                <a:gd name="connsiteX98" fmla="*/ 10850 w 550284"/>
                <a:gd name="connsiteY98" fmla="*/ 1157570 h 2803644"/>
                <a:gd name="connsiteX99" fmla="*/ 8840 w 550284"/>
                <a:gd name="connsiteY99" fmla="*/ 1163599 h 2803644"/>
                <a:gd name="connsiteX100" fmla="*/ 135003 w 550284"/>
                <a:gd name="connsiteY100" fmla="*/ 2803644 h 2803644"/>
                <a:gd name="connsiteX101" fmla="*/ 550284 w 550284"/>
                <a:gd name="connsiteY101" fmla="*/ 2800316 h 2803644"/>
                <a:gd name="connsiteX102" fmla="*/ 531354 w 550284"/>
                <a:gd name="connsiteY102" fmla="*/ 0 h 2803644"/>
                <a:gd name="connsiteX0" fmla="*/ 520504 w 539434"/>
                <a:gd name="connsiteY0" fmla="*/ 0 h 2803644"/>
                <a:gd name="connsiteX1" fmla="*/ 478301 w 539434"/>
                <a:gd name="connsiteY1" fmla="*/ 78377 h 2803644"/>
                <a:gd name="connsiteX2" fmla="*/ 474282 w 539434"/>
                <a:gd name="connsiteY2" fmla="*/ 84406 h 2803644"/>
                <a:gd name="connsiteX3" fmla="*/ 436098 w 539434"/>
                <a:gd name="connsiteY3" fmla="*/ 176851 h 2803644"/>
                <a:gd name="connsiteX4" fmla="*/ 432079 w 539434"/>
                <a:gd name="connsiteY4" fmla="*/ 188909 h 2803644"/>
                <a:gd name="connsiteX5" fmla="*/ 430069 w 539434"/>
                <a:gd name="connsiteY5" fmla="*/ 194938 h 2803644"/>
                <a:gd name="connsiteX6" fmla="*/ 422030 w 539434"/>
                <a:gd name="connsiteY6" fmla="*/ 213025 h 2803644"/>
                <a:gd name="connsiteX7" fmla="*/ 418011 w 539434"/>
                <a:gd name="connsiteY7" fmla="*/ 225083 h 2803644"/>
                <a:gd name="connsiteX8" fmla="*/ 416001 w 539434"/>
                <a:gd name="connsiteY8" fmla="*/ 231112 h 2803644"/>
                <a:gd name="connsiteX9" fmla="*/ 411982 w 539434"/>
                <a:gd name="connsiteY9" fmla="*/ 237141 h 2803644"/>
                <a:gd name="connsiteX10" fmla="*/ 403943 w 539434"/>
                <a:gd name="connsiteY10" fmla="*/ 253218 h 2803644"/>
                <a:gd name="connsiteX11" fmla="*/ 397914 w 539434"/>
                <a:gd name="connsiteY11" fmla="*/ 263266 h 2803644"/>
                <a:gd name="connsiteX12" fmla="*/ 395905 w 539434"/>
                <a:gd name="connsiteY12" fmla="*/ 269295 h 2803644"/>
                <a:gd name="connsiteX13" fmla="*/ 387866 w 539434"/>
                <a:gd name="connsiteY13" fmla="*/ 279344 h 2803644"/>
                <a:gd name="connsiteX14" fmla="*/ 383847 w 539434"/>
                <a:gd name="connsiteY14" fmla="*/ 291402 h 2803644"/>
                <a:gd name="connsiteX15" fmla="*/ 379827 w 539434"/>
                <a:gd name="connsiteY15" fmla="*/ 303460 h 2803644"/>
                <a:gd name="connsiteX16" fmla="*/ 375808 w 539434"/>
                <a:gd name="connsiteY16" fmla="*/ 315518 h 2803644"/>
                <a:gd name="connsiteX17" fmla="*/ 367769 w 539434"/>
                <a:gd name="connsiteY17" fmla="*/ 327576 h 2803644"/>
                <a:gd name="connsiteX18" fmla="*/ 361740 w 539434"/>
                <a:gd name="connsiteY18" fmla="*/ 339634 h 2803644"/>
                <a:gd name="connsiteX19" fmla="*/ 355711 w 539434"/>
                <a:gd name="connsiteY19" fmla="*/ 351692 h 2803644"/>
                <a:gd name="connsiteX20" fmla="*/ 349682 w 539434"/>
                <a:gd name="connsiteY20" fmla="*/ 369779 h 2803644"/>
                <a:gd name="connsiteX21" fmla="*/ 347673 w 539434"/>
                <a:gd name="connsiteY21" fmla="*/ 375808 h 2803644"/>
                <a:gd name="connsiteX22" fmla="*/ 341644 w 539434"/>
                <a:gd name="connsiteY22" fmla="*/ 397914 h 2803644"/>
                <a:gd name="connsiteX23" fmla="*/ 337624 w 539434"/>
                <a:gd name="connsiteY23" fmla="*/ 409972 h 2803644"/>
                <a:gd name="connsiteX24" fmla="*/ 335615 w 539434"/>
                <a:gd name="connsiteY24" fmla="*/ 416001 h 2803644"/>
                <a:gd name="connsiteX25" fmla="*/ 331595 w 539434"/>
                <a:gd name="connsiteY25" fmla="*/ 420021 h 2803644"/>
                <a:gd name="connsiteX26" fmla="*/ 325566 w 539434"/>
                <a:gd name="connsiteY26" fmla="*/ 438108 h 2803644"/>
                <a:gd name="connsiteX27" fmla="*/ 323557 w 539434"/>
                <a:gd name="connsiteY27" fmla="*/ 444137 h 2803644"/>
                <a:gd name="connsiteX28" fmla="*/ 319537 w 539434"/>
                <a:gd name="connsiteY28" fmla="*/ 450166 h 2803644"/>
                <a:gd name="connsiteX29" fmla="*/ 315518 w 539434"/>
                <a:gd name="connsiteY29" fmla="*/ 462224 h 2803644"/>
                <a:gd name="connsiteX30" fmla="*/ 311499 w 539434"/>
                <a:gd name="connsiteY30" fmla="*/ 476291 h 2803644"/>
                <a:gd name="connsiteX31" fmla="*/ 307479 w 539434"/>
                <a:gd name="connsiteY31" fmla="*/ 482320 h 2803644"/>
                <a:gd name="connsiteX32" fmla="*/ 305470 w 539434"/>
                <a:gd name="connsiteY32" fmla="*/ 488349 h 2803644"/>
                <a:gd name="connsiteX33" fmla="*/ 301450 w 539434"/>
                <a:gd name="connsiteY33" fmla="*/ 492369 h 2803644"/>
                <a:gd name="connsiteX34" fmla="*/ 297431 w 539434"/>
                <a:gd name="connsiteY34" fmla="*/ 504427 h 2803644"/>
                <a:gd name="connsiteX35" fmla="*/ 289392 w 539434"/>
                <a:gd name="connsiteY35" fmla="*/ 516485 h 2803644"/>
                <a:gd name="connsiteX36" fmla="*/ 283363 w 539434"/>
                <a:gd name="connsiteY36" fmla="*/ 526533 h 2803644"/>
                <a:gd name="connsiteX37" fmla="*/ 281354 w 539434"/>
                <a:gd name="connsiteY37" fmla="*/ 532562 h 2803644"/>
                <a:gd name="connsiteX38" fmla="*/ 273315 w 539434"/>
                <a:gd name="connsiteY38" fmla="*/ 544620 h 2803644"/>
                <a:gd name="connsiteX39" fmla="*/ 265276 w 539434"/>
                <a:gd name="connsiteY39" fmla="*/ 572756 h 2803644"/>
                <a:gd name="connsiteX40" fmla="*/ 261257 w 539434"/>
                <a:gd name="connsiteY40" fmla="*/ 578785 h 2803644"/>
                <a:gd name="connsiteX41" fmla="*/ 257237 w 539434"/>
                <a:gd name="connsiteY41" fmla="*/ 590843 h 2803644"/>
                <a:gd name="connsiteX42" fmla="*/ 249199 w 539434"/>
                <a:gd name="connsiteY42" fmla="*/ 602901 h 2803644"/>
                <a:gd name="connsiteX43" fmla="*/ 245179 w 539434"/>
                <a:gd name="connsiteY43" fmla="*/ 608930 h 2803644"/>
                <a:gd name="connsiteX44" fmla="*/ 237141 w 539434"/>
                <a:gd name="connsiteY44" fmla="*/ 627017 h 2803644"/>
                <a:gd name="connsiteX45" fmla="*/ 235131 w 539434"/>
                <a:gd name="connsiteY45" fmla="*/ 635055 h 2803644"/>
                <a:gd name="connsiteX46" fmla="*/ 229102 w 539434"/>
                <a:gd name="connsiteY46" fmla="*/ 653142 h 2803644"/>
                <a:gd name="connsiteX47" fmla="*/ 227092 w 539434"/>
                <a:gd name="connsiteY47" fmla="*/ 659171 h 2803644"/>
                <a:gd name="connsiteX48" fmla="*/ 225083 w 539434"/>
                <a:gd name="connsiteY48" fmla="*/ 665200 h 2803644"/>
                <a:gd name="connsiteX49" fmla="*/ 221063 w 539434"/>
                <a:gd name="connsiteY49" fmla="*/ 671229 h 2803644"/>
                <a:gd name="connsiteX50" fmla="*/ 219054 w 539434"/>
                <a:gd name="connsiteY50" fmla="*/ 677258 h 2803644"/>
                <a:gd name="connsiteX51" fmla="*/ 215034 w 539434"/>
                <a:gd name="connsiteY51" fmla="*/ 681278 h 2803644"/>
                <a:gd name="connsiteX52" fmla="*/ 211015 w 539434"/>
                <a:gd name="connsiteY52" fmla="*/ 687307 h 2803644"/>
                <a:gd name="connsiteX53" fmla="*/ 209005 w 539434"/>
                <a:gd name="connsiteY53" fmla="*/ 693336 h 2803644"/>
                <a:gd name="connsiteX54" fmla="*/ 204986 w 539434"/>
                <a:gd name="connsiteY54" fmla="*/ 699365 h 2803644"/>
                <a:gd name="connsiteX55" fmla="*/ 196947 w 539434"/>
                <a:gd name="connsiteY55" fmla="*/ 717452 h 2803644"/>
                <a:gd name="connsiteX56" fmla="*/ 190918 w 539434"/>
                <a:gd name="connsiteY56" fmla="*/ 737549 h 2803644"/>
                <a:gd name="connsiteX57" fmla="*/ 188909 w 539434"/>
                <a:gd name="connsiteY57" fmla="*/ 743578 h 2803644"/>
                <a:gd name="connsiteX58" fmla="*/ 184889 w 539434"/>
                <a:gd name="connsiteY58" fmla="*/ 749607 h 2803644"/>
                <a:gd name="connsiteX59" fmla="*/ 176851 w 539434"/>
                <a:gd name="connsiteY59" fmla="*/ 773723 h 2803644"/>
                <a:gd name="connsiteX60" fmla="*/ 174841 w 539434"/>
                <a:gd name="connsiteY60" fmla="*/ 779752 h 2803644"/>
                <a:gd name="connsiteX61" fmla="*/ 172831 w 539434"/>
                <a:gd name="connsiteY61" fmla="*/ 785781 h 2803644"/>
                <a:gd name="connsiteX62" fmla="*/ 168812 w 539434"/>
                <a:gd name="connsiteY62" fmla="*/ 799848 h 2803644"/>
                <a:gd name="connsiteX63" fmla="*/ 164793 w 539434"/>
                <a:gd name="connsiteY63" fmla="*/ 805877 h 2803644"/>
                <a:gd name="connsiteX64" fmla="*/ 158764 w 539434"/>
                <a:gd name="connsiteY64" fmla="*/ 815926 h 2803644"/>
                <a:gd name="connsiteX65" fmla="*/ 154744 w 539434"/>
                <a:gd name="connsiteY65" fmla="*/ 827984 h 2803644"/>
                <a:gd name="connsiteX66" fmla="*/ 150725 w 539434"/>
                <a:gd name="connsiteY66" fmla="*/ 834013 h 2803644"/>
                <a:gd name="connsiteX67" fmla="*/ 146706 w 539434"/>
                <a:gd name="connsiteY67" fmla="*/ 846071 h 2803644"/>
                <a:gd name="connsiteX68" fmla="*/ 144696 w 539434"/>
                <a:gd name="connsiteY68" fmla="*/ 852100 h 2803644"/>
                <a:gd name="connsiteX69" fmla="*/ 140677 w 539434"/>
                <a:gd name="connsiteY69" fmla="*/ 858129 h 2803644"/>
                <a:gd name="connsiteX70" fmla="*/ 134648 w 539434"/>
                <a:gd name="connsiteY70" fmla="*/ 876216 h 2803644"/>
                <a:gd name="connsiteX71" fmla="*/ 132638 w 539434"/>
                <a:gd name="connsiteY71" fmla="*/ 882245 h 2803644"/>
                <a:gd name="connsiteX72" fmla="*/ 126609 w 539434"/>
                <a:gd name="connsiteY72" fmla="*/ 888274 h 2803644"/>
                <a:gd name="connsiteX73" fmla="*/ 118570 w 539434"/>
                <a:gd name="connsiteY73" fmla="*/ 906361 h 2803644"/>
                <a:gd name="connsiteX74" fmla="*/ 114551 w 539434"/>
                <a:gd name="connsiteY74" fmla="*/ 918419 h 2803644"/>
                <a:gd name="connsiteX75" fmla="*/ 110532 w 539434"/>
                <a:gd name="connsiteY75" fmla="*/ 924448 h 2803644"/>
                <a:gd name="connsiteX76" fmla="*/ 106512 w 539434"/>
                <a:gd name="connsiteY76" fmla="*/ 936506 h 2803644"/>
                <a:gd name="connsiteX77" fmla="*/ 100483 w 539434"/>
                <a:gd name="connsiteY77" fmla="*/ 948564 h 2803644"/>
                <a:gd name="connsiteX78" fmla="*/ 96464 w 539434"/>
                <a:gd name="connsiteY78" fmla="*/ 954593 h 2803644"/>
                <a:gd name="connsiteX79" fmla="*/ 92445 w 539434"/>
                <a:gd name="connsiteY79" fmla="*/ 966651 h 2803644"/>
                <a:gd name="connsiteX80" fmla="*/ 84406 w 539434"/>
                <a:gd name="connsiteY80" fmla="*/ 990767 h 2803644"/>
                <a:gd name="connsiteX81" fmla="*/ 82396 w 539434"/>
                <a:gd name="connsiteY81" fmla="*/ 996796 h 2803644"/>
                <a:gd name="connsiteX82" fmla="*/ 80387 w 539434"/>
                <a:gd name="connsiteY82" fmla="*/ 1002825 h 2803644"/>
                <a:gd name="connsiteX83" fmla="*/ 76367 w 539434"/>
                <a:gd name="connsiteY83" fmla="*/ 1006844 h 2803644"/>
                <a:gd name="connsiteX84" fmla="*/ 70338 w 539434"/>
                <a:gd name="connsiteY84" fmla="*/ 1018902 h 2803644"/>
                <a:gd name="connsiteX85" fmla="*/ 68328 w 539434"/>
                <a:gd name="connsiteY85" fmla="*/ 1024931 h 2803644"/>
                <a:gd name="connsiteX86" fmla="*/ 64309 w 539434"/>
                <a:gd name="connsiteY86" fmla="*/ 1030960 h 2803644"/>
                <a:gd name="connsiteX87" fmla="*/ 58280 w 539434"/>
                <a:gd name="connsiteY87" fmla="*/ 1041009 h 2803644"/>
                <a:gd name="connsiteX88" fmla="*/ 50241 w 539434"/>
                <a:gd name="connsiteY88" fmla="*/ 1059096 h 2803644"/>
                <a:gd name="connsiteX89" fmla="*/ 46222 w 539434"/>
                <a:gd name="connsiteY89" fmla="*/ 1073163 h 2803644"/>
                <a:gd name="connsiteX90" fmla="*/ 38183 w 539434"/>
                <a:gd name="connsiteY90" fmla="*/ 1081202 h 2803644"/>
                <a:gd name="connsiteX91" fmla="*/ 34164 w 539434"/>
                <a:gd name="connsiteY91" fmla="*/ 1087231 h 2803644"/>
                <a:gd name="connsiteX92" fmla="*/ 32154 w 539434"/>
                <a:gd name="connsiteY92" fmla="*/ 1093260 h 2803644"/>
                <a:gd name="connsiteX93" fmla="*/ 28135 w 539434"/>
                <a:gd name="connsiteY93" fmla="*/ 1097280 h 2803644"/>
                <a:gd name="connsiteX94" fmla="*/ 26125 w 539434"/>
                <a:gd name="connsiteY94" fmla="*/ 1103309 h 2803644"/>
                <a:gd name="connsiteX95" fmla="*/ 18087 w 539434"/>
                <a:gd name="connsiteY95" fmla="*/ 1115367 h 2803644"/>
                <a:gd name="connsiteX96" fmla="*/ 16077 w 539434"/>
                <a:gd name="connsiteY96" fmla="*/ 1121396 h 2803644"/>
                <a:gd name="connsiteX97" fmla="*/ 8038 w 539434"/>
                <a:gd name="connsiteY97" fmla="*/ 1133454 h 2803644"/>
                <a:gd name="connsiteX98" fmla="*/ 0 w 539434"/>
                <a:gd name="connsiteY98" fmla="*/ 1157570 h 2803644"/>
                <a:gd name="connsiteX99" fmla="*/ 124153 w 539434"/>
                <a:gd name="connsiteY99" fmla="*/ 2803644 h 2803644"/>
                <a:gd name="connsiteX100" fmla="*/ 539434 w 539434"/>
                <a:gd name="connsiteY100" fmla="*/ 2800316 h 2803644"/>
                <a:gd name="connsiteX101" fmla="*/ 520504 w 539434"/>
                <a:gd name="connsiteY101" fmla="*/ 0 h 2803644"/>
                <a:gd name="connsiteX0" fmla="*/ 541947 w 560877"/>
                <a:gd name="connsiteY0" fmla="*/ 0 h 2808955"/>
                <a:gd name="connsiteX1" fmla="*/ 499744 w 560877"/>
                <a:gd name="connsiteY1" fmla="*/ 78377 h 2808955"/>
                <a:gd name="connsiteX2" fmla="*/ 495725 w 560877"/>
                <a:gd name="connsiteY2" fmla="*/ 84406 h 2808955"/>
                <a:gd name="connsiteX3" fmla="*/ 457541 w 560877"/>
                <a:gd name="connsiteY3" fmla="*/ 176851 h 2808955"/>
                <a:gd name="connsiteX4" fmla="*/ 453522 w 560877"/>
                <a:gd name="connsiteY4" fmla="*/ 188909 h 2808955"/>
                <a:gd name="connsiteX5" fmla="*/ 451512 w 560877"/>
                <a:gd name="connsiteY5" fmla="*/ 194938 h 2808955"/>
                <a:gd name="connsiteX6" fmla="*/ 443473 w 560877"/>
                <a:gd name="connsiteY6" fmla="*/ 213025 h 2808955"/>
                <a:gd name="connsiteX7" fmla="*/ 439454 w 560877"/>
                <a:gd name="connsiteY7" fmla="*/ 225083 h 2808955"/>
                <a:gd name="connsiteX8" fmla="*/ 437444 w 560877"/>
                <a:gd name="connsiteY8" fmla="*/ 231112 h 2808955"/>
                <a:gd name="connsiteX9" fmla="*/ 433425 w 560877"/>
                <a:gd name="connsiteY9" fmla="*/ 237141 h 2808955"/>
                <a:gd name="connsiteX10" fmla="*/ 425386 w 560877"/>
                <a:gd name="connsiteY10" fmla="*/ 253218 h 2808955"/>
                <a:gd name="connsiteX11" fmla="*/ 419357 w 560877"/>
                <a:gd name="connsiteY11" fmla="*/ 263266 h 2808955"/>
                <a:gd name="connsiteX12" fmla="*/ 417348 w 560877"/>
                <a:gd name="connsiteY12" fmla="*/ 269295 h 2808955"/>
                <a:gd name="connsiteX13" fmla="*/ 409309 w 560877"/>
                <a:gd name="connsiteY13" fmla="*/ 279344 h 2808955"/>
                <a:gd name="connsiteX14" fmla="*/ 405290 w 560877"/>
                <a:gd name="connsiteY14" fmla="*/ 291402 h 2808955"/>
                <a:gd name="connsiteX15" fmla="*/ 401270 w 560877"/>
                <a:gd name="connsiteY15" fmla="*/ 303460 h 2808955"/>
                <a:gd name="connsiteX16" fmla="*/ 397251 w 560877"/>
                <a:gd name="connsiteY16" fmla="*/ 315518 h 2808955"/>
                <a:gd name="connsiteX17" fmla="*/ 389212 w 560877"/>
                <a:gd name="connsiteY17" fmla="*/ 327576 h 2808955"/>
                <a:gd name="connsiteX18" fmla="*/ 383183 w 560877"/>
                <a:gd name="connsiteY18" fmla="*/ 339634 h 2808955"/>
                <a:gd name="connsiteX19" fmla="*/ 377154 w 560877"/>
                <a:gd name="connsiteY19" fmla="*/ 351692 h 2808955"/>
                <a:gd name="connsiteX20" fmla="*/ 371125 w 560877"/>
                <a:gd name="connsiteY20" fmla="*/ 369779 h 2808955"/>
                <a:gd name="connsiteX21" fmla="*/ 369116 w 560877"/>
                <a:gd name="connsiteY21" fmla="*/ 375808 h 2808955"/>
                <a:gd name="connsiteX22" fmla="*/ 363087 w 560877"/>
                <a:gd name="connsiteY22" fmla="*/ 397914 h 2808955"/>
                <a:gd name="connsiteX23" fmla="*/ 359067 w 560877"/>
                <a:gd name="connsiteY23" fmla="*/ 409972 h 2808955"/>
                <a:gd name="connsiteX24" fmla="*/ 357058 w 560877"/>
                <a:gd name="connsiteY24" fmla="*/ 416001 h 2808955"/>
                <a:gd name="connsiteX25" fmla="*/ 353038 w 560877"/>
                <a:gd name="connsiteY25" fmla="*/ 420021 h 2808955"/>
                <a:gd name="connsiteX26" fmla="*/ 347009 w 560877"/>
                <a:gd name="connsiteY26" fmla="*/ 438108 h 2808955"/>
                <a:gd name="connsiteX27" fmla="*/ 345000 w 560877"/>
                <a:gd name="connsiteY27" fmla="*/ 444137 h 2808955"/>
                <a:gd name="connsiteX28" fmla="*/ 340980 w 560877"/>
                <a:gd name="connsiteY28" fmla="*/ 450166 h 2808955"/>
                <a:gd name="connsiteX29" fmla="*/ 336961 w 560877"/>
                <a:gd name="connsiteY29" fmla="*/ 462224 h 2808955"/>
                <a:gd name="connsiteX30" fmla="*/ 332942 w 560877"/>
                <a:gd name="connsiteY30" fmla="*/ 476291 h 2808955"/>
                <a:gd name="connsiteX31" fmla="*/ 328922 w 560877"/>
                <a:gd name="connsiteY31" fmla="*/ 482320 h 2808955"/>
                <a:gd name="connsiteX32" fmla="*/ 326913 w 560877"/>
                <a:gd name="connsiteY32" fmla="*/ 488349 h 2808955"/>
                <a:gd name="connsiteX33" fmla="*/ 322893 w 560877"/>
                <a:gd name="connsiteY33" fmla="*/ 492369 h 2808955"/>
                <a:gd name="connsiteX34" fmla="*/ 318874 w 560877"/>
                <a:gd name="connsiteY34" fmla="*/ 504427 h 2808955"/>
                <a:gd name="connsiteX35" fmla="*/ 310835 w 560877"/>
                <a:gd name="connsiteY35" fmla="*/ 516485 h 2808955"/>
                <a:gd name="connsiteX36" fmla="*/ 304806 w 560877"/>
                <a:gd name="connsiteY36" fmla="*/ 526533 h 2808955"/>
                <a:gd name="connsiteX37" fmla="*/ 302797 w 560877"/>
                <a:gd name="connsiteY37" fmla="*/ 532562 h 2808955"/>
                <a:gd name="connsiteX38" fmla="*/ 294758 w 560877"/>
                <a:gd name="connsiteY38" fmla="*/ 544620 h 2808955"/>
                <a:gd name="connsiteX39" fmla="*/ 286719 w 560877"/>
                <a:gd name="connsiteY39" fmla="*/ 572756 h 2808955"/>
                <a:gd name="connsiteX40" fmla="*/ 282700 w 560877"/>
                <a:gd name="connsiteY40" fmla="*/ 578785 h 2808955"/>
                <a:gd name="connsiteX41" fmla="*/ 278680 w 560877"/>
                <a:gd name="connsiteY41" fmla="*/ 590843 h 2808955"/>
                <a:gd name="connsiteX42" fmla="*/ 270642 w 560877"/>
                <a:gd name="connsiteY42" fmla="*/ 602901 h 2808955"/>
                <a:gd name="connsiteX43" fmla="*/ 266622 w 560877"/>
                <a:gd name="connsiteY43" fmla="*/ 608930 h 2808955"/>
                <a:gd name="connsiteX44" fmla="*/ 258584 w 560877"/>
                <a:gd name="connsiteY44" fmla="*/ 627017 h 2808955"/>
                <a:gd name="connsiteX45" fmla="*/ 256574 w 560877"/>
                <a:gd name="connsiteY45" fmla="*/ 635055 h 2808955"/>
                <a:gd name="connsiteX46" fmla="*/ 250545 w 560877"/>
                <a:gd name="connsiteY46" fmla="*/ 653142 h 2808955"/>
                <a:gd name="connsiteX47" fmla="*/ 248535 w 560877"/>
                <a:gd name="connsiteY47" fmla="*/ 659171 h 2808955"/>
                <a:gd name="connsiteX48" fmla="*/ 246526 w 560877"/>
                <a:gd name="connsiteY48" fmla="*/ 665200 h 2808955"/>
                <a:gd name="connsiteX49" fmla="*/ 242506 w 560877"/>
                <a:gd name="connsiteY49" fmla="*/ 671229 h 2808955"/>
                <a:gd name="connsiteX50" fmla="*/ 240497 w 560877"/>
                <a:gd name="connsiteY50" fmla="*/ 677258 h 2808955"/>
                <a:gd name="connsiteX51" fmla="*/ 236477 w 560877"/>
                <a:gd name="connsiteY51" fmla="*/ 681278 h 2808955"/>
                <a:gd name="connsiteX52" fmla="*/ 232458 w 560877"/>
                <a:gd name="connsiteY52" fmla="*/ 687307 h 2808955"/>
                <a:gd name="connsiteX53" fmla="*/ 230448 w 560877"/>
                <a:gd name="connsiteY53" fmla="*/ 693336 h 2808955"/>
                <a:gd name="connsiteX54" fmla="*/ 226429 w 560877"/>
                <a:gd name="connsiteY54" fmla="*/ 699365 h 2808955"/>
                <a:gd name="connsiteX55" fmla="*/ 218390 w 560877"/>
                <a:gd name="connsiteY55" fmla="*/ 717452 h 2808955"/>
                <a:gd name="connsiteX56" fmla="*/ 212361 w 560877"/>
                <a:gd name="connsiteY56" fmla="*/ 737549 h 2808955"/>
                <a:gd name="connsiteX57" fmla="*/ 210352 w 560877"/>
                <a:gd name="connsiteY57" fmla="*/ 743578 h 2808955"/>
                <a:gd name="connsiteX58" fmla="*/ 206332 w 560877"/>
                <a:gd name="connsiteY58" fmla="*/ 749607 h 2808955"/>
                <a:gd name="connsiteX59" fmla="*/ 198294 w 560877"/>
                <a:gd name="connsiteY59" fmla="*/ 773723 h 2808955"/>
                <a:gd name="connsiteX60" fmla="*/ 196284 w 560877"/>
                <a:gd name="connsiteY60" fmla="*/ 779752 h 2808955"/>
                <a:gd name="connsiteX61" fmla="*/ 194274 w 560877"/>
                <a:gd name="connsiteY61" fmla="*/ 785781 h 2808955"/>
                <a:gd name="connsiteX62" fmla="*/ 190255 w 560877"/>
                <a:gd name="connsiteY62" fmla="*/ 799848 h 2808955"/>
                <a:gd name="connsiteX63" fmla="*/ 186236 w 560877"/>
                <a:gd name="connsiteY63" fmla="*/ 805877 h 2808955"/>
                <a:gd name="connsiteX64" fmla="*/ 180207 w 560877"/>
                <a:gd name="connsiteY64" fmla="*/ 815926 h 2808955"/>
                <a:gd name="connsiteX65" fmla="*/ 176187 w 560877"/>
                <a:gd name="connsiteY65" fmla="*/ 827984 h 2808955"/>
                <a:gd name="connsiteX66" fmla="*/ 172168 w 560877"/>
                <a:gd name="connsiteY66" fmla="*/ 834013 h 2808955"/>
                <a:gd name="connsiteX67" fmla="*/ 168149 w 560877"/>
                <a:gd name="connsiteY67" fmla="*/ 846071 h 2808955"/>
                <a:gd name="connsiteX68" fmla="*/ 166139 w 560877"/>
                <a:gd name="connsiteY68" fmla="*/ 852100 h 2808955"/>
                <a:gd name="connsiteX69" fmla="*/ 162120 w 560877"/>
                <a:gd name="connsiteY69" fmla="*/ 858129 h 2808955"/>
                <a:gd name="connsiteX70" fmla="*/ 156091 w 560877"/>
                <a:gd name="connsiteY70" fmla="*/ 876216 h 2808955"/>
                <a:gd name="connsiteX71" fmla="*/ 154081 w 560877"/>
                <a:gd name="connsiteY71" fmla="*/ 882245 h 2808955"/>
                <a:gd name="connsiteX72" fmla="*/ 148052 w 560877"/>
                <a:gd name="connsiteY72" fmla="*/ 888274 h 2808955"/>
                <a:gd name="connsiteX73" fmla="*/ 140013 w 560877"/>
                <a:gd name="connsiteY73" fmla="*/ 906361 h 2808955"/>
                <a:gd name="connsiteX74" fmla="*/ 135994 w 560877"/>
                <a:gd name="connsiteY74" fmla="*/ 918419 h 2808955"/>
                <a:gd name="connsiteX75" fmla="*/ 131975 w 560877"/>
                <a:gd name="connsiteY75" fmla="*/ 924448 h 2808955"/>
                <a:gd name="connsiteX76" fmla="*/ 127955 w 560877"/>
                <a:gd name="connsiteY76" fmla="*/ 936506 h 2808955"/>
                <a:gd name="connsiteX77" fmla="*/ 121926 w 560877"/>
                <a:gd name="connsiteY77" fmla="*/ 948564 h 2808955"/>
                <a:gd name="connsiteX78" fmla="*/ 117907 w 560877"/>
                <a:gd name="connsiteY78" fmla="*/ 954593 h 2808955"/>
                <a:gd name="connsiteX79" fmla="*/ 113888 w 560877"/>
                <a:gd name="connsiteY79" fmla="*/ 966651 h 2808955"/>
                <a:gd name="connsiteX80" fmla="*/ 105849 w 560877"/>
                <a:gd name="connsiteY80" fmla="*/ 990767 h 2808955"/>
                <a:gd name="connsiteX81" fmla="*/ 103839 w 560877"/>
                <a:gd name="connsiteY81" fmla="*/ 996796 h 2808955"/>
                <a:gd name="connsiteX82" fmla="*/ 101830 w 560877"/>
                <a:gd name="connsiteY82" fmla="*/ 1002825 h 2808955"/>
                <a:gd name="connsiteX83" fmla="*/ 97810 w 560877"/>
                <a:gd name="connsiteY83" fmla="*/ 1006844 h 2808955"/>
                <a:gd name="connsiteX84" fmla="*/ 91781 w 560877"/>
                <a:gd name="connsiteY84" fmla="*/ 1018902 h 2808955"/>
                <a:gd name="connsiteX85" fmla="*/ 89771 w 560877"/>
                <a:gd name="connsiteY85" fmla="*/ 1024931 h 2808955"/>
                <a:gd name="connsiteX86" fmla="*/ 85752 w 560877"/>
                <a:gd name="connsiteY86" fmla="*/ 1030960 h 2808955"/>
                <a:gd name="connsiteX87" fmla="*/ 79723 w 560877"/>
                <a:gd name="connsiteY87" fmla="*/ 1041009 h 2808955"/>
                <a:gd name="connsiteX88" fmla="*/ 71684 w 560877"/>
                <a:gd name="connsiteY88" fmla="*/ 1059096 h 2808955"/>
                <a:gd name="connsiteX89" fmla="*/ 67665 w 560877"/>
                <a:gd name="connsiteY89" fmla="*/ 1073163 h 2808955"/>
                <a:gd name="connsiteX90" fmla="*/ 59626 w 560877"/>
                <a:gd name="connsiteY90" fmla="*/ 1081202 h 2808955"/>
                <a:gd name="connsiteX91" fmla="*/ 55607 w 560877"/>
                <a:gd name="connsiteY91" fmla="*/ 1087231 h 2808955"/>
                <a:gd name="connsiteX92" fmla="*/ 53597 w 560877"/>
                <a:gd name="connsiteY92" fmla="*/ 1093260 h 2808955"/>
                <a:gd name="connsiteX93" fmla="*/ 49578 w 560877"/>
                <a:gd name="connsiteY93" fmla="*/ 1097280 h 2808955"/>
                <a:gd name="connsiteX94" fmla="*/ 47568 w 560877"/>
                <a:gd name="connsiteY94" fmla="*/ 1103309 h 2808955"/>
                <a:gd name="connsiteX95" fmla="*/ 39530 w 560877"/>
                <a:gd name="connsiteY95" fmla="*/ 1115367 h 2808955"/>
                <a:gd name="connsiteX96" fmla="*/ 37520 w 560877"/>
                <a:gd name="connsiteY96" fmla="*/ 1121396 h 2808955"/>
                <a:gd name="connsiteX97" fmla="*/ 29481 w 560877"/>
                <a:gd name="connsiteY97" fmla="*/ 1133454 h 2808955"/>
                <a:gd name="connsiteX98" fmla="*/ 21443 w 560877"/>
                <a:gd name="connsiteY98" fmla="*/ 1157570 h 2808955"/>
                <a:gd name="connsiteX99" fmla="*/ 40688 w 560877"/>
                <a:gd name="connsiteY99" fmla="*/ 2808955 h 2808955"/>
                <a:gd name="connsiteX100" fmla="*/ 560877 w 560877"/>
                <a:gd name="connsiteY100" fmla="*/ 2800316 h 2808955"/>
                <a:gd name="connsiteX101" fmla="*/ 541947 w 560877"/>
                <a:gd name="connsiteY101" fmla="*/ 0 h 2808955"/>
                <a:gd name="connsiteX0" fmla="*/ 520504 w 539434"/>
                <a:gd name="connsiteY0" fmla="*/ 0 h 2808955"/>
                <a:gd name="connsiteX1" fmla="*/ 478301 w 539434"/>
                <a:gd name="connsiteY1" fmla="*/ 78377 h 2808955"/>
                <a:gd name="connsiteX2" fmla="*/ 474282 w 539434"/>
                <a:gd name="connsiteY2" fmla="*/ 84406 h 2808955"/>
                <a:gd name="connsiteX3" fmla="*/ 436098 w 539434"/>
                <a:gd name="connsiteY3" fmla="*/ 176851 h 2808955"/>
                <a:gd name="connsiteX4" fmla="*/ 432079 w 539434"/>
                <a:gd name="connsiteY4" fmla="*/ 188909 h 2808955"/>
                <a:gd name="connsiteX5" fmla="*/ 430069 w 539434"/>
                <a:gd name="connsiteY5" fmla="*/ 194938 h 2808955"/>
                <a:gd name="connsiteX6" fmla="*/ 422030 w 539434"/>
                <a:gd name="connsiteY6" fmla="*/ 213025 h 2808955"/>
                <a:gd name="connsiteX7" fmla="*/ 418011 w 539434"/>
                <a:gd name="connsiteY7" fmla="*/ 225083 h 2808955"/>
                <a:gd name="connsiteX8" fmla="*/ 416001 w 539434"/>
                <a:gd name="connsiteY8" fmla="*/ 231112 h 2808955"/>
                <a:gd name="connsiteX9" fmla="*/ 411982 w 539434"/>
                <a:gd name="connsiteY9" fmla="*/ 237141 h 2808955"/>
                <a:gd name="connsiteX10" fmla="*/ 403943 w 539434"/>
                <a:gd name="connsiteY10" fmla="*/ 253218 h 2808955"/>
                <a:gd name="connsiteX11" fmla="*/ 397914 w 539434"/>
                <a:gd name="connsiteY11" fmla="*/ 263266 h 2808955"/>
                <a:gd name="connsiteX12" fmla="*/ 395905 w 539434"/>
                <a:gd name="connsiteY12" fmla="*/ 269295 h 2808955"/>
                <a:gd name="connsiteX13" fmla="*/ 387866 w 539434"/>
                <a:gd name="connsiteY13" fmla="*/ 279344 h 2808955"/>
                <a:gd name="connsiteX14" fmla="*/ 383847 w 539434"/>
                <a:gd name="connsiteY14" fmla="*/ 291402 h 2808955"/>
                <a:gd name="connsiteX15" fmla="*/ 379827 w 539434"/>
                <a:gd name="connsiteY15" fmla="*/ 303460 h 2808955"/>
                <a:gd name="connsiteX16" fmla="*/ 375808 w 539434"/>
                <a:gd name="connsiteY16" fmla="*/ 315518 h 2808955"/>
                <a:gd name="connsiteX17" fmla="*/ 367769 w 539434"/>
                <a:gd name="connsiteY17" fmla="*/ 327576 h 2808955"/>
                <a:gd name="connsiteX18" fmla="*/ 361740 w 539434"/>
                <a:gd name="connsiteY18" fmla="*/ 339634 h 2808955"/>
                <a:gd name="connsiteX19" fmla="*/ 355711 w 539434"/>
                <a:gd name="connsiteY19" fmla="*/ 351692 h 2808955"/>
                <a:gd name="connsiteX20" fmla="*/ 349682 w 539434"/>
                <a:gd name="connsiteY20" fmla="*/ 369779 h 2808955"/>
                <a:gd name="connsiteX21" fmla="*/ 347673 w 539434"/>
                <a:gd name="connsiteY21" fmla="*/ 375808 h 2808955"/>
                <a:gd name="connsiteX22" fmla="*/ 341644 w 539434"/>
                <a:gd name="connsiteY22" fmla="*/ 397914 h 2808955"/>
                <a:gd name="connsiteX23" fmla="*/ 337624 w 539434"/>
                <a:gd name="connsiteY23" fmla="*/ 409972 h 2808955"/>
                <a:gd name="connsiteX24" fmla="*/ 335615 w 539434"/>
                <a:gd name="connsiteY24" fmla="*/ 416001 h 2808955"/>
                <a:gd name="connsiteX25" fmla="*/ 331595 w 539434"/>
                <a:gd name="connsiteY25" fmla="*/ 420021 h 2808955"/>
                <a:gd name="connsiteX26" fmla="*/ 325566 w 539434"/>
                <a:gd name="connsiteY26" fmla="*/ 438108 h 2808955"/>
                <a:gd name="connsiteX27" fmla="*/ 323557 w 539434"/>
                <a:gd name="connsiteY27" fmla="*/ 444137 h 2808955"/>
                <a:gd name="connsiteX28" fmla="*/ 319537 w 539434"/>
                <a:gd name="connsiteY28" fmla="*/ 450166 h 2808955"/>
                <a:gd name="connsiteX29" fmla="*/ 315518 w 539434"/>
                <a:gd name="connsiteY29" fmla="*/ 462224 h 2808955"/>
                <a:gd name="connsiteX30" fmla="*/ 311499 w 539434"/>
                <a:gd name="connsiteY30" fmla="*/ 476291 h 2808955"/>
                <a:gd name="connsiteX31" fmla="*/ 307479 w 539434"/>
                <a:gd name="connsiteY31" fmla="*/ 482320 h 2808955"/>
                <a:gd name="connsiteX32" fmla="*/ 305470 w 539434"/>
                <a:gd name="connsiteY32" fmla="*/ 488349 h 2808955"/>
                <a:gd name="connsiteX33" fmla="*/ 301450 w 539434"/>
                <a:gd name="connsiteY33" fmla="*/ 492369 h 2808955"/>
                <a:gd name="connsiteX34" fmla="*/ 297431 w 539434"/>
                <a:gd name="connsiteY34" fmla="*/ 504427 h 2808955"/>
                <a:gd name="connsiteX35" fmla="*/ 289392 w 539434"/>
                <a:gd name="connsiteY35" fmla="*/ 516485 h 2808955"/>
                <a:gd name="connsiteX36" fmla="*/ 283363 w 539434"/>
                <a:gd name="connsiteY36" fmla="*/ 526533 h 2808955"/>
                <a:gd name="connsiteX37" fmla="*/ 281354 w 539434"/>
                <a:gd name="connsiteY37" fmla="*/ 532562 h 2808955"/>
                <a:gd name="connsiteX38" fmla="*/ 273315 w 539434"/>
                <a:gd name="connsiteY38" fmla="*/ 544620 h 2808955"/>
                <a:gd name="connsiteX39" fmla="*/ 265276 w 539434"/>
                <a:gd name="connsiteY39" fmla="*/ 572756 h 2808955"/>
                <a:gd name="connsiteX40" fmla="*/ 261257 w 539434"/>
                <a:gd name="connsiteY40" fmla="*/ 578785 h 2808955"/>
                <a:gd name="connsiteX41" fmla="*/ 257237 w 539434"/>
                <a:gd name="connsiteY41" fmla="*/ 590843 h 2808955"/>
                <a:gd name="connsiteX42" fmla="*/ 249199 w 539434"/>
                <a:gd name="connsiteY42" fmla="*/ 602901 h 2808955"/>
                <a:gd name="connsiteX43" fmla="*/ 245179 w 539434"/>
                <a:gd name="connsiteY43" fmla="*/ 608930 h 2808955"/>
                <a:gd name="connsiteX44" fmla="*/ 237141 w 539434"/>
                <a:gd name="connsiteY44" fmla="*/ 627017 h 2808955"/>
                <a:gd name="connsiteX45" fmla="*/ 235131 w 539434"/>
                <a:gd name="connsiteY45" fmla="*/ 635055 h 2808955"/>
                <a:gd name="connsiteX46" fmla="*/ 229102 w 539434"/>
                <a:gd name="connsiteY46" fmla="*/ 653142 h 2808955"/>
                <a:gd name="connsiteX47" fmla="*/ 227092 w 539434"/>
                <a:gd name="connsiteY47" fmla="*/ 659171 h 2808955"/>
                <a:gd name="connsiteX48" fmla="*/ 225083 w 539434"/>
                <a:gd name="connsiteY48" fmla="*/ 665200 h 2808955"/>
                <a:gd name="connsiteX49" fmla="*/ 221063 w 539434"/>
                <a:gd name="connsiteY49" fmla="*/ 671229 h 2808955"/>
                <a:gd name="connsiteX50" fmla="*/ 219054 w 539434"/>
                <a:gd name="connsiteY50" fmla="*/ 677258 h 2808955"/>
                <a:gd name="connsiteX51" fmla="*/ 215034 w 539434"/>
                <a:gd name="connsiteY51" fmla="*/ 681278 h 2808955"/>
                <a:gd name="connsiteX52" fmla="*/ 211015 w 539434"/>
                <a:gd name="connsiteY52" fmla="*/ 687307 h 2808955"/>
                <a:gd name="connsiteX53" fmla="*/ 209005 w 539434"/>
                <a:gd name="connsiteY53" fmla="*/ 693336 h 2808955"/>
                <a:gd name="connsiteX54" fmla="*/ 204986 w 539434"/>
                <a:gd name="connsiteY54" fmla="*/ 699365 h 2808955"/>
                <a:gd name="connsiteX55" fmla="*/ 196947 w 539434"/>
                <a:gd name="connsiteY55" fmla="*/ 717452 h 2808955"/>
                <a:gd name="connsiteX56" fmla="*/ 190918 w 539434"/>
                <a:gd name="connsiteY56" fmla="*/ 737549 h 2808955"/>
                <a:gd name="connsiteX57" fmla="*/ 188909 w 539434"/>
                <a:gd name="connsiteY57" fmla="*/ 743578 h 2808955"/>
                <a:gd name="connsiteX58" fmla="*/ 184889 w 539434"/>
                <a:gd name="connsiteY58" fmla="*/ 749607 h 2808955"/>
                <a:gd name="connsiteX59" fmla="*/ 176851 w 539434"/>
                <a:gd name="connsiteY59" fmla="*/ 773723 h 2808955"/>
                <a:gd name="connsiteX60" fmla="*/ 174841 w 539434"/>
                <a:gd name="connsiteY60" fmla="*/ 779752 h 2808955"/>
                <a:gd name="connsiteX61" fmla="*/ 172831 w 539434"/>
                <a:gd name="connsiteY61" fmla="*/ 785781 h 2808955"/>
                <a:gd name="connsiteX62" fmla="*/ 168812 w 539434"/>
                <a:gd name="connsiteY62" fmla="*/ 799848 h 2808955"/>
                <a:gd name="connsiteX63" fmla="*/ 164793 w 539434"/>
                <a:gd name="connsiteY63" fmla="*/ 805877 h 2808955"/>
                <a:gd name="connsiteX64" fmla="*/ 158764 w 539434"/>
                <a:gd name="connsiteY64" fmla="*/ 815926 h 2808955"/>
                <a:gd name="connsiteX65" fmla="*/ 154744 w 539434"/>
                <a:gd name="connsiteY65" fmla="*/ 827984 h 2808955"/>
                <a:gd name="connsiteX66" fmla="*/ 150725 w 539434"/>
                <a:gd name="connsiteY66" fmla="*/ 834013 h 2808955"/>
                <a:gd name="connsiteX67" fmla="*/ 146706 w 539434"/>
                <a:gd name="connsiteY67" fmla="*/ 846071 h 2808955"/>
                <a:gd name="connsiteX68" fmla="*/ 144696 w 539434"/>
                <a:gd name="connsiteY68" fmla="*/ 852100 h 2808955"/>
                <a:gd name="connsiteX69" fmla="*/ 140677 w 539434"/>
                <a:gd name="connsiteY69" fmla="*/ 858129 h 2808955"/>
                <a:gd name="connsiteX70" fmla="*/ 134648 w 539434"/>
                <a:gd name="connsiteY70" fmla="*/ 876216 h 2808955"/>
                <a:gd name="connsiteX71" fmla="*/ 132638 w 539434"/>
                <a:gd name="connsiteY71" fmla="*/ 882245 h 2808955"/>
                <a:gd name="connsiteX72" fmla="*/ 126609 w 539434"/>
                <a:gd name="connsiteY72" fmla="*/ 888274 h 2808955"/>
                <a:gd name="connsiteX73" fmla="*/ 118570 w 539434"/>
                <a:gd name="connsiteY73" fmla="*/ 906361 h 2808955"/>
                <a:gd name="connsiteX74" fmla="*/ 114551 w 539434"/>
                <a:gd name="connsiteY74" fmla="*/ 918419 h 2808955"/>
                <a:gd name="connsiteX75" fmla="*/ 110532 w 539434"/>
                <a:gd name="connsiteY75" fmla="*/ 924448 h 2808955"/>
                <a:gd name="connsiteX76" fmla="*/ 106512 w 539434"/>
                <a:gd name="connsiteY76" fmla="*/ 936506 h 2808955"/>
                <a:gd name="connsiteX77" fmla="*/ 100483 w 539434"/>
                <a:gd name="connsiteY77" fmla="*/ 948564 h 2808955"/>
                <a:gd name="connsiteX78" fmla="*/ 96464 w 539434"/>
                <a:gd name="connsiteY78" fmla="*/ 954593 h 2808955"/>
                <a:gd name="connsiteX79" fmla="*/ 92445 w 539434"/>
                <a:gd name="connsiteY79" fmla="*/ 966651 h 2808955"/>
                <a:gd name="connsiteX80" fmla="*/ 84406 w 539434"/>
                <a:gd name="connsiteY80" fmla="*/ 990767 h 2808955"/>
                <a:gd name="connsiteX81" fmla="*/ 82396 w 539434"/>
                <a:gd name="connsiteY81" fmla="*/ 996796 h 2808955"/>
                <a:gd name="connsiteX82" fmla="*/ 80387 w 539434"/>
                <a:gd name="connsiteY82" fmla="*/ 1002825 h 2808955"/>
                <a:gd name="connsiteX83" fmla="*/ 76367 w 539434"/>
                <a:gd name="connsiteY83" fmla="*/ 1006844 h 2808955"/>
                <a:gd name="connsiteX84" fmla="*/ 70338 w 539434"/>
                <a:gd name="connsiteY84" fmla="*/ 1018902 h 2808955"/>
                <a:gd name="connsiteX85" fmla="*/ 68328 w 539434"/>
                <a:gd name="connsiteY85" fmla="*/ 1024931 h 2808955"/>
                <a:gd name="connsiteX86" fmla="*/ 64309 w 539434"/>
                <a:gd name="connsiteY86" fmla="*/ 1030960 h 2808955"/>
                <a:gd name="connsiteX87" fmla="*/ 58280 w 539434"/>
                <a:gd name="connsiteY87" fmla="*/ 1041009 h 2808955"/>
                <a:gd name="connsiteX88" fmla="*/ 50241 w 539434"/>
                <a:gd name="connsiteY88" fmla="*/ 1059096 h 2808955"/>
                <a:gd name="connsiteX89" fmla="*/ 46222 w 539434"/>
                <a:gd name="connsiteY89" fmla="*/ 1073163 h 2808955"/>
                <a:gd name="connsiteX90" fmla="*/ 38183 w 539434"/>
                <a:gd name="connsiteY90" fmla="*/ 1081202 h 2808955"/>
                <a:gd name="connsiteX91" fmla="*/ 34164 w 539434"/>
                <a:gd name="connsiteY91" fmla="*/ 1087231 h 2808955"/>
                <a:gd name="connsiteX92" fmla="*/ 32154 w 539434"/>
                <a:gd name="connsiteY92" fmla="*/ 1093260 h 2808955"/>
                <a:gd name="connsiteX93" fmla="*/ 28135 w 539434"/>
                <a:gd name="connsiteY93" fmla="*/ 1097280 h 2808955"/>
                <a:gd name="connsiteX94" fmla="*/ 26125 w 539434"/>
                <a:gd name="connsiteY94" fmla="*/ 1103309 h 2808955"/>
                <a:gd name="connsiteX95" fmla="*/ 18087 w 539434"/>
                <a:gd name="connsiteY95" fmla="*/ 1115367 h 2808955"/>
                <a:gd name="connsiteX96" fmla="*/ 16077 w 539434"/>
                <a:gd name="connsiteY96" fmla="*/ 1121396 h 2808955"/>
                <a:gd name="connsiteX97" fmla="*/ 8038 w 539434"/>
                <a:gd name="connsiteY97" fmla="*/ 1133454 h 2808955"/>
                <a:gd name="connsiteX98" fmla="*/ 0 w 539434"/>
                <a:gd name="connsiteY98" fmla="*/ 1157570 h 2808955"/>
                <a:gd name="connsiteX99" fmla="*/ 19245 w 539434"/>
                <a:gd name="connsiteY99" fmla="*/ 2808955 h 2808955"/>
                <a:gd name="connsiteX100" fmla="*/ 539434 w 539434"/>
                <a:gd name="connsiteY100" fmla="*/ 2800316 h 2808955"/>
                <a:gd name="connsiteX101" fmla="*/ 520504 w 539434"/>
                <a:gd name="connsiteY101" fmla="*/ 0 h 280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39434" h="2808955">
                  <a:moveTo>
                    <a:pt x="520504" y="0"/>
                  </a:moveTo>
                  <a:cubicBezTo>
                    <a:pt x="506436" y="26126"/>
                    <a:pt x="492553" y="52351"/>
                    <a:pt x="478301" y="78377"/>
                  </a:cubicBezTo>
                  <a:cubicBezTo>
                    <a:pt x="477141" y="80495"/>
                    <a:pt x="475233" y="82186"/>
                    <a:pt x="474282" y="84406"/>
                  </a:cubicBezTo>
                  <a:cubicBezTo>
                    <a:pt x="461149" y="115050"/>
                    <a:pt x="448583" y="145937"/>
                    <a:pt x="436098" y="176851"/>
                  </a:cubicBezTo>
                  <a:cubicBezTo>
                    <a:pt x="434512" y="180779"/>
                    <a:pt x="433419" y="184890"/>
                    <a:pt x="432079" y="188909"/>
                  </a:cubicBezTo>
                  <a:cubicBezTo>
                    <a:pt x="431409" y="190919"/>
                    <a:pt x="431244" y="193175"/>
                    <a:pt x="430069" y="194938"/>
                  </a:cubicBezTo>
                  <a:cubicBezTo>
                    <a:pt x="423701" y="204491"/>
                    <a:pt x="426812" y="198678"/>
                    <a:pt x="422030" y="213025"/>
                  </a:cubicBezTo>
                  <a:lnTo>
                    <a:pt x="418011" y="225083"/>
                  </a:lnTo>
                  <a:cubicBezTo>
                    <a:pt x="417341" y="227093"/>
                    <a:pt x="417176" y="229349"/>
                    <a:pt x="416001" y="231112"/>
                  </a:cubicBezTo>
                  <a:cubicBezTo>
                    <a:pt x="414661" y="233122"/>
                    <a:pt x="412963" y="234934"/>
                    <a:pt x="411982" y="237141"/>
                  </a:cubicBezTo>
                  <a:cubicBezTo>
                    <a:pt x="404594" y="253766"/>
                    <a:pt x="412198" y="244965"/>
                    <a:pt x="403943" y="253218"/>
                  </a:cubicBezTo>
                  <a:cubicBezTo>
                    <a:pt x="398252" y="270296"/>
                    <a:pt x="406190" y="249474"/>
                    <a:pt x="397914" y="263266"/>
                  </a:cubicBezTo>
                  <a:cubicBezTo>
                    <a:pt x="396824" y="265082"/>
                    <a:pt x="396995" y="267479"/>
                    <a:pt x="395905" y="269295"/>
                  </a:cubicBezTo>
                  <a:cubicBezTo>
                    <a:pt x="388745" y="281229"/>
                    <a:pt x="394761" y="263829"/>
                    <a:pt x="387866" y="279344"/>
                  </a:cubicBezTo>
                  <a:cubicBezTo>
                    <a:pt x="386145" y="283216"/>
                    <a:pt x="385187" y="287383"/>
                    <a:pt x="383847" y="291402"/>
                  </a:cubicBezTo>
                  <a:lnTo>
                    <a:pt x="379827" y="303460"/>
                  </a:lnTo>
                  <a:cubicBezTo>
                    <a:pt x="379825" y="303465"/>
                    <a:pt x="375811" y="315514"/>
                    <a:pt x="375808" y="315518"/>
                  </a:cubicBezTo>
                  <a:lnTo>
                    <a:pt x="367769" y="327576"/>
                  </a:lnTo>
                  <a:cubicBezTo>
                    <a:pt x="362719" y="342730"/>
                    <a:pt x="369531" y="324051"/>
                    <a:pt x="361740" y="339634"/>
                  </a:cubicBezTo>
                  <a:cubicBezTo>
                    <a:pt x="353419" y="356275"/>
                    <a:pt x="367232" y="334413"/>
                    <a:pt x="355711" y="351692"/>
                  </a:cubicBezTo>
                  <a:lnTo>
                    <a:pt x="349682" y="369779"/>
                  </a:lnTo>
                  <a:cubicBezTo>
                    <a:pt x="349012" y="371789"/>
                    <a:pt x="348089" y="373731"/>
                    <a:pt x="347673" y="375808"/>
                  </a:cubicBezTo>
                  <a:cubicBezTo>
                    <a:pt x="344832" y="390008"/>
                    <a:pt x="346742" y="382619"/>
                    <a:pt x="341644" y="397914"/>
                  </a:cubicBezTo>
                  <a:lnTo>
                    <a:pt x="337624" y="409972"/>
                  </a:lnTo>
                  <a:cubicBezTo>
                    <a:pt x="336954" y="411982"/>
                    <a:pt x="337113" y="414503"/>
                    <a:pt x="335615" y="416001"/>
                  </a:cubicBezTo>
                  <a:lnTo>
                    <a:pt x="331595" y="420021"/>
                  </a:lnTo>
                  <a:lnTo>
                    <a:pt x="325566" y="438108"/>
                  </a:lnTo>
                  <a:cubicBezTo>
                    <a:pt x="324896" y="440118"/>
                    <a:pt x="324732" y="442375"/>
                    <a:pt x="323557" y="444137"/>
                  </a:cubicBezTo>
                  <a:lnTo>
                    <a:pt x="319537" y="450166"/>
                  </a:lnTo>
                  <a:cubicBezTo>
                    <a:pt x="318197" y="454185"/>
                    <a:pt x="316546" y="458114"/>
                    <a:pt x="315518" y="462224"/>
                  </a:cubicBezTo>
                  <a:cubicBezTo>
                    <a:pt x="314876" y="464792"/>
                    <a:pt x="312938" y="473413"/>
                    <a:pt x="311499" y="476291"/>
                  </a:cubicBezTo>
                  <a:cubicBezTo>
                    <a:pt x="310419" y="478451"/>
                    <a:pt x="308819" y="480310"/>
                    <a:pt x="307479" y="482320"/>
                  </a:cubicBezTo>
                  <a:cubicBezTo>
                    <a:pt x="306809" y="484330"/>
                    <a:pt x="306560" y="486533"/>
                    <a:pt x="305470" y="488349"/>
                  </a:cubicBezTo>
                  <a:cubicBezTo>
                    <a:pt x="304495" y="489974"/>
                    <a:pt x="302297" y="490674"/>
                    <a:pt x="301450" y="492369"/>
                  </a:cubicBezTo>
                  <a:cubicBezTo>
                    <a:pt x="299555" y="496158"/>
                    <a:pt x="299781" y="500902"/>
                    <a:pt x="297431" y="504427"/>
                  </a:cubicBezTo>
                  <a:lnTo>
                    <a:pt x="289392" y="516485"/>
                  </a:lnTo>
                  <a:cubicBezTo>
                    <a:pt x="283701" y="533563"/>
                    <a:pt x="291639" y="512741"/>
                    <a:pt x="283363" y="526533"/>
                  </a:cubicBezTo>
                  <a:cubicBezTo>
                    <a:pt x="282273" y="528349"/>
                    <a:pt x="282383" y="530710"/>
                    <a:pt x="281354" y="532562"/>
                  </a:cubicBezTo>
                  <a:cubicBezTo>
                    <a:pt x="279008" y="536785"/>
                    <a:pt x="273315" y="544620"/>
                    <a:pt x="273315" y="544620"/>
                  </a:cubicBezTo>
                  <a:cubicBezTo>
                    <a:pt x="272778" y="546769"/>
                    <a:pt x="267585" y="569292"/>
                    <a:pt x="265276" y="572756"/>
                  </a:cubicBezTo>
                  <a:cubicBezTo>
                    <a:pt x="263936" y="574766"/>
                    <a:pt x="262238" y="576578"/>
                    <a:pt x="261257" y="578785"/>
                  </a:cubicBezTo>
                  <a:cubicBezTo>
                    <a:pt x="259536" y="582657"/>
                    <a:pt x="259587" y="587318"/>
                    <a:pt x="257237" y="590843"/>
                  </a:cubicBezTo>
                  <a:lnTo>
                    <a:pt x="249199" y="602901"/>
                  </a:lnTo>
                  <a:lnTo>
                    <a:pt x="245179" y="608930"/>
                  </a:lnTo>
                  <a:cubicBezTo>
                    <a:pt x="240396" y="623279"/>
                    <a:pt x="243510" y="617463"/>
                    <a:pt x="237141" y="627017"/>
                  </a:cubicBezTo>
                  <a:cubicBezTo>
                    <a:pt x="236471" y="629696"/>
                    <a:pt x="235925" y="632410"/>
                    <a:pt x="235131" y="635055"/>
                  </a:cubicBezTo>
                  <a:cubicBezTo>
                    <a:pt x="235121" y="635090"/>
                    <a:pt x="230113" y="650110"/>
                    <a:pt x="229102" y="653142"/>
                  </a:cubicBezTo>
                  <a:lnTo>
                    <a:pt x="227092" y="659171"/>
                  </a:lnTo>
                  <a:cubicBezTo>
                    <a:pt x="226422" y="661181"/>
                    <a:pt x="226258" y="663438"/>
                    <a:pt x="225083" y="665200"/>
                  </a:cubicBezTo>
                  <a:lnTo>
                    <a:pt x="221063" y="671229"/>
                  </a:lnTo>
                  <a:cubicBezTo>
                    <a:pt x="220393" y="673239"/>
                    <a:pt x="220144" y="675442"/>
                    <a:pt x="219054" y="677258"/>
                  </a:cubicBezTo>
                  <a:cubicBezTo>
                    <a:pt x="218079" y="678883"/>
                    <a:pt x="216218" y="679798"/>
                    <a:pt x="215034" y="681278"/>
                  </a:cubicBezTo>
                  <a:cubicBezTo>
                    <a:pt x="213525" y="683164"/>
                    <a:pt x="212095" y="685147"/>
                    <a:pt x="211015" y="687307"/>
                  </a:cubicBezTo>
                  <a:cubicBezTo>
                    <a:pt x="210068" y="689202"/>
                    <a:pt x="209952" y="691441"/>
                    <a:pt x="209005" y="693336"/>
                  </a:cubicBezTo>
                  <a:cubicBezTo>
                    <a:pt x="207925" y="695496"/>
                    <a:pt x="205967" y="697158"/>
                    <a:pt x="204986" y="699365"/>
                  </a:cubicBezTo>
                  <a:cubicBezTo>
                    <a:pt x="195423" y="720884"/>
                    <a:pt x="206043" y="703811"/>
                    <a:pt x="196947" y="717452"/>
                  </a:cubicBezTo>
                  <a:cubicBezTo>
                    <a:pt x="193909" y="729608"/>
                    <a:pt x="195814" y="722861"/>
                    <a:pt x="190918" y="737549"/>
                  </a:cubicBezTo>
                  <a:cubicBezTo>
                    <a:pt x="190248" y="739559"/>
                    <a:pt x="190084" y="741816"/>
                    <a:pt x="188909" y="743578"/>
                  </a:cubicBezTo>
                  <a:lnTo>
                    <a:pt x="184889" y="749607"/>
                  </a:lnTo>
                  <a:lnTo>
                    <a:pt x="176851" y="773723"/>
                  </a:lnTo>
                  <a:lnTo>
                    <a:pt x="174841" y="779752"/>
                  </a:lnTo>
                  <a:cubicBezTo>
                    <a:pt x="174171" y="781762"/>
                    <a:pt x="173345" y="783726"/>
                    <a:pt x="172831" y="785781"/>
                  </a:cubicBezTo>
                  <a:cubicBezTo>
                    <a:pt x="172186" y="788361"/>
                    <a:pt x="170255" y="796962"/>
                    <a:pt x="168812" y="799848"/>
                  </a:cubicBezTo>
                  <a:cubicBezTo>
                    <a:pt x="167732" y="802008"/>
                    <a:pt x="165873" y="803717"/>
                    <a:pt x="164793" y="805877"/>
                  </a:cubicBezTo>
                  <a:cubicBezTo>
                    <a:pt x="159575" y="816313"/>
                    <a:pt x="166614" y="808074"/>
                    <a:pt x="158764" y="815926"/>
                  </a:cubicBezTo>
                  <a:cubicBezTo>
                    <a:pt x="157424" y="819945"/>
                    <a:pt x="157094" y="824459"/>
                    <a:pt x="154744" y="827984"/>
                  </a:cubicBezTo>
                  <a:cubicBezTo>
                    <a:pt x="153404" y="829994"/>
                    <a:pt x="151706" y="831806"/>
                    <a:pt x="150725" y="834013"/>
                  </a:cubicBezTo>
                  <a:cubicBezTo>
                    <a:pt x="149004" y="837885"/>
                    <a:pt x="148046" y="842052"/>
                    <a:pt x="146706" y="846071"/>
                  </a:cubicBezTo>
                  <a:cubicBezTo>
                    <a:pt x="146036" y="848081"/>
                    <a:pt x="145871" y="850337"/>
                    <a:pt x="144696" y="852100"/>
                  </a:cubicBezTo>
                  <a:cubicBezTo>
                    <a:pt x="143356" y="854110"/>
                    <a:pt x="141658" y="855922"/>
                    <a:pt x="140677" y="858129"/>
                  </a:cubicBezTo>
                  <a:cubicBezTo>
                    <a:pt x="140666" y="858154"/>
                    <a:pt x="135657" y="873188"/>
                    <a:pt x="134648" y="876216"/>
                  </a:cubicBezTo>
                  <a:cubicBezTo>
                    <a:pt x="133978" y="878226"/>
                    <a:pt x="134136" y="880747"/>
                    <a:pt x="132638" y="882245"/>
                  </a:cubicBezTo>
                  <a:lnTo>
                    <a:pt x="126609" y="888274"/>
                  </a:lnTo>
                  <a:cubicBezTo>
                    <a:pt x="121826" y="902624"/>
                    <a:pt x="124940" y="896807"/>
                    <a:pt x="118570" y="906361"/>
                  </a:cubicBezTo>
                  <a:cubicBezTo>
                    <a:pt x="117230" y="910380"/>
                    <a:pt x="116901" y="914894"/>
                    <a:pt x="114551" y="918419"/>
                  </a:cubicBezTo>
                  <a:cubicBezTo>
                    <a:pt x="113211" y="920429"/>
                    <a:pt x="111513" y="922241"/>
                    <a:pt x="110532" y="924448"/>
                  </a:cubicBezTo>
                  <a:cubicBezTo>
                    <a:pt x="108811" y="928320"/>
                    <a:pt x="108862" y="932981"/>
                    <a:pt x="106512" y="936506"/>
                  </a:cubicBezTo>
                  <a:cubicBezTo>
                    <a:pt x="94994" y="953784"/>
                    <a:pt x="108803" y="931923"/>
                    <a:pt x="100483" y="948564"/>
                  </a:cubicBezTo>
                  <a:cubicBezTo>
                    <a:pt x="99403" y="950724"/>
                    <a:pt x="97445" y="952386"/>
                    <a:pt x="96464" y="954593"/>
                  </a:cubicBezTo>
                  <a:cubicBezTo>
                    <a:pt x="94743" y="958465"/>
                    <a:pt x="93785" y="962632"/>
                    <a:pt x="92445" y="966651"/>
                  </a:cubicBezTo>
                  <a:lnTo>
                    <a:pt x="84406" y="990767"/>
                  </a:lnTo>
                  <a:lnTo>
                    <a:pt x="82396" y="996796"/>
                  </a:lnTo>
                  <a:cubicBezTo>
                    <a:pt x="81726" y="998806"/>
                    <a:pt x="81885" y="1001327"/>
                    <a:pt x="80387" y="1002825"/>
                  </a:cubicBezTo>
                  <a:lnTo>
                    <a:pt x="76367" y="1006844"/>
                  </a:lnTo>
                  <a:cubicBezTo>
                    <a:pt x="71315" y="1021998"/>
                    <a:pt x="78130" y="1003319"/>
                    <a:pt x="70338" y="1018902"/>
                  </a:cubicBezTo>
                  <a:cubicBezTo>
                    <a:pt x="69391" y="1020797"/>
                    <a:pt x="69275" y="1023036"/>
                    <a:pt x="68328" y="1024931"/>
                  </a:cubicBezTo>
                  <a:cubicBezTo>
                    <a:pt x="67248" y="1027091"/>
                    <a:pt x="65389" y="1028800"/>
                    <a:pt x="64309" y="1030960"/>
                  </a:cubicBezTo>
                  <a:cubicBezTo>
                    <a:pt x="59091" y="1041396"/>
                    <a:pt x="66130" y="1033157"/>
                    <a:pt x="58280" y="1041009"/>
                  </a:cubicBezTo>
                  <a:cubicBezTo>
                    <a:pt x="53497" y="1055359"/>
                    <a:pt x="56611" y="1049542"/>
                    <a:pt x="50241" y="1059096"/>
                  </a:cubicBezTo>
                  <a:cubicBezTo>
                    <a:pt x="50030" y="1059940"/>
                    <a:pt x="47332" y="1071609"/>
                    <a:pt x="46222" y="1073163"/>
                  </a:cubicBezTo>
                  <a:cubicBezTo>
                    <a:pt x="44019" y="1076247"/>
                    <a:pt x="40285" y="1078049"/>
                    <a:pt x="38183" y="1081202"/>
                  </a:cubicBezTo>
                  <a:cubicBezTo>
                    <a:pt x="36843" y="1083212"/>
                    <a:pt x="35244" y="1085071"/>
                    <a:pt x="34164" y="1087231"/>
                  </a:cubicBezTo>
                  <a:cubicBezTo>
                    <a:pt x="33217" y="1089126"/>
                    <a:pt x="33244" y="1091443"/>
                    <a:pt x="32154" y="1093260"/>
                  </a:cubicBezTo>
                  <a:cubicBezTo>
                    <a:pt x="31179" y="1094885"/>
                    <a:pt x="29475" y="1095940"/>
                    <a:pt x="28135" y="1097280"/>
                  </a:cubicBezTo>
                  <a:cubicBezTo>
                    <a:pt x="27465" y="1099290"/>
                    <a:pt x="27154" y="1101457"/>
                    <a:pt x="26125" y="1103309"/>
                  </a:cubicBezTo>
                  <a:cubicBezTo>
                    <a:pt x="23779" y="1107532"/>
                    <a:pt x="19615" y="1110784"/>
                    <a:pt x="18087" y="1115367"/>
                  </a:cubicBezTo>
                  <a:cubicBezTo>
                    <a:pt x="17417" y="1117377"/>
                    <a:pt x="17106" y="1119544"/>
                    <a:pt x="16077" y="1121396"/>
                  </a:cubicBezTo>
                  <a:cubicBezTo>
                    <a:pt x="13731" y="1125619"/>
                    <a:pt x="8038" y="1133454"/>
                    <a:pt x="8038" y="1133454"/>
                  </a:cubicBezTo>
                  <a:lnTo>
                    <a:pt x="0" y="1157570"/>
                  </a:lnTo>
                  <a:cubicBezTo>
                    <a:pt x="19353" y="1435935"/>
                    <a:pt x="21532" y="2471443"/>
                    <a:pt x="19245" y="2808955"/>
                  </a:cubicBezTo>
                  <a:cubicBezTo>
                    <a:pt x="333299" y="2807846"/>
                    <a:pt x="225380" y="2801425"/>
                    <a:pt x="539434" y="2800316"/>
                  </a:cubicBezTo>
                  <a:cubicBezTo>
                    <a:pt x="535936" y="1876914"/>
                    <a:pt x="524002" y="923402"/>
                    <a:pt x="520504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320666" y="5716804"/>
            <a:ext cx="786786" cy="664126"/>
            <a:chOff x="2181211" y="314464"/>
            <a:chExt cx="786786" cy="664126"/>
          </a:xfrm>
        </p:grpSpPr>
        <p:sp>
          <p:nvSpPr>
            <p:cNvPr id="8" name="Freeform 7"/>
            <p:cNvSpPr/>
            <p:nvPr/>
          </p:nvSpPr>
          <p:spPr>
            <a:xfrm flipH="1">
              <a:off x="2181211" y="314464"/>
              <a:ext cx="231166" cy="658439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705 w 950722"/>
                <a:gd name="connsiteY0" fmla="*/ 0 h 2803644"/>
                <a:gd name="connsiteX1" fmla="*/ 908502 w 950722"/>
                <a:gd name="connsiteY1" fmla="*/ 78377 h 2803644"/>
                <a:gd name="connsiteX2" fmla="*/ 904483 w 950722"/>
                <a:gd name="connsiteY2" fmla="*/ 84406 h 2803644"/>
                <a:gd name="connsiteX3" fmla="*/ 866299 w 950722"/>
                <a:gd name="connsiteY3" fmla="*/ 176851 h 2803644"/>
                <a:gd name="connsiteX4" fmla="*/ 862280 w 950722"/>
                <a:gd name="connsiteY4" fmla="*/ 188909 h 2803644"/>
                <a:gd name="connsiteX5" fmla="*/ 860270 w 950722"/>
                <a:gd name="connsiteY5" fmla="*/ 194938 h 2803644"/>
                <a:gd name="connsiteX6" fmla="*/ 852231 w 950722"/>
                <a:gd name="connsiteY6" fmla="*/ 213025 h 2803644"/>
                <a:gd name="connsiteX7" fmla="*/ 848212 w 950722"/>
                <a:gd name="connsiteY7" fmla="*/ 225083 h 2803644"/>
                <a:gd name="connsiteX8" fmla="*/ 846202 w 950722"/>
                <a:gd name="connsiteY8" fmla="*/ 231112 h 2803644"/>
                <a:gd name="connsiteX9" fmla="*/ 842183 w 950722"/>
                <a:gd name="connsiteY9" fmla="*/ 237141 h 2803644"/>
                <a:gd name="connsiteX10" fmla="*/ 834144 w 950722"/>
                <a:gd name="connsiteY10" fmla="*/ 253218 h 2803644"/>
                <a:gd name="connsiteX11" fmla="*/ 828115 w 950722"/>
                <a:gd name="connsiteY11" fmla="*/ 263266 h 2803644"/>
                <a:gd name="connsiteX12" fmla="*/ 826106 w 950722"/>
                <a:gd name="connsiteY12" fmla="*/ 269295 h 2803644"/>
                <a:gd name="connsiteX13" fmla="*/ 818067 w 950722"/>
                <a:gd name="connsiteY13" fmla="*/ 279344 h 2803644"/>
                <a:gd name="connsiteX14" fmla="*/ 814048 w 950722"/>
                <a:gd name="connsiteY14" fmla="*/ 291402 h 2803644"/>
                <a:gd name="connsiteX15" fmla="*/ 810028 w 950722"/>
                <a:gd name="connsiteY15" fmla="*/ 303460 h 2803644"/>
                <a:gd name="connsiteX16" fmla="*/ 806009 w 950722"/>
                <a:gd name="connsiteY16" fmla="*/ 315518 h 2803644"/>
                <a:gd name="connsiteX17" fmla="*/ 797970 w 950722"/>
                <a:gd name="connsiteY17" fmla="*/ 327576 h 2803644"/>
                <a:gd name="connsiteX18" fmla="*/ 791941 w 950722"/>
                <a:gd name="connsiteY18" fmla="*/ 339634 h 2803644"/>
                <a:gd name="connsiteX19" fmla="*/ 785912 w 950722"/>
                <a:gd name="connsiteY19" fmla="*/ 351692 h 2803644"/>
                <a:gd name="connsiteX20" fmla="*/ 779883 w 950722"/>
                <a:gd name="connsiteY20" fmla="*/ 369779 h 2803644"/>
                <a:gd name="connsiteX21" fmla="*/ 777874 w 950722"/>
                <a:gd name="connsiteY21" fmla="*/ 375808 h 2803644"/>
                <a:gd name="connsiteX22" fmla="*/ 771845 w 950722"/>
                <a:gd name="connsiteY22" fmla="*/ 397914 h 2803644"/>
                <a:gd name="connsiteX23" fmla="*/ 767825 w 950722"/>
                <a:gd name="connsiteY23" fmla="*/ 409972 h 2803644"/>
                <a:gd name="connsiteX24" fmla="*/ 765816 w 950722"/>
                <a:gd name="connsiteY24" fmla="*/ 416001 h 2803644"/>
                <a:gd name="connsiteX25" fmla="*/ 761796 w 950722"/>
                <a:gd name="connsiteY25" fmla="*/ 420021 h 2803644"/>
                <a:gd name="connsiteX26" fmla="*/ 755767 w 950722"/>
                <a:gd name="connsiteY26" fmla="*/ 438108 h 2803644"/>
                <a:gd name="connsiteX27" fmla="*/ 753758 w 950722"/>
                <a:gd name="connsiteY27" fmla="*/ 444137 h 2803644"/>
                <a:gd name="connsiteX28" fmla="*/ 749738 w 950722"/>
                <a:gd name="connsiteY28" fmla="*/ 450166 h 2803644"/>
                <a:gd name="connsiteX29" fmla="*/ 745719 w 950722"/>
                <a:gd name="connsiteY29" fmla="*/ 462224 h 2803644"/>
                <a:gd name="connsiteX30" fmla="*/ 741700 w 950722"/>
                <a:gd name="connsiteY30" fmla="*/ 476291 h 2803644"/>
                <a:gd name="connsiteX31" fmla="*/ 737680 w 950722"/>
                <a:gd name="connsiteY31" fmla="*/ 482320 h 2803644"/>
                <a:gd name="connsiteX32" fmla="*/ 735671 w 950722"/>
                <a:gd name="connsiteY32" fmla="*/ 488349 h 2803644"/>
                <a:gd name="connsiteX33" fmla="*/ 731651 w 950722"/>
                <a:gd name="connsiteY33" fmla="*/ 492369 h 2803644"/>
                <a:gd name="connsiteX34" fmla="*/ 727632 w 950722"/>
                <a:gd name="connsiteY34" fmla="*/ 504427 h 2803644"/>
                <a:gd name="connsiteX35" fmla="*/ 719593 w 950722"/>
                <a:gd name="connsiteY35" fmla="*/ 516485 h 2803644"/>
                <a:gd name="connsiteX36" fmla="*/ 713564 w 950722"/>
                <a:gd name="connsiteY36" fmla="*/ 526533 h 2803644"/>
                <a:gd name="connsiteX37" fmla="*/ 711555 w 950722"/>
                <a:gd name="connsiteY37" fmla="*/ 532562 h 2803644"/>
                <a:gd name="connsiteX38" fmla="*/ 703516 w 950722"/>
                <a:gd name="connsiteY38" fmla="*/ 544620 h 2803644"/>
                <a:gd name="connsiteX39" fmla="*/ 695477 w 950722"/>
                <a:gd name="connsiteY39" fmla="*/ 572756 h 2803644"/>
                <a:gd name="connsiteX40" fmla="*/ 691458 w 950722"/>
                <a:gd name="connsiteY40" fmla="*/ 578785 h 2803644"/>
                <a:gd name="connsiteX41" fmla="*/ 687438 w 950722"/>
                <a:gd name="connsiteY41" fmla="*/ 590843 h 2803644"/>
                <a:gd name="connsiteX42" fmla="*/ 679400 w 950722"/>
                <a:gd name="connsiteY42" fmla="*/ 602901 h 2803644"/>
                <a:gd name="connsiteX43" fmla="*/ 675380 w 950722"/>
                <a:gd name="connsiteY43" fmla="*/ 608930 h 2803644"/>
                <a:gd name="connsiteX44" fmla="*/ 667342 w 950722"/>
                <a:gd name="connsiteY44" fmla="*/ 627017 h 2803644"/>
                <a:gd name="connsiteX45" fmla="*/ 665332 w 950722"/>
                <a:gd name="connsiteY45" fmla="*/ 635055 h 2803644"/>
                <a:gd name="connsiteX46" fmla="*/ 659303 w 950722"/>
                <a:gd name="connsiteY46" fmla="*/ 653142 h 2803644"/>
                <a:gd name="connsiteX47" fmla="*/ 657293 w 950722"/>
                <a:gd name="connsiteY47" fmla="*/ 659171 h 2803644"/>
                <a:gd name="connsiteX48" fmla="*/ 655284 w 950722"/>
                <a:gd name="connsiteY48" fmla="*/ 665200 h 2803644"/>
                <a:gd name="connsiteX49" fmla="*/ 651264 w 950722"/>
                <a:gd name="connsiteY49" fmla="*/ 671229 h 2803644"/>
                <a:gd name="connsiteX50" fmla="*/ 649255 w 950722"/>
                <a:gd name="connsiteY50" fmla="*/ 677258 h 2803644"/>
                <a:gd name="connsiteX51" fmla="*/ 645235 w 950722"/>
                <a:gd name="connsiteY51" fmla="*/ 681278 h 2803644"/>
                <a:gd name="connsiteX52" fmla="*/ 641216 w 950722"/>
                <a:gd name="connsiteY52" fmla="*/ 687307 h 2803644"/>
                <a:gd name="connsiteX53" fmla="*/ 639206 w 950722"/>
                <a:gd name="connsiteY53" fmla="*/ 693336 h 2803644"/>
                <a:gd name="connsiteX54" fmla="*/ 635187 w 950722"/>
                <a:gd name="connsiteY54" fmla="*/ 699365 h 2803644"/>
                <a:gd name="connsiteX55" fmla="*/ 627148 w 950722"/>
                <a:gd name="connsiteY55" fmla="*/ 717452 h 2803644"/>
                <a:gd name="connsiteX56" fmla="*/ 621119 w 950722"/>
                <a:gd name="connsiteY56" fmla="*/ 737549 h 2803644"/>
                <a:gd name="connsiteX57" fmla="*/ 619110 w 950722"/>
                <a:gd name="connsiteY57" fmla="*/ 743578 h 2803644"/>
                <a:gd name="connsiteX58" fmla="*/ 615090 w 950722"/>
                <a:gd name="connsiteY58" fmla="*/ 749607 h 2803644"/>
                <a:gd name="connsiteX59" fmla="*/ 607052 w 950722"/>
                <a:gd name="connsiteY59" fmla="*/ 773723 h 2803644"/>
                <a:gd name="connsiteX60" fmla="*/ 605042 w 950722"/>
                <a:gd name="connsiteY60" fmla="*/ 779752 h 2803644"/>
                <a:gd name="connsiteX61" fmla="*/ 603032 w 950722"/>
                <a:gd name="connsiteY61" fmla="*/ 785781 h 2803644"/>
                <a:gd name="connsiteX62" fmla="*/ 599013 w 950722"/>
                <a:gd name="connsiteY62" fmla="*/ 799848 h 2803644"/>
                <a:gd name="connsiteX63" fmla="*/ 594994 w 950722"/>
                <a:gd name="connsiteY63" fmla="*/ 805877 h 2803644"/>
                <a:gd name="connsiteX64" fmla="*/ 588965 w 950722"/>
                <a:gd name="connsiteY64" fmla="*/ 815926 h 2803644"/>
                <a:gd name="connsiteX65" fmla="*/ 584945 w 950722"/>
                <a:gd name="connsiteY65" fmla="*/ 827984 h 2803644"/>
                <a:gd name="connsiteX66" fmla="*/ 580926 w 950722"/>
                <a:gd name="connsiteY66" fmla="*/ 834013 h 2803644"/>
                <a:gd name="connsiteX67" fmla="*/ 576907 w 950722"/>
                <a:gd name="connsiteY67" fmla="*/ 846071 h 2803644"/>
                <a:gd name="connsiteX68" fmla="*/ 574897 w 950722"/>
                <a:gd name="connsiteY68" fmla="*/ 852100 h 2803644"/>
                <a:gd name="connsiteX69" fmla="*/ 570878 w 950722"/>
                <a:gd name="connsiteY69" fmla="*/ 858129 h 2803644"/>
                <a:gd name="connsiteX70" fmla="*/ 564849 w 950722"/>
                <a:gd name="connsiteY70" fmla="*/ 876216 h 2803644"/>
                <a:gd name="connsiteX71" fmla="*/ 562839 w 950722"/>
                <a:gd name="connsiteY71" fmla="*/ 882245 h 2803644"/>
                <a:gd name="connsiteX72" fmla="*/ 556810 w 950722"/>
                <a:gd name="connsiteY72" fmla="*/ 888274 h 2803644"/>
                <a:gd name="connsiteX73" fmla="*/ 548771 w 950722"/>
                <a:gd name="connsiteY73" fmla="*/ 906361 h 2803644"/>
                <a:gd name="connsiteX74" fmla="*/ 544752 w 950722"/>
                <a:gd name="connsiteY74" fmla="*/ 918419 h 2803644"/>
                <a:gd name="connsiteX75" fmla="*/ 540733 w 950722"/>
                <a:gd name="connsiteY75" fmla="*/ 924448 h 2803644"/>
                <a:gd name="connsiteX76" fmla="*/ 536713 w 950722"/>
                <a:gd name="connsiteY76" fmla="*/ 936506 h 2803644"/>
                <a:gd name="connsiteX77" fmla="*/ 530684 w 950722"/>
                <a:gd name="connsiteY77" fmla="*/ 948564 h 2803644"/>
                <a:gd name="connsiteX78" fmla="*/ 526665 w 950722"/>
                <a:gd name="connsiteY78" fmla="*/ 954593 h 2803644"/>
                <a:gd name="connsiteX79" fmla="*/ 522646 w 950722"/>
                <a:gd name="connsiteY79" fmla="*/ 966651 h 2803644"/>
                <a:gd name="connsiteX80" fmla="*/ 514607 w 950722"/>
                <a:gd name="connsiteY80" fmla="*/ 990767 h 2803644"/>
                <a:gd name="connsiteX81" fmla="*/ 512597 w 950722"/>
                <a:gd name="connsiteY81" fmla="*/ 996796 h 2803644"/>
                <a:gd name="connsiteX82" fmla="*/ 510588 w 950722"/>
                <a:gd name="connsiteY82" fmla="*/ 1002825 h 2803644"/>
                <a:gd name="connsiteX83" fmla="*/ 506568 w 950722"/>
                <a:gd name="connsiteY83" fmla="*/ 1006844 h 2803644"/>
                <a:gd name="connsiteX84" fmla="*/ 500539 w 950722"/>
                <a:gd name="connsiteY84" fmla="*/ 1018902 h 2803644"/>
                <a:gd name="connsiteX85" fmla="*/ 498529 w 950722"/>
                <a:gd name="connsiteY85" fmla="*/ 1024931 h 2803644"/>
                <a:gd name="connsiteX86" fmla="*/ 494510 w 950722"/>
                <a:gd name="connsiteY86" fmla="*/ 1030960 h 2803644"/>
                <a:gd name="connsiteX87" fmla="*/ 488481 w 950722"/>
                <a:gd name="connsiteY87" fmla="*/ 1041009 h 2803644"/>
                <a:gd name="connsiteX88" fmla="*/ 480442 w 950722"/>
                <a:gd name="connsiteY88" fmla="*/ 1059096 h 2803644"/>
                <a:gd name="connsiteX89" fmla="*/ 476423 w 950722"/>
                <a:gd name="connsiteY89" fmla="*/ 1073163 h 2803644"/>
                <a:gd name="connsiteX90" fmla="*/ 468384 w 950722"/>
                <a:gd name="connsiteY90" fmla="*/ 1081202 h 2803644"/>
                <a:gd name="connsiteX91" fmla="*/ 464365 w 950722"/>
                <a:gd name="connsiteY91" fmla="*/ 1087231 h 2803644"/>
                <a:gd name="connsiteX92" fmla="*/ 462355 w 950722"/>
                <a:gd name="connsiteY92" fmla="*/ 1093260 h 2803644"/>
                <a:gd name="connsiteX93" fmla="*/ 458336 w 950722"/>
                <a:gd name="connsiteY93" fmla="*/ 1097280 h 2803644"/>
                <a:gd name="connsiteX94" fmla="*/ 456326 w 950722"/>
                <a:gd name="connsiteY94" fmla="*/ 1103309 h 2803644"/>
                <a:gd name="connsiteX95" fmla="*/ 448288 w 950722"/>
                <a:gd name="connsiteY95" fmla="*/ 1115367 h 2803644"/>
                <a:gd name="connsiteX96" fmla="*/ 446278 w 950722"/>
                <a:gd name="connsiteY96" fmla="*/ 1121396 h 2803644"/>
                <a:gd name="connsiteX97" fmla="*/ 438239 w 950722"/>
                <a:gd name="connsiteY97" fmla="*/ 1133454 h 2803644"/>
                <a:gd name="connsiteX98" fmla="*/ 430201 w 950722"/>
                <a:gd name="connsiteY98" fmla="*/ 1157570 h 2803644"/>
                <a:gd name="connsiteX99" fmla="*/ 428191 w 950722"/>
                <a:gd name="connsiteY99" fmla="*/ 1163599 h 2803644"/>
                <a:gd name="connsiteX100" fmla="*/ 426181 w 950722"/>
                <a:gd name="connsiteY100" fmla="*/ 1169628 h 2803644"/>
                <a:gd name="connsiteX101" fmla="*/ 418143 w 950722"/>
                <a:gd name="connsiteY101" fmla="*/ 1181686 h 2803644"/>
                <a:gd name="connsiteX102" fmla="*/ 414123 w 950722"/>
                <a:gd name="connsiteY102" fmla="*/ 1193744 h 2803644"/>
                <a:gd name="connsiteX103" fmla="*/ 410104 w 950722"/>
                <a:gd name="connsiteY103" fmla="*/ 1199773 h 2803644"/>
                <a:gd name="connsiteX104" fmla="*/ 408094 w 950722"/>
                <a:gd name="connsiteY104" fmla="*/ 1205802 h 2803644"/>
                <a:gd name="connsiteX105" fmla="*/ 404075 w 950722"/>
                <a:gd name="connsiteY105" fmla="*/ 1211831 h 2803644"/>
                <a:gd name="connsiteX106" fmla="*/ 396036 w 950722"/>
                <a:gd name="connsiteY106" fmla="*/ 1229918 h 2803644"/>
                <a:gd name="connsiteX107" fmla="*/ 392017 w 950722"/>
                <a:gd name="connsiteY107" fmla="*/ 1241976 h 2803644"/>
                <a:gd name="connsiteX108" fmla="*/ 390007 w 950722"/>
                <a:gd name="connsiteY108" fmla="*/ 1248005 h 2803644"/>
                <a:gd name="connsiteX109" fmla="*/ 377949 w 950722"/>
                <a:gd name="connsiteY109" fmla="*/ 1264082 h 2803644"/>
                <a:gd name="connsiteX110" fmla="*/ 373930 w 950722"/>
                <a:gd name="connsiteY110" fmla="*/ 1276140 h 2803644"/>
                <a:gd name="connsiteX111" fmla="*/ 371920 w 950722"/>
                <a:gd name="connsiteY111" fmla="*/ 1282169 h 2803644"/>
                <a:gd name="connsiteX112" fmla="*/ 367901 w 950722"/>
                <a:gd name="connsiteY112" fmla="*/ 1288198 h 2803644"/>
                <a:gd name="connsiteX113" fmla="*/ 361872 w 950722"/>
                <a:gd name="connsiteY113" fmla="*/ 1298247 h 2803644"/>
                <a:gd name="connsiteX114" fmla="*/ 355843 w 950722"/>
                <a:gd name="connsiteY114" fmla="*/ 1310305 h 2803644"/>
                <a:gd name="connsiteX115" fmla="*/ 351824 w 950722"/>
                <a:gd name="connsiteY115" fmla="*/ 1322363 h 2803644"/>
                <a:gd name="connsiteX116" fmla="*/ 349814 w 950722"/>
                <a:gd name="connsiteY116" fmla="*/ 1328392 h 2803644"/>
                <a:gd name="connsiteX117" fmla="*/ 343785 w 950722"/>
                <a:gd name="connsiteY117" fmla="*/ 1346479 h 2803644"/>
                <a:gd name="connsiteX118" fmla="*/ 341775 w 950722"/>
                <a:gd name="connsiteY118" fmla="*/ 1352508 h 2803644"/>
                <a:gd name="connsiteX119" fmla="*/ 337756 w 950722"/>
                <a:gd name="connsiteY119" fmla="*/ 1358537 h 2803644"/>
                <a:gd name="connsiteX120" fmla="*/ 335746 w 950722"/>
                <a:gd name="connsiteY120" fmla="*/ 1364566 h 2803644"/>
                <a:gd name="connsiteX121" fmla="*/ 327708 w 950722"/>
                <a:gd name="connsiteY121" fmla="*/ 1376624 h 2803644"/>
                <a:gd name="connsiteX122" fmla="*/ 323688 w 950722"/>
                <a:gd name="connsiteY122" fmla="*/ 1388682 h 2803644"/>
                <a:gd name="connsiteX123" fmla="*/ 321678 w 950722"/>
                <a:gd name="connsiteY123" fmla="*/ 1394711 h 2803644"/>
                <a:gd name="connsiteX124" fmla="*/ 317659 w 950722"/>
                <a:gd name="connsiteY124" fmla="*/ 1400740 h 2803644"/>
                <a:gd name="connsiteX125" fmla="*/ 313640 w 950722"/>
                <a:gd name="connsiteY125" fmla="*/ 1412798 h 2803644"/>
                <a:gd name="connsiteX126" fmla="*/ 311630 w 950722"/>
                <a:gd name="connsiteY126" fmla="*/ 1418827 h 2803644"/>
                <a:gd name="connsiteX127" fmla="*/ 307611 w 950722"/>
                <a:gd name="connsiteY127" fmla="*/ 1424856 h 2803644"/>
                <a:gd name="connsiteX128" fmla="*/ 303591 w 950722"/>
                <a:gd name="connsiteY128" fmla="*/ 1428875 h 2803644"/>
                <a:gd name="connsiteX129" fmla="*/ 289524 w 950722"/>
                <a:gd name="connsiteY129" fmla="*/ 1444952 h 2803644"/>
                <a:gd name="connsiteX130" fmla="*/ 281485 w 950722"/>
                <a:gd name="connsiteY130" fmla="*/ 1457011 h 2803644"/>
                <a:gd name="connsiteX131" fmla="*/ 277466 w 950722"/>
                <a:gd name="connsiteY131" fmla="*/ 1463040 h 2803644"/>
                <a:gd name="connsiteX132" fmla="*/ 273446 w 950722"/>
                <a:gd name="connsiteY132" fmla="*/ 1467059 h 2803644"/>
                <a:gd name="connsiteX133" fmla="*/ 267417 w 950722"/>
                <a:gd name="connsiteY133" fmla="*/ 1477107 h 2803644"/>
                <a:gd name="connsiteX134" fmla="*/ 265408 w 950722"/>
                <a:gd name="connsiteY134" fmla="*/ 1483136 h 2803644"/>
                <a:gd name="connsiteX135" fmla="*/ 261388 w 950722"/>
                <a:gd name="connsiteY135" fmla="*/ 1489165 h 2803644"/>
                <a:gd name="connsiteX136" fmla="*/ 257369 w 950722"/>
                <a:gd name="connsiteY136" fmla="*/ 1503233 h 2803644"/>
                <a:gd name="connsiteX137" fmla="*/ 253350 w 950722"/>
                <a:gd name="connsiteY137" fmla="*/ 1509262 h 2803644"/>
                <a:gd name="connsiteX138" fmla="*/ 251340 w 950722"/>
                <a:gd name="connsiteY138" fmla="*/ 1515291 h 2803644"/>
                <a:gd name="connsiteX139" fmla="*/ 243301 w 950722"/>
                <a:gd name="connsiteY139" fmla="*/ 1527349 h 2803644"/>
                <a:gd name="connsiteX140" fmla="*/ 239282 w 950722"/>
                <a:gd name="connsiteY140" fmla="*/ 1533378 h 2803644"/>
                <a:gd name="connsiteX141" fmla="*/ 235263 w 950722"/>
                <a:gd name="connsiteY141" fmla="*/ 1539407 h 2803644"/>
                <a:gd name="connsiteX142" fmla="*/ 233253 w 950722"/>
                <a:gd name="connsiteY142" fmla="*/ 1545436 h 2803644"/>
                <a:gd name="connsiteX143" fmla="*/ 225214 w 950722"/>
                <a:gd name="connsiteY143" fmla="*/ 1555484 h 2803644"/>
                <a:gd name="connsiteX144" fmla="*/ 219185 w 950722"/>
                <a:gd name="connsiteY144" fmla="*/ 1567542 h 2803644"/>
                <a:gd name="connsiteX145" fmla="*/ 217176 w 950722"/>
                <a:gd name="connsiteY145" fmla="*/ 1573571 h 2803644"/>
                <a:gd name="connsiteX146" fmla="*/ 213156 w 950722"/>
                <a:gd name="connsiteY146" fmla="*/ 1577591 h 2803644"/>
                <a:gd name="connsiteX147" fmla="*/ 203108 w 950722"/>
                <a:gd name="connsiteY147" fmla="*/ 1589649 h 2803644"/>
                <a:gd name="connsiteX148" fmla="*/ 197079 w 950722"/>
                <a:gd name="connsiteY148" fmla="*/ 1601707 h 2803644"/>
                <a:gd name="connsiteX149" fmla="*/ 195069 w 950722"/>
                <a:gd name="connsiteY149" fmla="*/ 1607736 h 2803644"/>
                <a:gd name="connsiteX150" fmla="*/ 191050 w 950722"/>
                <a:gd name="connsiteY150" fmla="*/ 1613765 h 2803644"/>
                <a:gd name="connsiteX151" fmla="*/ 189040 w 950722"/>
                <a:gd name="connsiteY151" fmla="*/ 1619794 h 2803644"/>
                <a:gd name="connsiteX152" fmla="*/ 176982 w 950722"/>
                <a:gd name="connsiteY152" fmla="*/ 1635871 h 2803644"/>
                <a:gd name="connsiteX153" fmla="*/ 168944 w 950722"/>
                <a:gd name="connsiteY153" fmla="*/ 1651949 h 2803644"/>
                <a:gd name="connsiteX154" fmla="*/ 162915 w 950722"/>
                <a:gd name="connsiteY154" fmla="*/ 1670036 h 2803644"/>
                <a:gd name="connsiteX155" fmla="*/ 160905 w 950722"/>
                <a:gd name="connsiteY155" fmla="*/ 1676065 h 2803644"/>
                <a:gd name="connsiteX156" fmla="*/ 156886 w 950722"/>
                <a:gd name="connsiteY156" fmla="*/ 1682094 h 2803644"/>
                <a:gd name="connsiteX157" fmla="*/ 154876 w 950722"/>
                <a:gd name="connsiteY157" fmla="*/ 1688123 h 2803644"/>
                <a:gd name="connsiteX158" fmla="*/ 146837 w 950722"/>
                <a:gd name="connsiteY158" fmla="*/ 1700181 h 2803644"/>
                <a:gd name="connsiteX159" fmla="*/ 140808 w 950722"/>
                <a:gd name="connsiteY159" fmla="*/ 1712239 h 2803644"/>
                <a:gd name="connsiteX160" fmla="*/ 138798 w 950722"/>
                <a:gd name="connsiteY160" fmla="*/ 1718268 h 2803644"/>
                <a:gd name="connsiteX161" fmla="*/ 134779 w 950722"/>
                <a:gd name="connsiteY161" fmla="*/ 1724297 h 2803644"/>
                <a:gd name="connsiteX162" fmla="*/ 130760 w 950722"/>
                <a:gd name="connsiteY162" fmla="*/ 1736355 h 2803644"/>
                <a:gd name="connsiteX163" fmla="*/ 126740 w 950722"/>
                <a:gd name="connsiteY163" fmla="*/ 1740374 h 2803644"/>
                <a:gd name="connsiteX164" fmla="*/ 116692 w 950722"/>
                <a:gd name="connsiteY164" fmla="*/ 1748413 h 2803644"/>
                <a:gd name="connsiteX165" fmla="*/ 110663 w 950722"/>
                <a:gd name="connsiteY165" fmla="*/ 1760471 h 2803644"/>
                <a:gd name="connsiteX166" fmla="*/ 102624 w 950722"/>
                <a:gd name="connsiteY166" fmla="*/ 1770519 h 2803644"/>
                <a:gd name="connsiteX167" fmla="*/ 98605 w 950722"/>
                <a:gd name="connsiteY167" fmla="*/ 1776548 h 2803644"/>
                <a:gd name="connsiteX168" fmla="*/ 88557 w 950722"/>
                <a:gd name="connsiteY168" fmla="*/ 1788606 h 2803644"/>
                <a:gd name="connsiteX169" fmla="*/ 86547 w 950722"/>
                <a:gd name="connsiteY169" fmla="*/ 1794635 h 2803644"/>
                <a:gd name="connsiteX170" fmla="*/ 82528 w 950722"/>
                <a:gd name="connsiteY170" fmla="*/ 1800664 h 2803644"/>
                <a:gd name="connsiteX171" fmla="*/ 74489 w 950722"/>
                <a:gd name="connsiteY171" fmla="*/ 1808703 h 2803644"/>
                <a:gd name="connsiteX172" fmla="*/ 66450 w 950722"/>
                <a:gd name="connsiteY172" fmla="*/ 1818751 h 2803644"/>
                <a:gd name="connsiteX173" fmla="*/ 62431 w 950722"/>
                <a:gd name="connsiteY173" fmla="*/ 1826790 h 2803644"/>
                <a:gd name="connsiteX174" fmla="*/ 54392 w 950722"/>
                <a:gd name="connsiteY174" fmla="*/ 1840858 h 2803644"/>
                <a:gd name="connsiteX175" fmla="*/ 48363 w 950722"/>
                <a:gd name="connsiteY175" fmla="*/ 1854925 h 2803644"/>
                <a:gd name="connsiteX176" fmla="*/ 42334 w 950722"/>
                <a:gd name="connsiteY176" fmla="*/ 1866983 h 2803644"/>
                <a:gd name="connsiteX177" fmla="*/ 36305 w 950722"/>
                <a:gd name="connsiteY177" fmla="*/ 1879041 h 2803644"/>
                <a:gd name="connsiteX178" fmla="*/ 30276 w 950722"/>
                <a:gd name="connsiteY178" fmla="*/ 1883061 h 2803644"/>
                <a:gd name="connsiteX179" fmla="*/ 18218 w 950722"/>
                <a:gd name="connsiteY179" fmla="*/ 1903157 h 2803644"/>
                <a:gd name="connsiteX180" fmla="*/ 16209 w 950722"/>
                <a:gd name="connsiteY180" fmla="*/ 1909186 h 2803644"/>
                <a:gd name="connsiteX181" fmla="*/ 6160 w 950722"/>
                <a:gd name="connsiteY181" fmla="*/ 1917225 h 2803644"/>
                <a:gd name="connsiteX182" fmla="*/ 4151 w 950722"/>
                <a:gd name="connsiteY182" fmla="*/ 1923254 h 2803644"/>
                <a:gd name="connsiteX183" fmla="*/ 131 w 950722"/>
                <a:gd name="connsiteY183" fmla="*/ 1929283 h 2803644"/>
                <a:gd name="connsiteX184" fmla="*/ 27474 w 950722"/>
                <a:gd name="connsiteY184" fmla="*/ 2803644 h 2803644"/>
                <a:gd name="connsiteX185" fmla="*/ 434040 w 950722"/>
                <a:gd name="connsiteY185" fmla="*/ 2768455 h 2803644"/>
                <a:gd name="connsiteX186" fmla="*/ 950705 w 950722"/>
                <a:gd name="connsiteY186" fmla="*/ 0 h 2803644"/>
                <a:gd name="connsiteX0" fmla="*/ 434040 w 942539"/>
                <a:gd name="connsiteY0" fmla="*/ 2887834 h 2923023"/>
                <a:gd name="connsiteX1" fmla="*/ 908502 w 942539"/>
                <a:gd name="connsiteY1" fmla="*/ 197756 h 2923023"/>
                <a:gd name="connsiteX2" fmla="*/ 904483 w 942539"/>
                <a:gd name="connsiteY2" fmla="*/ 203785 h 2923023"/>
                <a:gd name="connsiteX3" fmla="*/ 866299 w 942539"/>
                <a:gd name="connsiteY3" fmla="*/ 296230 h 2923023"/>
                <a:gd name="connsiteX4" fmla="*/ 862280 w 942539"/>
                <a:gd name="connsiteY4" fmla="*/ 308288 h 2923023"/>
                <a:gd name="connsiteX5" fmla="*/ 860270 w 942539"/>
                <a:gd name="connsiteY5" fmla="*/ 314317 h 2923023"/>
                <a:gd name="connsiteX6" fmla="*/ 852231 w 942539"/>
                <a:gd name="connsiteY6" fmla="*/ 332404 h 2923023"/>
                <a:gd name="connsiteX7" fmla="*/ 848212 w 942539"/>
                <a:gd name="connsiteY7" fmla="*/ 344462 h 2923023"/>
                <a:gd name="connsiteX8" fmla="*/ 846202 w 942539"/>
                <a:gd name="connsiteY8" fmla="*/ 350491 h 2923023"/>
                <a:gd name="connsiteX9" fmla="*/ 842183 w 942539"/>
                <a:gd name="connsiteY9" fmla="*/ 356520 h 2923023"/>
                <a:gd name="connsiteX10" fmla="*/ 834144 w 942539"/>
                <a:gd name="connsiteY10" fmla="*/ 372597 h 2923023"/>
                <a:gd name="connsiteX11" fmla="*/ 828115 w 942539"/>
                <a:gd name="connsiteY11" fmla="*/ 382645 h 2923023"/>
                <a:gd name="connsiteX12" fmla="*/ 826106 w 942539"/>
                <a:gd name="connsiteY12" fmla="*/ 388674 h 2923023"/>
                <a:gd name="connsiteX13" fmla="*/ 818067 w 942539"/>
                <a:gd name="connsiteY13" fmla="*/ 398723 h 2923023"/>
                <a:gd name="connsiteX14" fmla="*/ 814048 w 942539"/>
                <a:gd name="connsiteY14" fmla="*/ 410781 h 2923023"/>
                <a:gd name="connsiteX15" fmla="*/ 810028 w 942539"/>
                <a:gd name="connsiteY15" fmla="*/ 422839 h 2923023"/>
                <a:gd name="connsiteX16" fmla="*/ 806009 w 942539"/>
                <a:gd name="connsiteY16" fmla="*/ 434897 h 2923023"/>
                <a:gd name="connsiteX17" fmla="*/ 797970 w 942539"/>
                <a:gd name="connsiteY17" fmla="*/ 446955 h 2923023"/>
                <a:gd name="connsiteX18" fmla="*/ 791941 w 942539"/>
                <a:gd name="connsiteY18" fmla="*/ 459013 h 2923023"/>
                <a:gd name="connsiteX19" fmla="*/ 785912 w 942539"/>
                <a:gd name="connsiteY19" fmla="*/ 471071 h 2923023"/>
                <a:gd name="connsiteX20" fmla="*/ 779883 w 942539"/>
                <a:gd name="connsiteY20" fmla="*/ 489158 h 2923023"/>
                <a:gd name="connsiteX21" fmla="*/ 777874 w 942539"/>
                <a:gd name="connsiteY21" fmla="*/ 495187 h 2923023"/>
                <a:gd name="connsiteX22" fmla="*/ 771845 w 942539"/>
                <a:gd name="connsiteY22" fmla="*/ 517293 h 2923023"/>
                <a:gd name="connsiteX23" fmla="*/ 767825 w 942539"/>
                <a:gd name="connsiteY23" fmla="*/ 529351 h 2923023"/>
                <a:gd name="connsiteX24" fmla="*/ 765816 w 942539"/>
                <a:gd name="connsiteY24" fmla="*/ 535380 h 2923023"/>
                <a:gd name="connsiteX25" fmla="*/ 761796 w 942539"/>
                <a:gd name="connsiteY25" fmla="*/ 539400 h 2923023"/>
                <a:gd name="connsiteX26" fmla="*/ 755767 w 942539"/>
                <a:gd name="connsiteY26" fmla="*/ 557487 h 2923023"/>
                <a:gd name="connsiteX27" fmla="*/ 753758 w 942539"/>
                <a:gd name="connsiteY27" fmla="*/ 563516 h 2923023"/>
                <a:gd name="connsiteX28" fmla="*/ 749738 w 942539"/>
                <a:gd name="connsiteY28" fmla="*/ 569545 h 2923023"/>
                <a:gd name="connsiteX29" fmla="*/ 745719 w 942539"/>
                <a:gd name="connsiteY29" fmla="*/ 581603 h 2923023"/>
                <a:gd name="connsiteX30" fmla="*/ 741700 w 942539"/>
                <a:gd name="connsiteY30" fmla="*/ 595670 h 2923023"/>
                <a:gd name="connsiteX31" fmla="*/ 737680 w 942539"/>
                <a:gd name="connsiteY31" fmla="*/ 601699 h 2923023"/>
                <a:gd name="connsiteX32" fmla="*/ 735671 w 942539"/>
                <a:gd name="connsiteY32" fmla="*/ 607728 h 2923023"/>
                <a:gd name="connsiteX33" fmla="*/ 731651 w 942539"/>
                <a:gd name="connsiteY33" fmla="*/ 611748 h 2923023"/>
                <a:gd name="connsiteX34" fmla="*/ 727632 w 942539"/>
                <a:gd name="connsiteY34" fmla="*/ 623806 h 2923023"/>
                <a:gd name="connsiteX35" fmla="*/ 719593 w 942539"/>
                <a:gd name="connsiteY35" fmla="*/ 635864 h 2923023"/>
                <a:gd name="connsiteX36" fmla="*/ 713564 w 942539"/>
                <a:gd name="connsiteY36" fmla="*/ 645912 h 2923023"/>
                <a:gd name="connsiteX37" fmla="*/ 711555 w 942539"/>
                <a:gd name="connsiteY37" fmla="*/ 651941 h 2923023"/>
                <a:gd name="connsiteX38" fmla="*/ 703516 w 942539"/>
                <a:gd name="connsiteY38" fmla="*/ 663999 h 2923023"/>
                <a:gd name="connsiteX39" fmla="*/ 695477 w 942539"/>
                <a:gd name="connsiteY39" fmla="*/ 692135 h 2923023"/>
                <a:gd name="connsiteX40" fmla="*/ 691458 w 942539"/>
                <a:gd name="connsiteY40" fmla="*/ 698164 h 2923023"/>
                <a:gd name="connsiteX41" fmla="*/ 687438 w 942539"/>
                <a:gd name="connsiteY41" fmla="*/ 710222 h 2923023"/>
                <a:gd name="connsiteX42" fmla="*/ 679400 w 942539"/>
                <a:gd name="connsiteY42" fmla="*/ 722280 h 2923023"/>
                <a:gd name="connsiteX43" fmla="*/ 675380 w 942539"/>
                <a:gd name="connsiteY43" fmla="*/ 728309 h 2923023"/>
                <a:gd name="connsiteX44" fmla="*/ 667342 w 942539"/>
                <a:gd name="connsiteY44" fmla="*/ 746396 h 2923023"/>
                <a:gd name="connsiteX45" fmla="*/ 665332 w 942539"/>
                <a:gd name="connsiteY45" fmla="*/ 754434 h 2923023"/>
                <a:gd name="connsiteX46" fmla="*/ 659303 w 942539"/>
                <a:gd name="connsiteY46" fmla="*/ 772521 h 2923023"/>
                <a:gd name="connsiteX47" fmla="*/ 657293 w 942539"/>
                <a:gd name="connsiteY47" fmla="*/ 778550 h 2923023"/>
                <a:gd name="connsiteX48" fmla="*/ 655284 w 942539"/>
                <a:gd name="connsiteY48" fmla="*/ 784579 h 2923023"/>
                <a:gd name="connsiteX49" fmla="*/ 651264 w 942539"/>
                <a:gd name="connsiteY49" fmla="*/ 790608 h 2923023"/>
                <a:gd name="connsiteX50" fmla="*/ 649255 w 942539"/>
                <a:gd name="connsiteY50" fmla="*/ 796637 h 2923023"/>
                <a:gd name="connsiteX51" fmla="*/ 645235 w 942539"/>
                <a:gd name="connsiteY51" fmla="*/ 800657 h 2923023"/>
                <a:gd name="connsiteX52" fmla="*/ 641216 w 942539"/>
                <a:gd name="connsiteY52" fmla="*/ 806686 h 2923023"/>
                <a:gd name="connsiteX53" fmla="*/ 639206 w 942539"/>
                <a:gd name="connsiteY53" fmla="*/ 812715 h 2923023"/>
                <a:gd name="connsiteX54" fmla="*/ 635187 w 942539"/>
                <a:gd name="connsiteY54" fmla="*/ 818744 h 2923023"/>
                <a:gd name="connsiteX55" fmla="*/ 627148 w 942539"/>
                <a:gd name="connsiteY55" fmla="*/ 836831 h 2923023"/>
                <a:gd name="connsiteX56" fmla="*/ 621119 w 942539"/>
                <a:gd name="connsiteY56" fmla="*/ 856928 h 2923023"/>
                <a:gd name="connsiteX57" fmla="*/ 619110 w 942539"/>
                <a:gd name="connsiteY57" fmla="*/ 862957 h 2923023"/>
                <a:gd name="connsiteX58" fmla="*/ 615090 w 942539"/>
                <a:gd name="connsiteY58" fmla="*/ 868986 h 2923023"/>
                <a:gd name="connsiteX59" fmla="*/ 607052 w 942539"/>
                <a:gd name="connsiteY59" fmla="*/ 893102 h 2923023"/>
                <a:gd name="connsiteX60" fmla="*/ 605042 w 942539"/>
                <a:gd name="connsiteY60" fmla="*/ 899131 h 2923023"/>
                <a:gd name="connsiteX61" fmla="*/ 603032 w 942539"/>
                <a:gd name="connsiteY61" fmla="*/ 905160 h 2923023"/>
                <a:gd name="connsiteX62" fmla="*/ 599013 w 942539"/>
                <a:gd name="connsiteY62" fmla="*/ 919227 h 2923023"/>
                <a:gd name="connsiteX63" fmla="*/ 594994 w 942539"/>
                <a:gd name="connsiteY63" fmla="*/ 925256 h 2923023"/>
                <a:gd name="connsiteX64" fmla="*/ 588965 w 942539"/>
                <a:gd name="connsiteY64" fmla="*/ 935305 h 2923023"/>
                <a:gd name="connsiteX65" fmla="*/ 584945 w 942539"/>
                <a:gd name="connsiteY65" fmla="*/ 947363 h 2923023"/>
                <a:gd name="connsiteX66" fmla="*/ 580926 w 942539"/>
                <a:gd name="connsiteY66" fmla="*/ 953392 h 2923023"/>
                <a:gd name="connsiteX67" fmla="*/ 576907 w 942539"/>
                <a:gd name="connsiteY67" fmla="*/ 965450 h 2923023"/>
                <a:gd name="connsiteX68" fmla="*/ 574897 w 942539"/>
                <a:gd name="connsiteY68" fmla="*/ 971479 h 2923023"/>
                <a:gd name="connsiteX69" fmla="*/ 570878 w 942539"/>
                <a:gd name="connsiteY69" fmla="*/ 977508 h 2923023"/>
                <a:gd name="connsiteX70" fmla="*/ 564849 w 942539"/>
                <a:gd name="connsiteY70" fmla="*/ 995595 h 2923023"/>
                <a:gd name="connsiteX71" fmla="*/ 562839 w 942539"/>
                <a:gd name="connsiteY71" fmla="*/ 1001624 h 2923023"/>
                <a:gd name="connsiteX72" fmla="*/ 556810 w 942539"/>
                <a:gd name="connsiteY72" fmla="*/ 1007653 h 2923023"/>
                <a:gd name="connsiteX73" fmla="*/ 548771 w 942539"/>
                <a:gd name="connsiteY73" fmla="*/ 1025740 h 2923023"/>
                <a:gd name="connsiteX74" fmla="*/ 544752 w 942539"/>
                <a:gd name="connsiteY74" fmla="*/ 1037798 h 2923023"/>
                <a:gd name="connsiteX75" fmla="*/ 540733 w 942539"/>
                <a:gd name="connsiteY75" fmla="*/ 1043827 h 2923023"/>
                <a:gd name="connsiteX76" fmla="*/ 536713 w 942539"/>
                <a:gd name="connsiteY76" fmla="*/ 1055885 h 2923023"/>
                <a:gd name="connsiteX77" fmla="*/ 530684 w 942539"/>
                <a:gd name="connsiteY77" fmla="*/ 1067943 h 2923023"/>
                <a:gd name="connsiteX78" fmla="*/ 526665 w 942539"/>
                <a:gd name="connsiteY78" fmla="*/ 1073972 h 2923023"/>
                <a:gd name="connsiteX79" fmla="*/ 522646 w 942539"/>
                <a:gd name="connsiteY79" fmla="*/ 1086030 h 2923023"/>
                <a:gd name="connsiteX80" fmla="*/ 514607 w 942539"/>
                <a:gd name="connsiteY80" fmla="*/ 1110146 h 2923023"/>
                <a:gd name="connsiteX81" fmla="*/ 512597 w 942539"/>
                <a:gd name="connsiteY81" fmla="*/ 1116175 h 2923023"/>
                <a:gd name="connsiteX82" fmla="*/ 510588 w 942539"/>
                <a:gd name="connsiteY82" fmla="*/ 1122204 h 2923023"/>
                <a:gd name="connsiteX83" fmla="*/ 506568 w 942539"/>
                <a:gd name="connsiteY83" fmla="*/ 1126223 h 2923023"/>
                <a:gd name="connsiteX84" fmla="*/ 500539 w 942539"/>
                <a:gd name="connsiteY84" fmla="*/ 1138281 h 2923023"/>
                <a:gd name="connsiteX85" fmla="*/ 498529 w 942539"/>
                <a:gd name="connsiteY85" fmla="*/ 1144310 h 2923023"/>
                <a:gd name="connsiteX86" fmla="*/ 494510 w 942539"/>
                <a:gd name="connsiteY86" fmla="*/ 1150339 h 2923023"/>
                <a:gd name="connsiteX87" fmla="*/ 488481 w 942539"/>
                <a:gd name="connsiteY87" fmla="*/ 1160388 h 2923023"/>
                <a:gd name="connsiteX88" fmla="*/ 480442 w 942539"/>
                <a:gd name="connsiteY88" fmla="*/ 1178475 h 2923023"/>
                <a:gd name="connsiteX89" fmla="*/ 476423 w 942539"/>
                <a:gd name="connsiteY89" fmla="*/ 1192542 h 2923023"/>
                <a:gd name="connsiteX90" fmla="*/ 468384 w 942539"/>
                <a:gd name="connsiteY90" fmla="*/ 1200581 h 2923023"/>
                <a:gd name="connsiteX91" fmla="*/ 464365 w 942539"/>
                <a:gd name="connsiteY91" fmla="*/ 1206610 h 2923023"/>
                <a:gd name="connsiteX92" fmla="*/ 462355 w 942539"/>
                <a:gd name="connsiteY92" fmla="*/ 1212639 h 2923023"/>
                <a:gd name="connsiteX93" fmla="*/ 458336 w 942539"/>
                <a:gd name="connsiteY93" fmla="*/ 1216659 h 2923023"/>
                <a:gd name="connsiteX94" fmla="*/ 456326 w 942539"/>
                <a:gd name="connsiteY94" fmla="*/ 1222688 h 2923023"/>
                <a:gd name="connsiteX95" fmla="*/ 448288 w 942539"/>
                <a:gd name="connsiteY95" fmla="*/ 1234746 h 2923023"/>
                <a:gd name="connsiteX96" fmla="*/ 446278 w 942539"/>
                <a:gd name="connsiteY96" fmla="*/ 1240775 h 2923023"/>
                <a:gd name="connsiteX97" fmla="*/ 438239 w 942539"/>
                <a:gd name="connsiteY97" fmla="*/ 1252833 h 2923023"/>
                <a:gd name="connsiteX98" fmla="*/ 430201 w 942539"/>
                <a:gd name="connsiteY98" fmla="*/ 1276949 h 2923023"/>
                <a:gd name="connsiteX99" fmla="*/ 428191 w 942539"/>
                <a:gd name="connsiteY99" fmla="*/ 1282978 h 2923023"/>
                <a:gd name="connsiteX100" fmla="*/ 426181 w 942539"/>
                <a:gd name="connsiteY100" fmla="*/ 1289007 h 2923023"/>
                <a:gd name="connsiteX101" fmla="*/ 418143 w 942539"/>
                <a:gd name="connsiteY101" fmla="*/ 1301065 h 2923023"/>
                <a:gd name="connsiteX102" fmla="*/ 414123 w 942539"/>
                <a:gd name="connsiteY102" fmla="*/ 1313123 h 2923023"/>
                <a:gd name="connsiteX103" fmla="*/ 410104 w 942539"/>
                <a:gd name="connsiteY103" fmla="*/ 1319152 h 2923023"/>
                <a:gd name="connsiteX104" fmla="*/ 408094 w 942539"/>
                <a:gd name="connsiteY104" fmla="*/ 1325181 h 2923023"/>
                <a:gd name="connsiteX105" fmla="*/ 404075 w 942539"/>
                <a:gd name="connsiteY105" fmla="*/ 1331210 h 2923023"/>
                <a:gd name="connsiteX106" fmla="*/ 396036 w 942539"/>
                <a:gd name="connsiteY106" fmla="*/ 1349297 h 2923023"/>
                <a:gd name="connsiteX107" fmla="*/ 392017 w 942539"/>
                <a:gd name="connsiteY107" fmla="*/ 1361355 h 2923023"/>
                <a:gd name="connsiteX108" fmla="*/ 390007 w 942539"/>
                <a:gd name="connsiteY108" fmla="*/ 1367384 h 2923023"/>
                <a:gd name="connsiteX109" fmla="*/ 377949 w 942539"/>
                <a:gd name="connsiteY109" fmla="*/ 1383461 h 2923023"/>
                <a:gd name="connsiteX110" fmla="*/ 373930 w 942539"/>
                <a:gd name="connsiteY110" fmla="*/ 1395519 h 2923023"/>
                <a:gd name="connsiteX111" fmla="*/ 371920 w 942539"/>
                <a:gd name="connsiteY111" fmla="*/ 1401548 h 2923023"/>
                <a:gd name="connsiteX112" fmla="*/ 367901 w 942539"/>
                <a:gd name="connsiteY112" fmla="*/ 1407577 h 2923023"/>
                <a:gd name="connsiteX113" fmla="*/ 361872 w 942539"/>
                <a:gd name="connsiteY113" fmla="*/ 1417626 h 2923023"/>
                <a:gd name="connsiteX114" fmla="*/ 355843 w 942539"/>
                <a:gd name="connsiteY114" fmla="*/ 1429684 h 2923023"/>
                <a:gd name="connsiteX115" fmla="*/ 351824 w 942539"/>
                <a:gd name="connsiteY115" fmla="*/ 1441742 h 2923023"/>
                <a:gd name="connsiteX116" fmla="*/ 349814 w 942539"/>
                <a:gd name="connsiteY116" fmla="*/ 1447771 h 2923023"/>
                <a:gd name="connsiteX117" fmla="*/ 343785 w 942539"/>
                <a:gd name="connsiteY117" fmla="*/ 1465858 h 2923023"/>
                <a:gd name="connsiteX118" fmla="*/ 341775 w 942539"/>
                <a:gd name="connsiteY118" fmla="*/ 1471887 h 2923023"/>
                <a:gd name="connsiteX119" fmla="*/ 337756 w 942539"/>
                <a:gd name="connsiteY119" fmla="*/ 1477916 h 2923023"/>
                <a:gd name="connsiteX120" fmla="*/ 335746 w 942539"/>
                <a:gd name="connsiteY120" fmla="*/ 1483945 h 2923023"/>
                <a:gd name="connsiteX121" fmla="*/ 327708 w 942539"/>
                <a:gd name="connsiteY121" fmla="*/ 1496003 h 2923023"/>
                <a:gd name="connsiteX122" fmla="*/ 323688 w 942539"/>
                <a:gd name="connsiteY122" fmla="*/ 1508061 h 2923023"/>
                <a:gd name="connsiteX123" fmla="*/ 321678 w 942539"/>
                <a:gd name="connsiteY123" fmla="*/ 1514090 h 2923023"/>
                <a:gd name="connsiteX124" fmla="*/ 317659 w 942539"/>
                <a:gd name="connsiteY124" fmla="*/ 1520119 h 2923023"/>
                <a:gd name="connsiteX125" fmla="*/ 313640 w 942539"/>
                <a:gd name="connsiteY125" fmla="*/ 1532177 h 2923023"/>
                <a:gd name="connsiteX126" fmla="*/ 311630 w 942539"/>
                <a:gd name="connsiteY126" fmla="*/ 1538206 h 2923023"/>
                <a:gd name="connsiteX127" fmla="*/ 307611 w 942539"/>
                <a:gd name="connsiteY127" fmla="*/ 1544235 h 2923023"/>
                <a:gd name="connsiteX128" fmla="*/ 303591 w 942539"/>
                <a:gd name="connsiteY128" fmla="*/ 1548254 h 2923023"/>
                <a:gd name="connsiteX129" fmla="*/ 289524 w 942539"/>
                <a:gd name="connsiteY129" fmla="*/ 1564331 h 2923023"/>
                <a:gd name="connsiteX130" fmla="*/ 281485 w 942539"/>
                <a:gd name="connsiteY130" fmla="*/ 1576390 h 2923023"/>
                <a:gd name="connsiteX131" fmla="*/ 277466 w 942539"/>
                <a:gd name="connsiteY131" fmla="*/ 1582419 h 2923023"/>
                <a:gd name="connsiteX132" fmla="*/ 273446 w 942539"/>
                <a:gd name="connsiteY132" fmla="*/ 1586438 h 2923023"/>
                <a:gd name="connsiteX133" fmla="*/ 267417 w 942539"/>
                <a:gd name="connsiteY133" fmla="*/ 1596486 h 2923023"/>
                <a:gd name="connsiteX134" fmla="*/ 265408 w 942539"/>
                <a:gd name="connsiteY134" fmla="*/ 1602515 h 2923023"/>
                <a:gd name="connsiteX135" fmla="*/ 261388 w 942539"/>
                <a:gd name="connsiteY135" fmla="*/ 1608544 h 2923023"/>
                <a:gd name="connsiteX136" fmla="*/ 257369 w 942539"/>
                <a:gd name="connsiteY136" fmla="*/ 1622612 h 2923023"/>
                <a:gd name="connsiteX137" fmla="*/ 253350 w 942539"/>
                <a:gd name="connsiteY137" fmla="*/ 1628641 h 2923023"/>
                <a:gd name="connsiteX138" fmla="*/ 251340 w 942539"/>
                <a:gd name="connsiteY138" fmla="*/ 1634670 h 2923023"/>
                <a:gd name="connsiteX139" fmla="*/ 243301 w 942539"/>
                <a:gd name="connsiteY139" fmla="*/ 1646728 h 2923023"/>
                <a:gd name="connsiteX140" fmla="*/ 239282 w 942539"/>
                <a:gd name="connsiteY140" fmla="*/ 1652757 h 2923023"/>
                <a:gd name="connsiteX141" fmla="*/ 235263 w 942539"/>
                <a:gd name="connsiteY141" fmla="*/ 1658786 h 2923023"/>
                <a:gd name="connsiteX142" fmla="*/ 233253 w 942539"/>
                <a:gd name="connsiteY142" fmla="*/ 1664815 h 2923023"/>
                <a:gd name="connsiteX143" fmla="*/ 225214 w 942539"/>
                <a:gd name="connsiteY143" fmla="*/ 1674863 h 2923023"/>
                <a:gd name="connsiteX144" fmla="*/ 219185 w 942539"/>
                <a:gd name="connsiteY144" fmla="*/ 1686921 h 2923023"/>
                <a:gd name="connsiteX145" fmla="*/ 217176 w 942539"/>
                <a:gd name="connsiteY145" fmla="*/ 1692950 h 2923023"/>
                <a:gd name="connsiteX146" fmla="*/ 213156 w 942539"/>
                <a:gd name="connsiteY146" fmla="*/ 1696970 h 2923023"/>
                <a:gd name="connsiteX147" fmla="*/ 203108 w 942539"/>
                <a:gd name="connsiteY147" fmla="*/ 1709028 h 2923023"/>
                <a:gd name="connsiteX148" fmla="*/ 197079 w 942539"/>
                <a:gd name="connsiteY148" fmla="*/ 1721086 h 2923023"/>
                <a:gd name="connsiteX149" fmla="*/ 195069 w 942539"/>
                <a:gd name="connsiteY149" fmla="*/ 1727115 h 2923023"/>
                <a:gd name="connsiteX150" fmla="*/ 191050 w 942539"/>
                <a:gd name="connsiteY150" fmla="*/ 1733144 h 2923023"/>
                <a:gd name="connsiteX151" fmla="*/ 189040 w 942539"/>
                <a:gd name="connsiteY151" fmla="*/ 1739173 h 2923023"/>
                <a:gd name="connsiteX152" fmla="*/ 176982 w 942539"/>
                <a:gd name="connsiteY152" fmla="*/ 1755250 h 2923023"/>
                <a:gd name="connsiteX153" fmla="*/ 168944 w 942539"/>
                <a:gd name="connsiteY153" fmla="*/ 1771328 h 2923023"/>
                <a:gd name="connsiteX154" fmla="*/ 162915 w 942539"/>
                <a:gd name="connsiteY154" fmla="*/ 1789415 h 2923023"/>
                <a:gd name="connsiteX155" fmla="*/ 160905 w 942539"/>
                <a:gd name="connsiteY155" fmla="*/ 1795444 h 2923023"/>
                <a:gd name="connsiteX156" fmla="*/ 156886 w 942539"/>
                <a:gd name="connsiteY156" fmla="*/ 1801473 h 2923023"/>
                <a:gd name="connsiteX157" fmla="*/ 154876 w 942539"/>
                <a:gd name="connsiteY157" fmla="*/ 1807502 h 2923023"/>
                <a:gd name="connsiteX158" fmla="*/ 146837 w 942539"/>
                <a:gd name="connsiteY158" fmla="*/ 1819560 h 2923023"/>
                <a:gd name="connsiteX159" fmla="*/ 140808 w 942539"/>
                <a:gd name="connsiteY159" fmla="*/ 1831618 h 2923023"/>
                <a:gd name="connsiteX160" fmla="*/ 138798 w 942539"/>
                <a:gd name="connsiteY160" fmla="*/ 1837647 h 2923023"/>
                <a:gd name="connsiteX161" fmla="*/ 134779 w 942539"/>
                <a:gd name="connsiteY161" fmla="*/ 1843676 h 2923023"/>
                <a:gd name="connsiteX162" fmla="*/ 130760 w 942539"/>
                <a:gd name="connsiteY162" fmla="*/ 1855734 h 2923023"/>
                <a:gd name="connsiteX163" fmla="*/ 126740 w 942539"/>
                <a:gd name="connsiteY163" fmla="*/ 1859753 h 2923023"/>
                <a:gd name="connsiteX164" fmla="*/ 116692 w 942539"/>
                <a:gd name="connsiteY164" fmla="*/ 1867792 h 2923023"/>
                <a:gd name="connsiteX165" fmla="*/ 110663 w 942539"/>
                <a:gd name="connsiteY165" fmla="*/ 1879850 h 2923023"/>
                <a:gd name="connsiteX166" fmla="*/ 102624 w 942539"/>
                <a:gd name="connsiteY166" fmla="*/ 1889898 h 2923023"/>
                <a:gd name="connsiteX167" fmla="*/ 98605 w 942539"/>
                <a:gd name="connsiteY167" fmla="*/ 1895927 h 2923023"/>
                <a:gd name="connsiteX168" fmla="*/ 88557 w 942539"/>
                <a:gd name="connsiteY168" fmla="*/ 1907985 h 2923023"/>
                <a:gd name="connsiteX169" fmla="*/ 86547 w 942539"/>
                <a:gd name="connsiteY169" fmla="*/ 1914014 h 2923023"/>
                <a:gd name="connsiteX170" fmla="*/ 82528 w 942539"/>
                <a:gd name="connsiteY170" fmla="*/ 1920043 h 2923023"/>
                <a:gd name="connsiteX171" fmla="*/ 74489 w 942539"/>
                <a:gd name="connsiteY171" fmla="*/ 1928082 h 2923023"/>
                <a:gd name="connsiteX172" fmla="*/ 66450 w 942539"/>
                <a:gd name="connsiteY172" fmla="*/ 1938130 h 2923023"/>
                <a:gd name="connsiteX173" fmla="*/ 62431 w 942539"/>
                <a:gd name="connsiteY173" fmla="*/ 1946169 h 2923023"/>
                <a:gd name="connsiteX174" fmla="*/ 54392 w 942539"/>
                <a:gd name="connsiteY174" fmla="*/ 1960237 h 2923023"/>
                <a:gd name="connsiteX175" fmla="*/ 48363 w 942539"/>
                <a:gd name="connsiteY175" fmla="*/ 1974304 h 2923023"/>
                <a:gd name="connsiteX176" fmla="*/ 42334 w 942539"/>
                <a:gd name="connsiteY176" fmla="*/ 1986362 h 2923023"/>
                <a:gd name="connsiteX177" fmla="*/ 36305 w 942539"/>
                <a:gd name="connsiteY177" fmla="*/ 1998420 h 2923023"/>
                <a:gd name="connsiteX178" fmla="*/ 30276 w 942539"/>
                <a:gd name="connsiteY178" fmla="*/ 2002440 h 2923023"/>
                <a:gd name="connsiteX179" fmla="*/ 18218 w 942539"/>
                <a:gd name="connsiteY179" fmla="*/ 2022536 h 2923023"/>
                <a:gd name="connsiteX180" fmla="*/ 16209 w 942539"/>
                <a:gd name="connsiteY180" fmla="*/ 2028565 h 2923023"/>
                <a:gd name="connsiteX181" fmla="*/ 6160 w 942539"/>
                <a:gd name="connsiteY181" fmla="*/ 2036604 h 2923023"/>
                <a:gd name="connsiteX182" fmla="*/ 4151 w 942539"/>
                <a:gd name="connsiteY182" fmla="*/ 2042633 h 2923023"/>
                <a:gd name="connsiteX183" fmla="*/ 131 w 942539"/>
                <a:gd name="connsiteY183" fmla="*/ 2048662 h 2923023"/>
                <a:gd name="connsiteX184" fmla="*/ 27474 w 942539"/>
                <a:gd name="connsiteY184" fmla="*/ 2923023 h 2923023"/>
                <a:gd name="connsiteX185" fmla="*/ 434040 w 942539"/>
                <a:gd name="connsiteY185" fmla="*/ 2887834 h 2923023"/>
                <a:gd name="connsiteX0" fmla="*/ 434040 w 933383"/>
                <a:gd name="connsiteY0" fmla="*/ 2862810 h 2897999"/>
                <a:gd name="connsiteX1" fmla="*/ 908502 w 933383"/>
                <a:gd name="connsiteY1" fmla="*/ 172732 h 2897999"/>
                <a:gd name="connsiteX2" fmla="*/ 866299 w 933383"/>
                <a:gd name="connsiteY2" fmla="*/ 271206 h 2897999"/>
                <a:gd name="connsiteX3" fmla="*/ 862280 w 933383"/>
                <a:gd name="connsiteY3" fmla="*/ 283264 h 2897999"/>
                <a:gd name="connsiteX4" fmla="*/ 860270 w 933383"/>
                <a:gd name="connsiteY4" fmla="*/ 289293 h 2897999"/>
                <a:gd name="connsiteX5" fmla="*/ 852231 w 933383"/>
                <a:gd name="connsiteY5" fmla="*/ 307380 h 2897999"/>
                <a:gd name="connsiteX6" fmla="*/ 848212 w 933383"/>
                <a:gd name="connsiteY6" fmla="*/ 319438 h 2897999"/>
                <a:gd name="connsiteX7" fmla="*/ 846202 w 933383"/>
                <a:gd name="connsiteY7" fmla="*/ 325467 h 2897999"/>
                <a:gd name="connsiteX8" fmla="*/ 842183 w 933383"/>
                <a:gd name="connsiteY8" fmla="*/ 331496 h 2897999"/>
                <a:gd name="connsiteX9" fmla="*/ 834144 w 933383"/>
                <a:gd name="connsiteY9" fmla="*/ 347573 h 2897999"/>
                <a:gd name="connsiteX10" fmla="*/ 828115 w 933383"/>
                <a:gd name="connsiteY10" fmla="*/ 357621 h 2897999"/>
                <a:gd name="connsiteX11" fmla="*/ 826106 w 933383"/>
                <a:gd name="connsiteY11" fmla="*/ 363650 h 2897999"/>
                <a:gd name="connsiteX12" fmla="*/ 818067 w 933383"/>
                <a:gd name="connsiteY12" fmla="*/ 373699 h 2897999"/>
                <a:gd name="connsiteX13" fmla="*/ 814048 w 933383"/>
                <a:gd name="connsiteY13" fmla="*/ 385757 h 2897999"/>
                <a:gd name="connsiteX14" fmla="*/ 810028 w 933383"/>
                <a:gd name="connsiteY14" fmla="*/ 397815 h 2897999"/>
                <a:gd name="connsiteX15" fmla="*/ 806009 w 933383"/>
                <a:gd name="connsiteY15" fmla="*/ 409873 h 2897999"/>
                <a:gd name="connsiteX16" fmla="*/ 797970 w 933383"/>
                <a:gd name="connsiteY16" fmla="*/ 421931 h 2897999"/>
                <a:gd name="connsiteX17" fmla="*/ 791941 w 933383"/>
                <a:gd name="connsiteY17" fmla="*/ 433989 h 2897999"/>
                <a:gd name="connsiteX18" fmla="*/ 785912 w 933383"/>
                <a:gd name="connsiteY18" fmla="*/ 446047 h 2897999"/>
                <a:gd name="connsiteX19" fmla="*/ 779883 w 933383"/>
                <a:gd name="connsiteY19" fmla="*/ 464134 h 2897999"/>
                <a:gd name="connsiteX20" fmla="*/ 777874 w 933383"/>
                <a:gd name="connsiteY20" fmla="*/ 470163 h 2897999"/>
                <a:gd name="connsiteX21" fmla="*/ 771845 w 933383"/>
                <a:gd name="connsiteY21" fmla="*/ 492269 h 2897999"/>
                <a:gd name="connsiteX22" fmla="*/ 767825 w 933383"/>
                <a:gd name="connsiteY22" fmla="*/ 504327 h 2897999"/>
                <a:gd name="connsiteX23" fmla="*/ 765816 w 933383"/>
                <a:gd name="connsiteY23" fmla="*/ 510356 h 2897999"/>
                <a:gd name="connsiteX24" fmla="*/ 761796 w 933383"/>
                <a:gd name="connsiteY24" fmla="*/ 514376 h 2897999"/>
                <a:gd name="connsiteX25" fmla="*/ 755767 w 933383"/>
                <a:gd name="connsiteY25" fmla="*/ 532463 h 2897999"/>
                <a:gd name="connsiteX26" fmla="*/ 753758 w 933383"/>
                <a:gd name="connsiteY26" fmla="*/ 538492 h 2897999"/>
                <a:gd name="connsiteX27" fmla="*/ 749738 w 933383"/>
                <a:gd name="connsiteY27" fmla="*/ 544521 h 2897999"/>
                <a:gd name="connsiteX28" fmla="*/ 745719 w 933383"/>
                <a:gd name="connsiteY28" fmla="*/ 556579 h 2897999"/>
                <a:gd name="connsiteX29" fmla="*/ 741700 w 933383"/>
                <a:gd name="connsiteY29" fmla="*/ 570646 h 2897999"/>
                <a:gd name="connsiteX30" fmla="*/ 737680 w 933383"/>
                <a:gd name="connsiteY30" fmla="*/ 576675 h 2897999"/>
                <a:gd name="connsiteX31" fmla="*/ 735671 w 933383"/>
                <a:gd name="connsiteY31" fmla="*/ 582704 h 2897999"/>
                <a:gd name="connsiteX32" fmla="*/ 731651 w 933383"/>
                <a:gd name="connsiteY32" fmla="*/ 586724 h 2897999"/>
                <a:gd name="connsiteX33" fmla="*/ 727632 w 933383"/>
                <a:gd name="connsiteY33" fmla="*/ 598782 h 2897999"/>
                <a:gd name="connsiteX34" fmla="*/ 719593 w 933383"/>
                <a:gd name="connsiteY34" fmla="*/ 610840 h 2897999"/>
                <a:gd name="connsiteX35" fmla="*/ 713564 w 933383"/>
                <a:gd name="connsiteY35" fmla="*/ 620888 h 2897999"/>
                <a:gd name="connsiteX36" fmla="*/ 711555 w 933383"/>
                <a:gd name="connsiteY36" fmla="*/ 626917 h 2897999"/>
                <a:gd name="connsiteX37" fmla="*/ 703516 w 933383"/>
                <a:gd name="connsiteY37" fmla="*/ 638975 h 2897999"/>
                <a:gd name="connsiteX38" fmla="*/ 695477 w 933383"/>
                <a:gd name="connsiteY38" fmla="*/ 667111 h 2897999"/>
                <a:gd name="connsiteX39" fmla="*/ 691458 w 933383"/>
                <a:gd name="connsiteY39" fmla="*/ 673140 h 2897999"/>
                <a:gd name="connsiteX40" fmla="*/ 687438 w 933383"/>
                <a:gd name="connsiteY40" fmla="*/ 685198 h 2897999"/>
                <a:gd name="connsiteX41" fmla="*/ 679400 w 933383"/>
                <a:gd name="connsiteY41" fmla="*/ 697256 h 2897999"/>
                <a:gd name="connsiteX42" fmla="*/ 675380 w 933383"/>
                <a:gd name="connsiteY42" fmla="*/ 703285 h 2897999"/>
                <a:gd name="connsiteX43" fmla="*/ 667342 w 933383"/>
                <a:gd name="connsiteY43" fmla="*/ 721372 h 2897999"/>
                <a:gd name="connsiteX44" fmla="*/ 665332 w 933383"/>
                <a:gd name="connsiteY44" fmla="*/ 729410 h 2897999"/>
                <a:gd name="connsiteX45" fmla="*/ 659303 w 933383"/>
                <a:gd name="connsiteY45" fmla="*/ 747497 h 2897999"/>
                <a:gd name="connsiteX46" fmla="*/ 657293 w 933383"/>
                <a:gd name="connsiteY46" fmla="*/ 753526 h 2897999"/>
                <a:gd name="connsiteX47" fmla="*/ 655284 w 933383"/>
                <a:gd name="connsiteY47" fmla="*/ 759555 h 2897999"/>
                <a:gd name="connsiteX48" fmla="*/ 651264 w 933383"/>
                <a:gd name="connsiteY48" fmla="*/ 765584 h 2897999"/>
                <a:gd name="connsiteX49" fmla="*/ 649255 w 933383"/>
                <a:gd name="connsiteY49" fmla="*/ 771613 h 2897999"/>
                <a:gd name="connsiteX50" fmla="*/ 645235 w 933383"/>
                <a:gd name="connsiteY50" fmla="*/ 775633 h 2897999"/>
                <a:gd name="connsiteX51" fmla="*/ 641216 w 933383"/>
                <a:gd name="connsiteY51" fmla="*/ 781662 h 2897999"/>
                <a:gd name="connsiteX52" fmla="*/ 639206 w 933383"/>
                <a:gd name="connsiteY52" fmla="*/ 787691 h 2897999"/>
                <a:gd name="connsiteX53" fmla="*/ 635187 w 933383"/>
                <a:gd name="connsiteY53" fmla="*/ 793720 h 2897999"/>
                <a:gd name="connsiteX54" fmla="*/ 627148 w 933383"/>
                <a:gd name="connsiteY54" fmla="*/ 811807 h 2897999"/>
                <a:gd name="connsiteX55" fmla="*/ 621119 w 933383"/>
                <a:gd name="connsiteY55" fmla="*/ 831904 h 2897999"/>
                <a:gd name="connsiteX56" fmla="*/ 619110 w 933383"/>
                <a:gd name="connsiteY56" fmla="*/ 837933 h 2897999"/>
                <a:gd name="connsiteX57" fmla="*/ 615090 w 933383"/>
                <a:gd name="connsiteY57" fmla="*/ 843962 h 2897999"/>
                <a:gd name="connsiteX58" fmla="*/ 607052 w 933383"/>
                <a:gd name="connsiteY58" fmla="*/ 868078 h 2897999"/>
                <a:gd name="connsiteX59" fmla="*/ 605042 w 933383"/>
                <a:gd name="connsiteY59" fmla="*/ 874107 h 2897999"/>
                <a:gd name="connsiteX60" fmla="*/ 603032 w 933383"/>
                <a:gd name="connsiteY60" fmla="*/ 880136 h 2897999"/>
                <a:gd name="connsiteX61" fmla="*/ 599013 w 933383"/>
                <a:gd name="connsiteY61" fmla="*/ 894203 h 2897999"/>
                <a:gd name="connsiteX62" fmla="*/ 594994 w 933383"/>
                <a:gd name="connsiteY62" fmla="*/ 900232 h 2897999"/>
                <a:gd name="connsiteX63" fmla="*/ 588965 w 933383"/>
                <a:gd name="connsiteY63" fmla="*/ 910281 h 2897999"/>
                <a:gd name="connsiteX64" fmla="*/ 584945 w 933383"/>
                <a:gd name="connsiteY64" fmla="*/ 922339 h 2897999"/>
                <a:gd name="connsiteX65" fmla="*/ 580926 w 933383"/>
                <a:gd name="connsiteY65" fmla="*/ 928368 h 2897999"/>
                <a:gd name="connsiteX66" fmla="*/ 576907 w 933383"/>
                <a:gd name="connsiteY66" fmla="*/ 940426 h 2897999"/>
                <a:gd name="connsiteX67" fmla="*/ 574897 w 933383"/>
                <a:gd name="connsiteY67" fmla="*/ 946455 h 2897999"/>
                <a:gd name="connsiteX68" fmla="*/ 570878 w 933383"/>
                <a:gd name="connsiteY68" fmla="*/ 952484 h 2897999"/>
                <a:gd name="connsiteX69" fmla="*/ 564849 w 933383"/>
                <a:gd name="connsiteY69" fmla="*/ 970571 h 2897999"/>
                <a:gd name="connsiteX70" fmla="*/ 562839 w 933383"/>
                <a:gd name="connsiteY70" fmla="*/ 976600 h 2897999"/>
                <a:gd name="connsiteX71" fmla="*/ 556810 w 933383"/>
                <a:gd name="connsiteY71" fmla="*/ 982629 h 2897999"/>
                <a:gd name="connsiteX72" fmla="*/ 548771 w 933383"/>
                <a:gd name="connsiteY72" fmla="*/ 1000716 h 2897999"/>
                <a:gd name="connsiteX73" fmla="*/ 544752 w 933383"/>
                <a:gd name="connsiteY73" fmla="*/ 1012774 h 2897999"/>
                <a:gd name="connsiteX74" fmla="*/ 540733 w 933383"/>
                <a:gd name="connsiteY74" fmla="*/ 1018803 h 2897999"/>
                <a:gd name="connsiteX75" fmla="*/ 536713 w 933383"/>
                <a:gd name="connsiteY75" fmla="*/ 1030861 h 2897999"/>
                <a:gd name="connsiteX76" fmla="*/ 530684 w 933383"/>
                <a:gd name="connsiteY76" fmla="*/ 1042919 h 2897999"/>
                <a:gd name="connsiteX77" fmla="*/ 526665 w 933383"/>
                <a:gd name="connsiteY77" fmla="*/ 1048948 h 2897999"/>
                <a:gd name="connsiteX78" fmla="*/ 522646 w 933383"/>
                <a:gd name="connsiteY78" fmla="*/ 1061006 h 2897999"/>
                <a:gd name="connsiteX79" fmla="*/ 514607 w 933383"/>
                <a:gd name="connsiteY79" fmla="*/ 1085122 h 2897999"/>
                <a:gd name="connsiteX80" fmla="*/ 512597 w 933383"/>
                <a:gd name="connsiteY80" fmla="*/ 1091151 h 2897999"/>
                <a:gd name="connsiteX81" fmla="*/ 510588 w 933383"/>
                <a:gd name="connsiteY81" fmla="*/ 1097180 h 2897999"/>
                <a:gd name="connsiteX82" fmla="*/ 506568 w 933383"/>
                <a:gd name="connsiteY82" fmla="*/ 1101199 h 2897999"/>
                <a:gd name="connsiteX83" fmla="*/ 500539 w 933383"/>
                <a:gd name="connsiteY83" fmla="*/ 1113257 h 2897999"/>
                <a:gd name="connsiteX84" fmla="*/ 498529 w 933383"/>
                <a:gd name="connsiteY84" fmla="*/ 1119286 h 2897999"/>
                <a:gd name="connsiteX85" fmla="*/ 494510 w 933383"/>
                <a:gd name="connsiteY85" fmla="*/ 1125315 h 2897999"/>
                <a:gd name="connsiteX86" fmla="*/ 488481 w 933383"/>
                <a:gd name="connsiteY86" fmla="*/ 1135364 h 2897999"/>
                <a:gd name="connsiteX87" fmla="*/ 480442 w 933383"/>
                <a:gd name="connsiteY87" fmla="*/ 1153451 h 2897999"/>
                <a:gd name="connsiteX88" fmla="*/ 476423 w 933383"/>
                <a:gd name="connsiteY88" fmla="*/ 1167518 h 2897999"/>
                <a:gd name="connsiteX89" fmla="*/ 468384 w 933383"/>
                <a:gd name="connsiteY89" fmla="*/ 1175557 h 2897999"/>
                <a:gd name="connsiteX90" fmla="*/ 464365 w 933383"/>
                <a:gd name="connsiteY90" fmla="*/ 1181586 h 2897999"/>
                <a:gd name="connsiteX91" fmla="*/ 462355 w 933383"/>
                <a:gd name="connsiteY91" fmla="*/ 1187615 h 2897999"/>
                <a:gd name="connsiteX92" fmla="*/ 458336 w 933383"/>
                <a:gd name="connsiteY92" fmla="*/ 1191635 h 2897999"/>
                <a:gd name="connsiteX93" fmla="*/ 456326 w 933383"/>
                <a:gd name="connsiteY93" fmla="*/ 1197664 h 2897999"/>
                <a:gd name="connsiteX94" fmla="*/ 448288 w 933383"/>
                <a:gd name="connsiteY94" fmla="*/ 1209722 h 2897999"/>
                <a:gd name="connsiteX95" fmla="*/ 446278 w 933383"/>
                <a:gd name="connsiteY95" fmla="*/ 1215751 h 2897999"/>
                <a:gd name="connsiteX96" fmla="*/ 438239 w 933383"/>
                <a:gd name="connsiteY96" fmla="*/ 1227809 h 2897999"/>
                <a:gd name="connsiteX97" fmla="*/ 430201 w 933383"/>
                <a:gd name="connsiteY97" fmla="*/ 1251925 h 2897999"/>
                <a:gd name="connsiteX98" fmla="*/ 428191 w 933383"/>
                <a:gd name="connsiteY98" fmla="*/ 1257954 h 2897999"/>
                <a:gd name="connsiteX99" fmla="*/ 426181 w 933383"/>
                <a:gd name="connsiteY99" fmla="*/ 1263983 h 2897999"/>
                <a:gd name="connsiteX100" fmla="*/ 418143 w 933383"/>
                <a:gd name="connsiteY100" fmla="*/ 1276041 h 2897999"/>
                <a:gd name="connsiteX101" fmla="*/ 414123 w 933383"/>
                <a:gd name="connsiteY101" fmla="*/ 1288099 h 2897999"/>
                <a:gd name="connsiteX102" fmla="*/ 410104 w 933383"/>
                <a:gd name="connsiteY102" fmla="*/ 1294128 h 2897999"/>
                <a:gd name="connsiteX103" fmla="*/ 408094 w 933383"/>
                <a:gd name="connsiteY103" fmla="*/ 1300157 h 2897999"/>
                <a:gd name="connsiteX104" fmla="*/ 404075 w 933383"/>
                <a:gd name="connsiteY104" fmla="*/ 1306186 h 2897999"/>
                <a:gd name="connsiteX105" fmla="*/ 396036 w 933383"/>
                <a:gd name="connsiteY105" fmla="*/ 1324273 h 2897999"/>
                <a:gd name="connsiteX106" fmla="*/ 392017 w 933383"/>
                <a:gd name="connsiteY106" fmla="*/ 1336331 h 2897999"/>
                <a:gd name="connsiteX107" fmla="*/ 390007 w 933383"/>
                <a:gd name="connsiteY107" fmla="*/ 1342360 h 2897999"/>
                <a:gd name="connsiteX108" fmla="*/ 377949 w 933383"/>
                <a:gd name="connsiteY108" fmla="*/ 1358437 h 2897999"/>
                <a:gd name="connsiteX109" fmla="*/ 373930 w 933383"/>
                <a:gd name="connsiteY109" fmla="*/ 1370495 h 2897999"/>
                <a:gd name="connsiteX110" fmla="*/ 371920 w 933383"/>
                <a:gd name="connsiteY110" fmla="*/ 1376524 h 2897999"/>
                <a:gd name="connsiteX111" fmla="*/ 367901 w 933383"/>
                <a:gd name="connsiteY111" fmla="*/ 1382553 h 2897999"/>
                <a:gd name="connsiteX112" fmla="*/ 361872 w 933383"/>
                <a:gd name="connsiteY112" fmla="*/ 1392602 h 2897999"/>
                <a:gd name="connsiteX113" fmla="*/ 355843 w 933383"/>
                <a:gd name="connsiteY113" fmla="*/ 1404660 h 2897999"/>
                <a:gd name="connsiteX114" fmla="*/ 351824 w 933383"/>
                <a:gd name="connsiteY114" fmla="*/ 1416718 h 2897999"/>
                <a:gd name="connsiteX115" fmla="*/ 349814 w 933383"/>
                <a:gd name="connsiteY115" fmla="*/ 1422747 h 2897999"/>
                <a:gd name="connsiteX116" fmla="*/ 343785 w 933383"/>
                <a:gd name="connsiteY116" fmla="*/ 1440834 h 2897999"/>
                <a:gd name="connsiteX117" fmla="*/ 341775 w 933383"/>
                <a:gd name="connsiteY117" fmla="*/ 1446863 h 2897999"/>
                <a:gd name="connsiteX118" fmla="*/ 337756 w 933383"/>
                <a:gd name="connsiteY118" fmla="*/ 1452892 h 2897999"/>
                <a:gd name="connsiteX119" fmla="*/ 335746 w 933383"/>
                <a:gd name="connsiteY119" fmla="*/ 1458921 h 2897999"/>
                <a:gd name="connsiteX120" fmla="*/ 327708 w 933383"/>
                <a:gd name="connsiteY120" fmla="*/ 1470979 h 2897999"/>
                <a:gd name="connsiteX121" fmla="*/ 323688 w 933383"/>
                <a:gd name="connsiteY121" fmla="*/ 1483037 h 2897999"/>
                <a:gd name="connsiteX122" fmla="*/ 321678 w 933383"/>
                <a:gd name="connsiteY122" fmla="*/ 1489066 h 2897999"/>
                <a:gd name="connsiteX123" fmla="*/ 317659 w 933383"/>
                <a:gd name="connsiteY123" fmla="*/ 1495095 h 2897999"/>
                <a:gd name="connsiteX124" fmla="*/ 313640 w 933383"/>
                <a:gd name="connsiteY124" fmla="*/ 1507153 h 2897999"/>
                <a:gd name="connsiteX125" fmla="*/ 311630 w 933383"/>
                <a:gd name="connsiteY125" fmla="*/ 1513182 h 2897999"/>
                <a:gd name="connsiteX126" fmla="*/ 307611 w 933383"/>
                <a:gd name="connsiteY126" fmla="*/ 1519211 h 2897999"/>
                <a:gd name="connsiteX127" fmla="*/ 303591 w 933383"/>
                <a:gd name="connsiteY127" fmla="*/ 1523230 h 2897999"/>
                <a:gd name="connsiteX128" fmla="*/ 289524 w 933383"/>
                <a:gd name="connsiteY128" fmla="*/ 1539307 h 2897999"/>
                <a:gd name="connsiteX129" fmla="*/ 281485 w 933383"/>
                <a:gd name="connsiteY129" fmla="*/ 1551366 h 2897999"/>
                <a:gd name="connsiteX130" fmla="*/ 277466 w 933383"/>
                <a:gd name="connsiteY130" fmla="*/ 1557395 h 2897999"/>
                <a:gd name="connsiteX131" fmla="*/ 273446 w 933383"/>
                <a:gd name="connsiteY131" fmla="*/ 1561414 h 2897999"/>
                <a:gd name="connsiteX132" fmla="*/ 267417 w 933383"/>
                <a:gd name="connsiteY132" fmla="*/ 1571462 h 2897999"/>
                <a:gd name="connsiteX133" fmla="*/ 265408 w 933383"/>
                <a:gd name="connsiteY133" fmla="*/ 1577491 h 2897999"/>
                <a:gd name="connsiteX134" fmla="*/ 261388 w 933383"/>
                <a:gd name="connsiteY134" fmla="*/ 1583520 h 2897999"/>
                <a:gd name="connsiteX135" fmla="*/ 257369 w 933383"/>
                <a:gd name="connsiteY135" fmla="*/ 1597588 h 2897999"/>
                <a:gd name="connsiteX136" fmla="*/ 253350 w 933383"/>
                <a:gd name="connsiteY136" fmla="*/ 1603617 h 2897999"/>
                <a:gd name="connsiteX137" fmla="*/ 251340 w 933383"/>
                <a:gd name="connsiteY137" fmla="*/ 1609646 h 2897999"/>
                <a:gd name="connsiteX138" fmla="*/ 243301 w 933383"/>
                <a:gd name="connsiteY138" fmla="*/ 1621704 h 2897999"/>
                <a:gd name="connsiteX139" fmla="*/ 239282 w 933383"/>
                <a:gd name="connsiteY139" fmla="*/ 1627733 h 2897999"/>
                <a:gd name="connsiteX140" fmla="*/ 235263 w 933383"/>
                <a:gd name="connsiteY140" fmla="*/ 1633762 h 2897999"/>
                <a:gd name="connsiteX141" fmla="*/ 233253 w 933383"/>
                <a:gd name="connsiteY141" fmla="*/ 1639791 h 2897999"/>
                <a:gd name="connsiteX142" fmla="*/ 225214 w 933383"/>
                <a:gd name="connsiteY142" fmla="*/ 1649839 h 2897999"/>
                <a:gd name="connsiteX143" fmla="*/ 219185 w 933383"/>
                <a:gd name="connsiteY143" fmla="*/ 1661897 h 2897999"/>
                <a:gd name="connsiteX144" fmla="*/ 217176 w 933383"/>
                <a:gd name="connsiteY144" fmla="*/ 1667926 h 2897999"/>
                <a:gd name="connsiteX145" fmla="*/ 213156 w 933383"/>
                <a:gd name="connsiteY145" fmla="*/ 1671946 h 2897999"/>
                <a:gd name="connsiteX146" fmla="*/ 203108 w 933383"/>
                <a:gd name="connsiteY146" fmla="*/ 1684004 h 2897999"/>
                <a:gd name="connsiteX147" fmla="*/ 197079 w 933383"/>
                <a:gd name="connsiteY147" fmla="*/ 1696062 h 2897999"/>
                <a:gd name="connsiteX148" fmla="*/ 195069 w 933383"/>
                <a:gd name="connsiteY148" fmla="*/ 1702091 h 2897999"/>
                <a:gd name="connsiteX149" fmla="*/ 191050 w 933383"/>
                <a:gd name="connsiteY149" fmla="*/ 1708120 h 2897999"/>
                <a:gd name="connsiteX150" fmla="*/ 189040 w 933383"/>
                <a:gd name="connsiteY150" fmla="*/ 1714149 h 2897999"/>
                <a:gd name="connsiteX151" fmla="*/ 176982 w 933383"/>
                <a:gd name="connsiteY151" fmla="*/ 1730226 h 2897999"/>
                <a:gd name="connsiteX152" fmla="*/ 168944 w 933383"/>
                <a:gd name="connsiteY152" fmla="*/ 1746304 h 2897999"/>
                <a:gd name="connsiteX153" fmla="*/ 162915 w 933383"/>
                <a:gd name="connsiteY153" fmla="*/ 1764391 h 2897999"/>
                <a:gd name="connsiteX154" fmla="*/ 160905 w 933383"/>
                <a:gd name="connsiteY154" fmla="*/ 1770420 h 2897999"/>
                <a:gd name="connsiteX155" fmla="*/ 156886 w 933383"/>
                <a:gd name="connsiteY155" fmla="*/ 1776449 h 2897999"/>
                <a:gd name="connsiteX156" fmla="*/ 154876 w 933383"/>
                <a:gd name="connsiteY156" fmla="*/ 1782478 h 2897999"/>
                <a:gd name="connsiteX157" fmla="*/ 146837 w 933383"/>
                <a:gd name="connsiteY157" fmla="*/ 1794536 h 2897999"/>
                <a:gd name="connsiteX158" fmla="*/ 140808 w 933383"/>
                <a:gd name="connsiteY158" fmla="*/ 1806594 h 2897999"/>
                <a:gd name="connsiteX159" fmla="*/ 138798 w 933383"/>
                <a:gd name="connsiteY159" fmla="*/ 1812623 h 2897999"/>
                <a:gd name="connsiteX160" fmla="*/ 134779 w 933383"/>
                <a:gd name="connsiteY160" fmla="*/ 1818652 h 2897999"/>
                <a:gd name="connsiteX161" fmla="*/ 130760 w 933383"/>
                <a:gd name="connsiteY161" fmla="*/ 1830710 h 2897999"/>
                <a:gd name="connsiteX162" fmla="*/ 126740 w 933383"/>
                <a:gd name="connsiteY162" fmla="*/ 1834729 h 2897999"/>
                <a:gd name="connsiteX163" fmla="*/ 116692 w 933383"/>
                <a:gd name="connsiteY163" fmla="*/ 1842768 h 2897999"/>
                <a:gd name="connsiteX164" fmla="*/ 110663 w 933383"/>
                <a:gd name="connsiteY164" fmla="*/ 1854826 h 2897999"/>
                <a:gd name="connsiteX165" fmla="*/ 102624 w 933383"/>
                <a:gd name="connsiteY165" fmla="*/ 1864874 h 2897999"/>
                <a:gd name="connsiteX166" fmla="*/ 98605 w 933383"/>
                <a:gd name="connsiteY166" fmla="*/ 1870903 h 2897999"/>
                <a:gd name="connsiteX167" fmla="*/ 88557 w 933383"/>
                <a:gd name="connsiteY167" fmla="*/ 1882961 h 2897999"/>
                <a:gd name="connsiteX168" fmla="*/ 86547 w 933383"/>
                <a:gd name="connsiteY168" fmla="*/ 1888990 h 2897999"/>
                <a:gd name="connsiteX169" fmla="*/ 82528 w 933383"/>
                <a:gd name="connsiteY169" fmla="*/ 1895019 h 2897999"/>
                <a:gd name="connsiteX170" fmla="*/ 74489 w 933383"/>
                <a:gd name="connsiteY170" fmla="*/ 1903058 h 2897999"/>
                <a:gd name="connsiteX171" fmla="*/ 66450 w 933383"/>
                <a:gd name="connsiteY171" fmla="*/ 1913106 h 2897999"/>
                <a:gd name="connsiteX172" fmla="*/ 62431 w 933383"/>
                <a:gd name="connsiteY172" fmla="*/ 1921145 h 2897999"/>
                <a:gd name="connsiteX173" fmla="*/ 54392 w 933383"/>
                <a:gd name="connsiteY173" fmla="*/ 1935213 h 2897999"/>
                <a:gd name="connsiteX174" fmla="*/ 48363 w 933383"/>
                <a:gd name="connsiteY174" fmla="*/ 1949280 h 2897999"/>
                <a:gd name="connsiteX175" fmla="*/ 42334 w 933383"/>
                <a:gd name="connsiteY175" fmla="*/ 1961338 h 2897999"/>
                <a:gd name="connsiteX176" fmla="*/ 36305 w 933383"/>
                <a:gd name="connsiteY176" fmla="*/ 1973396 h 2897999"/>
                <a:gd name="connsiteX177" fmla="*/ 30276 w 933383"/>
                <a:gd name="connsiteY177" fmla="*/ 1977416 h 2897999"/>
                <a:gd name="connsiteX178" fmla="*/ 18218 w 933383"/>
                <a:gd name="connsiteY178" fmla="*/ 1997512 h 2897999"/>
                <a:gd name="connsiteX179" fmla="*/ 16209 w 933383"/>
                <a:gd name="connsiteY179" fmla="*/ 2003541 h 2897999"/>
                <a:gd name="connsiteX180" fmla="*/ 6160 w 933383"/>
                <a:gd name="connsiteY180" fmla="*/ 2011580 h 2897999"/>
                <a:gd name="connsiteX181" fmla="*/ 4151 w 933383"/>
                <a:gd name="connsiteY181" fmla="*/ 2017609 h 2897999"/>
                <a:gd name="connsiteX182" fmla="*/ 131 w 933383"/>
                <a:gd name="connsiteY182" fmla="*/ 2023638 h 2897999"/>
                <a:gd name="connsiteX183" fmla="*/ 27474 w 933383"/>
                <a:gd name="connsiteY183" fmla="*/ 2897999 h 2897999"/>
                <a:gd name="connsiteX184" fmla="*/ 434040 w 933383"/>
                <a:gd name="connsiteY184" fmla="*/ 2862810 h 2897999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34144 w 897294"/>
                <a:gd name="connsiteY8" fmla="*/ 265239 h 2815665"/>
                <a:gd name="connsiteX9" fmla="*/ 828115 w 897294"/>
                <a:gd name="connsiteY9" fmla="*/ 275287 h 2815665"/>
                <a:gd name="connsiteX10" fmla="*/ 826106 w 897294"/>
                <a:gd name="connsiteY10" fmla="*/ 281316 h 2815665"/>
                <a:gd name="connsiteX11" fmla="*/ 818067 w 897294"/>
                <a:gd name="connsiteY11" fmla="*/ 291365 h 2815665"/>
                <a:gd name="connsiteX12" fmla="*/ 814048 w 897294"/>
                <a:gd name="connsiteY12" fmla="*/ 303423 h 2815665"/>
                <a:gd name="connsiteX13" fmla="*/ 810028 w 897294"/>
                <a:gd name="connsiteY13" fmla="*/ 315481 h 2815665"/>
                <a:gd name="connsiteX14" fmla="*/ 806009 w 897294"/>
                <a:gd name="connsiteY14" fmla="*/ 327539 h 2815665"/>
                <a:gd name="connsiteX15" fmla="*/ 797970 w 897294"/>
                <a:gd name="connsiteY15" fmla="*/ 339597 h 2815665"/>
                <a:gd name="connsiteX16" fmla="*/ 791941 w 897294"/>
                <a:gd name="connsiteY16" fmla="*/ 351655 h 2815665"/>
                <a:gd name="connsiteX17" fmla="*/ 785912 w 897294"/>
                <a:gd name="connsiteY17" fmla="*/ 363713 h 2815665"/>
                <a:gd name="connsiteX18" fmla="*/ 779883 w 897294"/>
                <a:gd name="connsiteY18" fmla="*/ 381800 h 2815665"/>
                <a:gd name="connsiteX19" fmla="*/ 777874 w 897294"/>
                <a:gd name="connsiteY19" fmla="*/ 387829 h 2815665"/>
                <a:gd name="connsiteX20" fmla="*/ 771845 w 897294"/>
                <a:gd name="connsiteY20" fmla="*/ 409935 h 2815665"/>
                <a:gd name="connsiteX21" fmla="*/ 767825 w 897294"/>
                <a:gd name="connsiteY21" fmla="*/ 421993 h 2815665"/>
                <a:gd name="connsiteX22" fmla="*/ 765816 w 897294"/>
                <a:gd name="connsiteY22" fmla="*/ 428022 h 2815665"/>
                <a:gd name="connsiteX23" fmla="*/ 761796 w 897294"/>
                <a:gd name="connsiteY23" fmla="*/ 432042 h 2815665"/>
                <a:gd name="connsiteX24" fmla="*/ 755767 w 897294"/>
                <a:gd name="connsiteY24" fmla="*/ 450129 h 2815665"/>
                <a:gd name="connsiteX25" fmla="*/ 753758 w 897294"/>
                <a:gd name="connsiteY25" fmla="*/ 456158 h 2815665"/>
                <a:gd name="connsiteX26" fmla="*/ 749738 w 897294"/>
                <a:gd name="connsiteY26" fmla="*/ 462187 h 2815665"/>
                <a:gd name="connsiteX27" fmla="*/ 745719 w 897294"/>
                <a:gd name="connsiteY27" fmla="*/ 474245 h 2815665"/>
                <a:gd name="connsiteX28" fmla="*/ 741700 w 897294"/>
                <a:gd name="connsiteY28" fmla="*/ 488312 h 2815665"/>
                <a:gd name="connsiteX29" fmla="*/ 737680 w 897294"/>
                <a:gd name="connsiteY29" fmla="*/ 494341 h 2815665"/>
                <a:gd name="connsiteX30" fmla="*/ 735671 w 897294"/>
                <a:gd name="connsiteY30" fmla="*/ 500370 h 2815665"/>
                <a:gd name="connsiteX31" fmla="*/ 731651 w 897294"/>
                <a:gd name="connsiteY31" fmla="*/ 504390 h 2815665"/>
                <a:gd name="connsiteX32" fmla="*/ 727632 w 897294"/>
                <a:gd name="connsiteY32" fmla="*/ 516448 h 2815665"/>
                <a:gd name="connsiteX33" fmla="*/ 719593 w 897294"/>
                <a:gd name="connsiteY33" fmla="*/ 528506 h 2815665"/>
                <a:gd name="connsiteX34" fmla="*/ 713564 w 897294"/>
                <a:gd name="connsiteY34" fmla="*/ 538554 h 2815665"/>
                <a:gd name="connsiteX35" fmla="*/ 711555 w 897294"/>
                <a:gd name="connsiteY35" fmla="*/ 544583 h 2815665"/>
                <a:gd name="connsiteX36" fmla="*/ 703516 w 897294"/>
                <a:gd name="connsiteY36" fmla="*/ 556641 h 2815665"/>
                <a:gd name="connsiteX37" fmla="*/ 695477 w 897294"/>
                <a:gd name="connsiteY37" fmla="*/ 584777 h 2815665"/>
                <a:gd name="connsiteX38" fmla="*/ 691458 w 897294"/>
                <a:gd name="connsiteY38" fmla="*/ 590806 h 2815665"/>
                <a:gd name="connsiteX39" fmla="*/ 687438 w 897294"/>
                <a:gd name="connsiteY39" fmla="*/ 602864 h 2815665"/>
                <a:gd name="connsiteX40" fmla="*/ 679400 w 897294"/>
                <a:gd name="connsiteY40" fmla="*/ 614922 h 2815665"/>
                <a:gd name="connsiteX41" fmla="*/ 675380 w 897294"/>
                <a:gd name="connsiteY41" fmla="*/ 620951 h 2815665"/>
                <a:gd name="connsiteX42" fmla="*/ 667342 w 897294"/>
                <a:gd name="connsiteY42" fmla="*/ 639038 h 2815665"/>
                <a:gd name="connsiteX43" fmla="*/ 665332 w 897294"/>
                <a:gd name="connsiteY43" fmla="*/ 647076 h 2815665"/>
                <a:gd name="connsiteX44" fmla="*/ 659303 w 897294"/>
                <a:gd name="connsiteY44" fmla="*/ 665163 h 2815665"/>
                <a:gd name="connsiteX45" fmla="*/ 657293 w 897294"/>
                <a:gd name="connsiteY45" fmla="*/ 671192 h 2815665"/>
                <a:gd name="connsiteX46" fmla="*/ 655284 w 897294"/>
                <a:gd name="connsiteY46" fmla="*/ 677221 h 2815665"/>
                <a:gd name="connsiteX47" fmla="*/ 651264 w 897294"/>
                <a:gd name="connsiteY47" fmla="*/ 683250 h 2815665"/>
                <a:gd name="connsiteX48" fmla="*/ 649255 w 897294"/>
                <a:gd name="connsiteY48" fmla="*/ 689279 h 2815665"/>
                <a:gd name="connsiteX49" fmla="*/ 645235 w 897294"/>
                <a:gd name="connsiteY49" fmla="*/ 693299 h 2815665"/>
                <a:gd name="connsiteX50" fmla="*/ 641216 w 897294"/>
                <a:gd name="connsiteY50" fmla="*/ 699328 h 2815665"/>
                <a:gd name="connsiteX51" fmla="*/ 639206 w 897294"/>
                <a:gd name="connsiteY51" fmla="*/ 705357 h 2815665"/>
                <a:gd name="connsiteX52" fmla="*/ 635187 w 897294"/>
                <a:gd name="connsiteY52" fmla="*/ 711386 h 2815665"/>
                <a:gd name="connsiteX53" fmla="*/ 627148 w 897294"/>
                <a:gd name="connsiteY53" fmla="*/ 729473 h 2815665"/>
                <a:gd name="connsiteX54" fmla="*/ 621119 w 897294"/>
                <a:gd name="connsiteY54" fmla="*/ 749570 h 2815665"/>
                <a:gd name="connsiteX55" fmla="*/ 619110 w 897294"/>
                <a:gd name="connsiteY55" fmla="*/ 755599 h 2815665"/>
                <a:gd name="connsiteX56" fmla="*/ 615090 w 897294"/>
                <a:gd name="connsiteY56" fmla="*/ 761628 h 2815665"/>
                <a:gd name="connsiteX57" fmla="*/ 607052 w 897294"/>
                <a:gd name="connsiteY57" fmla="*/ 785744 h 2815665"/>
                <a:gd name="connsiteX58" fmla="*/ 605042 w 897294"/>
                <a:gd name="connsiteY58" fmla="*/ 791773 h 2815665"/>
                <a:gd name="connsiteX59" fmla="*/ 603032 w 897294"/>
                <a:gd name="connsiteY59" fmla="*/ 797802 h 2815665"/>
                <a:gd name="connsiteX60" fmla="*/ 599013 w 897294"/>
                <a:gd name="connsiteY60" fmla="*/ 811869 h 2815665"/>
                <a:gd name="connsiteX61" fmla="*/ 594994 w 897294"/>
                <a:gd name="connsiteY61" fmla="*/ 817898 h 2815665"/>
                <a:gd name="connsiteX62" fmla="*/ 588965 w 897294"/>
                <a:gd name="connsiteY62" fmla="*/ 827947 h 2815665"/>
                <a:gd name="connsiteX63" fmla="*/ 584945 w 897294"/>
                <a:gd name="connsiteY63" fmla="*/ 840005 h 2815665"/>
                <a:gd name="connsiteX64" fmla="*/ 580926 w 897294"/>
                <a:gd name="connsiteY64" fmla="*/ 846034 h 2815665"/>
                <a:gd name="connsiteX65" fmla="*/ 576907 w 897294"/>
                <a:gd name="connsiteY65" fmla="*/ 858092 h 2815665"/>
                <a:gd name="connsiteX66" fmla="*/ 574897 w 897294"/>
                <a:gd name="connsiteY66" fmla="*/ 864121 h 2815665"/>
                <a:gd name="connsiteX67" fmla="*/ 570878 w 897294"/>
                <a:gd name="connsiteY67" fmla="*/ 870150 h 2815665"/>
                <a:gd name="connsiteX68" fmla="*/ 564849 w 897294"/>
                <a:gd name="connsiteY68" fmla="*/ 888237 h 2815665"/>
                <a:gd name="connsiteX69" fmla="*/ 562839 w 897294"/>
                <a:gd name="connsiteY69" fmla="*/ 894266 h 2815665"/>
                <a:gd name="connsiteX70" fmla="*/ 556810 w 897294"/>
                <a:gd name="connsiteY70" fmla="*/ 900295 h 2815665"/>
                <a:gd name="connsiteX71" fmla="*/ 548771 w 897294"/>
                <a:gd name="connsiteY71" fmla="*/ 918382 h 2815665"/>
                <a:gd name="connsiteX72" fmla="*/ 544752 w 897294"/>
                <a:gd name="connsiteY72" fmla="*/ 930440 h 2815665"/>
                <a:gd name="connsiteX73" fmla="*/ 540733 w 897294"/>
                <a:gd name="connsiteY73" fmla="*/ 936469 h 2815665"/>
                <a:gd name="connsiteX74" fmla="*/ 536713 w 897294"/>
                <a:gd name="connsiteY74" fmla="*/ 948527 h 2815665"/>
                <a:gd name="connsiteX75" fmla="*/ 530684 w 897294"/>
                <a:gd name="connsiteY75" fmla="*/ 960585 h 2815665"/>
                <a:gd name="connsiteX76" fmla="*/ 526665 w 897294"/>
                <a:gd name="connsiteY76" fmla="*/ 966614 h 2815665"/>
                <a:gd name="connsiteX77" fmla="*/ 522646 w 897294"/>
                <a:gd name="connsiteY77" fmla="*/ 978672 h 2815665"/>
                <a:gd name="connsiteX78" fmla="*/ 514607 w 897294"/>
                <a:gd name="connsiteY78" fmla="*/ 1002788 h 2815665"/>
                <a:gd name="connsiteX79" fmla="*/ 512597 w 897294"/>
                <a:gd name="connsiteY79" fmla="*/ 1008817 h 2815665"/>
                <a:gd name="connsiteX80" fmla="*/ 510588 w 897294"/>
                <a:gd name="connsiteY80" fmla="*/ 1014846 h 2815665"/>
                <a:gd name="connsiteX81" fmla="*/ 506568 w 897294"/>
                <a:gd name="connsiteY81" fmla="*/ 1018865 h 2815665"/>
                <a:gd name="connsiteX82" fmla="*/ 500539 w 897294"/>
                <a:gd name="connsiteY82" fmla="*/ 1030923 h 2815665"/>
                <a:gd name="connsiteX83" fmla="*/ 498529 w 897294"/>
                <a:gd name="connsiteY83" fmla="*/ 1036952 h 2815665"/>
                <a:gd name="connsiteX84" fmla="*/ 494510 w 897294"/>
                <a:gd name="connsiteY84" fmla="*/ 1042981 h 2815665"/>
                <a:gd name="connsiteX85" fmla="*/ 488481 w 897294"/>
                <a:gd name="connsiteY85" fmla="*/ 1053030 h 2815665"/>
                <a:gd name="connsiteX86" fmla="*/ 480442 w 897294"/>
                <a:gd name="connsiteY86" fmla="*/ 1071117 h 2815665"/>
                <a:gd name="connsiteX87" fmla="*/ 476423 w 897294"/>
                <a:gd name="connsiteY87" fmla="*/ 1085184 h 2815665"/>
                <a:gd name="connsiteX88" fmla="*/ 468384 w 897294"/>
                <a:gd name="connsiteY88" fmla="*/ 1093223 h 2815665"/>
                <a:gd name="connsiteX89" fmla="*/ 464365 w 897294"/>
                <a:gd name="connsiteY89" fmla="*/ 1099252 h 2815665"/>
                <a:gd name="connsiteX90" fmla="*/ 462355 w 897294"/>
                <a:gd name="connsiteY90" fmla="*/ 1105281 h 2815665"/>
                <a:gd name="connsiteX91" fmla="*/ 458336 w 897294"/>
                <a:gd name="connsiteY91" fmla="*/ 1109301 h 2815665"/>
                <a:gd name="connsiteX92" fmla="*/ 456326 w 897294"/>
                <a:gd name="connsiteY92" fmla="*/ 1115330 h 2815665"/>
                <a:gd name="connsiteX93" fmla="*/ 448288 w 897294"/>
                <a:gd name="connsiteY93" fmla="*/ 1127388 h 2815665"/>
                <a:gd name="connsiteX94" fmla="*/ 446278 w 897294"/>
                <a:gd name="connsiteY94" fmla="*/ 1133417 h 2815665"/>
                <a:gd name="connsiteX95" fmla="*/ 438239 w 897294"/>
                <a:gd name="connsiteY95" fmla="*/ 1145475 h 2815665"/>
                <a:gd name="connsiteX96" fmla="*/ 430201 w 897294"/>
                <a:gd name="connsiteY96" fmla="*/ 1169591 h 2815665"/>
                <a:gd name="connsiteX97" fmla="*/ 428191 w 897294"/>
                <a:gd name="connsiteY97" fmla="*/ 1175620 h 2815665"/>
                <a:gd name="connsiteX98" fmla="*/ 426181 w 897294"/>
                <a:gd name="connsiteY98" fmla="*/ 1181649 h 2815665"/>
                <a:gd name="connsiteX99" fmla="*/ 418143 w 897294"/>
                <a:gd name="connsiteY99" fmla="*/ 1193707 h 2815665"/>
                <a:gd name="connsiteX100" fmla="*/ 414123 w 897294"/>
                <a:gd name="connsiteY100" fmla="*/ 1205765 h 2815665"/>
                <a:gd name="connsiteX101" fmla="*/ 410104 w 897294"/>
                <a:gd name="connsiteY101" fmla="*/ 1211794 h 2815665"/>
                <a:gd name="connsiteX102" fmla="*/ 408094 w 897294"/>
                <a:gd name="connsiteY102" fmla="*/ 1217823 h 2815665"/>
                <a:gd name="connsiteX103" fmla="*/ 404075 w 897294"/>
                <a:gd name="connsiteY103" fmla="*/ 1223852 h 2815665"/>
                <a:gd name="connsiteX104" fmla="*/ 396036 w 897294"/>
                <a:gd name="connsiteY104" fmla="*/ 1241939 h 2815665"/>
                <a:gd name="connsiteX105" fmla="*/ 392017 w 897294"/>
                <a:gd name="connsiteY105" fmla="*/ 1253997 h 2815665"/>
                <a:gd name="connsiteX106" fmla="*/ 390007 w 897294"/>
                <a:gd name="connsiteY106" fmla="*/ 1260026 h 2815665"/>
                <a:gd name="connsiteX107" fmla="*/ 377949 w 897294"/>
                <a:gd name="connsiteY107" fmla="*/ 1276103 h 2815665"/>
                <a:gd name="connsiteX108" fmla="*/ 373930 w 897294"/>
                <a:gd name="connsiteY108" fmla="*/ 1288161 h 2815665"/>
                <a:gd name="connsiteX109" fmla="*/ 371920 w 897294"/>
                <a:gd name="connsiteY109" fmla="*/ 1294190 h 2815665"/>
                <a:gd name="connsiteX110" fmla="*/ 367901 w 897294"/>
                <a:gd name="connsiteY110" fmla="*/ 1300219 h 2815665"/>
                <a:gd name="connsiteX111" fmla="*/ 361872 w 897294"/>
                <a:gd name="connsiteY111" fmla="*/ 1310268 h 2815665"/>
                <a:gd name="connsiteX112" fmla="*/ 355843 w 897294"/>
                <a:gd name="connsiteY112" fmla="*/ 1322326 h 2815665"/>
                <a:gd name="connsiteX113" fmla="*/ 351824 w 897294"/>
                <a:gd name="connsiteY113" fmla="*/ 1334384 h 2815665"/>
                <a:gd name="connsiteX114" fmla="*/ 349814 w 897294"/>
                <a:gd name="connsiteY114" fmla="*/ 1340413 h 2815665"/>
                <a:gd name="connsiteX115" fmla="*/ 343785 w 897294"/>
                <a:gd name="connsiteY115" fmla="*/ 1358500 h 2815665"/>
                <a:gd name="connsiteX116" fmla="*/ 341775 w 897294"/>
                <a:gd name="connsiteY116" fmla="*/ 1364529 h 2815665"/>
                <a:gd name="connsiteX117" fmla="*/ 337756 w 897294"/>
                <a:gd name="connsiteY117" fmla="*/ 1370558 h 2815665"/>
                <a:gd name="connsiteX118" fmla="*/ 335746 w 897294"/>
                <a:gd name="connsiteY118" fmla="*/ 1376587 h 2815665"/>
                <a:gd name="connsiteX119" fmla="*/ 327708 w 897294"/>
                <a:gd name="connsiteY119" fmla="*/ 1388645 h 2815665"/>
                <a:gd name="connsiteX120" fmla="*/ 323688 w 897294"/>
                <a:gd name="connsiteY120" fmla="*/ 1400703 h 2815665"/>
                <a:gd name="connsiteX121" fmla="*/ 321678 w 897294"/>
                <a:gd name="connsiteY121" fmla="*/ 1406732 h 2815665"/>
                <a:gd name="connsiteX122" fmla="*/ 317659 w 897294"/>
                <a:gd name="connsiteY122" fmla="*/ 1412761 h 2815665"/>
                <a:gd name="connsiteX123" fmla="*/ 313640 w 897294"/>
                <a:gd name="connsiteY123" fmla="*/ 1424819 h 2815665"/>
                <a:gd name="connsiteX124" fmla="*/ 311630 w 897294"/>
                <a:gd name="connsiteY124" fmla="*/ 1430848 h 2815665"/>
                <a:gd name="connsiteX125" fmla="*/ 307611 w 897294"/>
                <a:gd name="connsiteY125" fmla="*/ 1436877 h 2815665"/>
                <a:gd name="connsiteX126" fmla="*/ 303591 w 897294"/>
                <a:gd name="connsiteY126" fmla="*/ 1440896 h 2815665"/>
                <a:gd name="connsiteX127" fmla="*/ 289524 w 897294"/>
                <a:gd name="connsiteY127" fmla="*/ 1456973 h 2815665"/>
                <a:gd name="connsiteX128" fmla="*/ 281485 w 897294"/>
                <a:gd name="connsiteY128" fmla="*/ 1469032 h 2815665"/>
                <a:gd name="connsiteX129" fmla="*/ 277466 w 897294"/>
                <a:gd name="connsiteY129" fmla="*/ 1475061 h 2815665"/>
                <a:gd name="connsiteX130" fmla="*/ 273446 w 897294"/>
                <a:gd name="connsiteY130" fmla="*/ 1479080 h 2815665"/>
                <a:gd name="connsiteX131" fmla="*/ 267417 w 897294"/>
                <a:gd name="connsiteY131" fmla="*/ 1489128 h 2815665"/>
                <a:gd name="connsiteX132" fmla="*/ 265408 w 897294"/>
                <a:gd name="connsiteY132" fmla="*/ 1495157 h 2815665"/>
                <a:gd name="connsiteX133" fmla="*/ 261388 w 897294"/>
                <a:gd name="connsiteY133" fmla="*/ 1501186 h 2815665"/>
                <a:gd name="connsiteX134" fmla="*/ 257369 w 897294"/>
                <a:gd name="connsiteY134" fmla="*/ 1515254 h 2815665"/>
                <a:gd name="connsiteX135" fmla="*/ 253350 w 897294"/>
                <a:gd name="connsiteY135" fmla="*/ 1521283 h 2815665"/>
                <a:gd name="connsiteX136" fmla="*/ 251340 w 897294"/>
                <a:gd name="connsiteY136" fmla="*/ 1527312 h 2815665"/>
                <a:gd name="connsiteX137" fmla="*/ 243301 w 897294"/>
                <a:gd name="connsiteY137" fmla="*/ 1539370 h 2815665"/>
                <a:gd name="connsiteX138" fmla="*/ 239282 w 897294"/>
                <a:gd name="connsiteY138" fmla="*/ 1545399 h 2815665"/>
                <a:gd name="connsiteX139" fmla="*/ 235263 w 897294"/>
                <a:gd name="connsiteY139" fmla="*/ 1551428 h 2815665"/>
                <a:gd name="connsiteX140" fmla="*/ 233253 w 897294"/>
                <a:gd name="connsiteY140" fmla="*/ 1557457 h 2815665"/>
                <a:gd name="connsiteX141" fmla="*/ 225214 w 897294"/>
                <a:gd name="connsiteY141" fmla="*/ 1567505 h 2815665"/>
                <a:gd name="connsiteX142" fmla="*/ 219185 w 897294"/>
                <a:gd name="connsiteY142" fmla="*/ 1579563 h 2815665"/>
                <a:gd name="connsiteX143" fmla="*/ 217176 w 897294"/>
                <a:gd name="connsiteY143" fmla="*/ 1585592 h 2815665"/>
                <a:gd name="connsiteX144" fmla="*/ 213156 w 897294"/>
                <a:gd name="connsiteY144" fmla="*/ 1589612 h 2815665"/>
                <a:gd name="connsiteX145" fmla="*/ 203108 w 897294"/>
                <a:gd name="connsiteY145" fmla="*/ 1601670 h 2815665"/>
                <a:gd name="connsiteX146" fmla="*/ 197079 w 897294"/>
                <a:gd name="connsiteY146" fmla="*/ 1613728 h 2815665"/>
                <a:gd name="connsiteX147" fmla="*/ 195069 w 897294"/>
                <a:gd name="connsiteY147" fmla="*/ 1619757 h 2815665"/>
                <a:gd name="connsiteX148" fmla="*/ 191050 w 897294"/>
                <a:gd name="connsiteY148" fmla="*/ 1625786 h 2815665"/>
                <a:gd name="connsiteX149" fmla="*/ 189040 w 897294"/>
                <a:gd name="connsiteY149" fmla="*/ 1631815 h 2815665"/>
                <a:gd name="connsiteX150" fmla="*/ 176982 w 897294"/>
                <a:gd name="connsiteY150" fmla="*/ 1647892 h 2815665"/>
                <a:gd name="connsiteX151" fmla="*/ 168944 w 897294"/>
                <a:gd name="connsiteY151" fmla="*/ 1663970 h 2815665"/>
                <a:gd name="connsiteX152" fmla="*/ 162915 w 897294"/>
                <a:gd name="connsiteY152" fmla="*/ 1682057 h 2815665"/>
                <a:gd name="connsiteX153" fmla="*/ 160905 w 897294"/>
                <a:gd name="connsiteY153" fmla="*/ 1688086 h 2815665"/>
                <a:gd name="connsiteX154" fmla="*/ 156886 w 897294"/>
                <a:gd name="connsiteY154" fmla="*/ 1694115 h 2815665"/>
                <a:gd name="connsiteX155" fmla="*/ 154876 w 897294"/>
                <a:gd name="connsiteY155" fmla="*/ 1700144 h 2815665"/>
                <a:gd name="connsiteX156" fmla="*/ 146837 w 897294"/>
                <a:gd name="connsiteY156" fmla="*/ 1712202 h 2815665"/>
                <a:gd name="connsiteX157" fmla="*/ 140808 w 897294"/>
                <a:gd name="connsiteY157" fmla="*/ 1724260 h 2815665"/>
                <a:gd name="connsiteX158" fmla="*/ 138798 w 897294"/>
                <a:gd name="connsiteY158" fmla="*/ 1730289 h 2815665"/>
                <a:gd name="connsiteX159" fmla="*/ 134779 w 897294"/>
                <a:gd name="connsiteY159" fmla="*/ 1736318 h 2815665"/>
                <a:gd name="connsiteX160" fmla="*/ 130760 w 897294"/>
                <a:gd name="connsiteY160" fmla="*/ 1748376 h 2815665"/>
                <a:gd name="connsiteX161" fmla="*/ 126740 w 897294"/>
                <a:gd name="connsiteY161" fmla="*/ 1752395 h 2815665"/>
                <a:gd name="connsiteX162" fmla="*/ 116692 w 897294"/>
                <a:gd name="connsiteY162" fmla="*/ 1760434 h 2815665"/>
                <a:gd name="connsiteX163" fmla="*/ 110663 w 897294"/>
                <a:gd name="connsiteY163" fmla="*/ 1772492 h 2815665"/>
                <a:gd name="connsiteX164" fmla="*/ 102624 w 897294"/>
                <a:gd name="connsiteY164" fmla="*/ 1782540 h 2815665"/>
                <a:gd name="connsiteX165" fmla="*/ 98605 w 897294"/>
                <a:gd name="connsiteY165" fmla="*/ 1788569 h 2815665"/>
                <a:gd name="connsiteX166" fmla="*/ 88557 w 897294"/>
                <a:gd name="connsiteY166" fmla="*/ 1800627 h 2815665"/>
                <a:gd name="connsiteX167" fmla="*/ 86547 w 897294"/>
                <a:gd name="connsiteY167" fmla="*/ 1806656 h 2815665"/>
                <a:gd name="connsiteX168" fmla="*/ 82528 w 897294"/>
                <a:gd name="connsiteY168" fmla="*/ 1812685 h 2815665"/>
                <a:gd name="connsiteX169" fmla="*/ 74489 w 897294"/>
                <a:gd name="connsiteY169" fmla="*/ 1820724 h 2815665"/>
                <a:gd name="connsiteX170" fmla="*/ 66450 w 897294"/>
                <a:gd name="connsiteY170" fmla="*/ 1830772 h 2815665"/>
                <a:gd name="connsiteX171" fmla="*/ 62431 w 897294"/>
                <a:gd name="connsiteY171" fmla="*/ 1838811 h 2815665"/>
                <a:gd name="connsiteX172" fmla="*/ 54392 w 897294"/>
                <a:gd name="connsiteY172" fmla="*/ 1852879 h 2815665"/>
                <a:gd name="connsiteX173" fmla="*/ 48363 w 897294"/>
                <a:gd name="connsiteY173" fmla="*/ 1866946 h 2815665"/>
                <a:gd name="connsiteX174" fmla="*/ 42334 w 897294"/>
                <a:gd name="connsiteY174" fmla="*/ 1879004 h 2815665"/>
                <a:gd name="connsiteX175" fmla="*/ 36305 w 897294"/>
                <a:gd name="connsiteY175" fmla="*/ 1891062 h 2815665"/>
                <a:gd name="connsiteX176" fmla="*/ 30276 w 897294"/>
                <a:gd name="connsiteY176" fmla="*/ 1895082 h 2815665"/>
                <a:gd name="connsiteX177" fmla="*/ 18218 w 897294"/>
                <a:gd name="connsiteY177" fmla="*/ 1915178 h 2815665"/>
                <a:gd name="connsiteX178" fmla="*/ 16209 w 897294"/>
                <a:gd name="connsiteY178" fmla="*/ 1921207 h 2815665"/>
                <a:gd name="connsiteX179" fmla="*/ 6160 w 897294"/>
                <a:gd name="connsiteY179" fmla="*/ 1929246 h 2815665"/>
                <a:gd name="connsiteX180" fmla="*/ 4151 w 897294"/>
                <a:gd name="connsiteY180" fmla="*/ 1935275 h 2815665"/>
                <a:gd name="connsiteX181" fmla="*/ 131 w 897294"/>
                <a:gd name="connsiteY181" fmla="*/ 1941304 h 2815665"/>
                <a:gd name="connsiteX182" fmla="*/ 27474 w 897294"/>
                <a:gd name="connsiteY182" fmla="*/ 2815665 h 2815665"/>
                <a:gd name="connsiteX183" fmla="*/ 434040 w 897294"/>
                <a:gd name="connsiteY183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28115 w 897294"/>
                <a:gd name="connsiteY8" fmla="*/ 275287 h 2815665"/>
                <a:gd name="connsiteX9" fmla="*/ 826106 w 897294"/>
                <a:gd name="connsiteY9" fmla="*/ 281316 h 2815665"/>
                <a:gd name="connsiteX10" fmla="*/ 818067 w 897294"/>
                <a:gd name="connsiteY10" fmla="*/ 291365 h 2815665"/>
                <a:gd name="connsiteX11" fmla="*/ 814048 w 897294"/>
                <a:gd name="connsiteY11" fmla="*/ 303423 h 2815665"/>
                <a:gd name="connsiteX12" fmla="*/ 810028 w 897294"/>
                <a:gd name="connsiteY12" fmla="*/ 315481 h 2815665"/>
                <a:gd name="connsiteX13" fmla="*/ 806009 w 897294"/>
                <a:gd name="connsiteY13" fmla="*/ 327539 h 2815665"/>
                <a:gd name="connsiteX14" fmla="*/ 797970 w 897294"/>
                <a:gd name="connsiteY14" fmla="*/ 339597 h 2815665"/>
                <a:gd name="connsiteX15" fmla="*/ 791941 w 897294"/>
                <a:gd name="connsiteY15" fmla="*/ 351655 h 2815665"/>
                <a:gd name="connsiteX16" fmla="*/ 785912 w 897294"/>
                <a:gd name="connsiteY16" fmla="*/ 363713 h 2815665"/>
                <a:gd name="connsiteX17" fmla="*/ 779883 w 897294"/>
                <a:gd name="connsiteY17" fmla="*/ 381800 h 2815665"/>
                <a:gd name="connsiteX18" fmla="*/ 777874 w 897294"/>
                <a:gd name="connsiteY18" fmla="*/ 387829 h 2815665"/>
                <a:gd name="connsiteX19" fmla="*/ 771845 w 897294"/>
                <a:gd name="connsiteY19" fmla="*/ 409935 h 2815665"/>
                <a:gd name="connsiteX20" fmla="*/ 767825 w 897294"/>
                <a:gd name="connsiteY20" fmla="*/ 421993 h 2815665"/>
                <a:gd name="connsiteX21" fmla="*/ 765816 w 897294"/>
                <a:gd name="connsiteY21" fmla="*/ 428022 h 2815665"/>
                <a:gd name="connsiteX22" fmla="*/ 761796 w 897294"/>
                <a:gd name="connsiteY22" fmla="*/ 432042 h 2815665"/>
                <a:gd name="connsiteX23" fmla="*/ 755767 w 897294"/>
                <a:gd name="connsiteY23" fmla="*/ 450129 h 2815665"/>
                <a:gd name="connsiteX24" fmla="*/ 753758 w 897294"/>
                <a:gd name="connsiteY24" fmla="*/ 456158 h 2815665"/>
                <a:gd name="connsiteX25" fmla="*/ 749738 w 897294"/>
                <a:gd name="connsiteY25" fmla="*/ 462187 h 2815665"/>
                <a:gd name="connsiteX26" fmla="*/ 745719 w 897294"/>
                <a:gd name="connsiteY26" fmla="*/ 474245 h 2815665"/>
                <a:gd name="connsiteX27" fmla="*/ 741700 w 897294"/>
                <a:gd name="connsiteY27" fmla="*/ 488312 h 2815665"/>
                <a:gd name="connsiteX28" fmla="*/ 737680 w 897294"/>
                <a:gd name="connsiteY28" fmla="*/ 494341 h 2815665"/>
                <a:gd name="connsiteX29" fmla="*/ 735671 w 897294"/>
                <a:gd name="connsiteY29" fmla="*/ 500370 h 2815665"/>
                <a:gd name="connsiteX30" fmla="*/ 731651 w 897294"/>
                <a:gd name="connsiteY30" fmla="*/ 504390 h 2815665"/>
                <a:gd name="connsiteX31" fmla="*/ 727632 w 897294"/>
                <a:gd name="connsiteY31" fmla="*/ 516448 h 2815665"/>
                <a:gd name="connsiteX32" fmla="*/ 719593 w 897294"/>
                <a:gd name="connsiteY32" fmla="*/ 528506 h 2815665"/>
                <a:gd name="connsiteX33" fmla="*/ 713564 w 897294"/>
                <a:gd name="connsiteY33" fmla="*/ 538554 h 2815665"/>
                <a:gd name="connsiteX34" fmla="*/ 711555 w 897294"/>
                <a:gd name="connsiteY34" fmla="*/ 544583 h 2815665"/>
                <a:gd name="connsiteX35" fmla="*/ 703516 w 897294"/>
                <a:gd name="connsiteY35" fmla="*/ 556641 h 2815665"/>
                <a:gd name="connsiteX36" fmla="*/ 695477 w 897294"/>
                <a:gd name="connsiteY36" fmla="*/ 584777 h 2815665"/>
                <a:gd name="connsiteX37" fmla="*/ 691458 w 897294"/>
                <a:gd name="connsiteY37" fmla="*/ 590806 h 2815665"/>
                <a:gd name="connsiteX38" fmla="*/ 687438 w 897294"/>
                <a:gd name="connsiteY38" fmla="*/ 602864 h 2815665"/>
                <a:gd name="connsiteX39" fmla="*/ 679400 w 897294"/>
                <a:gd name="connsiteY39" fmla="*/ 614922 h 2815665"/>
                <a:gd name="connsiteX40" fmla="*/ 675380 w 897294"/>
                <a:gd name="connsiteY40" fmla="*/ 620951 h 2815665"/>
                <a:gd name="connsiteX41" fmla="*/ 667342 w 897294"/>
                <a:gd name="connsiteY41" fmla="*/ 639038 h 2815665"/>
                <a:gd name="connsiteX42" fmla="*/ 665332 w 897294"/>
                <a:gd name="connsiteY42" fmla="*/ 647076 h 2815665"/>
                <a:gd name="connsiteX43" fmla="*/ 659303 w 897294"/>
                <a:gd name="connsiteY43" fmla="*/ 665163 h 2815665"/>
                <a:gd name="connsiteX44" fmla="*/ 657293 w 897294"/>
                <a:gd name="connsiteY44" fmla="*/ 671192 h 2815665"/>
                <a:gd name="connsiteX45" fmla="*/ 655284 w 897294"/>
                <a:gd name="connsiteY45" fmla="*/ 677221 h 2815665"/>
                <a:gd name="connsiteX46" fmla="*/ 651264 w 897294"/>
                <a:gd name="connsiteY46" fmla="*/ 683250 h 2815665"/>
                <a:gd name="connsiteX47" fmla="*/ 649255 w 897294"/>
                <a:gd name="connsiteY47" fmla="*/ 689279 h 2815665"/>
                <a:gd name="connsiteX48" fmla="*/ 645235 w 897294"/>
                <a:gd name="connsiteY48" fmla="*/ 693299 h 2815665"/>
                <a:gd name="connsiteX49" fmla="*/ 641216 w 897294"/>
                <a:gd name="connsiteY49" fmla="*/ 699328 h 2815665"/>
                <a:gd name="connsiteX50" fmla="*/ 639206 w 897294"/>
                <a:gd name="connsiteY50" fmla="*/ 705357 h 2815665"/>
                <a:gd name="connsiteX51" fmla="*/ 635187 w 897294"/>
                <a:gd name="connsiteY51" fmla="*/ 711386 h 2815665"/>
                <a:gd name="connsiteX52" fmla="*/ 627148 w 897294"/>
                <a:gd name="connsiteY52" fmla="*/ 729473 h 2815665"/>
                <a:gd name="connsiteX53" fmla="*/ 621119 w 897294"/>
                <a:gd name="connsiteY53" fmla="*/ 749570 h 2815665"/>
                <a:gd name="connsiteX54" fmla="*/ 619110 w 897294"/>
                <a:gd name="connsiteY54" fmla="*/ 755599 h 2815665"/>
                <a:gd name="connsiteX55" fmla="*/ 615090 w 897294"/>
                <a:gd name="connsiteY55" fmla="*/ 761628 h 2815665"/>
                <a:gd name="connsiteX56" fmla="*/ 607052 w 897294"/>
                <a:gd name="connsiteY56" fmla="*/ 785744 h 2815665"/>
                <a:gd name="connsiteX57" fmla="*/ 605042 w 897294"/>
                <a:gd name="connsiteY57" fmla="*/ 791773 h 2815665"/>
                <a:gd name="connsiteX58" fmla="*/ 603032 w 897294"/>
                <a:gd name="connsiteY58" fmla="*/ 797802 h 2815665"/>
                <a:gd name="connsiteX59" fmla="*/ 599013 w 897294"/>
                <a:gd name="connsiteY59" fmla="*/ 811869 h 2815665"/>
                <a:gd name="connsiteX60" fmla="*/ 594994 w 897294"/>
                <a:gd name="connsiteY60" fmla="*/ 817898 h 2815665"/>
                <a:gd name="connsiteX61" fmla="*/ 588965 w 897294"/>
                <a:gd name="connsiteY61" fmla="*/ 827947 h 2815665"/>
                <a:gd name="connsiteX62" fmla="*/ 584945 w 897294"/>
                <a:gd name="connsiteY62" fmla="*/ 840005 h 2815665"/>
                <a:gd name="connsiteX63" fmla="*/ 580926 w 897294"/>
                <a:gd name="connsiteY63" fmla="*/ 846034 h 2815665"/>
                <a:gd name="connsiteX64" fmla="*/ 576907 w 897294"/>
                <a:gd name="connsiteY64" fmla="*/ 858092 h 2815665"/>
                <a:gd name="connsiteX65" fmla="*/ 574897 w 897294"/>
                <a:gd name="connsiteY65" fmla="*/ 864121 h 2815665"/>
                <a:gd name="connsiteX66" fmla="*/ 570878 w 897294"/>
                <a:gd name="connsiteY66" fmla="*/ 870150 h 2815665"/>
                <a:gd name="connsiteX67" fmla="*/ 564849 w 897294"/>
                <a:gd name="connsiteY67" fmla="*/ 888237 h 2815665"/>
                <a:gd name="connsiteX68" fmla="*/ 562839 w 897294"/>
                <a:gd name="connsiteY68" fmla="*/ 894266 h 2815665"/>
                <a:gd name="connsiteX69" fmla="*/ 556810 w 897294"/>
                <a:gd name="connsiteY69" fmla="*/ 900295 h 2815665"/>
                <a:gd name="connsiteX70" fmla="*/ 548771 w 897294"/>
                <a:gd name="connsiteY70" fmla="*/ 918382 h 2815665"/>
                <a:gd name="connsiteX71" fmla="*/ 544752 w 897294"/>
                <a:gd name="connsiteY71" fmla="*/ 930440 h 2815665"/>
                <a:gd name="connsiteX72" fmla="*/ 540733 w 897294"/>
                <a:gd name="connsiteY72" fmla="*/ 936469 h 2815665"/>
                <a:gd name="connsiteX73" fmla="*/ 536713 w 897294"/>
                <a:gd name="connsiteY73" fmla="*/ 948527 h 2815665"/>
                <a:gd name="connsiteX74" fmla="*/ 530684 w 897294"/>
                <a:gd name="connsiteY74" fmla="*/ 960585 h 2815665"/>
                <a:gd name="connsiteX75" fmla="*/ 526665 w 897294"/>
                <a:gd name="connsiteY75" fmla="*/ 966614 h 2815665"/>
                <a:gd name="connsiteX76" fmla="*/ 522646 w 897294"/>
                <a:gd name="connsiteY76" fmla="*/ 978672 h 2815665"/>
                <a:gd name="connsiteX77" fmla="*/ 514607 w 897294"/>
                <a:gd name="connsiteY77" fmla="*/ 1002788 h 2815665"/>
                <a:gd name="connsiteX78" fmla="*/ 512597 w 897294"/>
                <a:gd name="connsiteY78" fmla="*/ 1008817 h 2815665"/>
                <a:gd name="connsiteX79" fmla="*/ 510588 w 897294"/>
                <a:gd name="connsiteY79" fmla="*/ 1014846 h 2815665"/>
                <a:gd name="connsiteX80" fmla="*/ 506568 w 897294"/>
                <a:gd name="connsiteY80" fmla="*/ 1018865 h 2815665"/>
                <a:gd name="connsiteX81" fmla="*/ 500539 w 897294"/>
                <a:gd name="connsiteY81" fmla="*/ 1030923 h 2815665"/>
                <a:gd name="connsiteX82" fmla="*/ 498529 w 897294"/>
                <a:gd name="connsiteY82" fmla="*/ 1036952 h 2815665"/>
                <a:gd name="connsiteX83" fmla="*/ 494510 w 897294"/>
                <a:gd name="connsiteY83" fmla="*/ 1042981 h 2815665"/>
                <a:gd name="connsiteX84" fmla="*/ 488481 w 897294"/>
                <a:gd name="connsiteY84" fmla="*/ 1053030 h 2815665"/>
                <a:gd name="connsiteX85" fmla="*/ 480442 w 897294"/>
                <a:gd name="connsiteY85" fmla="*/ 1071117 h 2815665"/>
                <a:gd name="connsiteX86" fmla="*/ 476423 w 897294"/>
                <a:gd name="connsiteY86" fmla="*/ 1085184 h 2815665"/>
                <a:gd name="connsiteX87" fmla="*/ 468384 w 897294"/>
                <a:gd name="connsiteY87" fmla="*/ 1093223 h 2815665"/>
                <a:gd name="connsiteX88" fmla="*/ 464365 w 897294"/>
                <a:gd name="connsiteY88" fmla="*/ 1099252 h 2815665"/>
                <a:gd name="connsiteX89" fmla="*/ 462355 w 897294"/>
                <a:gd name="connsiteY89" fmla="*/ 1105281 h 2815665"/>
                <a:gd name="connsiteX90" fmla="*/ 458336 w 897294"/>
                <a:gd name="connsiteY90" fmla="*/ 1109301 h 2815665"/>
                <a:gd name="connsiteX91" fmla="*/ 456326 w 897294"/>
                <a:gd name="connsiteY91" fmla="*/ 1115330 h 2815665"/>
                <a:gd name="connsiteX92" fmla="*/ 448288 w 897294"/>
                <a:gd name="connsiteY92" fmla="*/ 1127388 h 2815665"/>
                <a:gd name="connsiteX93" fmla="*/ 446278 w 897294"/>
                <a:gd name="connsiteY93" fmla="*/ 1133417 h 2815665"/>
                <a:gd name="connsiteX94" fmla="*/ 438239 w 897294"/>
                <a:gd name="connsiteY94" fmla="*/ 1145475 h 2815665"/>
                <a:gd name="connsiteX95" fmla="*/ 430201 w 897294"/>
                <a:gd name="connsiteY95" fmla="*/ 1169591 h 2815665"/>
                <a:gd name="connsiteX96" fmla="*/ 428191 w 897294"/>
                <a:gd name="connsiteY96" fmla="*/ 1175620 h 2815665"/>
                <a:gd name="connsiteX97" fmla="*/ 426181 w 897294"/>
                <a:gd name="connsiteY97" fmla="*/ 1181649 h 2815665"/>
                <a:gd name="connsiteX98" fmla="*/ 418143 w 897294"/>
                <a:gd name="connsiteY98" fmla="*/ 1193707 h 2815665"/>
                <a:gd name="connsiteX99" fmla="*/ 414123 w 897294"/>
                <a:gd name="connsiteY99" fmla="*/ 1205765 h 2815665"/>
                <a:gd name="connsiteX100" fmla="*/ 410104 w 897294"/>
                <a:gd name="connsiteY100" fmla="*/ 1211794 h 2815665"/>
                <a:gd name="connsiteX101" fmla="*/ 408094 w 897294"/>
                <a:gd name="connsiteY101" fmla="*/ 1217823 h 2815665"/>
                <a:gd name="connsiteX102" fmla="*/ 404075 w 897294"/>
                <a:gd name="connsiteY102" fmla="*/ 1223852 h 2815665"/>
                <a:gd name="connsiteX103" fmla="*/ 396036 w 897294"/>
                <a:gd name="connsiteY103" fmla="*/ 1241939 h 2815665"/>
                <a:gd name="connsiteX104" fmla="*/ 392017 w 897294"/>
                <a:gd name="connsiteY104" fmla="*/ 1253997 h 2815665"/>
                <a:gd name="connsiteX105" fmla="*/ 390007 w 897294"/>
                <a:gd name="connsiteY105" fmla="*/ 1260026 h 2815665"/>
                <a:gd name="connsiteX106" fmla="*/ 377949 w 897294"/>
                <a:gd name="connsiteY106" fmla="*/ 1276103 h 2815665"/>
                <a:gd name="connsiteX107" fmla="*/ 373930 w 897294"/>
                <a:gd name="connsiteY107" fmla="*/ 1288161 h 2815665"/>
                <a:gd name="connsiteX108" fmla="*/ 371920 w 897294"/>
                <a:gd name="connsiteY108" fmla="*/ 1294190 h 2815665"/>
                <a:gd name="connsiteX109" fmla="*/ 367901 w 897294"/>
                <a:gd name="connsiteY109" fmla="*/ 1300219 h 2815665"/>
                <a:gd name="connsiteX110" fmla="*/ 361872 w 897294"/>
                <a:gd name="connsiteY110" fmla="*/ 1310268 h 2815665"/>
                <a:gd name="connsiteX111" fmla="*/ 355843 w 897294"/>
                <a:gd name="connsiteY111" fmla="*/ 1322326 h 2815665"/>
                <a:gd name="connsiteX112" fmla="*/ 351824 w 897294"/>
                <a:gd name="connsiteY112" fmla="*/ 1334384 h 2815665"/>
                <a:gd name="connsiteX113" fmla="*/ 349814 w 897294"/>
                <a:gd name="connsiteY113" fmla="*/ 1340413 h 2815665"/>
                <a:gd name="connsiteX114" fmla="*/ 343785 w 897294"/>
                <a:gd name="connsiteY114" fmla="*/ 1358500 h 2815665"/>
                <a:gd name="connsiteX115" fmla="*/ 341775 w 897294"/>
                <a:gd name="connsiteY115" fmla="*/ 1364529 h 2815665"/>
                <a:gd name="connsiteX116" fmla="*/ 337756 w 897294"/>
                <a:gd name="connsiteY116" fmla="*/ 1370558 h 2815665"/>
                <a:gd name="connsiteX117" fmla="*/ 335746 w 897294"/>
                <a:gd name="connsiteY117" fmla="*/ 1376587 h 2815665"/>
                <a:gd name="connsiteX118" fmla="*/ 327708 w 897294"/>
                <a:gd name="connsiteY118" fmla="*/ 1388645 h 2815665"/>
                <a:gd name="connsiteX119" fmla="*/ 323688 w 897294"/>
                <a:gd name="connsiteY119" fmla="*/ 1400703 h 2815665"/>
                <a:gd name="connsiteX120" fmla="*/ 321678 w 897294"/>
                <a:gd name="connsiteY120" fmla="*/ 1406732 h 2815665"/>
                <a:gd name="connsiteX121" fmla="*/ 317659 w 897294"/>
                <a:gd name="connsiteY121" fmla="*/ 1412761 h 2815665"/>
                <a:gd name="connsiteX122" fmla="*/ 313640 w 897294"/>
                <a:gd name="connsiteY122" fmla="*/ 1424819 h 2815665"/>
                <a:gd name="connsiteX123" fmla="*/ 311630 w 897294"/>
                <a:gd name="connsiteY123" fmla="*/ 1430848 h 2815665"/>
                <a:gd name="connsiteX124" fmla="*/ 307611 w 897294"/>
                <a:gd name="connsiteY124" fmla="*/ 1436877 h 2815665"/>
                <a:gd name="connsiteX125" fmla="*/ 303591 w 897294"/>
                <a:gd name="connsiteY125" fmla="*/ 1440896 h 2815665"/>
                <a:gd name="connsiteX126" fmla="*/ 289524 w 897294"/>
                <a:gd name="connsiteY126" fmla="*/ 1456973 h 2815665"/>
                <a:gd name="connsiteX127" fmla="*/ 281485 w 897294"/>
                <a:gd name="connsiteY127" fmla="*/ 1469032 h 2815665"/>
                <a:gd name="connsiteX128" fmla="*/ 277466 w 897294"/>
                <a:gd name="connsiteY128" fmla="*/ 1475061 h 2815665"/>
                <a:gd name="connsiteX129" fmla="*/ 273446 w 897294"/>
                <a:gd name="connsiteY129" fmla="*/ 1479080 h 2815665"/>
                <a:gd name="connsiteX130" fmla="*/ 267417 w 897294"/>
                <a:gd name="connsiteY130" fmla="*/ 1489128 h 2815665"/>
                <a:gd name="connsiteX131" fmla="*/ 265408 w 897294"/>
                <a:gd name="connsiteY131" fmla="*/ 1495157 h 2815665"/>
                <a:gd name="connsiteX132" fmla="*/ 261388 w 897294"/>
                <a:gd name="connsiteY132" fmla="*/ 1501186 h 2815665"/>
                <a:gd name="connsiteX133" fmla="*/ 257369 w 897294"/>
                <a:gd name="connsiteY133" fmla="*/ 1515254 h 2815665"/>
                <a:gd name="connsiteX134" fmla="*/ 253350 w 897294"/>
                <a:gd name="connsiteY134" fmla="*/ 1521283 h 2815665"/>
                <a:gd name="connsiteX135" fmla="*/ 251340 w 897294"/>
                <a:gd name="connsiteY135" fmla="*/ 1527312 h 2815665"/>
                <a:gd name="connsiteX136" fmla="*/ 243301 w 897294"/>
                <a:gd name="connsiteY136" fmla="*/ 1539370 h 2815665"/>
                <a:gd name="connsiteX137" fmla="*/ 239282 w 897294"/>
                <a:gd name="connsiteY137" fmla="*/ 1545399 h 2815665"/>
                <a:gd name="connsiteX138" fmla="*/ 235263 w 897294"/>
                <a:gd name="connsiteY138" fmla="*/ 1551428 h 2815665"/>
                <a:gd name="connsiteX139" fmla="*/ 233253 w 897294"/>
                <a:gd name="connsiteY139" fmla="*/ 1557457 h 2815665"/>
                <a:gd name="connsiteX140" fmla="*/ 225214 w 897294"/>
                <a:gd name="connsiteY140" fmla="*/ 1567505 h 2815665"/>
                <a:gd name="connsiteX141" fmla="*/ 219185 w 897294"/>
                <a:gd name="connsiteY141" fmla="*/ 1579563 h 2815665"/>
                <a:gd name="connsiteX142" fmla="*/ 217176 w 897294"/>
                <a:gd name="connsiteY142" fmla="*/ 1585592 h 2815665"/>
                <a:gd name="connsiteX143" fmla="*/ 213156 w 897294"/>
                <a:gd name="connsiteY143" fmla="*/ 1589612 h 2815665"/>
                <a:gd name="connsiteX144" fmla="*/ 203108 w 897294"/>
                <a:gd name="connsiteY144" fmla="*/ 1601670 h 2815665"/>
                <a:gd name="connsiteX145" fmla="*/ 197079 w 897294"/>
                <a:gd name="connsiteY145" fmla="*/ 1613728 h 2815665"/>
                <a:gd name="connsiteX146" fmla="*/ 195069 w 897294"/>
                <a:gd name="connsiteY146" fmla="*/ 1619757 h 2815665"/>
                <a:gd name="connsiteX147" fmla="*/ 191050 w 897294"/>
                <a:gd name="connsiteY147" fmla="*/ 1625786 h 2815665"/>
                <a:gd name="connsiteX148" fmla="*/ 189040 w 897294"/>
                <a:gd name="connsiteY148" fmla="*/ 1631815 h 2815665"/>
                <a:gd name="connsiteX149" fmla="*/ 176982 w 897294"/>
                <a:gd name="connsiteY149" fmla="*/ 1647892 h 2815665"/>
                <a:gd name="connsiteX150" fmla="*/ 168944 w 897294"/>
                <a:gd name="connsiteY150" fmla="*/ 1663970 h 2815665"/>
                <a:gd name="connsiteX151" fmla="*/ 162915 w 897294"/>
                <a:gd name="connsiteY151" fmla="*/ 1682057 h 2815665"/>
                <a:gd name="connsiteX152" fmla="*/ 160905 w 897294"/>
                <a:gd name="connsiteY152" fmla="*/ 1688086 h 2815665"/>
                <a:gd name="connsiteX153" fmla="*/ 156886 w 897294"/>
                <a:gd name="connsiteY153" fmla="*/ 1694115 h 2815665"/>
                <a:gd name="connsiteX154" fmla="*/ 154876 w 897294"/>
                <a:gd name="connsiteY154" fmla="*/ 1700144 h 2815665"/>
                <a:gd name="connsiteX155" fmla="*/ 146837 w 897294"/>
                <a:gd name="connsiteY155" fmla="*/ 1712202 h 2815665"/>
                <a:gd name="connsiteX156" fmla="*/ 140808 w 897294"/>
                <a:gd name="connsiteY156" fmla="*/ 1724260 h 2815665"/>
                <a:gd name="connsiteX157" fmla="*/ 138798 w 897294"/>
                <a:gd name="connsiteY157" fmla="*/ 1730289 h 2815665"/>
                <a:gd name="connsiteX158" fmla="*/ 134779 w 897294"/>
                <a:gd name="connsiteY158" fmla="*/ 1736318 h 2815665"/>
                <a:gd name="connsiteX159" fmla="*/ 130760 w 897294"/>
                <a:gd name="connsiteY159" fmla="*/ 1748376 h 2815665"/>
                <a:gd name="connsiteX160" fmla="*/ 126740 w 897294"/>
                <a:gd name="connsiteY160" fmla="*/ 1752395 h 2815665"/>
                <a:gd name="connsiteX161" fmla="*/ 116692 w 897294"/>
                <a:gd name="connsiteY161" fmla="*/ 1760434 h 2815665"/>
                <a:gd name="connsiteX162" fmla="*/ 110663 w 897294"/>
                <a:gd name="connsiteY162" fmla="*/ 1772492 h 2815665"/>
                <a:gd name="connsiteX163" fmla="*/ 102624 w 897294"/>
                <a:gd name="connsiteY163" fmla="*/ 1782540 h 2815665"/>
                <a:gd name="connsiteX164" fmla="*/ 98605 w 897294"/>
                <a:gd name="connsiteY164" fmla="*/ 1788569 h 2815665"/>
                <a:gd name="connsiteX165" fmla="*/ 88557 w 897294"/>
                <a:gd name="connsiteY165" fmla="*/ 1800627 h 2815665"/>
                <a:gd name="connsiteX166" fmla="*/ 86547 w 897294"/>
                <a:gd name="connsiteY166" fmla="*/ 1806656 h 2815665"/>
                <a:gd name="connsiteX167" fmla="*/ 82528 w 897294"/>
                <a:gd name="connsiteY167" fmla="*/ 1812685 h 2815665"/>
                <a:gd name="connsiteX168" fmla="*/ 74489 w 897294"/>
                <a:gd name="connsiteY168" fmla="*/ 1820724 h 2815665"/>
                <a:gd name="connsiteX169" fmla="*/ 66450 w 897294"/>
                <a:gd name="connsiteY169" fmla="*/ 1830772 h 2815665"/>
                <a:gd name="connsiteX170" fmla="*/ 62431 w 897294"/>
                <a:gd name="connsiteY170" fmla="*/ 1838811 h 2815665"/>
                <a:gd name="connsiteX171" fmla="*/ 54392 w 897294"/>
                <a:gd name="connsiteY171" fmla="*/ 1852879 h 2815665"/>
                <a:gd name="connsiteX172" fmla="*/ 48363 w 897294"/>
                <a:gd name="connsiteY172" fmla="*/ 1866946 h 2815665"/>
                <a:gd name="connsiteX173" fmla="*/ 42334 w 897294"/>
                <a:gd name="connsiteY173" fmla="*/ 1879004 h 2815665"/>
                <a:gd name="connsiteX174" fmla="*/ 36305 w 897294"/>
                <a:gd name="connsiteY174" fmla="*/ 1891062 h 2815665"/>
                <a:gd name="connsiteX175" fmla="*/ 30276 w 897294"/>
                <a:gd name="connsiteY175" fmla="*/ 1895082 h 2815665"/>
                <a:gd name="connsiteX176" fmla="*/ 18218 w 897294"/>
                <a:gd name="connsiteY176" fmla="*/ 1915178 h 2815665"/>
                <a:gd name="connsiteX177" fmla="*/ 16209 w 897294"/>
                <a:gd name="connsiteY177" fmla="*/ 1921207 h 2815665"/>
                <a:gd name="connsiteX178" fmla="*/ 6160 w 897294"/>
                <a:gd name="connsiteY178" fmla="*/ 1929246 h 2815665"/>
                <a:gd name="connsiteX179" fmla="*/ 4151 w 897294"/>
                <a:gd name="connsiteY179" fmla="*/ 1935275 h 2815665"/>
                <a:gd name="connsiteX180" fmla="*/ 131 w 897294"/>
                <a:gd name="connsiteY180" fmla="*/ 1941304 h 2815665"/>
                <a:gd name="connsiteX181" fmla="*/ 27474 w 897294"/>
                <a:gd name="connsiteY181" fmla="*/ 2815665 h 2815665"/>
                <a:gd name="connsiteX182" fmla="*/ 434040 w 897294"/>
                <a:gd name="connsiteY182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28115 w 897294"/>
                <a:gd name="connsiteY7" fmla="*/ 275287 h 2815665"/>
                <a:gd name="connsiteX8" fmla="*/ 826106 w 897294"/>
                <a:gd name="connsiteY8" fmla="*/ 281316 h 2815665"/>
                <a:gd name="connsiteX9" fmla="*/ 818067 w 897294"/>
                <a:gd name="connsiteY9" fmla="*/ 291365 h 2815665"/>
                <a:gd name="connsiteX10" fmla="*/ 814048 w 897294"/>
                <a:gd name="connsiteY10" fmla="*/ 303423 h 2815665"/>
                <a:gd name="connsiteX11" fmla="*/ 810028 w 897294"/>
                <a:gd name="connsiteY11" fmla="*/ 315481 h 2815665"/>
                <a:gd name="connsiteX12" fmla="*/ 806009 w 897294"/>
                <a:gd name="connsiteY12" fmla="*/ 327539 h 2815665"/>
                <a:gd name="connsiteX13" fmla="*/ 797970 w 897294"/>
                <a:gd name="connsiteY13" fmla="*/ 339597 h 2815665"/>
                <a:gd name="connsiteX14" fmla="*/ 791941 w 897294"/>
                <a:gd name="connsiteY14" fmla="*/ 351655 h 2815665"/>
                <a:gd name="connsiteX15" fmla="*/ 785912 w 897294"/>
                <a:gd name="connsiteY15" fmla="*/ 363713 h 2815665"/>
                <a:gd name="connsiteX16" fmla="*/ 779883 w 897294"/>
                <a:gd name="connsiteY16" fmla="*/ 381800 h 2815665"/>
                <a:gd name="connsiteX17" fmla="*/ 777874 w 897294"/>
                <a:gd name="connsiteY17" fmla="*/ 387829 h 2815665"/>
                <a:gd name="connsiteX18" fmla="*/ 771845 w 897294"/>
                <a:gd name="connsiteY18" fmla="*/ 409935 h 2815665"/>
                <a:gd name="connsiteX19" fmla="*/ 767825 w 897294"/>
                <a:gd name="connsiteY19" fmla="*/ 421993 h 2815665"/>
                <a:gd name="connsiteX20" fmla="*/ 765816 w 897294"/>
                <a:gd name="connsiteY20" fmla="*/ 428022 h 2815665"/>
                <a:gd name="connsiteX21" fmla="*/ 761796 w 897294"/>
                <a:gd name="connsiteY21" fmla="*/ 432042 h 2815665"/>
                <a:gd name="connsiteX22" fmla="*/ 755767 w 897294"/>
                <a:gd name="connsiteY22" fmla="*/ 450129 h 2815665"/>
                <a:gd name="connsiteX23" fmla="*/ 753758 w 897294"/>
                <a:gd name="connsiteY23" fmla="*/ 456158 h 2815665"/>
                <a:gd name="connsiteX24" fmla="*/ 749738 w 897294"/>
                <a:gd name="connsiteY24" fmla="*/ 462187 h 2815665"/>
                <a:gd name="connsiteX25" fmla="*/ 745719 w 897294"/>
                <a:gd name="connsiteY25" fmla="*/ 474245 h 2815665"/>
                <a:gd name="connsiteX26" fmla="*/ 741700 w 897294"/>
                <a:gd name="connsiteY26" fmla="*/ 488312 h 2815665"/>
                <a:gd name="connsiteX27" fmla="*/ 737680 w 897294"/>
                <a:gd name="connsiteY27" fmla="*/ 494341 h 2815665"/>
                <a:gd name="connsiteX28" fmla="*/ 735671 w 897294"/>
                <a:gd name="connsiteY28" fmla="*/ 500370 h 2815665"/>
                <a:gd name="connsiteX29" fmla="*/ 731651 w 897294"/>
                <a:gd name="connsiteY29" fmla="*/ 504390 h 2815665"/>
                <a:gd name="connsiteX30" fmla="*/ 727632 w 897294"/>
                <a:gd name="connsiteY30" fmla="*/ 516448 h 2815665"/>
                <a:gd name="connsiteX31" fmla="*/ 719593 w 897294"/>
                <a:gd name="connsiteY31" fmla="*/ 528506 h 2815665"/>
                <a:gd name="connsiteX32" fmla="*/ 713564 w 897294"/>
                <a:gd name="connsiteY32" fmla="*/ 538554 h 2815665"/>
                <a:gd name="connsiteX33" fmla="*/ 711555 w 897294"/>
                <a:gd name="connsiteY33" fmla="*/ 544583 h 2815665"/>
                <a:gd name="connsiteX34" fmla="*/ 703516 w 897294"/>
                <a:gd name="connsiteY34" fmla="*/ 556641 h 2815665"/>
                <a:gd name="connsiteX35" fmla="*/ 695477 w 897294"/>
                <a:gd name="connsiteY35" fmla="*/ 584777 h 2815665"/>
                <a:gd name="connsiteX36" fmla="*/ 691458 w 897294"/>
                <a:gd name="connsiteY36" fmla="*/ 590806 h 2815665"/>
                <a:gd name="connsiteX37" fmla="*/ 687438 w 897294"/>
                <a:gd name="connsiteY37" fmla="*/ 602864 h 2815665"/>
                <a:gd name="connsiteX38" fmla="*/ 679400 w 897294"/>
                <a:gd name="connsiteY38" fmla="*/ 614922 h 2815665"/>
                <a:gd name="connsiteX39" fmla="*/ 675380 w 897294"/>
                <a:gd name="connsiteY39" fmla="*/ 620951 h 2815665"/>
                <a:gd name="connsiteX40" fmla="*/ 667342 w 897294"/>
                <a:gd name="connsiteY40" fmla="*/ 639038 h 2815665"/>
                <a:gd name="connsiteX41" fmla="*/ 665332 w 897294"/>
                <a:gd name="connsiteY41" fmla="*/ 647076 h 2815665"/>
                <a:gd name="connsiteX42" fmla="*/ 659303 w 897294"/>
                <a:gd name="connsiteY42" fmla="*/ 665163 h 2815665"/>
                <a:gd name="connsiteX43" fmla="*/ 657293 w 897294"/>
                <a:gd name="connsiteY43" fmla="*/ 671192 h 2815665"/>
                <a:gd name="connsiteX44" fmla="*/ 655284 w 897294"/>
                <a:gd name="connsiteY44" fmla="*/ 677221 h 2815665"/>
                <a:gd name="connsiteX45" fmla="*/ 651264 w 897294"/>
                <a:gd name="connsiteY45" fmla="*/ 683250 h 2815665"/>
                <a:gd name="connsiteX46" fmla="*/ 649255 w 897294"/>
                <a:gd name="connsiteY46" fmla="*/ 689279 h 2815665"/>
                <a:gd name="connsiteX47" fmla="*/ 645235 w 897294"/>
                <a:gd name="connsiteY47" fmla="*/ 693299 h 2815665"/>
                <a:gd name="connsiteX48" fmla="*/ 641216 w 897294"/>
                <a:gd name="connsiteY48" fmla="*/ 699328 h 2815665"/>
                <a:gd name="connsiteX49" fmla="*/ 639206 w 897294"/>
                <a:gd name="connsiteY49" fmla="*/ 705357 h 2815665"/>
                <a:gd name="connsiteX50" fmla="*/ 635187 w 897294"/>
                <a:gd name="connsiteY50" fmla="*/ 711386 h 2815665"/>
                <a:gd name="connsiteX51" fmla="*/ 627148 w 897294"/>
                <a:gd name="connsiteY51" fmla="*/ 729473 h 2815665"/>
                <a:gd name="connsiteX52" fmla="*/ 621119 w 897294"/>
                <a:gd name="connsiteY52" fmla="*/ 749570 h 2815665"/>
                <a:gd name="connsiteX53" fmla="*/ 619110 w 897294"/>
                <a:gd name="connsiteY53" fmla="*/ 755599 h 2815665"/>
                <a:gd name="connsiteX54" fmla="*/ 615090 w 897294"/>
                <a:gd name="connsiteY54" fmla="*/ 761628 h 2815665"/>
                <a:gd name="connsiteX55" fmla="*/ 607052 w 897294"/>
                <a:gd name="connsiteY55" fmla="*/ 785744 h 2815665"/>
                <a:gd name="connsiteX56" fmla="*/ 605042 w 897294"/>
                <a:gd name="connsiteY56" fmla="*/ 791773 h 2815665"/>
                <a:gd name="connsiteX57" fmla="*/ 603032 w 897294"/>
                <a:gd name="connsiteY57" fmla="*/ 797802 h 2815665"/>
                <a:gd name="connsiteX58" fmla="*/ 599013 w 897294"/>
                <a:gd name="connsiteY58" fmla="*/ 811869 h 2815665"/>
                <a:gd name="connsiteX59" fmla="*/ 594994 w 897294"/>
                <a:gd name="connsiteY59" fmla="*/ 817898 h 2815665"/>
                <a:gd name="connsiteX60" fmla="*/ 588965 w 897294"/>
                <a:gd name="connsiteY60" fmla="*/ 827947 h 2815665"/>
                <a:gd name="connsiteX61" fmla="*/ 584945 w 897294"/>
                <a:gd name="connsiteY61" fmla="*/ 840005 h 2815665"/>
                <a:gd name="connsiteX62" fmla="*/ 580926 w 897294"/>
                <a:gd name="connsiteY62" fmla="*/ 846034 h 2815665"/>
                <a:gd name="connsiteX63" fmla="*/ 576907 w 897294"/>
                <a:gd name="connsiteY63" fmla="*/ 858092 h 2815665"/>
                <a:gd name="connsiteX64" fmla="*/ 574897 w 897294"/>
                <a:gd name="connsiteY64" fmla="*/ 864121 h 2815665"/>
                <a:gd name="connsiteX65" fmla="*/ 570878 w 897294"/>
                <a:gd name="connsiteY65" fmla="*/ 870150 h 2815665"/>
                <a:gd name="connsiteX66" fmla="*/ 564849 w 897294"/>
                <a:gd name="connsiteY66" fmla="*/ 888237 h 2815665"/>
                <a:gd name="connsiteX67" fmla="*/ 562839 w 897294"/>
                <a:gd name="connsiteY67" fmla="*/ 894266 h 2815665"/>
                <a:gd name="connsiteX68" fmla="*/ 556810 w 897294"/>
                <a:gd name="connsiteY68" fmla="*/ 900295 h 2815665"/>
                <a:gd name="connsiteX69" fmla="*/ 548771 w 897294"/>
                <a:gd name="connsiteY69" fmla="*/ 918382 h 2815665"/>
                <a:gd name="connsiteX70" fmla="*/ 544752 w 897294"/>
                <a:gd name="connsiteY70" fmla="*/ 930440 h 2815665"/>
                <a:gd name="connsiteX71" fmla="*/ 540733 w 897294"/>
                <a:gd name="connsiteY71" fmla="*/ 936469 h 2815665"/>
                <a:gd name="connsiteX72" fmla="*/ 536713 w 897294"/>
                <a:gd name="connsiteY72" fmla="*/ 948527 h 2815665"/>
                <a:gd name="connsiteX73" fmla="*/ 530684 w 897294"/>
                <a:gd name="connsiteY73" fmla="*/ 960585 h 2815665"/>
                <a:gd name="connsiteX74" fmla="*/ 526665 w 897294"/>
                <a:gd name="connsiteY74" fmla="*/ 966614 h 2815665"/>
                <a:gd name="connsiteX75" fmla="*/ 522646 w 897294"/>
                <a:gd name="connsiteY75" fmla="*/ 978672 h 2815665"/>
                <a:gd name="connsiteX76" fmla="*/ 514607 w 897294"/>
                <a:gd name="connsiteY76" fmla="*/ 1002788 h 2815665"/>
                <a:gd name="connsiteX77" fmla="*/ 512597 w 897294"/>
                <a:gd name="connsiteY77" fmla="*/ 1008817 h 2815665"/>
                <a:gd name="connsiteX78" fmla="*/ 510588 w 897294"/>
                <a:gd name="connsiteY78" fmla="*/ 1014846 h 2815665"/>
                <a:gd name="connsiteX79" fmla="*/ 506568 w 897294"/>
                <a:gd name="connsiteY79" fmla="*/ 1018865 h 2815665"/>
                <a:gd name="connsiteX80" fmla="*/ 500539 w 897294"/>
                <a:gd name="connsiteY80" fmla="*/ 1030923 h 2815665"/>
                <a:gd name="connsiteX81" fmla="*/ 498529 w 897294"/>
                <a:gd name="connsiteY81" fmla="*/ 1036952 h 2815665"/>
                <a:gd name="connsiteX82" fmla="*/ 494510 w 897294"/>
                <a:gd name="connsiteY82" fmla="*/ 1042981 h 2815665"/>
                <a:gd name="connsiteX83" fmla="*/ 488481 w 897294"/>
                <a:gd name="connsiteY83" fmla="*/ 1053030 h 2815665"/>
                <a:gd name="connsiteX84" fmla="*/ 480442 w 897294"/>
                <a:gd name="connsiteY84" fmla="*/ 1071117 h 2815665"/>
                <a:gd name="connsiteX85" fmla="*/ 476423 w 897294"/>
                <a:gd name="connsiteY85" fmla="*/ 1085184 h 2815665"/>
                <a:gd name="connsiteX86" fmla="*/ 468384 w 897294"/>
                <a:gd name="connsiteY86" fmla="*/ 1093223 h 2815665"/>
                <a:gd name="connsiteX87" fmla="*/ 464365 w 897294"/>
                <a:gd name="connsiteY87" fmla="*/ 1099252 h 2815665"/>
                <a:gd name="connsiteX88" fmla="*/ 462355 w 897294"/>
                <a:gd name="connsiteY88" fmla="*/ 1105281 h 2815665"/>
                <a:gd name="connsiteX89" fmla="*/ 458336 w 897294"/>
                <a:gd name="connsiteY89" fmla="*/ 1109301 h 2815665"/>
                <a:gd name="connsiteX90" fmla="*/ 456326 w 897294"/>
                <a:gd name="connsiteY90" fmla="*/ 1115330 h 2815665"/>
                <a:gd name="connsiteX91" fmla="*/ 448288 w 897294"/>
                <a:gd name="connsiteY91" fmla="*/ 1127388 h 2815665"/>
                <a:gd name="connsiteX92" fmla="*/ 446278 w 897294"/>
                <a:gd name="connsiteY92" fmla="*/ 1133417 h 2815665"/>
                <a:gd name="connsiteX93" fmla="*/ 438239 w 897294"/>
                <a:gd name="connsiteY93" fmla="*/ 1145475 h 2815665"/>
                <a:gd name="connsiteX94" fmla="*/ 430201 w 897294"/>
                <a:gd name="connsiteY94" fmla="*/ 1169591 h 2815665"/>
                <a:gd name="connsiteX95" fmla="*/ 428191 w 897294"/>
                <a:gd name="connsiteY95" fmla="*/ 1175620 h 2815665"/>
                <a:gd name="connsiteX96" fmla="*/ 426181 w 897294"/>
                <a:gd name="connsiteY96" fmla="*/ 1181649 h 2815665"/>
                <a:gd name="connsiteX97" fmla="*/ 418143 w 897294"/>
                <a:gd name="connsiteY97" fmla="*/ 1193707 h 2815665"/>
                <a:gd name="connsiteX98" fmla="*/ 414123 w 897294"/>
                <a:gd name="connsiteY98" fmla="*/ 1205765 h 2815665"/>
                <a:gd name="connsiteX99" fmla="*/ 410104 w 897294"/>
                <a:gd name="connsiteY99" fmla="*/ 1211794 h 2815665"/>
                <a:gd name="connsiteX100" fmla="*/ 408094 w 897294"/>
                <a:gd name="connsiteY100" fmla="*/ 1217823 h 2815665"/>
                <a:gd name="connsiteX101" fmla="*/ 404075 w 897294"/>
                <a:gd name="connsiteY101" fmla="*/ 1223852 h 2815665"/>
                <a:gd name="connsiteX102" fmla="*/ 396036 w 897294"/>
                <a:gd name="connsiteY102" fmla="*/ 1241939 h 2815665"/>
                <a:gd name="connsiteX103" fmla="*/ 392017 w 897294"/>
                <a:gd name="connsiteY103" fmla="*/ 1253997 h 2815665"/>
                <a:gd name="connsiteX104" fmla="*/ 390007 w 897294"/>
                <a:gd name="connsiteY104" fmla="*/ 1260026 h 2815665"/>
                <a:gd name="connsiteX105" fmla="*/ 377949 w 897294"/>
                <a:gd name="connsiteY105" fmla="*/ 1276103 h 2815665"/>
                <a:gd name="connsiteX106" fmla="*/ 373930 w 897294"/>
                <a:gd name="connsiteY106" fmla="*/ 1288161 h 2815665"/>
                <a:gd name="connsiteX107" fmla="*/ 371920 w 897294"/>
                <a:gd name="connsiteY107" fmla="*/ 1294190 h 2815665"/>
                <a:gd name="connsiteX108" fmla="*/ 367901 w 897294"/>
                <a:gd name="connsiteY108" fmla="*/ 1300219 h 2815665"/>
                <a:gd name="connsiteX109" fmla="*/ 361872 w 897294"/>
                <a:gd name="connsiteY109" fmla="*/ 1310268 h 2815665"/>
                <a:gd name="connsiteX110" fmla="*/ 355843 w 897294"/>
                <a:gd name="connsiteY110" fmla="*/ 1322326 h 2815665"/>
                <a:gd name="connsiteX111" fmla="*/ 351824 w 897294"/>
                <a:gd name="connsiteY111" fmla="*/ 1334384 h 2815665"/>
                <a:gd name="connsiteX112" fmla="*/ 349814 w 897294"/>
                <a:gd name="connsiteY112" fmla="*/ 1340413 h 2815665"/>
                <a:gd name="connsiteX113" fmla="*/ 343785 w 897294"/>
                <a:gd name="connsiteY113" fmla="*/ 1358500 h 2815665"/>
                <a:gd name="connsiteX114" fmla="*/ 341775 w 897294"/>
                <a:gd name="connsiteY114" fmla="*/ 1364529 h 2815665"/>
                <a:gd name="connsiteX115" fmla="*/ 337756 w 897294"/>
                <a:gd name="connsiteY115" fmla="*/ 1370558 h 2815665"/>
                <a:gd name="connsiteX116" fmla="*/ 335746 w 897294"/>
                <a:gd name="connsiteY116" fmla="*/ 1376587 h 2815665"/>
                <a:gd name="connsiteX117" fmla="*/ 327708 w 897294"/>
                <a:gd name="connsiteY117" fmla="*/ 1388645 h 2815665"/>
                <a:gd name="connsiteX118" fmla="*/ 323688 w 897294"/>
                <a:gd name="connsiteY118" fmla="*/ 1400703 h 2815665"/>
                <a:gd name="connsiteX119" fmla="*/ 321678 w 897294"/>
                <a:gd name="connsiteY119" fmla="*/ 1406732 h 2815665"/>
                <a:gd name="connsiteX120" fmla="*/ 317659 w 897294"/>
                <a:gd name="connsiteY120" fmla="*/ 1412761 h 2815665"/>
                <a:gd name="connsiteX121" fmla="*/ 313640 w 897294"/>
                <a:gd name="connsiteY121" fmla="*/ 1424819 h 2815665"/>
                <a:gd name="connsiteX122" fmla="*/ 311630 w 897294"/>
                <a:gd name="connsiteY122" fmla="*/ 1430848 h 2815665"/>
                <a:gd name="connsiteX123" fmla="*/ 307611 w 897294"/>
                <a:gd name="connsiteY123" fmla="*/ 1436877 h 2815665"/>
                <a:gd name="connsiteX124" fmla="*/ 303591 w 897294"/>
                <a:gd name="connsiteY124" fmla="*/ 1440896 h 2815665"/>
                <a:gd name="connsiteX125" fmla="*/ 289524 w 897294"/>
                <a:gd name="connsiteY125" fmla="*/ 1456973 h 2815665"/>
                <a:gd name="connsiteX126" fmla="*/ 281485 w 897294"/>
                <a:gd name="connsiteY126" fmla="*/ 1469032 h 2815665"/>
                <a:gd name="connsiteX127" fmla="*/ 277466 w 897294"/>
                <a:gd name="connsiteY127" fmla="*/ 1475061 h 2815665"/>
                <a:gd name="connsiteX128" fmla="*/ 273446 w 897294"/>
                <a:gd name="connsiteY128" fmla="*/ 1479080 h 2815665"/>
                <a:gd name="connsiteX129" fmla="*/ 267417 w 897294"/>
                <a:gd name="connsiteY129" fmla="*/ 1489128 h 2815665"/>
                <a:gd name="connsiteX130" fmla="*/ 265408 w 897294"/>
                <a:gd name="connsiteY130" fmla="*/ 1495157 h 2815665"/>
                <a:gd name="connsiteX131" fmla="*/ 261388 w 897294"/>
                <a:gd name="connsiteY131" fmla="*/ 1501186 h 2815665"/>
                <a:gd name="connsiteX132" fmla="*/ 257369 w 897294"/>
                <a:gd name="connsiteY132" fmla="*/ 1515254 h 2815665"/>
                <a:gd name="connsiteX133" fmla="*/ 253350 w 897294"/>
                <a:gd name="connsiteY133" fmla="*/ 1521283 h 2815665"/>
                <a:gd name="connsiteX134" fmla="*/ 251340 w 897294"/>
                <a:gd name="connsiteY134" fmla="*/ 1527312 h 2815665"/>
                <a:gd name="connsiteX135" fmla="*/ 243301 w 897294"/>
                <a:gd name="connsiteY135" fmla="*/ 1539370 h 2815665"/>
                <a:gd name="connsiteX136" fmla="*/ 239282 w 897294"/>
                <a:gd name="connsiteY136" fmla="*/ 1545399 h 2815665"/>
                <a:gd name="connsiteX137" fmla="*/ 235263 w 897294"/>
                <a:gd name="connsiteY137" fmla="*/ 1551428 h 2815665"/>
                <a:gd name="connsiteX138" fmla="*/ 233253 w 897294"/>
                <a:gd name="connsiteY138" fmla="*/ 1557457 h 2815665"/>
                <a:gd name="connsiteX139" fmla="*/ 225214 w 897294"/>
                <a:gd name="connsiteY139" fmla="*/ 1567505 h 2815665"/>
                <a:gd name="connsiteX140" fmla="*/ 219185 w 897294"/>
                <a:gd name="connsiteY140" fmla="*/ 1579563 h 2815665"/>
                <a:gd name="connsiteX141" fmla="*/ 217176 w 897294"/>
                <a:gd name="connsiteY141" fmla="*/ 1585592 h 2815665"/>
                <a:gd name="connsiteX142" fmla="*/ 213156 w 897294"/>
                <a:gd name="connsiteY142" fmla="*/ 1589612 h 2815665"/>
                <a:gd name="connsiteX143" fmla="*/ 203108 w 897294"/>
                <a:gd name="connsiteY143" fmla="*/ 1601670 h 2815665"/>
                <a:gd name="connsiteX144" fmla="*/ 197079 w 897294"/>
                <a:gd name="connsiteY144" fmla="*/ 1613728 h 2815665"/>
                <a:gd name="connsiteX145" fmla="*/ 195069 w 897294"/>
                <a:gd name="connsiteY145" fmla="*/ 1619757 h 2815665"/>
                <a:gd name="connsiteX146" fmla="*/ 191050 w 897294"/>
                <a:gd name="connsiteY146" fmla="*/ 1625786 h 2815665"/>
                <a:gd name="connsiteX147" fmla="*/ 189040 w 897294"/>
                <a:gd name="connsiteY147" fmla="*/ 1631815 h 2815665"/>
                <a:gd name="connsiteX148" fmla="*/ 176982 w 897294"/>
                <a:gd name="connsiteY148" fmla="*/ 1647892 h 2815665"/>
                <a:gd name="connsiteX149" fmla="*/ 168944 w 897294"/>
                <a:gd name="connsiteY149" fmla="*/ 1663970 h 2815665"/>
                <a:gd name="connsiteX150" fmla="*/ 162915 w 897294"/>
                <a:gd name="connsiteY150" fmla="*/ 1682057 h 2815665"/>
                <a:gd name="connsiteX151" fmla="*/ 160905 w 897294"/>
                <a:gd name="connsiteY151" fmla="*/ 1688086 h 2815665"/>
                <a:gd name="connsiteX152" fmla="*/ 156886 w 897294"/>
                <a:gd name="connsiteY152" fmla="*/ 1694115 h 2815665"/>
                <a:gd name="connsiteX153" fmla="*/ 154876 w 897294"/>
                <a:gd name="connsiteY153" fmla="*/ 1700144 h 2815665"/>
                <a:gd name="connsiteX154" fmla="*/ 146837 w 897294"/>
                <a:gd name="connsiteY154" fmla="*/ 1712202 h 2815665"/>
                <a:gd name="connsiteX155" fmla="*/ 140808 w 897294"/>
                <a:gd name="connsiteY155" fmla="*/ 1724260 h 2815665"/>
                <a:gd name="connsiteX156" fmla="*/ 138798 w 897294"/>
                <a:gd name="connsiteY156" fmla="*/ 1730289 h 2815665"/>
                <a:gd name="connsiteX157" fmla="*/ 134779 w 897294"/>
                <a:gd name="connsiteY157" fmla="*/ 1736318 h 2815665"/>
                <a:gd name="connsiteX158" fmla="*/ 130760 w 897294"/>
                <a:gd name="connsiteY158" fmla="*/ 1748376 h 2815665"/>
                <a:gd name="connsiteX159" fmla="*/ 126740 w 897294"/>
                <a:gd name="connsiteY159" fmla="*/ 1752395 h 2815665"/>
                <a:gd name="connsiteX160" fmla="*/ 116692 w 897294"/>
                <a:gd name="connsiteY160" fmla="*/ 1760434 h 2815665"/>
                <a:gd name="connsiteX161" fmla="*/ 110663 w 897294"/>
                <a:gd name="connsiteY161" fmla="*/ 1772492 h 2815665"/>
                <a:gd name="connsiteX162" fmla="*/ 102624 w 897294"/>
                <a:gd name="connsiteY162" fmla="*/ 1782540 h 2815665"/>
                <a:gd name="connsiteX163" fmla="*/ 98605 w 897294"/>
                <a:gd name="connsiteY163" fmla="*/ 1788569 h 2815665"/>
                <a:gd name="connsiteX164" fmla="*/ 88557 w 897294"/>
                <a:gd name="connsiteY164" fmla="*/ 1800627 h 2815665"/>
                <a:gd name="connsiteX165" fmla="*/ 86547 w 897294"/>
                <a:gd name="connsiteY165" fmla="*/ 1806656 h 2815665"/>
                <a:gd name="connsiteX166" fmla="*/ 82528 w 897294"/>
                <a:gd name="connsiteY166" fmla="*/ 1812685 h 2815665"/>
                <a:gd name="connsiteX167" fmla="*/ 74489 w 897294"/>
                <a:gd name="connsiteY167" fmla="*/ 1820724 h 2815665"/>
                <a:gd name="connsiteX168" fmla="*/ 66450 w 897294"/>
                <a:gd name="connsiteY168" fmla="*/ 1830772 h 2815665"/>
                <a:gd name="connsiteX169" fmla="*/ 62431 w 897294"/>
                <a:gd name="connsiteY169" fmla="*/ 1838811 h 2815665"/>
                <a:gd name="connsiteX170" fmla="*/ 54392 w 897294"/>
                <a:gd name="connsiteY170" fmla="*/ 1852879 h 2815665"/>
                <a:gd name="connsiteX171" fmla="*/ 48363 w 897294"/>
                <a:gd name="connsiteY171" fmla="*/ 1866946 h 2815665"/>
                <a:gd name="connsiteX172" fmla="*/ 42334 w 897294"/>
                <a:gd name="connsiteY172" fmla="*/ 1879004 h 2815665"/>
                <a:gd name="connsiteX173" fmla="*/ 36305 w 897294"/>
                <a:gd name="connsiteY173" fmla="*/ 1891062 h 2815665"/>
                <a:gd name="connsiteX174" fmla="*/ 30276 w 897294"/>
                <a:gd name="connsiteY174" fmla="*/ 1895082 h 2815665"/>
                <a:gd name="connsiteX175" fmla="*/ 18218 w 897294"/>
                <a:gd name="connsiteY175" fmla="*/ 1915178 h 2815665"/>
                <a:gd name="connsiteX176" fmla="*/ 16209 w 897294"/>
                <a:gd name="connsiteY176" fmla="*/ 1921207 h 2815665"/>
                <a:gd name="connsiteX177" fmla="*/ 6160 w 897294"/>
                <a:gd name="connsiteY177" fmla="*/ 1929246 h 2815665"/>
                <a:gd name="connsiteX178" fmla="*/ 4151 w 897294"/>
                <a:gd name="connsiteY178" fmla="*/ 1935275 h 2815665"/>
                <a:gd name="connsiteX179" fmla="*/ 131 w 897294"/>
                <a:gd name="connsiteY179" fmla="*/ 1941304 h 2815665"/>
                <a:gd name="connsiteX180" fmla="*/ 27474 w 897294"/>
                <a:gd name="connsiteY180" fmla="*/ 2815665 h 2815665"/>
                <a:gd name="connsiteX181" fmla="*/ 434040 w 897294"/>
                <a:gd name="connsiteY181" fmla="*/ 2780476 h 2815665"/>
                <a:gd name="connsiteX0" fmla="*/ 434040 w 893595"/>
                <a:gd name="connsiteY0" fmla="*/ 2769014 h 2804203"/>
                <a:gd name="connsiteX1" fmla="*/ 862280 w 893595"/>
                <a:gd name="connsiteY1" fmla="*/ 189468 h 2804203"/>
                <a:gd name="connsiteX2" fmla="*/ 860270 w 893595"/>
                <a:gd name="connsiteY2" fmla="*/ 195497 h 2804203"/>
                <a:gd name="connsiteX3" fmla="*/ 852231 w 893595"/>
                <a:gd name="connsiteY3" fmla="*/ 213584 h 2804203"/>
                <a:gd name="connsiteX4" fmla="*/ 848212 w 893595"/>
                <a:gd name="connsiteY4" fmla="*/ 225642 h 2804203"/>
                <a:gd name="connsiteX5" fmla="*/ 846202 w 893595"/>
                <a:gd name="connsiteY5" fmla="*/ 231671 h 2804203"/>
                <a:gd name="connsiteX6" fmla="*/ 828115 w 893595"/>
                <a:gd name="connsiteY6" fmla="*/ 263825 h 2804203"/>
                <a:gd name="connsiteX7" fmla="*/ 826106 w 893595"/>
                <a:gd name="connsiteY7" fmla="*/ 269854 h 2804203"/>
                <a:gd name="connsiteX8" fmla="*/ 818067 w 893595"/>
                <a:gd name="connsiteY8" fmla="*/ 279903 h 2804203"/>
                <a:gd name="connsiteX9" fmla="*/ 814048 w 893595"/>
                <a:gd name="connsiteY9" fmla="*/ 291961 h 2804203"/>
                <a:gd name="connsiteX10" fmla="*/ 810028 w 893595"/>
                <a:gd name="connsiteY10" fmla="*/ 304019 h 2804203"/>
                <a:gd name="connsiteX11" fmla="*/ 806009 w 893595"/>
                <a:gd name="connsiteY11" fmla="*/ 316077 h 2804203"/>
                <a:gd name="connsiteX12" fmla="*/ 797970 w 893595"/>
                <a:gd name="connsiteY12" fmla="*/ 328135 h 2804203"/>
                <a:gd name="connsiteX13" fmla="*/ 791941 w 893595"/>
                <a:gd name="connsiteY13" fmla="*/ 340193 h 2804203"/>
                <a:gd name="connsiteX14" fmla="*/ 785912 w 893595"/>
                <a:gd name="connsiteY14" fmla="*/ 352251 h 2804203"/>
                <a:gd name="connsiteX15" fmla="*/ 779883 w 893595"/>
                <a:gd name="connsiteY15" fmla="*/ 370338 h 2804203"/>
                <a:gd name="connsiteX16" fmla="*/ 777874 w 893595"/>
                <a:gd name="connsiteY16" fmla="*/ 376367 h 2804203"/>
                <a:gd name="connsiteX17" fmla="*/ 771845 w 893595"/>
                <a:gd name="connsiteY17" fmla="*/ 398473 h 2804203"/>
                <a:gd name="connsiteX18" fmla="*/ 767825 w 893595"/>
                <a:gd name="connsiteY18" fmla="*/ 410531 h 2804203"/>
                <a:gd name="connsiteX19" fmla="*/ 765816 w 893595"/>
                <a:gd name="connsiteY19" fmla="*/ 416560 h 2804203"/>
                <a:gd name="connsiteX20" fmla="*/ 761796 w 893595"/>
                <a:gd name="connsiteY20" fmla="*/ 420580 h 2804203"/>
                <a:gd name="connsiteX21" fmla="*/ 755767 w 893595"/>
                <a:gd name="connsiteY21" fmla="*/ 438667 h 2804203"/>
                <a:gd name="connsiteX22" fmla="*/ 753758 w 893595"/>
                <a:gd name="connsiteY22" fmla="*/ 444696 h 2804203"/>
                <a:gd name="connsiteX23" fmla="*/ 749738 w 893595"/>
                <a:gd name="connsiteY23" fmla="*/ 450725 h 2804203"/>
                <a:gd name="connsiteX24" fmla="*/ 745719 w 893595"/>
                <a:gd name="connsiteY24" fmla="*/ 462783 h 2804203"/>
                <a:gd name="connsiteX25" fmla="*/ 741700 w 893595"/>
                <a:gd name="connsiteY25" fmla="*/ 476850 h 2804203"/>
                <a:gd name="connsiteX26" fmla="*/ 737680 w 893595"/>
                <a:gd name="connsiteY26" fmla="*/ 482879 h 2804203"/>
                <a:gd name="connsiteX27" fmla="*/ 735671 w 893595"/>
                <a:gd name="connsiteY27" fmla="*/ 488908 h 2804203"/>
                <a:gd name="connsiteX28" fmla="*/ 731651 w 893595"/>
                <a:gd name="connsiteY28" fmla="*/ 492928 h 2804203"/>
                <a:gd name="connsiteX29" fmla="*/ 727632 w 893595"/>
                <a:gd name="connsiteY29" fmla="*/ 504986 h 2804203"/>
                <a:gd name="connsiteX30" fmla="*/ 719593 w 893595"/>
                <a:gd name="connsiteY30" fmla="*/ 517044 h 2804203"/>
                <a:gd name="connsiteX31" fmla="*/ 713564 w 893595"/>
                <a:gd name="connsiteY31" fmla="*/ 527092 h 2804203"/>
                <a:gd name="connsiteX32" fmla="*/ 711555 w 893595"/>
                <a:gd name="connsiteY32" fmla="*/ 533121 h 2804203"/>
                <a:gd name="connsiteX33" fmla="*/ 703516 w 893595"/>
                <a:gd name="connsiteY33" fmla="*/ 545179 h 2804203"/>
                <a:gd name="connsiteX34" fmla="*/ 695477 w 893595"/>
                <a:gd name="connsiteY34" fmla="*/ 573315 h 2804203"/>
                <a:gd name="connsiteX35" fmla="*/ 691458 w 893595"/>
                <a:gd name="connsiteY35" fmla="*/ 579344 h 2804203"/>
                <a:gd name="connsiteX36" fmla="*/ 687438 w 893595"/>
                <a:gd name="connsiteY36" fmla="*/ 591402 h 2804203"/>
                <a:gd name="connsiteX37" fmla="*/ 679400 w 893595"/>
                <a:gd name="connsiteY37" fmla="*/ 603460 h 2804203"/>
                <a:gd name="connsiteX38" fmla="*/ 675380 w 893595"/>
                <a:gd name="connsiteY38" fmla="*/ 609489 h 2804203"/>
                <a:gd name="connsiteX39" fmla="*/ 667342 w 893595"/>
                <a:gd name="connsiteY39" fmla="*/ 627576 h 2804203"/>
                <a:gd name="connsiteX40" fmla="*/ 665332 w 893595"/>
                <a:gd name="connsiteY40" fmla="*/ 635614 h 2804203"/>
                <a:gd name="connsiteX41" fmla="*/ 659303 w 893595"/>
                <a:gd name="connsiteY41" fmla="*/ 653701 h 2804203"/>
                <a:gd name="connsiteX42" fmla="*/ 657293 w 893595"/>
                <a:gd name="connsiteY42" fmla="*/ 659730 h 2804203"/>
                <a:gd name="connsiteX43" fmla="*/ 655284 w 893595"/>
                <a:gd name="connsiteY43" fmla="*/ 665759 h 2804203"/>
                <a:gd name="connsiteX44" fmla="*/ 651264 w 893595"/>
                <a:gd name="connsiteY44" fmla="*/ 671788 h 2804203"/>
                <a:gd name="connsiteX45" fmla="*/ 649255 w 893595"/>
                <a:gd name="connsiteY45" fmla="*/ 677817 h 2804203"/>
                <a:gd name="connsiteX46" fmla="*/ 645235 w 893595"/>
                <a:gd name="connsiteY46" fmla="*/ 681837 h 2804203"/>
                <a:gd name="connsiteX47" fmla="*/ 641216 w 893595"/>
                <a:gd name="connsiteY47" fmla="*/ 687866 h 2804203"/>
                <a:gd name="connsiteX48" fmla="*/ 639206 w 893595"/>
                <a:gd name="connsiteY48" fmla="*/ 693895 h 2804203"/>
                <a:gd name="connsiteX49" fmla="*/ 635187 w 893595"/>
                <a:gd name="connsiteY49" fmla="*/ 699924 h 2804203"/>
                <a:gd name="connsiteX50" fmla="*/ 627148 w 893595"/>
                <a:gd name="connsiteY50" fmla="*/ 718011 h 2804203"/>
                <a:gd name="connsiteX51" fmla="*/ 621119 w 893595"/>
                <a:gd name="connsiteY51" fmla="*/ 738108 h 2804203"/>
                <a:gd name="connsiteX52" fmla="*/ 619110 w 893595"/>
                <a:gd name="connsiteY52" fmla="*/ 744137 h 2804203"/>
                <a:gd name="connsiteX53" fmla="*/ 615090 w 893595"/>
                <a:gd name="connsiteY53" fmla="*/ 750166 h 2804203"/>
                <a:gd name="connsiteX54" fmla="*/ 607052 w 893595"/>
                <a:gd name="connsiteY54" fmla="*/ 774282 h 2804203"/>
                <a:gd name="connsiteX55" fmla="*/ 605042 w 893595"/>
                <a:gd name="connsiteY55" fmla="*/ 780311 h 2804203"/>
                <a:gd name="connsiteX56" fmla="*/ 603032 w 893595"/>
                <a:gd name="connsiteY56" fmla="*/ 786340 h 2804203"/>
                <a:gd name="connsiteX57" fmla="*/ 599013 w 893595"/>
                <a:gd name="connsiteY57" fmla="*/ 800407 h 2804203"/>
                <a:gd name="connsiteX58" fmla="*/ 594994 w 893595"/>
                <a:gd name="connsiteY58" fmla="*/ 806436 h 2804203"/>
                <a:gd name="connsiteX59" fmla="*/ 588965 w 893595"/>
                <a:gd name="connsiteY59" fmla="*/ 816485 h 2804203"/>
                <a:gd name="connsiteX60" fmla="*/ 584945 w 893595"/>
                <a:gd name="connsiteY60" fmla="*/ 828543 h 2804203"/>
                <a:gd name="connsiteX61" fmla="*/ 580926 w 893595"/>
                <a:gd name="connsiteY61" fmla="*/ 834572 h 2804203"/>
                <a:gd name="connsiteX62" fmla="*/ 576907 w 893595"/>
                <a:gd name="connsiteY62" fmla="*/ 846630 h 2804203"/>
                <a:gd name="connsiteX63" fmla="*/ 574897 w 893595"/>
                <a:gd name="connsiteY63" fmla="*/ 852659 h 2804203"/>
                <a:gd name="connsiteX64" fmla="*/ 570878 w 893595"/>
                <a:gd name="connsiteY64" fmla="*/ 858688 h 2804203"/>
                <a:gd name="connsiteX65" fmla="*/ 564849 w 893595"/>
                <a:gd name="connsiteY65" fmla="*/ 876775 h 2804203"/>
                <a:gd name="connsiteX66" fmla="*/ 562839 w 893595"/>
                <a:gd name="connsiteY66" fmla="*/ 882804 h 2804203"/>
                <a:gd name="connsiteX67" fmla="*/ 556810 w 893595"/>
                <a:gd name="connsiteY67" fmla="*/ 888833 h 2804203"/>
                <a:gd name="connsiteX68" fmla="*/ 548771 w 893595"/>
                <a:gd name="connsiteY68" fmla="*/ 906920 h 2804203"/>
                <a:gd name="connsiteX69" fmla="*/ 544752 w 893595"/>
                <a:gd name="connsiteY69" fmla="*/ 918978 h 2804203"/>
                <a:gd name="connsiteX70" fmla="*/ 540733 w 893595"/>
                <a:gd name="connsiteY70" fmla="*/ 925007 h 2804203"/>
                <a:gd name="connsiteX71" fmla="*/ 536713 w 893595"/>
                <a:gd name="connsiteY71" fmla="*/ 937065 h 2804203"/>
                <a:gd name="connsiteX72" fmla="*/ 530684 w 893595"/>
                <a:gd name="connsiteY72" fmla="*/ 949123 h 2804203"/>
                <a:gd name="connsiteX73" fmla="*/ 526665 w 893595"/>
                <a:gd name="connsiteY73" fmla="*/ 955152 h 2804203"/>
                <a:gd name="connsiteX74" fmla="*/ 522646 w 893595"/>
                <a:gd name="connsiteY74" fmla="*/ 967210 h 2804203"/>
                <a:gd name="connsiteX75" fmla="*/ 514607 w 893595"/>
                <a:gd name="connsiteY75" fmla="*/ 991326 h 2804203"/>
                <a:gd name="connsiteX76" fmla="*/ 512597 w 893595"/>
                <a:gd name="connsiteY76" fmla="*/ 997355 h 2804203"/>
                <a:gd name="connsiteX77" fmla="*/ 510588 w 893595"/>
                <a:gd name="connsiteY77" fmla="*/ 1003384 h 2804203"/>
                <a:gd name="connsiteX78" fmla="*/ 506568 w 893595"/>
                <a:gd name="connsiteY78" fmla="*/ 1007403 h 2804203"/>
                <a:gd name="connsiteX79" fmla="*/ 500539 w 893595"/>
                <a:gd name="connsiteY79" fmla="*/ 1019461 h 2804203"/>
                <a:gd name="connsiteX80" fmla="*/ 498529 w 893595"/>
                <a:gd name="connsiteY80" fmla="*/ 1025490 h 2804203"/>
                <a:gd name="connsiteX81" fmla="*/ 494510 w 893595"/>
                <a:gd name="connsiteY81" fmla="*/ 1031519 h 2804203"/>
                <a:gd name="connsiteX82" fmla="*/ 488481 w 893595"/>
                <a:gd name="connsiteY82" fmla="*/ 1041568 h 2804203"/>
                <a:gd name="connsiteX83" fmla="*/ 480442 w 893595"/>
                <a:gd name="connsiteY83" fmla="*/ 1059655 h 2804203"/>
                <a:gd name="connsiteX84" fmla="*/ 476423 w 893595"/>
                <a:gd name="connsiteY84" fmla="*/ 1073722 h 2804203"/>
                <a:gd name="connsiteX85" fmla="*/ 468384 w 893595"/>
                <a:gd name="connsiteY85" fmla="*/ 1081761 h 2804203"/>
                <a:gd name="connsiteX86" fmla="*/ 464365 w 893595"/>
                <a:gd name="connsiteY86" fmla="*/ 1087790 h 2804203"/>
                <a:gd name="connsiteX87" fmla="*/ 462355 w 893595"/>
                <a:gd name="connsiteY87" fmla="*/ 1093819 h 2804203"/>
                <a:gd name="connsiteX88" fmla="*/ 458336 w 893595"/>
                <a:gd name="connsiteY88" fmla="*/ 1097839 h 2804203"/>
                <a:gd name="connsiteX89" fmla="*/ 456326 w 893595"/>
                <a:gd name="connsiteY89" fmla="*/ 1103868 h 2804203"/>
                <a:gd name="connsiteX90" fmla="*/ 448288 w 893595"/>
                <a:gd name="connsiteY90" fmla="*/ 1115926 h 2804203"/>
                <a:gd name="connsiteX91" fmla="*/ 446278 w 893595"/>
                <a:gd name="connsiteY91" fmla="*/ 1121955 h 2804203"/>
                <a:gd name="connsiteX92" fmla="*/ 438239 w 893595"/>
                <a:gd name="connsiteY92" fmla="*/ 1134013 h 2804203"/>
                <a:gd name="connsiteX93" fmla="*/ 430201 w 893595"/>
                <a:gd name="connsiteY93" fmla="*/ 1158129 h 2804203"/>
                <a:gd name="connsiteX94" fmla="*/ 428191 w 893595"/>
                <a:gd name="connsiteY94" fmla="*/ 1164158 h 2804203"/>
                <a:gd name="connsiteX95" fmla="*/ 426181 w 893595"/>
                <a:gd name="connsiteY95" fmla="*/ 1170187 h 2804203"/>
                <a:gd name="connsiteX96" fmla="*/ 418143 w 893595"/>
                <a:gd name="connsiteY96" fmla="*/ 1182245 h 2804203"/>
                <a:gd name="connsiteX97" fmla="*/ 414123 w 893595"/>
                <a:gd name="connsiteY97" fmla="*/ 1194303 h 2804203"/>
                <a:gd name="connsiteX98" fmla="*/ 410104 w 893595"/>
                <a:gd name="connsiteY98" fmla="*/ 1200332 h 2804203"/>
                <a:gd name="connsiteX99" fmla="*/ 408094 w 893595"/>
                <a:gd name="connsiteY99" fmla="*/ 1206361 h 2804203"/>
                <a:gd name="connsiteX100" fmla="*/ 404075 w 893595"/>
                <a:gd name="connsiteY100" fmla="*/ 1212390 h 2804203"/>
                <a:gd name="connsiteX101" fmla="*/ 396036 w 893595"/>
                <a:gd name="connsiteY101" fmla="*/ 1230477 h 2804203"/>
                <a:gd name="connsiteX102" fmla="*/ 392017 w 893595"/>
                <a:gd name="connsiteY102" fmla="*/ 1242535 h 2804203"/>
                <a:gd name="connsiteX103" fmla="*/ 390007 w 893595"/>
                <a:gd name="connsiteY103" fmla="*/ 1248564 h 2804203"/>
                <a:gd name="connsiteX104" fmla="*/ 377949 w 893595"/>
                <a:gd name="connsiteY104" fmla="*/ 1264641 h 2804203"/>
                <a:gd name="connsiteX105" fmla="*/ 373930 w 893595"/>
                <a:gd name="connsiteY105" fmla="*/ 1276699 h 2804203"/>
                <a:gd name="connsiteX106" fmla="*/ 371920 w 893595"/>
                <a:gd name="connsiteY106" fmla="*/ 1282728 h 2804203"/>
                <a:gd name="connsiteX107" fmla="*/ 367901 w 893595"/>
                <a:gd name="connsiteY107" fmla="*/ 1288757 h 2804203"/>
                <a:gd name="connsiteX108" fmla="*/ 361872 w 893595"/>
                <a:gd name="connsiteY108" fmla="*/ 1298806 h 2804203"/>
                <a:gd name="connsiteX109" fmla="*/ 355843 w 893595"/>
                <a:gd name="connsiteY109" fmla="*/ 1310864 h 2804203"/>
                <a:gd name="connsiteX110" fmla="*/ 351824 w 893595"/>
                <a:gd name="connsiteY110" fmla="*/ 1322922 h 2804203"/>
                <a:gd name="connsiteX111" fmla="*/ 349814 w 893595"/>
                <a:gd name="connsiteY111" fmla="*/ 1328951 h 2804203"/>
                <a:gd name="connsiteX112" fmla="*/ 343785 w 893595"/>
                <a:gd name="connsiteY112" fmla="*/ 1347038 h 2804203"/>
                <a:gd name="connsiteX113" fmla="*/ 341775 w 893595"/>
                <a:gd name="connsiteY113" fmla="*/ 1353067 h 2804203"/>
                <a:gd name="connsiteX114" fmla="*/ 337756 w 893595"/>
                <a:gd name="connsiteY114" fmla="*/ 1359096 h 2804203"/>
                <a:gd name="connsiteX115" fmla="*/ 335746 w 893595"/>
                <a:gd name="connsiteY115" fmla="*/ 1365125 h 2804203"/>
                <a:gd name="connsiteX116" fmla="*/ 327708 w 893595"/>
                <a:gd name="connsiteY116" fmla="*/ 1377183 h 2804203"/>
                <a:gd name="connsiteX117" fmla="*/ 323688 w 893595"/>
                <a:gd name="connsiteY117" fmla="*/ 1389241 h 2804203"/>
                <a:gd name="connsiteX118" fmla="*/ 321678 w 893595"/>
                <a:gd name="connsiteY118" fmla="*/ 1395270 h 2804203"/>
                <a:gd name="connsiteX119" fmla="*/ 317659 w 893595"/>
                <a:gd name="connsiteY119" fmla="*/ 1401299 h 2804203"/>
                <a:gd name="connsiteX120" fmla="*/ 313640 w 893595"/>
                <a:gd name="connsiteY120" fmla="*/ 1413357 h 2804203"/>
                <a:gd name="connsiteX121" fmla="*/ 311630 w 893595"/>
                <a:gd name="connsiteY121" fmla="*/ 1419386 h 2804203"/>
                <a:gd name="connsiteX122" fmla="*/ 307611 w 893595"/>
                <a:gd name="connsiteY122" fmla="*/ 1425415 h 2804203"/>
                <a:gd name="connsiteX123" fmla="*/ 303591 w 893595"/>
                <a:gd name="connsiteY123" fmla="*/ 1429434 h 2804203"/>
                <a:gd name="connsiteX124" fmla="*/ 289524 w 893595"/>
                <a:gd name="connsiteY124" fmla="*/ 1445511 h 2804203"/>
                <a:gd name="connsiteX125" fmla="*/ 281485 w 893595"/>
                <a:gd name="connsiteY125" fmla="*/ 1457570 h 2804203"/>
                <a:gd name="connsiteX126" fmla="*/ 277466 w 893595"/>
                <a:gd name="connsiteY126" fmla="*/ 1463599 h 2804203"/>
                <a:gd name="connsiteX127" fmla="*/ 273446 w 893595"/>
                <a:gd name="connsiteY127" fmla="*/ 1467618 h 2804203"/>
                <a:gd name="connsiteX128" fmla="*/ 267417 w 893595"/>
                <a:gd name="connsiteY128" fmla="*/ 1477666 h 2804203"/>
                <a:gd name="connsiteX129" fmla="*/ 265408 w 893595"/>
                <a:gd name="connsiteY129" fmla="*/ 1483695 h 2804203"/>
                <a:gd name="connsiteX130" fmla="*/ 261388 w 893595"/>
                <a:gd name="connsiteY130" fmla="*/ 1489724 h 2804203"/>
                <a:gd name="connsiteX131" fmla="*/ 257369 w 893595"/>
                <a:gd name="connsiteY131" fmla="*/ 1503792 h 2804203"/>
                <a:gd name="connsiteX132" fmla="*/ 253350 w 893595"/>
                <a:gd name="connsiteY132" fmla="*/ 1509821 h 2804203"/>
                <a:gd name="connsiteX133" fmla="*/ 251340 w 893595"/>
                <a:gd name="connsiteY133" fmla="*/ 1515850 h 2804203"/>
                <a:gd name="connsiteX134" fmla="*/ 243301 w 893595"/>
                <a:gd name="connsiteY134" fmla="*/ 1527908 h 2804203"/>
                <a:gd name="connsiteX135" fmla="*/ 239282 w 893595"/>
                <a:gd name="connsiteY135" fmla="*/ 1533937 h 2804203"/>
                <a:gd name="connsiteX136" fmla="*/ 235263 w 893595"/>
                <a:gd name="connsiteY136" fmla="*/ 1539966 h 2804203"/>
                <a:gd name="connsiteX137" fmla="*/ 233253 w 893595"/>
                <a:gd name="connsiteY137" fmla="*/ 1545995 h 2804203"/>
                <a:gd name="connsiteX138" fmla="*/ 225214 w 893595"/>
                <a:gd name="connsiteY138" fmla="*/ 1556043 h 2804203"/>
                <a:gd name="connsiteX139" fmla="*/ 219185 w 893595"/>
                <a:gd name="connsiteY139" fmla="*/ 1568101 h 2804203"/>
                <a:gd name="connsiteX140" fmla="*/ 217176 w 893595"/>
                <a:gd name="connsiteY140" fmla="*/ 1574130 h 2804203"/>
                <a:gd name="connsiteX141" fmla="*/ 213156 w 893595"/>
                <a:gd name="connsiteY141" fmla="*/ 1578150 h 2804203"/>
                <a:gd name="connsiteX142" fmla="*/ 203108 w 893595"/>
                <a:gd name="connsiteY142" fmla="*/ 1590208 h 2804203"/>
                <a:gd name="connsiteX143" fmla="*/ 197079 w 893595"/>
                <a:gd name="connsiteY143" fmla="*/ 1602266 h 2804203"/>
                <a:gd name="connsiteX144" fmla="*/ 195069 w 893595"/>
                <a:gd name="connsiteY144" fmla="*/ 1608295 h 2804203"/>
                <a:gd name="connsiteX145" fmla="*/ 191050 w 893595"/>
                <a:gd name="connsiteY145" fmla="*/ 1614324 h 2804203"/>
                <a:gd name="connsiteX146" fmla="*/ 189040 w 893595"/>
                <a:gd name="connsiteY146" fmla="*/ 1620353 h 2804203"/>
                <a:gd name="connsiteX147" fmla="*/ 176982 w 893595"/>
                <a:gd name="connsiteY147" fmla="*/ 1636430 h 2804203"/>
                <a:gd name="connsiteX148" fmla="*/ 168944 w 893595"/>
                <a:gd name="connsiteY148" fmla="*/ 1652508 h 2804203"/>
                <a:gd name="connsiteX149" fmla="*/ 162915 w 893595"/>
                <a:gd name="connsiteY149" fmla="*/ 1670595 h 2804203"/>
                <a:gd name="connsiteX150" fmla="*/ 160905 w 893595"/>
                <a:gd name="connsiteY150" fmla="*/ 1676624 h 2804203"/>
                <a:gd name="connsiteX151" fmla="*/ 156886 w 893595"/>
                <a:gd name="connsiteY151" fmla="*/ 1682653 h 2804203"/>
                <a:gd name="connsiteX152" fmla="*/ 154876 w 893595"/>
                <a:gd name="connsiteY152" fmla="*/ 1688682 h 2804203"/>
                <a:gd name="connsiteX153" fmla="*/ 146837 w 893595"/>
                <a:gd name="connsiteY153" fmla="*/ 1700740 h 2804203"/>
                <a:gd name="connsiteX154" fmla="*/ 140808 w 893595"/>
                <a:gd name="connsiteY154" fmla="*/ 1712798 h 2804203"/>
                <a:gd name="connsiteX155" fmla="*/ 138798 w 893595"/>
                <a:gd name="connsiteY155" fmla="*/ 1718827 h 2804203"/>
                <a:gd name="connsiteX156" fmla="*/ 134779 w 893595"/>
                <a:gd name="connsiteY156" fmla="*/ 1724856 h 2804203"/>
                <a:gd name="connsiteX157" fmla="*/ 130760 w 893595"/>
                <a:gd name="connsiteY157" fmla="*/ 1736914 h 2804203"/>
                <a:gd name="connsiteX158" fmla="*/ 126740 w 893595"/>
                <a:gd name="connsiteY158" fmla="*/ 1740933 h 2804203"/>
                <a:gd name="connsiteX159" fmla="*/ 116692 w 893595"/>
                <a:gd name="connsiteY159" fmla="*/ 1748972 h 2804203"/>
                <a:gd name="connsiteX160" fmla="*/ 110663 w 893595"/>
                <a:gd name="connsiteY160" fmla="*/ 1761030 h 2804203"/>
                <a:gd name="connsiteX161" fmla="*/ 102624 w 893595"/>
                <a:gd name="connsiteY161" fmla="*/ 1771078 h 2804203"/>
                <a:gd name="connsiteX162" fmla="*/ 98605 w 893595"/>
                <a:gd name="connsiteY162" fmla="*/ 1777107 h 2804203"/>
                <a:gd name="connsiteX163" fmla="*/ 88557 w 893595"/>
                <a:gd name="connsiteY163" fmla="*/ 1789165 h 2804203"/>
                <a:gd name="connsiteX164" fmla="*/ 86547 w 893595"/>
                <a:gd name="connsiteY164" fmla="*/ 1795194 h 2804203"/>
                <a:gd name="connsiteX165" fmla="*/ 82528 w 893595"/>
                <a:gd name="connsiteY165" fmla="*/ 1801223 h 2804203"/>
                <a:gd name="connsiteX166" fmla="*/ 74489 w 893595"/>
                <a:gd name="connsiteY166" fmla="*/ 1809262 h 2804203"/>
                <a:gd name="connsiteX167" fmla="*/ 66450 w 893595"/>
                <a:gd name="connsiteY167" fmla="*/ 1819310 h 2804203"/>
                <a:gd name="connsiteX168" fmla="*/ 62431 w 893595"/>
                <a:gd name="connsiteY168" fmla="*/ 1827349 h 2804203"/>
                <a:gd name="connsiteX169" fmla="*/ 54392 w 893595"/>
                <a:gd name="connsiteY169" fmla="*/ 1841417 h 2804203"/>
                <a:gd name="connsiteX170" fmla="*/ 48363 w 893595"/>
                <a:gd name="connsiteY170" fmla="*/ 1855484 h 2804203"/>
                <a:gd name="connsiteX171" fmla="*/ 42334 w 893595"/>
                <a:gd name="connsiteY171" fmla="*/ 1867542 h 2804203"/>
                <a:gd name="connsiteX172" fmla="*/ 36305 w 893595"/>
                <a:gd name="connsiteY172" fmla="*/ 1879600 h 2804203"/>
                <a:gd name="connsiteX173" fmla="*/ 30276 w 893595"/>
                <a:gd name="connsiteY173" fmla="*/ 1883620 h 2804203"/>
                <a:gd name="connsiteX174" fmla="*/ 18218 w 893595"/>
                <a:gd name="connsiteY174" fmla="*/ 1903716 h 2804203"/>
                <a:gd name="connsiteX175" fmla="*/ 16209 w 893595"/>
                <a:gd name="connsiteY175" fmla="*/ 1909745 h 2804203"/>
                <a:gd name="connsiteX176" fmla="*/ 6160 w 893595"/>
                <a:gd name="connsiteY176" fmla="*/ 1917784 h 2804203"/>
                <a:gd name="connsiteX177" fmla="*/ 4151 w 893595"/>
                <a:gd name="connsiteY177" fmla="*/ 1923813 h 2804203"/>
                <a:gd name="connsiteX178" fmla="*/ 131 w 893595"/>
                <a:gd name="connsiteY178" fmla="*/ 1929842 h 2804203"/>
                <a:gd name="connsiteX179" fmla="*/ 27474 w 893595"/>
                <a:gd name="connsiteY179" fmla="*/ 2804203 h 2804203"/>
                <a:gd name="connsiteX180" fmla="*/ 434040 w 893595"/>
                <a:gd name="connsiteY180" fmla="*/ 2769014 h 2804203"/>
                <a:gd name="connsiteX0" fmla="*/ 434040 w 891308"/>
                <a:gd name="connsiteY0" fmla="*/ 2764054 h 2799243"/>
                <a:gd name="connsiteX1" fmla="*/ 862280 w 891308"/>
                <a:gd name="connsiteY1" fmla="*/ 184508 h 2799243"/>
                <a:gd name="connsiteX2" fmla="*/ 852231 w 891308"/>
                <a:gd name="connsiteY2" fmla="*/ 208624 h 2799243"/>
                <a:gd name="connsiteX3" fmla="*/ 848212 w 891308"/>
                <a:gd name="connsiteY3" fmla="*/ 220682 h 2799243"/>
                <a:gd name="connsiteX4" fmla="*/ 846202 w 891308"/>
                <a:gd name="connsiteY4" fmla="*/ 226711 h 2799243"/>
                <a:gd name="connsiteX5" fmla="*/ 828115 w 891308"/>
                <a:gd name="connsiteY5" fmla="*/ 258865 h 2799243"/>
                <a:gd name="connsiteX6" fmla="*/ 826106 w 891308"/>
                <a:gd name="connsiteY6" fmla="*/ 264894 h 2799243"/>
                <a:gd name="connsiteX7" fmla="*/ 818067 w 891308"/>
                <a:gd name="connsiteY7" fmla="*/ 274943 h 2799243"/>
                <a:gd name="connsiteX8" fmla="*/ 814048 w 891308"/>
                <a:gd name="connsiteY8" fmla="*/ 287001 h 2799243"/>
                <a:gd name="connsiteX9" fmla="*/ 810028 w 891308"/>
                <a:gd name="connsiteY9" fmla="*/ 299059 h 2799243"/>
                <a:gd name="connsiteX10" fmla="*/ 806009 w 891308"/>
                <a:gd name="connsiteY10" fmla="*/ 311117 h 2799243"/>
                <a:gd name="connsiteX11" fmla="*/ 797970 w 891308"/>
                <a:gd name="connsiteY11" fmla="*/ 323175 h 2799243"/>
                <a:gd name="connsiteX12" fmla="*/ 791941 w 891308"/>
                <a:gd name="connsiteY12" fmla="*/ 335233 h 2799243"/>
                <a:gd name="connsiteX13" fmla="*/ 785912 w 891308"/>
                <a:gd name="connsiteY13" fmla="*/ 347291 h 2799243"/>
                <a:gd name="connsiteX14" fmla="*/ 779883 w 891308"/>
                <a:gd name="connsiteY14" fmla="*/ 365378 h 2799243"/>
                <a:gd name="connsiteX15" fmla="*/ 777874 w 891308"/>
                <a:gd name="connsiteY15" fmla="*/ 371407 h 2799243"/>
                <a:gd name="connsiteX16" fmla="*/ 771845 w 891308"/>
                <a:gd name="connsiteY16" fmla="*/ 393513 h 2799243"/>
                <a:gd name="connsiteX17" fmla="*/ 767825 w 891308"/>
                <a:gd name="connsiteY17" fmla="*/ 405571 h 2799243"/>
                <a:gd name="connsiteX18" fmla="*/ 765816 w 891308"/>
                <a:gd name="connsiteY18" fmla="*/ 411600 h 2799243"/>
                <a:gd name="connsiteX19" fmla="*/ 761796 w 891308"/>
                <a:gd name="connsiteY19" fmla="*/ 415620 h 2799243"/>
                <a:gd name="connsiteX20" fmla="*/ 755767 w 891308"/>
                <a:gd name="connsiteY20" fmla="*/ 433707 h 2799243"/>
                <a:gd name="connsiteX21" fmla="*/ 753758 w 891308"/>
                <a:gd name="connsiteY21" fmla="*/ 439736 h 2799243"/>
                <a:gd name="connsiteX22" fmla="*/ 749738 w 891308"/>
                <a:gd name="connsiteY22" fmla="*/ 445765 h 2799243"/>
                <a:gd name="connsiteX23" fmla="*/ 745719 w 891308"/>
                <a:gd name="connsiteY23" fmla="*/ 457823 h 2799243"/>
                <a:gd name="connsiteX24" fmla="*/ 741700 w 891308"/>
                <a:gd name="connsiteY24" fmla="*/ 471890 h 2799243"/>
                <a:gd name="connsiteX25" fmla="*/ 737680 w 891308"/>
                <a:gd name="connsiteY25" fmla="*/ 477919 h 2799243"/>
                <a:gd name="connsiteX26" fmla="*/ 735671 w 891308"/>
                <a:gd name="connsiteY26" fmla="*/ 483948 h 2799243"/>
                <a:gd name="connsiteX27" fmla="*/ 731651 w 891308"/>
                <a:gd name="connsiteY27" fmla="*/ 487968 h 2799243"/>
                <a:gd name="connsiteX28" fmla="*/ 727632 w 891308"/>
                <a:gd name="connsiteY28" fmla="*/ 500026 h 2799243"/>
                <a:gd name="connsiteX29" fmla="*/ 719593 w 891308"/>
                <a:gd name="connsiteY29" fmla="*/ 512084 h 2799243"/>
                <a:gd name="connsiteX30" fmla="*/ 713564 w 891308"/>
                <a:gd name="connsiteY30" fmla="*/ 522132 h 2799243"/>
                <a:gd name="connsiteX31" fmla="*/ 711555 w 891308"/>
                <a:gd name="connsiteY31" fmla="*/ 528161 h 2799243"/>
                <a:gd name="connsiteX32" fmla="*/ 703516 w 891308"/>
                <a:gd name="connsiteY32" fmla="*/ 540219 h 2799243"/>
                <a:gd name="connsiteX33" fmla="*/ 695477 w 891308"/>
                <a:gd name="connsiteY33" fmla="*/ 568355 h 2799243"/>
                <a:gd name="connsiteX34" fmla="*/ 691458 w 891308"/>
                <a:gd name="connsiteY34" fmla="*/ 574384 h 2799243"/>
                <a:gd name="connsiteX35" fmla="*/ 687438 w 891308"/>
                <a:gd name="connsiteY35" fmla="*/ 586442 h 2799243"/>
                <a:gd name="connsiteX36" fmla="*/ 679400 w 891308"/>
                <a:gd name="connsiteY36" fmla="*/ 598500 h 2799243"/>
                <a:gd name="connsiteX37" fmla="*/ 675380 w 891308"/>
                <a:gd name="connsiteY37" fmla="*/ 604529 h 2799243"/>
                <a:gd name="connsiteX38" fmla="*/ 667342 w 891308"/>
                <a:gd name="connsiteY38" fmla="*/ 622616 h 2799243"/>
                <a:gd name="connsiteX39" fmla="*/ 665332 w 891308"/>
                <a:gd name="connsiteY39" fmla="*/ 630654 h 2799243"/>
                <a:gd name="connsiteX40" fmla="*/ 659303 w 891308"/>
                <a:gd name="connsiteY40" fmla="*/ 648741 h 2799243"/>
                <a:gd name="connsiteX41" fmla="*/ 657293 w 891308"/>
                <a:gd name="connsiteY41" fmla="*/ 654770 h 2799243"/>
                <a:gd name="connsiteX42" fmla="*/ 655284 w 891308"/>
                <a:gd name="connsiteY42" fmla="*/ 660799 h 2799243"/>
                <a:gd name="connsiteX43" fmla="*/ 651264 w 891308"/>
                <a:gd name="connsiteY43" fmla="*/ 666828 h 2799243"/>
                <a:gd name="connsiteX44" fmla="*/ 649255 w 891308"/>
                <a:gd name="connsiteY44" fmla="*/ 672857 h 2799243"/>
                <a:gd name="connsiteX45" fmla="*/ 645235 w 891308"/>
                <a:gd name="connsiteY45" fmla="*/ 676877 h 2799243"/>
                <a:gd name="connsiteX46" fmla="*/ 641216 w 891308"/>
                <a:gd name="connsiteY46" fmla="*/ 682906 h 2799243"/>
                <a:gd name="connsiteX47" fmla="*/ 639206 w 891308"/>
                <a:gd name="connsiteY47" fmla="*/ 688935 h 2799243"/>
                <a:gd name="connsiteX48" fmla="*/ 635187 w 891308"/>
                <a:gd name="connsiteY48" fmla="*/ 694964 h 2799243"/>
                <a:gd name="connsiteX49" fmla="*/ 627148 w 891308"/>
                <a:gd name="connsiteY49" fmla="*/ 713051 h 2799243"/>
                <a:gd name="connsiteX50" fmla="*/ 621119 w 891308"/>
                <a:gd name="connsiteY50" fmla="*/ 733148 h 2799243"/>
                <a:gd name="connsiteX51" fmla="*/ 619110 w 891308"/>
                <a:gd name="connsiteY51" fmla="*/ 739177 h 2799243"/>
                <a:gd name="connsiteX52" fmla="*/ 615090 w 891308"/>
                <a:gd name="connsiteY52" fmla="*/ 745206 h 2799243"/>
                <a:gd name="connsiteX53" fmla="*/ 607052 w 891308"/>
                <a:gd name="connsiteY53" fmla="*/ 769322 h 2799243"/>
                <a:gd name="connsiteX54" fmla="*/ 605042 w 891308"/>
                <a:gd name="connsiteY54" fmla="*/ 775351 h 2799243"/>
                <a:gd name="connsiteX55" fmla="*/ 603032 w 891308"/>
                <a:gd name="connsiteY55" fmla="*/ 781380 h 2799243"/>
                <a:gd name="connsiteX56" fmla="*/ 599013 w 891308"/>
                <a:gd name="connsiteY56" fmla="*/ 795447 h 2799243"/>
                <a:gd name="connsiteX57" fmla="*/ 594994 w 891308"/>
                <a:gd name="connsiteY57" fmla="*/ 801476 h 2799243"/>
                <a:gd name="connsiteX58" fmla="*/ 588965 w 891308"/>
                <a:gd name="connsiteY58" fmla="*/ 811525 h 2799243"/>
                <a:gd name="connsiteX59" fmla="*/ 584945 w 891308"/>
                <a:gd name="connsiteY59" fmla="*/ 823583 h 2799243"/>
                <a:gd name="connsiteX60" fmla="*/ 580926 w 891308"/>
                <a:gd name="connsiteY60" fmla="*/ 829612 h 2799243"/>
                <a:gd name="connsiteX61" fmla="*/ 576907 w 891308"/>
                <a:gd name="connsiteY61" fmla="*/ 841670 h 2799243"/>
                <a:gd name="connsiteX62" fmla="*/ 574897 w 891308"/>
                <a:gd name="connsiteY62" fmla="*/ 847699 h 2799243"/>
                <a:gd name="connsiteX63" fmla="*/ 570878 w 891308"/>
                <a:gd name="connsiteY63" fmla="*/ 853728 h 2799243"/>
                <a:gd name="connsiteX64" fmla="*/ 564849 w 891308"/>
                <a:gd name="connsiteY64" fmla="*/ 871815 h 2799243"/>
                <a:gd name="connsiteX65" fmla="*/ 562839 w 891308"/>
                <a:gd name="connsiteY65" fmla="*/ 877844 h 2799243"/>
                <a:gd name="connsiteX66" fmla="*/ 556810 w 891308"/>
                <a:gd name="connsiteY66" fmla="*/ 883873 h 2799243"/>
                <a:gd name="connsiteX67" fmla="*/ 548771 w 891308"/>
                <a:gd name="connsiteY67" fmla="*/ 901960 h 2799243"/>
                <a:gd name="connsiteX68" fmla="*/ 544752 w 891308"/>
                <a:gd name="connsiteY68" fmla="*/ 914018 h 2799243"/>
                <a:gd name="connsiteX69" fmla="*/ 540733 w 891308"/>
                <a:gd name="connsiteY69" fmla="*/ 920047 h 2799243"/>
                <a:gd name="connsiteX70" fmla="*/ 536713 w 891308"/>
                <a:gd name="connsiteY70" fmla="*/ 932105 h 2799243"/>
                <a:gd name="connsiteX71" fmla="*/ 530684 w 891308"/>
                <a:gd name="connsiteY71" fmla="*/ 944163 h 2799243"/>
                <a:gd name="connsiteX72" fmla="*/ 526665 w 891308"/>
                <a:gd name="connsiteY72" fmla="*/ 950192 h 2799243"/>
                <a:gd name="connsiteX73" fmla="*/ 522646 w 891308"/>
                <a:gd name="connsiteY73" fmla="*/ 962250 h 2799243"/>
                <a:gd name="connsiteX74" fmla="*/ 514607 w 891308"/>
                <a:gd name="connsiteY74" fmla="*/ 986366 h 2799243"/>
                <a:gd name="connsiteX75" fmla="*/ 512597 w 891308"/>
                <a:gd name="connsiteY75" fmla="*/ 992395 h 2799243"/>
                <a:gd name="connsiteX76" fmla="*/ 510588 w 891308"/>
                <a:gd name="connsiteY76" fmla="*/ 998424 h 2799243"/>
                <a:gd name="connsiteX77" fmla="*/ 506568 w 891308"/>
                <a:gd name="connsiteY77" fmla="*/ 1002443 h 2799243"/>
                <a:gd name="connsiteX78" fmla="*/ 500539 w 891308"/>
                <a:gd name="connsiteY78" fmla="*/ 1014501 h 2799243"/>
                <a:gd name="connsiteX79" fmla="*/ 498529 w 891308"/>
                <a:gd name="connsiteY79" fmla="*/ 1020530 h 2799243"/>
                <a:gd name="connsiteX80" fmla="*/ 494510 w 891308"/>
                <a:gd name="connsiteY80" fmla="*/ 1026559 h 2799243"/>
                <a:gd name="connsiteX81" fmla="*/ 488481 w 891308"/>
                <a:gd name="connsiteY81" fmla="*/ 1036608 h 2799243"/>
                <a:gd name="connsiteX82" fmla="*/ 480442 w 891308"/>
                <a:gd name="connsiteY82" fmla="*/ 1054695 h 2799243"/>
                <a:gd name="connsiteX83" fmla="*/ 476423 w 891308"/>
                <a:gd name="connsiteY83" fmla="*/ 1068762 h 2799243"/>
                <a:gd name="connsiteX84" fmla="*/ 468384 w 891308"/>
                <a:gd name="connsiteY84" fmla="*/ 1076801 h 2799243"/>
                <a:gd name="connsiteX85" fmla="*/ 464365 w 891308"/>
                <a:gd name="connsiteY85" fmla="*/ 1082830 h 2799243"/>
                <a:gd name="connsiteX86" fmla="*/ 462355 w 891308"/>
                <a:gd name="connsiteY86" fmla="*/ 1088859 h 2799243"/>
                <a:gd name="connsiteX87" fmla="*/ 458336 w 891308"/>
                <a:gd name="connsiteY87" fmla="*/ 1092879 h 2799243"/>
                <a:gd name="connsiteX88" fmla="*/ 456326 w 891308"/>
                <a:gd name="connsiteY88" fmla="*/ 1098908 h 2799243"/>
                <a:gd name="connsiteX89" fmla="*/ 448288 w 891308"/>
                <a:gd name="connsiteY89" fmla="*/ 1110966 h 2799243"/>
                <a:gd name="connsiteX90" fmla="*/ 446278 w 891308"/>
                <a:gd name="connsiteY90" fmla="*/ 1116995 h 2799243"/>
                <a:gd name="connsiteX91" fmla="*/ 438239 w 891308"/>
                <a:gd name="connsiteY91" fmla="*/ 1129053 h 2799243"/>
                <a:gd name="connsiteX92" fmla="*/ 430201 w 891308"/>
                <a:gd name="connsiteY92" fmla="*/ 1153169 h 2799243"/>
                <a:gd name="connsiteX93" fmla="*/ 428191 w 891308"/>
                <a:gd name="connsiteY93" fmla="*/ 1159198 h 2799243"/>
                <a:gd name="connsiteX94" fmla="*/ 426181 w 891308"/>
                <a:gd name="connsiteY94" fmla="*/ 1165227 h 2799243"/>
                <a:gd name="connsiteX95" fmla="*/ 418143 w 891308"/>
                <a:gd name="connsiteY95" fmla="*/ 1177285 h 2799243"/>
                <a:gd name="connsiteX96" fmla="*/ 414123 w 891308"/>
                <a:gd name="connsiteY96" fmla="*/ 1189343 h 2799243"/>
                <a:gd name="connsiteX97" fmla="*/ 410104 w 891308"/>
                <a:gd name="connsiteY97" fmla="*/ 1195372 h 2799243"/>
                <a:gd name="connsiteX98" fmla="*/ 408094 w 891308"/>
                <a:gd name="connsiteY98" fmla="*/ 1201401 h 2799243"/>
                <a:gd name="connsiteX99" fmla="*/ 404075 w 891308"/>
                <a:gd name="connsiteY99" fmla="*/ 1207430 h 2799243"/>
                <a:gd name="connsiteX100" fmla="*/ 396036 w 891308"/>
                <a:gd name="connsiteY100" fmla="*/ 1225517 h 2799243"/>
                <a:gd name="connsiteX101" fmla="*/ 392017 w 891308"/>
                <a:gd name="connsiteY101" fmla="*/ 1237575 h 2799243"/>
                <a:gd name="connsiteX102" fmla="*/ 390007 w 891308"/>
                <a:gd name="connsiteY102" fmla="*/ 1243604 h 2799243"/>
                <a:gd name="connsiteX103" fmla="*/ 377949 w 891308"/>
                <a:gd name="connsiteY103" fmla="*/ 1259681 h 2799243"/>
                <a:gd name="connsiteX104" fmla="*/ 373930 w 891308"/>
                <a:gd name="connsiteY104" fmla="*/ 1271739 h 2799243"/>
                <a:gd name="connsiteX105" fmla="*/ 371920 w 891308"/>
                <a:gd name="connsiteY105" fmla="*/ 1277768 h 2799243"/>
                <a:gd name="connsiteX106" fmla="*/ 367901 w 891308"/>
                <a:gd name="connsiteY106" fmla="*/ 1283797 h 2799243"/>
                <a:gd name="connsiteX107" fmla="*/ 361872 w 891308"/>
                <a:gd name="connsiteY107" fmla="*/ 1293846 h 2799243"/>
                <a:gd name="connsiteX108" fmla="*/ 355843 w 891308"/>
                <a:gd name="connsiteY108" fmla="*/ 1305904 h 2799243"/>
                <a:gd name="connsiteX109" fmla="*/ 351824 w 891308"/>
                <a:gd name="connsiteY109" fmla="*/ 1317962 h 2799243"/>
                <a:gd name="connsiteX110" fmla="*/ 349814 w 891308"/>
                <a:gd name="connsiteY110" fmla="*/ 1323991 h 2799243"/>
                <a:gd name="connsiteX111" fmla="*/ 343785 w 891308"/>
                <a:gd name="connsiteY111" fmla="*/ 1342078 h 2799243"/>
                <a:gd name="connsiteX112" fmla="*/ 341775 w 891308"/>
                <a:gd name="connsiteY112" fmla="*/ 1348107 h 2799243"/>
                <a:gd name="connsiteX113" fmla="*/ 337756 w 891308"/>
                <a:gd name="connsiteY113" fmla="*/ 1354136 h 2799243"/>
                <a:gd name="connsiteX114" fmla="*/ 335746 w 891308"/>
                <a:gd name="connsiteY114" fmla="*/ 1360165 h 2799243"/>
                <a:gd name="connsiteX115" fmla="*/ 327708 w 891308"/>
                <a:gd name="connsiteY115" fmla="*/ 1372223 h 2799243"/>
                <a:gd name="connsiteX116" fmla="*/ 323688 w 891308"/>
                <a:gd name="connsiteY116" fmla="*/ 1384281 h 2799243"/>
                <a:gd name="connsiteX117" fmla="*/ 321678 w 891308"/>
                <a:gd name="connsiteY117" fmla="*/ 1390310 h 2799243"/>
                <a:gd name="connsiteX118" fmla="*/ 317659 w 891308"/>
                <a:gd name="connsiteY118" fmla="*/ 1396339 h 2799243"/>
                <a:gd name="connsiteX119" fmla="*/ 313640 w 891308"/>
                <a:gd name="connsiteY119" fmla="*/ 1408397 h 2799243"/>
                <a:gd name="connsiteX120" fmla="*/ 311630 w 891308"/>
                <a:gd name="connsiteY120" fmla="*/ 1414426 h 2799243"/>
                <a:gd name="connsiteX121" fmla="*/ 307611 w 891308"/>
                <a:gd name="connsiteY121" fmla="*/ 1420455 h 2799243"/>
                <a:gd name="connsiteX122" fmla="*/ 303591 w 891308"/>
                <a:gd name="connsiteY122" fmla="*/ 1424474 h 2799243"/>
                <a:gd name="connsiteX123" fmla="*/ 289524 w 891308"/>
                <a:gd name="connsiteY123" fmla="*/ 1440551 h 2799243"/>
                <a:gd name="connsiteX124" fmla="*/ 281485 w 891308"/>
                <a:gd name="connsiteY124" fmla="*/ 1452610 h 2799243"/>
                <a:gd name="connsiteX125" fmla="*/ 277466 w 891308"/>
                <a:gd name="connsiteY125" fmla="*/ 1458639 h 2799243"/>
                <a:gd name="connsiteX126" fmla="*/ 273446 w 891308"/>
                <a:gd name="connsiteY126" fmla="*/ 1462658 h 2799243"/>
                <a:gd name="connsiteX127" fmla="*/ 267417 w 891308"/>
                <a:gd name="connsiteY127" fmla="*/ 1472706 h 2799243"/>
                <a:gd name="connsiteX128" fmla="*/ 265408 w 891308"/>
                <a:gd name="connsiteY128" fmla="*/ 1478735 h 2799243"/>
                <a:gd name="connsiteX129" fmla="*/ 261388 w 891308"/>
                <a:gd name="connsiteY129" fmla="*/ 1484764 h 2799243"/>
                <a:gd name="connsiteX130" fmla="*/ 257369 w 891308"/>
                <a:gd name="connsiteY130" fmla="*/ 1498832 h 2799243"/>
                <a:gd name="connsiteX131" fmla="*/ 253350 w 891308"/>
                <a:gd name="connsiteY131" fmla="*/ 1504861 h 2799243"/>
                <a:gd name="connsiteX132" fmla="*/ 251340 w 891308"/>
                <a:gd name="connsiteY132" fmla="*/ 1510890 h 2799243"/>
                <a:gd name="connsiteX133" fmla="*/ 243301 w 891308"/>
                <a:gd name="connsiteY133" fmla="*/ 1522948 h 2799243"/>
                <a:gd name="connsiteX134" fmla="*/ 239282 w 891308"/>
                <a:gd name="connsiteY134" fmla="*/ 1528977 h 2799243"/>
                <a:gd name="connsiteX135" fmla="*/ 235263 w 891308"/>
                <a:gd name="connsiteY135" fmla="*/ 1535006 h 2799243"/>
                <a:gd name="connsiteX136" fmla="*/ 233253 w 891308"/>
                <a:gd name="connsiteY136" fmla="*/ 1541035 h 2799243"/>
                <a:gd name="connsiteX137" fmla="*/ 225214 w 891308"/>
                <a:gd name="connsiteY137" fmla="*/ 1551083 h 2799243"/>
                <a:gd name="connsiteX138" fmla="*/ 219185 w 891308"/>
                <a:gd name="connsiteY138" fmla="*/ 1563141 h 2799243"/>
                <a:gd name="connsiteX139" fmla="*/ 217176 w 891308"/>
                <a:gd name="connsiteY139" fmla="*/ 1569170 h 2799243"/>
                <a:gd name="connsiteX140" fmla="*/ 213156 w 891308"/>
                <a:gd name="connsiteY140" fmla="*/ 1573190 h 2799243"/>
                <a:gd name="connsiteX141" fmla="*/ 203108 w 891308"/>
                <a:gd name="connsiteY141" fmla="*/ 1585248 h 2799243"/>
                <a:gd name="connsiteX142" fmla="*/ 197079 w 891308"/>
                <a:gd name="connsiteY142" fmla="*/ 1597306 h 2799243"/>
                <a:gd name="connsiteX143" fmla="*/ 195069 w 891308"/>
                <a:gd name="connsiteY143" fmla="*/ 1603335 h 2799243"/>
                <a:gd name="connsiteX144" fmla="*/ 191050 w 891308"/>
                <a:gd name="connsiteY144" fmla="*/ 1609364 h 2799243"/>
                <a:gd name="connsiteX145" fmla="*/ 189040 w 891308"/>
                <a:gd name="connsiteY145" fmla="*/ 1615393 h 2799243"/>
                <a:gd name="connsiteX146" fmla="*/ 176982 w 891308"/>
                <a:gd name="connsiteY146" fmla="*/ 1631470 h 2799243"/>
                <a:gd name="connsiteX147" fmla="*/ 168944 w 891308"/>
                <a:gd name="connsiteY147" fmla="*/ 1647548 h 2799243"/>
                <a:gd name="connsiteX148" fmla="*/ 162915 w 891308"/>
                <a:gd name="connsiteY148" fmla="*/ 1665635 h 2799243"/>
                <a:gd name="connsiteX149" fmla="*/ 160905 w 891308"/>
                <a:gd name="connsiteY149" fmla="*/ 1671664 h 2799243"/>
                <a:gd name="connsiteX150" fmla="*/ 156886 w 891308"/>
                <a:gd name="connsiteY150" fmla="*/ 1677693 h 2799243"/>
                <a:gd name="connsiteX151" fmla="*/ 154876 w 891308"/>
                <a:gd name="connsiteY151" fmla="*/ 1683722 h 2799243"/>
                <a:gd name="connsiteX152" fmla="*/ 146837 w 891308"/>
                <a:gd name="connsiteY152" fmla="*/ 1695780 h 2799243"/>
                <a:gd name="connsiteX153" fmla="*/ 140808 w 891308"/>
                <a:gd name="connsiteY153" fmla="*/ 1707838 h 2799243"/>
                <a:gd name="connsiteX154" fmla="*/ 138798 w 891308"/>
                <a:gd name="connsiteY154" fmla="*/ 1713867 h 2799243"/>
                <a:gd name="connsiteX155" fmla="*/ 134779 w 891308"/>
                <a:gd name="connsiteY155" fmla="*/ 1719896 h 2799243"/>
                <a:gd name="connsiteX156" fmla="*/ 130760 w 891308"/>
                <a:gd name="connsiteY156" fmla="*/ 1731954 h 2799243"/>
                <a:gd name="connsiteX157" fmla="*/ 126740 w 891308"/>
                <a:gd name="connsiteY157" fmla="*/ 1735973 h 2799243"/>
                <a:gd name="connsiteX158" fmla="*/ 116692 w 891308"/>
                <a:gd name="connsiteY158" fmla="*/ 1744012 h 2799243"/>
                <a:gd name="connsiteX159" fmla="*/ 110663 w 891308"/>
                <a:gd name="connsiteY159" fmla="*/ 1756070 h 2799243"/>
                <a:gd name="connsiteX160" fmla="*/ 102624 w 891308"/>
                <a:gd name="connsiteY160" fmla="*/ 1766118 h 2799243"/>
                <a:gd name="connsiteX161" fmla="*/ 98605 w 891308"/>
                <a:gd name="connsiteY161" fmla="*/ 1772147 h 2799243"/>
                <a:gd name="connsiteX162" fmla="*/ 88557 w 891308"/>
                <a:gd name="connsiteY162" fmla="*/ 1784205 h 2799243"/>
                <a:gd name="connsiteX163" fmla="*/ 86547 w 891308"/>
                <a:gd name="connsiteY163" fmla="*/ 1790234 h 2799243"/>
                <a:gd name="connsiteX164" fmla="*/ 82528 w 891308"/>
                <a:gd name="connsiteY164" fmla="*/ 1796263 h 2799243"/>
                <a:gd name="connsiteX165" fmla="*/ 74489 w 891308"/>
                <a:gd name="connsiteY165" fmla="*/ 1804302 h 2799243"/>
                <a:gd name="connsiteX166" fmla="*/ 66450 w 891308"/>
                <a:gd name="connsiteY166" fmla="*/ 1814350 h 2799243"/>
                <a:gd name="connsiteX167" fmla="*/ 62431 w 891308"/>
                <a:gd name="connsiteY167" fmla="*/ 1822389 h 2799243"/>
                <a:gd name="connsiteX168" fmla="*/ 54392 w 891308"/>
                <a:gd name="connsiteY168" fmla="*/ 1836457 h 2799243"/>
                <a:gd name="connsiteX169" fmla="*/ 48363 w 891308"/>
                <a:gd name="connsiteY169" fmla="*/ 1850524 h 2799243"/>
                <a:gd name="connsiteX170" fmla="*/ 42334 w 891308"/>
                <a:gd name="connsiteY170" fmla="*/ 1862582 h 2799243"/>
                <a:gd name="connsiteX171" fmla="*/ 36305 w 891308"/>
                <a:gd name="connsiteY171" fmla="*/ 1874640 h 2799243"/>
                <a:gd name="connsiteX172" fmla="*/ 30276 w 891308"/>
                <a:gd name="connsiteY172" fmla="*/ 1878660 h 2799243"/>
                <a:gd name="connsiteX173" fmla="*/ 18218 w 891308"/>
                <a:gd name="connsiteY173" fmla="*/ 1898756 h 2799243"/>
                <a:gd name="connsiteX174" fmla="*/ 16209 w 891308"/>
                <a:gd name="connsiteY174" fmla="*/ 1904785 h 2799243"/>
                <a:gd name="connsiteX175" fmla="*/ 6160 w 891308"/>
                <a:gd name="connsiteY175" fmla="*/ 1912824 h 2799243"/>
                <a:gd name="connsiteX176" fmla="*/ 4151 w 891308"/>
                <a:gd name="connsiteY176" fmla="*/ 1918853 h 2799243"/>
                <a:gd name="connsiteX177" fmla="*/ 131 w 891308"/>
                <a:gd name="connsiteY177" fmla="*/ 1924882 h 2799243"/>
                <a:gd name="connsiteX178" fmla="*/ 27474 w 891308"/>
                <a:gd name="connsiteY178" fmla="*/ 2799243 h 2799243"/>
                <a:gd name="connsiteX179" fmla="*/ 434040 w 891308"/>
                <a:gd name="connsiteY179" fmla="*/ 2764054 h 2799243"/>
                <a:gd name="connsiteX0" fmla="*/ 434040 w 890190"/>
                <a:gd name="connsiteY0" fmla="*/ 2760449 h 2795638"/>
                <a:gd name="connsiteX1" fmla="*/ 862280 w 890190"/>
                <a:gd name="connsiteY1" fmla="*/ 180903 h 2795638"/>
                <a:gd name="connsiteX2" fmla="*/ 848212 w 890190"/>
                <a:gd name="connsiteY2" fmla="*/ 217077 h 2795638"/>
                <a:gd name="connsiteX3" fmla="*/ 846202 w 890190"/>
                <a:gd name="connsiteY3" fmla="*/ 223106 h 2795638"/>
                <a:gd name="connsiteX4" fmla="*/ 828115 w 890190"/>
                <a:gd name="connsiteY4" fmla="*/ 255260 h 2795638"/>
                <a:gd name="connsiteX5" fmla="*/ 826106 w 890190"/>
                <a:gd name="connsiteY5" fmla="*/ 261289 h 2795638"/>
                <a:gd name="connsiteX6" fmla="*/ 818067 w 890190"/>
                <a:gd name="connsiteY6" fmla="*/ 271338 h 2795638"/>
                <a:gd name="connsiteX7" fmla="*/ 814048 w 890190"/>
                <a:gd name="connsiteY7" fmla="*/ 283396 h 2795638"/>
                <a:gd name="connsiteX8" fmla="*/ 810028 w 890190"/>
                <a:gd name="connsiteY8" fmla="*/ 295454 h 2795638"/>
                <a:gd name="connsiteX9" fmla="*/ 806009 w 890190"/>
                <a:gd name="connsiteY9" fmla="*/ 307512 h 2795638"/>
                <a:gd name="connsiteX10" fmla="*/ 797970 w 890190"/>
                <a:gd name="connsiteY10" fmla="*/ 319570 h 2795638"/>
                <a:gd name="connsiteX11" fmla="*/ 791941 w 890190"/>
                <a:gd name="connsiteY11" fmla="*/ 331628 h 2795638"/>
                <a:gd name="connsiteX12" fmla="*/ 785912 w 890190"/>
                <a:gd name="connsiteY12" fmla="*/ 343686 h 2795638"/>
                <a:gd name="connsiteX13" fmla="*/ 779883 w 890190"/>
                <a:gd name="connsiteY13" fmla="*/ 361773 h 2795638"/>
                <a:gd name="connsiteX14" fmla="*/ 777874 w 890190"/>
                <a:gd name="connsiteY14" fmla="*/ 367802 h 2795638"/>
                <a:gd name="connsiteX15" fmla="*/ 771845 w 890190"/>
                <a:gd name="connsiteY15" fmla="*/ 389908 h 2795638"/>
                <a:gd name="connsiteX16" fmla="*/ 767825 w 890190"/>
                <a:gd name="connsiteY16" fmla="*/ 401966 h 2795638"/>
                <a:gd name="connsiteX17" fmla="*/ 765816 w 890190"/>
                <a:gd name="connsiteY17" fmla="*/ 407995 h 2795638"/>
                <a:gd name="connsiteX18" fmla="*/ 761796 w 890190"/>
                <a:gd name="connsiteY18" fmla="*/ 412015 h 2795638"/>
                <a:gd name="connsiteX19" fmla="*/ 755767 w 890190"/>
                <a:gd name="connsiteY19" fmla="*/ 430102 h 2795638"/>
                <a:gd name="connsiteX20" fmla="*/ 753758 w 890190"/>
                <a:gd name="connsiteY20" fmla="*/ 436131 h 2795638"/>
                <a:gd name="connsiteX21" fmla="*/ 749738 w 890190"/>
                <a:gd name="connsiteY21" fmla="*/ 442160 h 2795638"/>
                <a:gd name="connsiteX22" fmla="*/ 745719 w 890190"/>
                <a:gd name="connsiteY22" fmla="*/ 454218 h 2795638"/>
                <a:gd name="connsiteX23" fmla="*/ 741700 w 890190"/>
                <a:gd name="connsiteY23" fmla="*/ 468285 h 2795638"/>
                <a:gd name="connsiteX24" fmla="*/ 737680 w 890190"/>
                <a:gd name="connsiteY24" fmla="*/ 474314 h 2795638"/>
                <a:gd name="connsiteX25" fmla="*/ 735671 w 890190"/>
                <a:gd name="connsiteY25" fmla="*/ 480343 h 2795638"/>
                <a:gd name="connsiteX26" fmla="*/ 731651 w 890190"/>
                <a:gd name="connsiteY26" fmla="*/ 484363 h 2795638"/>
                <a:gd name="connsiteX27" fmla="*/ 727632 w 890190"/>
                <a:gd name="connsiteY27" fmla="*/ 496421 h 2795638"/>
                <a:gd name="connsiteX28" fmla="*/ 719593 w 890190"/>
                <a:gd name="connsiteY28" fmla="*/ 508479 h 2795638"/>
                <a:gd name="connsiteX29" fmla="*/ 713564 w 890190"/>
                <a:gd name="connsiteY29" fmla="*/ 518527 h 2795638"/>
                <a:gd name="connsiteX30" fmla="*/ 711555 w 890190"/>
                <a:gd name="connsiteY30" fmla="*/ 524556 h 2795638"/>
                <a:gd name="connsiteX31" fmla="*/ 703516 w 890190"/>
                <a:gd name="connsiteY31" fmla="*/ 536614 h 2795638"/>
                <a:gd name="connsiteX32" fmla="*/ 695477 w 890190"/>
                <a:gd name="connsiteY32" fmla="*/ 564750 h 2795638"/>
                <a:gd name="connsiteX33" fmla="*/ 691458 w 890190"/>
                <a:gd name="connsiteY33" fmla="*/ 570779 h 2795638"/>
                <a:gd name="connsiteX34" fmla="*/ 687438 w 890190"/>
                <a:gd name="connsiteY34" fmla="*/ 582837 h 2795638"/>
                <a:gd name="connsiteX35" fmla="*/ 679400 w 890190"/>
                <a:gd name="connsiteY35" fmla="*/ 594895 h 2795638"/>
                <a:gd name="connsiteX36" fmla="*/ 675380 w 890190"/>
                <a:gd name="connsiteY36" fmla="*/ 600924 h 2795638"/>
                <a:gd name="connsiteX37" fmla="*/ 667342 w 890190"/>
                <a:gd name="connsiteY37" fmla="*/ 619011 h 2795638"/>
                <a:gd name="connsiteX38" fmla="*/ 665332 w 890190"/>
                <a:gd name="connsiteY38" fmla="*/ 627049 h 2795638"/>
                <a:gd name="connsiteX39" fmla="*/ 659303 w 890190"/>
                <a:gd name="connsiteY39" fmla="*/ 645136 h 2795638"/>
                <a:gd name="connsiteX40" fmla="*/ 657293 w 890190"/>
                <a:gd name="connsiteY40" fmla="*/ 651165 h 2795638"/>
                <a:gd name="connsiteX41" fmla="*/ 655284 w 890190"/>
                <a:gd name="connsiteY41" fmla="*/ 657194 h 2795638"/>
                <a:gd name="connsiteX42" fmla="*/ 651264 w 890190"/>
                <a:gd name="connsiteY42" fmla="*/ 663223 h 2795638"/>
                <a:gd name="connsiteX43" fmla="*/ 649255 w 890190"/>
                <a:gd name="connsiteY43" fmla="*/ 669252 h 2795638"/>
                <a:gd name="connsiteX44" fmla="*/ 645235 w 890190"/>
                <a:gd name="connsiteY44" fmla="*/ 673272 h 2795638"/>
                <a:gd name="connsiteX45" fmla="*/ 641216 w 890190"/>
                <a:gd name="connsiteY45" fmla="*/ 679301 h 2795638"/>
                <a:gd name="connsiteX46" fmla="*/ 639206 w 890190"/>
                <a:gd name="connsiteY46" fmla="*/ 685330 h 2795638"/>
                <a:gd name="connsiteX47" fmla="*/ 635187 w 890190"/>
                <a:gd name="connsiteY47" fmla="*/ 691359 h 2795638"/>
                <a:gd name="connsiteX48" fmla="*/ 627148 w 890190"/>
                <a:gd name="connsiteY48" fmla="*/ 709446 h 2795638"/>
                <a:gd name="connsiteX49" fmla="*/ 621119 w 890190"/>
                <a:gd name="connsiteY49" fmla="*/ 729543 h 2795638"/>
                <a:gd name="connsiteX50" fmla="*/ 619110 w 890190"/>
                <a:gd name="connsiteY50" fmla="*/ 735572 h 2795638"/>
                <a:gd name="connsiteX51" fmla="*/ 615090 w 890190"/>
                <a:gd name="connsiteY51" fmla="*/ 741601 h 2795638"/>
                <a:gd name="connsiteX52" fmla="*/ 607052 w 890190"/>
                <a:gd name="connsiteY52" fmla="*/ 765717 h 2795638"/>
                <a:gd name="connsiteX53" fmla="*/ 605042 w 890190"/>
                <a:gd name="connsiteY53" fmla="*/ 771746 h 2795638"/>
                <a:gd name="connsiteX54" fmla="*/ 603032 w 890190"/>
                <a:gd name="connsiteY54" fmla="*/ 777775 h 2795638"/>
                <a:gd name="connsiteX55" fmla="*/ 599013 w 890190"/>
                <a:gd name="connsiteY55" fmla="*/ 791842 h 2795638"/>
                <a:gd name="connsiteX56" fmla="*/ 594994 w 890190"/>
                <a:gd name="connsiteY56" fmla="*/ 797871 h 2795638"/>
                <a:gd name="connsiteX57" fmla="*/ 588965 w 890190"/>
                <a:gd name="connsiteY57" fmla="*/ 807920 h 2795638"/>
                <a:gd name="connsiteX58" fmla="*/ 584945 w 890190"/>
                <a:gd name="connsiteY58" fmla="*/ 819978 h 2795638"/>
                <a:gd name="connsiteX59" fmla="*/ 580926 w 890190"/>
                <a:gd name="connsiteY59" fmla="*/ 826007 h 2795638"/>
                <a:gd name="connsiteX60" fmla="*/ 576907 w 890190"/>
                <a:gd name="connsiteY60" fmla="*/ 838065 h 2795638"/>
                <a:gd name="connsiteX61" fmla="*/ 574897 w 890190"/>
                <a:gd name="connsiteY61" fmla="*/ 844094 h 2795638"/>
                <a:gd name="connsiteX62" fmla="*/ 570878 w 890190"/>
                <a:gd name="connsiteY62" fmla="*/ 850123 h 2795638"/>
                <a:gd name="connsiteX63" fmla="*/ 564849 w 890190"/>
                <a:gd name="connsiteY63" fmla="*/ 868210 h 2795638"/>
                <a:gd name="connsiteX64" fmla="*/ 562839 w 890190"/>
                <a:gd name="connsiteY64" fmla="*/ 874239 h 2795638"/>
                <a:gd name="connsiteX65" fmla="*/ 556810 w 890190"/>
                <a:gd name="connsiteY65" fmla="*/ 880268 h 2795638"/>
                <a:gd name="connsiteX66" fmla="*/ 548771 w 890190"/>
                <a:gd name="connsiteY66" fmla="*/ 898355 h 2795638"/>
                <a:gd name="connsiteX67" fmla="*/ 544752 w 890190"/>
                <a:gd name="connsiteY67" fmla="*/ 910413 h 2795638"/>
                <a:gd name="connsiteX68" fmla="*/ 540733 w 890190"/>
                <a:gd name="connsiteY68" fmla="*/ 916442 h 2795638"/>
                <a:gd name="connsiteX69" fmla="*/ 536713 w 890190"/>
                <a:gd name="connsiteY69" fmla="*/ 928500 h 2795638"/>
                <a:gd name="connsiteX70" fmla="*/ 530684 w 890190"/>
                <a:gd name="connsiteY70" fmla="*/ 940558 h 2795638"/>
                <a:gd name="connsiteX71" fmla="*/ 526665 w 890190"/>
                <a:gd name="connsiteY71" fmla="*/ 946587 h 2795638"/>
                <a:gd name="connsiteX72" fmla="*/ 522646 w 890190"/>
                <a:gd name="connsiteY72" fmla="*/ 958645 h 2795638"/>
                <a:gd name="connsiteX73" fmla="*/ 514607 w 890190"/>
                <a:gd name="connsiteY73" fmla="*/ 982761 h 2795638"/>
                <a:gd name="connsiteX74" fmla="*/ 512597 w 890190"/>
                <a:gd name="connsiteY74" fmla="*/ 988790 h 2795638"/>
                <a:gd name="connsiteX75" fmla="*/ 510588 w 890190"/>
                <a:gd name="connsiteY75" fmla="*/ 994819 h 2795638"/>
                <a:gd name="connsiteX76" fmla="*/ 506568 w 890190"/>
                <a:gd name="connsiteY76" fmla="*/ 998838 h 2795638"/>
                <a:gd name="connsiteX77" fmla="*/ 500539 w 890190"/>
                <a:gd name="connsiteY77" fmla="*/ 1010896 h 2795638"/>
                <a:gd name="connsiteX78" fmla="*/ 498529 w 890190"/>
                <a:gd name="connsiteY78" fmla="*/ 1016925 h 2795638"/>
                <a:gd name="connsiteX79" fmla="*/ 494510 w 890190"/>
                <a:gd name="connsiteY79" fmla="*/ 1022954 h 2795638"/>
                <a:gd name="connsiteX80" fmla="*/ 488481 w 890190"/>
                <a:gd name="connsiteY80" fmla="*/ 1033003 h 2795638"/>
                <a:gd name="connsiteX81" fmla="*/ 480442 w 890190"/>
                <a:gd name="connsiteY81" fmla="*/ 1051090 h 2795638"/>
                <a:gd name="connsiteX82" fmla="*/ 476423 w 890190"/>
                <a:gd name="connsiteY82" fmla="*/ 1065157 h 2795638"/>
                <a:gd name="connsiteX83" fmla="*/ 468384 w 890190"/>
                <a:gd name="connsiteY83" fmla="*/ 1073196 h 2795638"/>
                <a:gd name="connsiteX84" fmla="*/ 464365 w 890190"/>
                <a:gd name="connsiteY84" fmla="*/ 1079225 h 2795638"/>
                <a:gd name="connsiteX85" fmla="*/ 462355 w 890190"/>
                <a:gd name="connsiteY85" fmla="*/ 1085254 h 2795638"/>
                <a:gd name="connsiteX86" fmla="*/ 458336 w 890190"/>
                <a:gd name="connsiteY86" fmla="*/ 1089274 h 2795638"/>
                <a:gd name="connsiteX87" fmla="*/ 456326 w 890190"/>
                <a:gd name="connsiteY87" fmla="*/ 1095303 h 2795638"/>
                <a:gd name="connsiteX88" fmla="*/ 448288 w 890190"/>
                <a:gd name="connsiteY88" fmla="*/ 1107361 h 2795638"/>
                <a:gd name="connsiteX89" fmla="*/ 446278 w 890190"/>
                <a:gd name="connsiteY89" fmla="*/ 1113390 h 2795638"/>
                <a:gd name="connsiteX90" fmla="*/ 438239 w 890190"/>
                <a:gd name="connsiteY90" fmla="*/ 1125448 h 2795638"/>
                <a:gd name="connsiteX91" fmla="*/ 430201 w 890190"/>
                <a:gd name="connsiteY91" fmla="*/ 1149564 h 2795638"/>
                <a:gd name="connsiteX92" fmla="*/ 428191 w 890190"/>
                <a:gd name="connsiteY92" fmla="*/ 1155593 h 2795638"/>
                <a:gd name="connsiteX93" fmla="*/ 426181 w 890190"/>
                <a:gd name="connsiteY93" fmla="*/ 1161622 h 2795638"/>
                <a:gd name="connsiteX94" fmla="*/ 418143 w 890190"/>
                <a:gd name="connsiteY94" fmla="*/ 1173680 h 2795638"/>
                <a:gd name="connsiteX95" fmla="*/ 414123 w 890190"/>
                <a:gd name="connsiteY95" fmla="*/ 1185738 h 2795638"/>
                <a:gd name="connsiteX96" fmla="*/ 410104 w 890190"/>
                <a:gd name="connsiteY96" fmla="*/ 1191767 h 2795638"/>
                <a:gd name="connsiteX97" fmla="*/ 408094 w 890190"/>
                <a:gd name="connsiteY97" fmla="*/ 1197796 h 2795638"/>
                <a:gd name="connsiteX98" fmla="*/ 404075 w 890190"/>
                <a:gd name="connsiteY98" fmla="*/ 1203825 h 2795638"/>
                <a:gd name="connsiteX99" fmla="*/ 396036 w 890190"/>
                <a:gd name="connsiteY99" fmla="*/ 1221912 h 2795638"/>
                <a:gd name="connsiteX100" fmla="*/ 392017 w 890190"/>
                <a:gd name="connsiteY100" fmla="*/ 1233970 h 2795638"/>
                <a:gd name="connsiteX101" fmla="*/ 390007 w 890190"/>
                <a:gd name="connsiteY101" fmla="*/ 1239999 h 2795638"/>
                <a:gd name="connsiteX102" fmla="*/ 377949 w 890190"/>
                <a:gd name="connsiteY102" fmla="*/ 1256076 h 2795638"/>
                <a:gd name="connsiteX103" fmla="*/ 373930 w 890190"/>
                <a:gd name="connsiteY103" fmla="*/ 1268134 h 2795638"/>
                <a:gd name="connsiteX104" fmla="*/ 371920 w 890190"/>
                <a:gd name="connsiteY104" fmla="*/ 1274163 h 2795638"/>
                <a:gd name="connsiteX105" fmla="*/ 367901 w 890190"/>
                <a:gd name="connsiteY105" fmla="*/ 1280192 h 2795638"/>
                <a:gd name="connsiteX106" fmla="*/ 361872 w 890190"/>
                <a:gd name="connsiteY106" fmla="*/ 1290241 h 2795638"/>
                <a:gd name="connsiteX107" fmla="*/ 355843 w 890190"/>
                <a:gd name="connsiteY107" fmla="*/ 1302299 h 2795638"/>
                <a:gd name="connsiteX108" fmla="*/ 351824 w 890190"/>
                <a:gd name="connsiteY108" fmla="*/ 1314357 h 2795638"/>
                <a:gd name="connsiteX109" fmla="*/ 349814 w 890190"/>
                <a:gd name="connsiteY109" fmla="*/ 1320386 h 2795638"/>
                <a:gd name="connsiteX110" fmla="*/ 343785 w 890190"/>
                <a:gd name="connsiteY110" fmla="*/ 1338473 h 2795638"/>
                <a:gd name="connsiteX111" fmla="*/ 341775 w 890190"/>
                <a:gd name="connsiteY111" fmla="*/ 1344502 h 2795638"/>
                <a:gd name="connsiteX112" fmla="*/ 337756 w 890190"/>
                <a:gd name="connsiteY112" fmla="*/ 1350531 h 2795638"/>
                <a:gd name="connsiteX113" fmla="*/ 335746 w 890190"/>
                <a:gd name="connsiteY113" fmla="*/ 1356560 h 2795638"/>
                <a:gd name="connsiteX114" fmla="*/ 327708 w 890190"/>
                <a:gd name="connsiteY114" fmla="*/ 1368618 h 2795638"/>
                <a:gd name="connsiteX115" fmla="*/ 323688 w 890190"/>
                <a:gd name="connsiteY115" fmla="*/ 1380676 h 2795638"/>
                <a:gd name="connsiteX116" fmla="*/ 321678 w 890190"/>
                <a:gd name="connsiteY116" fmla="*/ 1386705 h 2795638"/>
                <a:gd name="connsiteX117" fmla="*/ 317659 w 890190"/>
                <a:gd name="connsiteY117" fmla="*/ 1392734 h 2795638"/>
                <a:gd name="connsiteX118" fmla="*/ 313640 w 890190"/>
                <a:gd name="connsiteY118" fmla="*/ 1404792 h 2795638"/>
                <a:gd name="connsiteX119" fmla="*/ 311630 w 890190"/>
                <a:gd name="connsiteY119" fmla="*/ 1410821 h 2795638"/>
                <a:gd name="connsiteX120" fmla="*/ 307611 w 890190"/>
                <a:gd name="connsiteY120" fmla="*/ 1416850 h 2795638"/>
                <a:gd name="connsiteX121" fmla="*/ 303591 w 890190"/>
                <a:gd name="connsiteY121" fmla="*/ 1420869 h 2795638"/>
                <a:gd name="connsiteX122" fmla="*/ 289524 w 890190"/>
                <a:gd name="connsiteY122" fmla="*/ 1436946 h 2795638"/>
                <a:gd name="connsiteX123" fmla="*/ 281485 w 890190"/>
                <a:gd name="connsiteY123" fmla="*/ 1449005 h 2795638"/>
                <a:gd name="connsiteX124" fmla="*/ 277466 w 890190"/>
                <a:gd name="connsiteY124" fmla="*/ 1455034 h 2795638"/>
                <a:gd name="connsiteX125" fmla="*/ 273446 w 890190"/>
                <a:gd name="connsiteY125" fmla="*/ 1459053 h 2795638"/>
                <a:gd name="connsiteX126" fmla="*/ 267417 w 890190"/>
                <a:gd name="connsiteY126" fmla="*/ 1469101 h 2795638"/>
                <a:gd name="connsiteX127" fmla="*/ 265408 w 890190"/>
                <a:gd name="connsiteY127" fmla="*/ 1475130 h 2795638"/>
                <a:gd name="connsiteX128" fmla="*/ 261388 w 890190"/>
                <a:gd name="connsiteY128" fmla="*/ 1481159 h 2795638"/>
                <a:gd name="connsiteX129" fmla="*/ 257369 w 890190"/>
                <a:gd name="connsiteY129" fmla="*/ 1495227 h 2795638"/>
                <a:gd name="connsiteX130" fmla="*/ 253350 w 890190"/>
                <a:gd name="connsiteY130" fmla="*/ 1501256 h 2795638"/>
                <a:gd name="connsiteX131" fmla="*/ 251340 w 890190"/>
                <a:gd name="connsiteY131" fmla="*/ 1507285 h 2795638"/>
                <a:gd name="connsiteX132" fmla="*/ 243301 w 890190"/>
                <a:gd name="connsiteY132" fmla="*/ 1519343 h 2795638"/>
                <a:gd name="connsiteX133" fmla="*/ 239282 w 890190"/>
                <a:gd name="connsiteY133" fmla="*/ 1525372 h 2795638"/>
                <a:gd name="connsiteX134" fmla="*/ 235263 w 890190"/>
                <a:gd name="connsiteY134" fmla="*/ 1531401 h 2795638"/>
                <a:gd name="connsiteX135" fmla="*/ 233253 w 890190"/>
                <a:gd name="connsiteY135" fmla="*/ 1537430 h 2795638"/>
                <a:gd name="connsiteX136" fmla="*/ 225214 w 890190"/>
                <a:gd name="connsiteY136" fmla="*/ 1547478 h 2795638"/>
                <a:gd name="connsiteX137" fmla="*/ 219185 w 890190"/>
                <a:gd name="connsiteY137" fmla="*/ 1559536 h 2795638"/>
                <a:gd name="connsiteX138" fmla="*/ 217176 w 890190"/>
                <a:gd name="connsiteY138" fmla="*/ 1565565 h 2795638"/>
                <a:gd name="connsiteX139" fmla="*/ 213156 w 890190"/>
                <a:gd name="connsiteY139" fmla="*/ 1569585 h 2795638"/>
                <a:gd name="connsiteX140" fmla="*/ 203108 w 890190"/>
                <a:gd name="connsiteY140" fmla="*/ 1581643 h 2795638"/>
                <a:gd name="connsiteX141" fmla="*/ 197079 w 890190"/>
                <a:gd name="connsiteY141" fmla="*/ 1593701 h 2795638"/>
                <a:gd name="connsiteX142" fmla="*/ 195069 w 890190"/>
                <a:gd name="connsiteY142" fmla="*/ 1599730 h 2795638"/>
                <a:gd name="connsiteX143" fmla="*/ 191050 w 890190"/>
                <a:gd name="connsiteY143" fmla="*/ 1605759 h 2795638"/>
                <a:gd name="connsiteX144" fmla="*/ 189040 w 890190"/>
                <a:gd name="connsiteY144" fmla="*/ 1611788 h 2795638"/>
                <a:gd name="connsiteX145" fmla="*/ 176982 w 890190"/>
                <a:gd name="connsiteY145" fmla="*/ 1627865 h 2795638"/>
                <a:gd name="connsiteX146" fmla="*/ 168944 w 890190"/>
                <a:gd name="connsiteY146" fmla="*/ 1643943 h 2795638"/>
                <a:gd name="connsiteX147" fmla="*/ 162915 w 890190"/>
                <a:gd name="connsiteY147" fmla="*/ 1662030 h 2795638"/>
                <a:gd name="connsiteX148" fmla="*/ 160905 w 890190"/>
                <a:gd name="connsiteY148" fmla="*/ 1668059 h 2795638"/>
                <a:gd name="connsiteX149" fmla="*/ 156886 w 890190"/>
                <a:gd name="connsiteY149" fmla="*/ 1674088 h 2795638"/>
                <a:gd name="connsiteX150" fmla="*/ 154876 w 890190"/>
                <a:gd name="connsiteY150" fmla="*/ 1680117 h 2795638"/>
                <a:gd name="connsiteX151" fmla="*/ 146837 w 890190"/>
                <a:gd name="connsiteY151" fmla="*/ 1692175 h 2795638"/>
                <a:gd name="connsiteX152" fmla="*/ 140808 w 890190"/>
                <a:gd name="connsiteY152" fmla="*/ 1704233 h 2795638"/>
                <a:gd name="connsiteX153" fmla="*/ 138798 w 890190"/>
                <a:gd name="connsiteY153" fmla="*/ 1710262 h 2795638"/>
                <a:gd name="connsiteX154" fmla="*/ 134779 w 890190"/>
                <a:gd name="connsiteY154" fmla="*/ 1716291 h 2795638"/>
                <a:gd name="connsiteX155" fmla="*/ 130760 w 890190"/>
                <a:gd name="connsiteY155" fmla="*/ 1728349 h 2795638"/>
                <a:gd name="connsiteX156" fmla="*/ 126740 w 890190"/>
                <a:gd name="connsiteY156" fmla="*/ 1732368 h 2795638"/>
                <a:gd name="connsiteX157" fmla="*/ 116692 w 890190"/>
                <a:gd name="connsiteY157" fmla="*/ 1740407 h 2795638"/>
                <a:gd name="connsiteX158" fmla="*/ 110663 w 890190"/>
                <a:gd name="connsiteY158" fmla="*/ 1752465 h 2795638"/>
                <a:gd name="connsiteX159" fmla="*/ 102624 w 890190"/>
                <a:gd name="connsiteY159" fmla="*/ 1762513 h 2795638"/>
                <a:gd name="connsiteX160" fmla="*/ 98605 w 890190"/>
                <a:gd name="connsiteY160" fmla="*/ 1768542 h 2795638"/>
                <a:gd name="connsiteX161" fmla="*/ 88557 w 890190"/>
                <a:gd name="connsiteY161" fmla="*/ 1780600 h 2795638"/>
                <a:gd name="connsiteX162" fmla="*/ 86547 w 890190"/>
                <a:gd name="connsiteY162" fmla="*/ 1786629 h 2795638"/>
                <a:gd name="connsiteX163" fmla="*/ 82528 w 890190"/>
                <a:gd name="connsiteY163" fmla="*/ 1792658 h 2795638"/>
                <a:gd name="connsiteX164" fmla="*/ 74489 w 890190"/>
                <a:gd name="connsiteY164" fmla="*/ 1800697 h 2795638"/>
                <a:gd name="connsiteX165" fmla="*/ 66450 w 890190"/>
                <a:gd name="connsiteY165" fmla="*/ 1810745 h 2795638"/>
                <a:gd name="connsiteX166" fmla="*/ 62431 w 890190"/>
                <a:gd name="connsiteY166" fmla="*/ 1818784 h 2795638"/>
                <a:gd name="connsiteX167" fmla="*/ 54392 w 890190"/>
                <a:gd name="connsiteY167" fmla="*/ 1832852 h 2795638"/>
                <a:gd name="connsiteX168" fmla="*/ 48363 w 890190"/>
                <a:gd name="connsiteY168" fmla="*/ 1846919 h 2795638"/>
                <a:gd name="connsiteX169" fmla="*/ 42334 w 890190"/>
                <a:gd name="connsiteY169" fmla="*/ 1858977 h 2795638"/>
                <a:gd name="connsiteX170" fmla="*/ 36305 w 890190"/>
                <a:gd name="connsiteY170" fmla="*/ 1871035 h 2795638"/>
                <a:gd name="connsiteX171" fmla="*/ 30276 w 890190"/>
                <a:gd name="connsiteY171" fmla="*/ 1875055 h 2795638"/>
                <a:gd name="connsiteX172" fmla="*/ 18218 w 890190"/>
                <a:gd name="connsiteY172" fmla="*/ 1895151 h 2795638"/>
                <a:gd name="connsiteX173" fmla="*/ 16209 w 890190"/>
                <a:gd name="connsiteY173" fmla="*/ 1901180 h 2795638"/>
                <a:gd name="connsiteX174" fmla="*/ 6160 w 890190"/>
                <a:gd name="connsiteY174" fmla="*/ 1909219 h 2795638"/>
                <a:gd name="connsiteX175" fmla="*/ 4151 w 890190"/>
                <a:gd name="connsiteY175" fmla="*/ 1915248 h 2795638"/>
                <a:gd name="connsiteX176" fmla="*/ 131 w 890190"/>
                <a:gd name="connsiteY176" fmla="*/ 1921277 h 2795638"/>
                <a:gd name="connsiteX177" fmla="*/ 27474 w 890190"/>
                <a:gd name="connsiteY177" fmla="*/ 2795638 h 2795638"/>
                <a:gd name="connsiteX178" fmla="*/ 434040 w 890190"/>
                <a:gd name="connsiteY178" fmla="*/ 2760449 h 2795638"/>
                <a:gd name="connsiteX0" fmla="*/ 434040 w 890765"/>
                <a:gd name="connsiteY0" fmla="*/ 2761560 h 2796749"/>
                <a:gd name="connsiteX1" fmla="*/ 862280 w 890765"/>
                <a:gd name="connsiteY1" fmla="*/ 182014 h 2796749"/>
                <a:gd name="connsiteX2" fmla="*/ 848212 w 890765"/>
                <a:gd name="connsiteY2" fmla="*/ 218188 h 2796749"/>
                <a:gd name="connsiteX3" fmla="*/ 828115 w 890765"/>
                <a:gd name="connsiteY3" fmla="*/ 256371 h 2796749"/>
                <a:gd name="connsiteX4" fmla="*/ 826106 w 890765"/>
                <a:gd name="connsiteY4" fmla="*/ 262400 h 2796749"/>
                <a:gd name="connsiteX5" fmla="*/ 818067 w 890765"/>
                <a:gd name="connsiteY5" fmla="*/ 272449 h 2796749"/>
                <a:gd name="connsiteX6" fmla="*/ 814048 w 890765"/>
                <a:gd name="connsiteY6" fmla="*/ 284507 h 2796749"/>
                <a:gd name="connsiteX7" fmla="*/ 810028 w 890765"/>
                <a:gd name="connsiteY7" fmla="*/ 296565 h 2796749"/>
                <a:gd name="connsiteX8" fmla="*/ 806009 w 890765"/>
                <a:gd name="connsiteY8" fmla="*/ 308623 h 2796749"/>
                <a:gd name="connsiteX9" fmla="*/ 797970 w 890765"/>
                <a:gd name="connsiteY9" fmla="*/ 320681 h 2796749"/>
                <a:gd name="connsiteX10" fmla="*/ 791941 w 890765"/>
                <a:gd name="connsiteY10" fmla="*/ 332739 h 2796749"/>
                <a:gd name="connsiteX11" fmla="*/ 785912 w 890765"/>
                <a:gd name="connsiteY11" fmla="*/ 344797 h 2796749"/>
                <a:gd name="connsiteX12" fmla="*/ 779883 w 890765"/>
                <a:gd name="connsiteY12" fmla="*/ 362884 h 2796749"/>
                <a:gd name="connsiteX13" fmla="*/ 777874 w 890765"/>
                <a:gd name="connsiteY13" fmla="*/ 368913 h 2796749"/>
                <a:gd name="connsiteX14" fmla="*/ 771845 w 890765"/>
                <a:gd name="connsiteY14" fmla="*/ 391019 h 2796749"/>
                <a:gd name="connsiteX15" fmla="*/ 767825 w 890765"/>
                <a:gd name="connsiteY15" fmla="*/ 403077 h 2796749"/>
                <a:gd name="connsiteX16" fmla="*/ 765816 w 890765"/>
                <a:gd name="connsiteY16" fmla="*/ 409106 h 2796749"/>
                <a:gd name="connsiteX17" fmla="*/ 761796 w 890765"/>
                <a:gd name="connsiteY17" fmla="*/ 413126 h 2796749"/>
                <a:gd name="connsiteX18" fmla="*/ 755767 w 890765"/>
                <a:gd name="connsiteY18" fmla="*/ 431213 h 2796749"/>
                <a:gd name="connsiteX19" fmla="*/ 753758 w 890765"/>
                <a:gd name="connsiteY19" fmla="*/ 437242 h 2796749"/>
                <a:gd name="connsiteX20" fmla="*/ 749738 w 890765"/>
                <a:gd name="connsiteY20" fmla="*/ 443271 h 2796749"/>
                <a:gd name="connsiteX21" fmla="*/ 745719 w 890765"/>
                <a:gd name="connsiteY21" fmla="*/ 455329 h 2796749"/>
                <a:gd name="connsiteX22" fmla="*/ 741700 w 890765"/>
                <a:gd name="connsiteY22" fmla="*/ 469396 h 2796749"/>
                <a:gd name="connsiteX23" fmla="*/ 737680 w 890765"/>
                <a:gd name="connsiteY23" fmla="*/ 475425 h 2796749"/>
                <a:gd name="connsiteX24" fmla="*/ 735671 w 890765"/>
                <a:gd name="connsiteY24" fmla="*/ 481454 h 2796749"/>
                <a:gd name="connsiteX25" fmla="*/ 731651 w 890765"/>
                <a:gd name="connsiteY25" fmla="*/ 485474 h 2796749"/>
                <a:gd name="connsiteX26" fmla="*/ 727632 w 890765"/>
                <a:gd name="connsiteY26" fmla="*/ 497532 h 2796749"/>
                <a:gd name="connsiteX27" fmla="*/ 719593 w 890765"/>
                <a:gd name="connsiteY27" fmla="*/ 509590 h 2796749"/>
                <a:gd name="connsiteX28" fmla="*/ 713564 w 890765"/>
                <a:gd name="connsiteY28" fmla="*/ 519638 h 2796749"/>
                <a:gd name="connsiteX29" fmla="*/ 711555 w 890765"/>
                <a:gd name="connsiteY29" fmla="*/ 525667 h 2796749"/>
                <a:gd name="connsiteX30" fmla="*/ 703516 w 890765"/>
                <a:gd name="connsiteY30" fmla="*/ 537725 h 2796749"/>
                <a:gd name="connsiteX31" fmla="*/ 695477 w 890765"/>
                <a:gd name="connsiteY31" fmla="*/ 565861 h 2796749"/>
                <a:gd name="connsiteX32" fmla="*/ 691458 w 890765"/>
                <a:gd name="connsiteY32" fmla="*/ 571890 h 2796749"/>
                <a:gd name="connsiteX33" fmla="*/ 687438 w 890765"/>
                <a:gd name="connsiteY33" fmla="*/ 583948 h 2796749"/>
                <a:gd name="connsiteX34" fmla="*/ 679400 w 890765"/>
                <a:gd name="connsiteY34" fmla="*/ 596006 h 2796749"/>
                <a:gd name="connsiteX35" fmla="*/ 675380 w 890765"/>
                <a:gd name="connsiteY35" fmla="*/ 602035 h 2796749"/>
                <a:gd name="connsiteX36" fmla="*/ 667342 w 890765"/>
                <a:gd name="connsiteY36" fmla="*/ 620122 h 2796749"/>
                <a:gd name="connsiteX37" fmla="*/ 665332 w 890765"/>
                <a:gd name="connsiteY37" fmla="*/ 628160 h 2796749"/>
                <a:gd name="connsiteX38" fmla="*/ 659303 w 890765"/>
                <a:gd name="connsiteY38" fmla="*/ 646247 h 2796749"/>
                <a:gd name="connsiteX39" fmla="*/ 657293 w 890765"/>
                <a:gd name="connsiteY39" fmla="*/ 652276 h 2796749"/>
                <a:gd name="connsiteX40" fmla="*/ 655284 w 890765"/>
                <a:gd name="connsiteY40" fmla="*/ 658305 h 2796749"/>
                <a:gd name="connsiteX41" fmla="*/ 651264 w 890765"/>
                <a:gd name="connsiteY41" fmla="*/ 664334 h 2796749"/>
                <a:gd name="connsiteX42" fmla="*/ 649255 w 890765"/>
                <a:gd name="connsiteY42" fmla="*/ 670363 h 2796749"/>
                <a:gd name="connsiteX43" fmla="*/ 645235 w 890765"/>
                <a:gd name="connsiteY43" fmla="*/ 674383 h 2796749"/>
                <a:gd name="connsiteX44" fmla="*/ 641216 w 890765"/>
                <a:gd name="connsiteY44" fmla="*/ 680412 h 2796749"/>
                <a:gd name="connsiteX45" fmla="*/ 639206 w 890765"/>
                <a:gd name="connsiteY45" fmla="*/ 686441 h 2796749"/>
                <a:gd name="connsiteX46" fmla="*/ 635187 w 890765"/>
                <a:gd name="connsiteY46" fmla="*/ 692470 h 2796749"/>
                <a:gd name="connsiteX47" fmla="*/ 627148 w 890765"/>
                <a:gd name="connsiteY47" fmla="*/ 710557 h 2796749"/>
                <a:gd name="connsiteX48" fmla="*/ 621119 w 890765"/>
                <a:gd name="connsiteY48" fmla="*/ 730654 h 2796749"/>
                <a:gd name="connsiteX49" fmla="*/ 619110 w 890765"/>
                <a:gd name="connsiteY49" fmla="*/ 736683 h 2796749"/>
                <a:gd name="connsiteX50" fmla="*/ 615090 w 890765"/>
                <a:gd name="connsiteY50" fmla="*/ 742712 h 2796749"/>
                <a:gd name="connsiteX51" fmla="*/ 607052 w 890765"/>
                <a:gd name="connsiteY51" fmla="*/ 766828 h 2796749"/>
                <a:gd name="connsiteX52" fmla="*/ 605042 w 890765"/>
                <a:gd name="connsiteY52" fmla="*/ 772857 h 2796749"/>
                <a:gd name="connsiteX53" fmla="*/ 603032 w 890765"/>
                <a:gd name="connsiteY53" fmla="*/ 778886 h 2796749"/>
                <a:gd name="connsiteX54" fmla="*/ 599013 w 890765"/>
                <a:gd name="connsiteY54" fmla="*/ 792953 h 2796749"/>
                <a:gd name="connsiteX55" fmla="*/ 594994 w 890765"/>
                <a:gd name="connsiteY55" fmla="*/ 798982 h 2796749"/>
                <a:gd name="connsiteX56" fmla="*/ 588965 w 890765"/>
                <a:gd name="connsiteY56" fmla="*/ 809031 h 2796749"/>
                <a:gd name="connsiteX57" fmla="*/ 584945 w 890765"/>
                <a:gd name="connsiteY57" fmla="*/ 821089 h 2796749"/>
                <a:gd name="connsiteX58" fmla="*/ 580926 w 890765"/>
                <a:gd name="connsiteY58" fmla="*/ 827118 h 2796749"/>
                <a:gd name="connsiteX59" fmla="*/ 576907 w 890765"/>
                <a:gd name="connsiteY59" fmla="*/ 839176 h 2796749"/>
                <a:gd name="connsiteX60" fmla="*/ 574897 w 890765"/>
                <a:gd name="connsiteY60" fmla="*/ 845205 h 2796749"/>
                <a:gd name="connsiteX61" fmla="*/ 570878 w 890765"/>
                <a:gd name="connsiteY61" fmla="*/ 851234 h 2796749"/>
                <a:gd name="connsiteX62" fmla="*/ 564849 w 890765"/>
                <a:gd name="connsiteY62" fmla="*/ 869321 h 2796749"/>
                <a:gd name="connsiteX63" fmla="*/ 562839 w 890765"/>
                <a:gd name="connsiteY63" fmla="*/ 875350 h 2796749"/>
                <a:gd name="connsiteX64" fmla="*/ 556810 w 890765"/>
                <a:gd name="connsiteY64" fmla="*/ 881379 h 2796749"/>
                <a:gd name="connsiteX65" fmla="*/ 548771 w 890765"/>
                <a:gd name="connsiteY65" fmla="*/ 899466 h 2796749"/>
                <a:gd name="connsiteX66" fmla="*/ 544752 w 890765"/>
                <a:gd name="connsiteY66" fmla="*/ 911524 h 2796749"/>
                <a:gd name="connsiteX67" fmla="*/ 540733 w 890765"/>
                <a:gd name="connsiteY67" fmla="*/ 917553 h 2796749"/>
                <a:gd name="connsiteX68" fmla="*/ 536713 w 890765"/>
                <a:gd name="connsiteY68" fmla="*/ 929611 h 2796749"/>
                <a:gd name="connsiteX69" fmla="*/ 530684 w 890765"/>
                <a:gd name="connsiteY69" fmla="*/ 941669 h 2796749"/>
                <a:gd name="connsiteX70" fmla="*/ 526665 w 890765"/>
                <a:gd name="connsiteY70" fmla="*/ 947698 h 2796749"/>
                <a:gd name="connsiteX71" fmla="*/ 522646 w 890765"/>
                <a:gd name="connsiteY71" fmla="*/ 959756 h 2796749"/>
                <a:gd name="connsiteX72" fmla="*/ 514607 w 890765"/>
                <a:gd name="connsiteY72" fmla="*/ 983872 h 2796749"/>
                <a:gd name="connsiteX73" fmla="*/ 512597 w 890765"/>
                <a:gd name="connsiteY73" fmla="*/ 989901 h 2796749"/>
                <a:gd name="connsiteX74" fmla="*/ 510588 w 890765"/>
                <a:gd name="connsiteY74" fmla="*/ 995930 h 2796749"/>
                <a:gd name="connsiteX75" fmla="*/ 506568 w 890765"/>
                <a:gd name="connsiteY75" fmla="*/ 999949 h 2796749"/>
                <a:gd name="connsiteX76" fmla="*/ 500539 w 890765"/>
                <a:gd name="connsiteY76" fmla="*/ 1012007 h 2796749"/>
                <a:gd name="connsiteX77" fmla="*/ 498529 w 890765"/>
                <a:gd name="connsiteY77" fmla="*/ 1018036 h 2796749"/>
                <a:gd name="connsiteX78" fmla="*/ 494510 w 890765"/>
                <a:gd name="connsiteY78" fmla="*/ 1024065 h 2796749"/>
                <a:gd name="connsiteX79" fmla="*/ 488481 w 890765"/>
                <a:gd name="connsiteY79" fmla="*/ 1034114 h 2796749"/>
                <a:gd name="connsiteX80" fmla="*/ 480442 w 890765"/>
                <a:gd name="connsiteY80" fmla="*/ 1052201 h 2796749"/>
                <a:gd name="connsiteX81" fmla="*/ 476423 w 890765"/>
                <a:gd name="connsiteY81" fmla="*/ 1066268 h 2796749"/>
                <a:gd name="connsiteX82" fmla="*/ 468384 w 890765"/>
                <a:gd name="connsiteY82" fmla="*/ 1074307 h 2796749"/>
                <a:gd name="connsiteX83" fmla="*/ 464365 w 890765"/>
                <a:gd name="connsiteY83" fmla="*/ 1080336 h 2796749"/>
                <a:gd name="connsiteX84" fmla="*/ 462355 w 890765"/>
                <a:gd name="connsiteY84" fmla="*/ 1086365 h 2796749"/>
                <a:gd name="connsiteX85" fmla="*/ 458336 w 890765"/>
                <a:gd name="connsiteY85" fmla="*/ 1090385 h 2796749"/>
                <a:gd name="connsiteX86" fmla="*/ 456326 w 890765"/>
                <a:gd name="connsiteY86" fmla="*/ 1096414 h 2796749"/>
                <a:gd name="connsiteX87" fmla="*/ 448288 w 890765"/>
                <a:gd name="connsiteY87" fmla="*/ 1108472 h 2796749"/>
                <a:gd name="connsiteX88" fmla="*/ 446278 w 890765"/>
                <a:gd name="connsiteY88" fmla="*/ 1114501 h 2796749"/>
                <a:gd name="connsiteX89" fmla="*/ 438239 w 890765"/>
                <a:gd name="connsiteY89" fmla="*/ 1126559 h 2796749"/>
                <a:gd name="connsiteX90" fmla="*/ 430201 w 890765"/>
                <a:gd name="connsiteY90" fmla="*/ 1150675 h 2796749"/>
                <a:gd name="connsiteX91" fmla="*/ 428191 w 890765"/>
                <a:gd name="connsiteY91" fmla="*/ 1156704 h 2796749"/>
                <a:gd name="connsiteX92" fmla="*/ 426181 w 890765"/>
                <a:gd name="connsiteY92" fmla="*/ 1162733 h 2796749"/>
                <a:gd name="connsiteX93" fmla="*/ 418143 w 890765"/>
                <a:gd name="connsiteY93" fmla="*/ 1174791 h 2796749"/>
                <a:gd name="connsiteX94" fmla="*/ 414123 w 890765"/>
                <a:gd name="connsiteY94" fmla="*/ 1186849 h 2796749"/>
                <a:gd name="connsiteX95" fmla="*/ 410104 w 890765"/>
                <a:gd name="connsiteY95" fmla="*/ 1192878 h 2796749"/>
                <a:gd name="connsiteX96" fmla="*/ 408094 w 890765"/>
                <a:gd name="connsiteY96" fmla="*/ 1198907 h 2796749"/>
                <a:gd name="connsiteX97" fmla="*/ 404075 w 890765"/>
                <a:gd name="connsiteY97" fmla="*/ 1204936 h 2796749"/>
                <a:gd name="connsiteX98" fmla="*/ 396036 w 890765"/>
                <a:gd name="connsiteY98" fmla="*/ 1223023 h 2796749"/>
                <a:gd name="connsiteX99" fmla="*/ 392017 w 890765"/>
                <a:gd name="connsiteY99" fmla="*/ 1235081 h 2796749"/>
                <a:gd name="connsiteX100" fmla="*/ 390007 w 890765"/>
                <a:gd name="connsiteY100" fmla="*/ 1241110 h 2796749"/>
                <a:gd name="connsiteX101" fmla="*/ 377949 w 890765"/>
                <a:gd name="connsiteY101" fmla="*/ 1257187 h 2796749"/>
                <a:gd name="connsiteX102" fmla="*/ 373930 w 890765"/>
                <a:gd name="connsiteY102" fmla="*/ 1269245 h 2796749"/>
                <a:gd name="connsiteX103" fmla="*/ 371920 w 890765"/>
                <a:gd name="connsiteY103" fmla="*/ 1275274 h 2796749"/>
                <a:gd name="connsiteX104" fmla="*/ 367901 w 890765"/>
                <a:gd name="connsiteY104" fmla="*/ 1281303 h 2796749"/>
                <a:gd name="connsiteX105" fmla="*/ 361872 w 890765"/>
                <a:gd name="connsiteY105" fmla="*/ 1291352 h 2796749"/>
                <a:gd name="connsiteX106" fmla="*/ 355843 w 890765"/>
                <a:gd name="connsiteY106" fmla="*/ 1303410 h 2796749"/>
                <a:gd name="connsiteX107" fmla="*/ 351824 w 890765"/>
                <a:gd name="connsiteY107" fmla="*/ 1315468 h 2796749"/>
                <a:gd name="connsiteX108" fmla="*/ 349814 w 890765"/>
                <a:gd name="connsiteY108" fmla="*/ 1321497 h 2796749"/>
                <a:gd name="connsiteX109" fmla="*/ 343785 w 890765"/>
                <a:gd name="connsiteY109" fmla="*/ 1339584 h 2796749"/>
                <a:gd name="connsiteX110" fmla="*/ 341775 w 890765"/>
                <a:gd name="connsiteY110" fmla="*/ 1345613 h 2796749"/>
                <a:gd name="connsiteX111" fmla="*/ 337756 w 890765"/>
                <a:gd name="connsiteY111" fmla="*/ 1351642 h 2796749"/>
                <a:gd name="connsiteX112" fmla="*/ 335746 w 890765"/>
                <a:gd name="connsiteY112" fmla="*/ 1357671 h 2796749"/>
                <a:gd name="connsiteX113" fmla="*/ 327708 w 890765"/>
                <a:gd name="connsiteY113" fmla="*/ 1369729 h 2796749"/>
                <a:gd name="connsiteX114" fmla="*/ 323688 w 890765"/>
                <a:gd name="connsiteY114" fmla="*/ 1381787 h 2796749"/>
                <a:gd name="connsiteX115" fmla="*/ 321678 w 890765"/>
                <a:gd name="connsiteY115" fmla="*/ 1387816 h 2796749"/>
                <a:gd name="connsiteX116" fmla="*/ 317659 w 890765"/>
                <a:gd name="connsiteY116" fmla="*/ 1393845 h 2796749"/>
                <a:gd name="connsiteX117" fmla="*/ 313640 w 890765"/>
                <a:gd name="connsiteY117" fmla="*/ 1405903 h 2796749"/>
                <a:gd name="connsiteX118" fmla="*/ 311630 w 890765"/>
                <a:gd name="connsiteY118" fmla="*/ 1411932 h 2796749"/>
                <a:gd name="connsiteX119" fmla="*/ 307611 w 890765"/>
                <a:gd name="connsiteY119" fmla="*/ 1417961 h 2796749"/>
                <a:gd name="connsiteX120" fmla="*/ 303591 w 890765"/>
                <a:gd name="connsiteY120" fmla="*/ 1421980 h 2796749"/>
                <a:gd name="connsiteX121" fmla="*/ 289524 w 890765"/>
                <a:gd name="connsiteY121" fmla="*/ 1438057 h 2796749"/>
                <a:gd name="connsiteX122" fmla="*/ 281485 w 890765"/>
                <a:gd name="connsiteY122" fmla="*/ 1450116 h 2796749"/>
                <a:gd name="connsiteX123" fmla="*/ 277466 w 890765"/>
                <a:gd name="connsiteY123" fmla="*/ 1456145 h 2796749"/>
                <a:gd name="connsiteX124" fmla="*/ 273446 w 890765"/>
                <a:gd name="connsiteY124" fmla="*/ 1460164 h 2796749"/>
                <a:gd name="connsiteX125" fmla="*/ 267417 w 890765"/>
                <a:gd name="connsiteY125" fmla="*/ 1470212 h 2796749"/>
                <a:gd name="connsiteX126" fmla="*/ 265408 w 890765"/>
                <a:gd name="connsiteY126" fmla="*/ 1476241 h 2796749"/>
                <a:gd name="connsiteX127" fmla="*/ 261388 w 890765"/>
                <a:gd name="connsiteY127" fmla="*/ 1482270 h 2796749"/>
                <a:gd name="connsiteX128" fmla="*/ 257369 w 890765"/>
                <a:gd name="connsiteY128" fmla="*/ 1496338 h 2796749"/>
                <a:gd name="connsiteX129" fmla="*/ 253350 w 890765"/>
                <a:gd name="connsiteY129" fmla="*/ 1502367 h 2796749"/>
                <a:gd name="connsiteX130" fmla="*/ 251340 w 890765"/>
                <a:gd name="connsiteY130" fmla="*/ 1508396 h 2796749"/>
                <a:gd name="connsiteX131" fmla="*/ 243301 w 890765"/>
                <a:gd name="connsiteY131" fmla="*/ 1520454 h 2796749"/>
                <a:gd name="connsiteX132" fmla="*/ 239282 w 890765"/>
                <a:gd name="connsiteY132" fmla="*/ 1526483 h 2796749"/>
                <a:gd name="connsiteX133" fmla="*/ 235263 w 890765"/>
                <a:gd name="connsiteY133" fmla="*/ 1532512 h 2796749"/>
                <a:gd name="connsiteX134" fmla="*/ 233253 w 890765"/>
                <a:gd name="connsiteY134" fmla="*/ 1538541 h 2796749"/>
                <a:gd name="connsiteX135" fmla="*/ 225214 w 890765"/>
                <a:gd name="connsiteY135" fmla="*/ 1548589 h 2796749"/>
                <a:gd name="connsiteX136" fmla="*/ 219185 w 890765"/>
                <a:gd name="connsiteY136" fmla="*/ 1560647 h 2796749"/>
                <a:gd name="connsiteX137" fmla="*/ 217176 w 890765"/>
                <a:gd name="connsiteY137" fmla="*/ 1566676 h 2796749"/>
                <a:gd name="connsiteX138" fmla="*/ 213156 w 890765"/>
                <a:gd name="connsiteY138" fmla="*/ 1570696 h 2796749"/>
                <a:gd name="connsiteX139" fmla="*/ 203108 w 890765"/>
                <a:gd name="connsiteY139" fmla="*/ 1582754 h 2796749"/>
                <a:gd name="connsiteX140" fmla="*/ 197079 w 890765"/>
                <a:gd name="connsiteY140" fmla="*/ 1594812 h 2796749"/>
                <a:gd name="connsiteX141" fmla="*/ 195069 w 890765"/>
                <a:gd name="connsiteY141" fmla="*/ 1600841 h 2796749"/>
                <a:gd name="connsiteX142" fmla="*/ 191050 w 890765"/>
                <a:gd name="connsiteY142" fmla="*/ 1606870 h 2796749"/>
                <a:gd name="connsiteX143" fmla="*/ 189040 w 890765"/>
                <a:gd name="connsiteY143" fmla="*/ 1612899 h 2796749"/>
                <a:gd name="connsiteX144" fmla="*/ 176982 w 890765"/>
                <a:gd name="connsiteY144" fmla="*/ 1628976 h 2796749"/>
                <a:gd name="connsiteX145" fmla="*/ 168944 w 890765"/>
                <a:gd name="connsiteY145" fmla="*/ 1645054 h 2796749"/>
                <a:gd name="connsiteX146" fmla="*/ 162915 w 890765"/>
                <a:gd name="connsiteY146" fmla="*/ 1663141 h 2796749"/>
                <a:gd name="connsiteX147" fmla="*/ 160905 w 890765"/>
                <a:gd name="connsiteY147" fmla="*/ 1669170 h 2796749"/>
                <a:gd name="connsiteX148" fmla="*/ 156886 w 890765"/>
                <a:gd name="connsiteY148" fmla="*/ 1675199 h 2796749"/>
                <a:gd name="connsiteX149" fmla="*/ 154876 w 890765"/>
                <a:gd name="connsiteY149" fmla="*/ 1681228 h 2796749"/>
                <a:gd name="connsiteX150" fmla="*/ 146837 w 890765"/>
                <a:gd name="connsiteY150" fmla="*/ 1693286 h 2796749"/>
                <a:gd name="connsiteX151" fmla="*/ 140808 w 890765"/>
                <a:gd name="connsiteY151" fmla="*/ 1705344 h 2796749"/>
                <a:gd name="connsiteX152" fmla="*/ 138798 w 890765"/>
                <a:gd name="connsiteY152" fmla="*/ 1711373 h 2796749"/>
                <a:gd name="connsiteX153" fmla="*/ 134779 w 890765"/>
                <a:gd name="connsiteY153" fmla="*/ 1717402 h 2796749"/>
                <a:gd name="connsiteX154" fmla="*/ 130760 w 890765"/>
                <a:gd name="connsiteY154" fmla="*/ 1729460 h 2796749"/>
                <a:gd name="connsiteX155" fmla="*/ 126740 w 890765"/>
                <a:gd name="connsiteY155" fmla="*/ 1733479 h 2796749"/>
                <a:gd name="connsiteX156" fmla="*/ 116692 w 890765"/>
                <a:gd name="connsiteY156" fmla="*/ 1741518 h 2796749"/>
                <a:gd name="connsiteX157" fmla="*/ 110663 w 890765"/>
                <a:gd name="connsiteY157" fmla="*/ 1753576 h 2796749"/>
                <a:gd name="connsiteX158" fmla="*/ 102624 w 890765"/>
                <a:gd name="connsiteY158" fmla="*/ 1763624 h 2796749"/>
                <a:gd name="connsiteX159" fmla="*/ 98605 w 890765"/>
                <a:gd name="connsiteY159" fmla="*/ 1769653 h 2796749"/>
                <a:gd name="connsiteX160" fmla="*/ 88557 w 890765"/>
                <a:gd name="connsiteY160" fmla="*/ 1781711 h 2796749"/>
                <a:gd name="connsiteX161" fmla="*/ 86547 w 890765"/>
                <a:gd name="connsiteY161" fmla="*/ 1787740 h 2796749"/>
                <a:gd name="connsiteX162" fmla="*/ 82528 w 890765"/>
                <a:gd name="connsiteY162" fmla="*/ 1793769 h 2796749"/>
                <a:gd name="connsiteX163" fmla="*/ 74489 w 890765"/>
                <a:gd name="connsiteY163" fmla="*/ 1801808 h 2796749"/>
                <a:gd name="connsiteX164" fmla="*/ 66450 w 890765"/>
                <a:gd name="connsiteY164" fmla="*/ 1811856 h 2796749"/>
                <a:gd name="connsiteX165" fmla="*/ 62431 w 890765"/>
                <a:gd name="connsiteY165" fmla="*/ 1819895 h 2796749"/>
                <a:gd name="connsiteX166" fmla="*/ 54392 w 890765"/>
                <a:gd name="connsiteY166" fmla="*/ 1833963 h 2796749"/>
                <a:gd name="connsiteX167" fmla="*/ 48363 w 890765"/>
                <a:gd name="connsiteY167" fmla="*/ 1848030 h 2796749"/>
                <a:gd name="connsiteX168" fmla="*/ 42334 w 890765"/>
                <a:gd name="connsiteY168" fmla="*/ 1860088 h 2796749"/>
                <a:gd name="connsiteX169" fmla="*/ 36305 w 890765"/>
                <a:gd name="connsiteY169" fmla="*/ 1872146 h 2796749"/>
                <a:gd name="connsiteX170" fmla="*/ 30276 w 890765"/>
                <a:gd name="connsiteY170" fmla="*/ 1876166 h 2796749"/>
                <a:gd name="connsiteX171" fmla="*/ 18218 w 890765"/>
                <a:gd name="connsiteY171" fmla="*/ 1896262 h 2796749"/>
                <a:gd name="connsiteX172" fmla="*/ 16209 w 890765"/>
                <a:gd name="connsiteY172" fmla="*/ 1902291 h 2796749"/>
                <a:gd name="connsiteX173" fmla="*/ 6160 w 890765"/>
                <a:gd name="connsiteY173" fmla="*/ 1910330 h 2796749"/>
                <a:gd name="connsiteX174" fmla="*/ 4151 w 890765"/>
                <a:gd name="connsiteY174" fmla="*/ 1916359 h 2796749"/>
                <a:gd name="connsiteX175" fmla="*/ 131 w 890765"/>
                <a:gd name="connsiteY175" fmla="*/ 1922388 h 2796749"/>
                <a:gd name="connsiteX176" fmla="*/ 27474 w 890765"/>
                <a:gd name="connsiteY176" fmla="*/ 2796749 h 2796749"/>
                <a:gd name="connsiteX177" fmla="*/ 434040 w 890765"/>
                <a:gd name="connsiteY177" fmla="*/ 2761560 h 2796749"/>
                <a:gd name="connsiteX0" fmla="*/ 434040 w 873596"/>
                <a:gd name="connsiteY0" fmla="*/ 2721043 h 2756232"/>
                <a:gd name="connsiteX1" fmla="*/ 848212 w 873596"/>
                <a:gd name="connsiteY1" fmla="*/ 177671 h 2756232"/>
                <a:gd name="connsiteX2" fmla="*/ 828115 w 873596"/>
                <a:gd name="connsiteY2" fmla="*/ 215854 h 2756232"/>
                <a:gd name="connsiteX3" fmla="*/ 826106 w 873596"/>
                <a:gd name="connsiteY3" fmla="*/ 221883 h 2756232"/>
                <a:gd name="connsiteX4" fmla="*/ 818067 w 873596"/>
                <a:gd name="connsiteY4" fmla="*/ 231932 h 2756232"/>
                <a:gd name="connsiteX5" fmla="*/ 814048 w 873596"/>
                <a:gd name="connsiteY5" fmla="*/ 243990 h 2756232"/>
                <a:gd name="connsiteX6" fmla="*/ 810028 w 873596"/>
                <a:gd name="connsiteY6" fmla="*/ 256048 h 2756232"/>
                <a:gd name="connsiteX7" fmla="*/ 806009 w 873596"/>
                <a:gd name="connsiteY7" fmla="*/ 268106 h 2756232"/>
                <a:gd name="connsiteX8" fmla="*/ 797970 w 873596"/>
                <a:gd name="connsiteY8" fmla="*/ 280164 h 2756232"/>
                <a:gd name="connsiteX9" fmla="*/ 791941 w 873596"/>
                <a:gd name="connsiteY9" fmla="*/ 292222 h 2756232"/>
                <a:gd name="connsiteX10" fmla="*/ 785912 w 873596"/>
                <a:gd name="connsiteY10" fmla="*/ 304280 h 2756232"/>
                <a:gd name="connsiteX11" fmla="*/ 779883 w 873596"/>
                <a:gd name="connsiteY11" fmla="*/ 322367 h 2756232"/>
                <a:gd name="connsiteX12" fmla="*/ 777874 w 873596"/>
                <a:gd name="connsiteY12" fmla="*/ 328396 h 2756232"/>
                <a:gd name="connsiteX13" fmla="*/ 771845 w 873596"/>
                <a:gd name="connsiteY13" fmla="*/ 350502 h 2756232"/>
                <a:gd name="connsiteX14" fmla="*/ 767825 w 873596"/>
                <a:gd name="connsiteY14" fmla="*/ 362560 h 2756232"/>
                <a:gd name="connsiteX15" fmla="*/ 765816 w 873596"/>
                <a:gd name="connsiteY15" fmla="*/ 368589 h 2756232"/>
                <a:gd name="connsiteX16" fmla="*/ 761796 w 873596"/>
                <a:gd name="connsiteY16" fmla="*/ 372609 h 2756232"/>
                <a:gd name="connsiteX17" fmla="*/ 755767 w 873596"/>
                <a:gd name="connsiteY17" fmla="*/ 390696 h 2756232"/>
                <a:gd name="connsiteX18" fmla="*/ 753758 w 873596"/>
                <a:gd name="connsiteY18" fmla="*/ 396725 h 2756232"/>
                <a:gd name="connsiteX19" fmla="*/ 749738 w 873596"/>
                <a:gd name="connsiteY19" fmla="*/ 402754 h 2756232"/>
                <a:gd name="connsiteX20" fmla="*/ 745719 w 873596"/>
                <a:gd name="connsiteY20" fmla="*/ 414812 h 2756232"/>
                <a:gd name="connsiteX21" fmla="*/ 741700 w 873596"/>
                <a:gd name="connsiteY21" fmla="*/ 428879 h 2756232"/>
                <a:gd name="connsiteX22" fmla="*/ 737680 w 873596"/>
                <a:gd name="connsiteY22" fmla="*/ 434908 h 2756232"/>
                <a:gd name="connsiteX23" fmla="*/ 735671 w 873596"/>
                <a:gd name="connsiteY23" fmla="*/ 440937 h 2756232"/>
                <a:gd name="connsiteX24" fmla="*/ 731651 w 873596"/>
                <a:gd name="connsiteY24" fmla="*/ 444957 h 2756232"/>
                <a:gd name="connsiteX25" fmla="*/ 727632 w 873596"/>
                <a:gd name="connsiteY25" fmla="*/ 457015 h 2756232"/>
                <a:gd name="connsiteX26" fmla="*/ 719593 w 873596"/>
                <a:gd name="connsiteY26" fmla="*/ 469073 h 2756232"/>
                <a:gd name="connsiteX27" fmla="*/ 713564 w 873596"/>
                <a:gd name="connsiteY27" fmla="*/ 479121 h 2756232"/>
                <a:gd name="connsiteX28" fmla="*/ 711555 w 873596"/>
                <a:gd name="connsiteY28" fmla="*/ 485150 h 2756232"/>
                <a:gd name="connsiteX29" fmla="*/ 703516 w 873596"/>
                <a:gd name="connsiteY29" fmla="*/ 497208 h 2756232"/>
                <a:gd name="connsiteX30" fmla="*/ 695477 w 873596"/>
                <a:gd name="connsiteY30" fmla="*/ 525344 h 2756232"/>
                <a:gd name="connsiteX31" fmla="*/ 691458 w 873596"/>
                <a:gd name="connsiteY31" fmla="*/ 531373 h 2756232"/>
                <a:gd name="connsiteX32" fmla="*/ 687438 w 873596"/>
                <a:gd name="connsiteY32" fmla="*/ 543431 h 2756232"/>
                <a:gd name="connsiteX33" fmla="*/ 679400 w 873596"/>
                <a:gd name="connsiteY33" fmla="*/ 555489 h 2756232"/>
                <a:gd name="connsiteX34" fmla="*/ 675380 w 873596"/>
                <a:gd name="connsiteY34" fmla="*/ 561518 h 2756232"/>
                <a:gd name="connsiteX35" fmla="*/ 667342 w 873596"/>
                <a:gd name="connsiteY35" fmla="*/ 579605 h 2756232"/>
                <a:gd name="connsiteX36" fmla="*/ 665332 w 873596"/>
                <a:gd name="connsiteY36" fmla="*/ 587643 h 2756232"/>
                <a:gd name="connsiteX37" fmla="*/ 659303 w 873596"/>
                <a:gd name="connsiteY37" fmla="*/ 605730 h 2756232"/>
                <a:gd name="connsiteX38" fmla="*/ 657293 w 873596"/>
                <a:gd name="connsiteY38" fmla="*/ 611759 h 2756232"/>
                <a:gd name="connsiteX39" fmla="*/ 655284 w 873596"/>
                <a:gd name="connsiteY39" fmla="*/ 617788 h 2756232"/>
                <a:gd name="connsiteX40" fmla="*/ 651264 w 873596"/>
                <a:gd name="connsiteY40" fmla="*/ 623817 h 2756232"/>
                <a:gd name="connsiteX41" fmla="*/ 649255 w 873596"/>
                <a:gd name="connsiteY41" fmla="*/ 629846 h 2756232"/>
                <a:gd name="connsiteX42" fmla="*/ 645235 w 873596"/>
                <a:gd name="connsiteY42" fmla="*/ 633866 h 2756232"/>
                <a:gd name="connsiteX43" fmla="*/ 641216 w 873596"/>
                <a:gd name="connsiteY43" fmla="*/ 639895 h 2756232"/>
                <a:gd name="connsiteX44" fmla="*/ 639206 w 873596"/>
                <a:gd name="connsiteY44" fmla="*/ 645924 h 2756232"/>
                <a:gd name="connsiteX45" fmla="*/ 635187 w 873596"/>
                <a:gd name="connsiteY45" fmla="*/ 651953 h 2756232"/>
                <a:gd name="connsiteX46" fmla="*/ 627148 w 873596"/>
                <a:gd name="connsiteY46" fmla="*/ 670040 h 2756232"/>
                <a:gd name="connsiteX47" fmla="*/ 621119 w 873596"/>
                <a:gd name="connsiteY47" fmla="*/ 690137 h 2756232"/>
                <a:gd name="connsiteX48" fmla="*/ 619110 w 873596"/>
                <a:gd name="connsiteY48" fmla="*/ 696166 h 2756232"/>
                <a:gd name="connsiteX49" fmla="*/ 615090 w 873596"/>
                <a:gd name="connsiteY49" fmla="*/ 702195 h 2756232"/>
                <a:gd name="connsiteX50" fmla="*/ 607052 w 873596"/>
                <a:gd name="connsiteY50" fmla="*/ 726311 h 2756232"/>
                <a:gd name="connsiteX51" fmla="*/ 605042 w 873596"/>
                <a:gd name="connsiteY51" fmla="*/ 732340 h 2756232"/>
                <a:gd name="connsiteX52" fmla="*/ 603032 w 873596"/>
                <a:gd name="connsiteY52" fmla="*/ 738369 h 2756232"/>
                <a:gd name="connsiteX53" fmla="*/ 599013 w 873596"/>
                <a:gd name="connsiteY53" fmla="*/ 752436 h 2756232"/>
                <a:gd name="connsiteX54" fmla="*/ 594994 w 873596"/>
                <a:gd name="connsiteY54" fmla="*/ 758465 h 2756232"/>
                <a:gd name="connsiteX55" fmla="*/ 588965 w 873596"/>
                <a:gd name="connsiteY55" fmla="*/ 768514 h 2756232"/>
                <a:gd name="connsiteX56" fmla="*/ 584945 w 873596"/>
                <a:gd name="connsiteY56" fmla="*/ 780572 h 2756232"/>
                <a:gd name="connsiteX57" fmla="*/ 580926 w 873596"/>
                <a:gd name="connsiteY57" fmla="*/ 786601 h 2756232"/>
                <a:gd name="connsiteX58" fmla="*/ 576907 w 873596"/>
                <a:gd name="connsiteY58" fmla="*/ 798659 h 2756232"/>
                <a:gd name="connsiteX59" fmla="*/ 574897 w 873596"/>
                <a:gd name="connsiteY59" fmla="*/ 804688 h 2756232"/>
                <a:gd name="connsiteX60" fmla="*/ 570878 w 873596"/>
                <a:gd name="connsiteY60" fmla="*/ 810717 h 2756232"/>
                <a:gd name="connsiteX61" fmla="*/ 564849 w 873596"/>
                <a:gd name="connsiteY61" fmla="*/ 828804 h 2756232"/>
                <a:gd name="connsiteX62" fmla="*/ 562839 w 873596"/>
                <a:gd name="connsiteY62" fmla="*/ 834833 h 2756232"/>
                <a:gd name="connsiteX63" fmla="*/ 556810 w 873596"/>
                <a:gd name="connsiteY63" fmla="*/ 840862 h 2756232"/>
                <a:gd name="connsiteX64" fmla="*/ 548771 w 873596"/>
                <a:gd name="connsiteY64" fmla="*/ 858949 h 2756232"/>
                <a:gd name="connsiteX65" fmla="*/ 544752 w 873596"/>
                <a:gd name="connsiteY65" fmla="*/ 871007 h 2756232"/>
                <a:gd name="connsiteX66" fmla="*/ 540733 w 873596"/>
                <a:gd name="connsiteY66" fmla="*/ 877036 h 2756232"/>
                <a:gd name="connsiteX67" fmla="*/ 536713 w 873596"/>
                <a:gd name="connsiteY67" fmla="*/ 889094 h 2756232"/>
                <a:gd name="connsiteX68" fmla="*/ 530684 w 873596"/>
                <a:gd name="connsiteY68" fmla="*/ 901152 h 2756232"/>
                <a:gd name="connsiteX69" fmla="*/ 526665 w 873596"/>
                <a:gd name="connsiteY69" fmla="*/ 907181 h 2756232"/>
                <a:gd name="connsiteX70" fmla="*/ 522646 w 873596"/>
                <a:gd name="connsiteY70" fmla="*/ 919239 h 2756232"/>
                <a:gd name="connsiteX71" fmla="*/ 514607 w 873596"/>
                <a:gd name="connsiteY71" fmla="*/ 943355 h 2756232"/>
                <a:gd name="connsiteX72" fmla="*/ 512597 w 873596"/>
                <a:gd name="connsiteY72" fmla="*/ 949384 h 2756232"/>
                <a:gd name="connsiteX73" fmla="*/ 510588 w 873596"/>
                <a:gd name="connsiteY73" fmla="*/ 955413 h 2756232"/>
                <a:gd name="connsiteX74" fmla="*/ 506568 w 873596"/>
                <a:gd name="connsiteY74" fmla="*/ 959432 h 2756232"/>
                <a:gd name="connsiteX75" fmla="*/ 500539 w 873596"/>
                <a:gd name="connsiteY75" fmla="*/ 971490 h 2756232"/>
                <a:gd name="connsiteX76" fmla="*/ 498529 w 873596"/>
                <a:gd name="connsiteY76" fmla="*/ 977519 h 2756232"/>
                <a:gd name="connsiteX77" fmla="*/ 494510 w 873596"/>
                <a:gd name="connsiteY77" fmla="*/ 983548 h 2756232"/>
                <a:gd name="connsiteX78" fmla="*/ 488481 w 873596"/>
                <a:gd name="connsiteY78" fmla="*/ 993597 h 2756232"/>
                <a:gd name="connsiteX79" fmla="*/ 480442 w 873596"/>
                <a:gd name="connsiteY79" fmla="*/ 1011684 h 2756232"/>
                <a:gd name="connsiteX80" fmla="*/ 476423 w 873596"/>
                <a:gd name="connsiteY80" fmla="*/ 1025751 h 2756232"/>
                <a:gd name="connsiteX81" fmla="*/ 468384 w 873596"/>
                <a:gd name="connsiteY81" fmla="*/ 1033790 h 2756232"/>
                <a:gd name="connsiteX82" fmla="*/ 464365 w 873596"/>
                <a:gd name="connsiteY82" fmla="*/ 1039819 h 2756232"/>
                <a:gd name="connsiteX83" fmla="*/ 462355 w 873596"/>
                <a:gd name="connsiteY83" fmla="*/ 1045848 h 2756232"/>
                <a:gd name="connsiteX84" fmla="*/ 458336 w 873596"/>
                <a:gd name="connsiteY84" fmla="*/ 1049868 h 2756232"/>
                <a:gd name="connsiteX85" fmla="*/ 456326 w 873596"/>
                <a:gd name="connsiteY85" fmla="*/ 1055897 h 2756232"/>
                <a:gd name="connsiteX86" fmla="*/ 448288 w 873596"/>
                <a:gd name="connsiteY86" fmla="*/ 1067955 h 2756232"/>
                <a:gd name="connsiteX87" fmla="*/ 446278 w 873596"/>
                <a:gd name="connsiteY87" fmla="*/ 1073984 h 2756232"/>
                <a:gd name="connsiteX88" fmla="*/ 438239 w 873596"/>
                <a:gd name="connsiteY88" fmla="*/ 1086042 h 2756232"/>
                <a:gd name="connsiteX89" fmla="*/ 430201 w 873596"/>
                <a:gd name="connsiteY89" fmla="*/ 1110158 h 2756232"/>
                <a:gd name="connsiteX90" fmla="*/ 428191 w 873596"/>
                <a:gd name="connsiteY90" fmla="*/ 1116187 h 2756232"/>
                <a:gd name="connsiteX91" fmla="*/ 426181 w 873596"/>
                <a:gd name="connsiteY91" fmla="*/ 1122216 h 2756232"/>
                <a:gd name="connsiteX92" fmla="*/ 418143 w 873596"/>
                <a:gd name="connsiteY92" fmla="*/ 1134274 h 2756232"/>
                <a:gd name="connsiteX93" fmla="*/ 414123 w 873596"/>
                <a:gd name="connsiteY93" fmla="*/ 1146332 h 2756232"/>
                <a:gd name="connsiteX94" fmla="*/ 410104 w 873596"/>
                <a:gd name="connsiteY94" fmla="*/ 1152361 h 2756232"/>
                <a:gd name="connsiteX95" fmla="*/ 408094 w 873596"/>
                <a:gd name="connsiteY95" fmla="*/ 1158390 h 2756232"/>
                <a:gd name="connsiteX96" fmla="*/ 404075 w 873596"/>
                <a:gd name="connsiteY96" fmla="*/ 1164419 h 2756232"/>
                <a:gd name="connsiteX97" fmla="*/ 396036 w 873596"/>
                <a:gd name="connsiteY97" fmla="*/ 1182506 h 2756232"/>
                <a:gd name="connsiteX98" fmla="*/ 392017 w 873596"/>
                <a:gd name="connsiteY98" fmla="*/ 1194564 h 2756232"/>
                <a:gd name="connsiteX99" fmla="*/ 390007 w 873596"/>
                <a:gd name="connsiteY99" fmla="*/ 1200593 h 2756232"/>
                <a:gd name="connsiteX100" fmla="*/ 377949 w 873596"/>
                <a:gd name="connsiteY100" fmla="*/ 1216670 h 2756232"/>
                <a:gd name="connsiteX101" fmla="*/ 373930 w 873596"/>
                <a:gd name="connsiteY101" fmla="*/ 1228728 h 2756232"/>
                <a:gd name="connsiteX102" fmla="*/ 371920 w 873596"/>
                <a:gd name="connsiteY102" fmla="*/ 1234757 h 2756232"/>
                <a:gd name="connsiteX103" fmla="*/ 367901 w 873596"/>
                <a:gd name="connsiteY103" fmla="*/ 1240786 h 2756232"/>
                <a:gd name="connsiteX104" fmla="*/ 361872 w 873596"/>
                <a:gd name="connsiteY104" fmla="*/ 1250835 h 2756232"/>
                <a:gd name="connsiteX105" fmla="*/ 355843 w 873596"/>
                <a:gd name="connsiteY105" fmla="*/ 1262893 h 2756232"/>
                <a:gd name="connsiteX106" fmla="*/ 351824 w 873596"/>
                <a:gd name="connsiteY106" fmla="*/ 1274951 h 2756232"/>
                <a:gd name="connsiteX107" fmla="*/ 349814 w 873596"/>
                <a:gd name="connsiteY107" fmla="*/ 1280980 h 2756232"/>
                <a:gd name="connsiteX108" fmla="*/ 343785 w 873596"/>
                <a:gd name="connsiteY108" fmla="*/ 1299067 h 2756232"/>
                <a:gd name="connsiteX109" fmla="*/ 341775 w 873596"/>
                <a:gd name="connsiteY109" fmla="*/ 1305096 h 2756232"/>
                <a:gd name="connsiteX110" fmla="*/ 337756 w 873596"/>
                <a:gd name="connsiteY110" fmla="*/ 1311125 h 2756232"/>
                <a:gd name="connsiteX111" fmla="*/ 335746 w 873596"/>
                <a:gd name="connsiteY111" fmla="*/ 1317154 h 2756232"/>
                <a:gd name="connsiteX112" fmla="*/ 327708 w 873596"/>
                <a:gd name="connsiteY112" fmla="*/ 1329212 h 2756232"/>
                <a:gd name="connsiteX113" fmla="*/ 323688 w 873596"/>
                <a:gd name="connsiteY113" fmla="*/ 1341270 h 2756232"/>
                <a:gd name="connsiteX114" fmla="*/ 321678 w 873596"/>
                <a:gd name="connsiteY114" fmla="*/ 1347299 h 2756232"/>
                <a:gd name="connsiteX115" fmla="*/ 317659 w 873596"/>
                <a:gd name="connsiteY115" fmla="*/ 1353328 h 2756232"/>
                <a:gd name="connsiteX116" fmla="*/ 313640 w 873596"/>
                <a:gd name="connsiteY116" fmla="*/ 1365386 h 2756232"/>
                <a:gd name="connsiteX117" fmla="*/ 311630 w 873596"/>
                <a:gd name="connsiteY117" fmla="*/ 1371415 h 2756232"/>
                <a:gd name="connsiteX118" fmla="*/ 307611 w 873596"/>
                <a:gd name="connsiteY118" fmla="*/ 1377444 h 2756232"/>
                <a:gd name="connsiteX119" fmla="*/ 303591 w 873596"/>
                <a:gd name="connsiteY119" fmla="*/ 1381463 h 2756232"/>
                <a:gd name="connsiteX120" fmla="*/ 289524 w 873596"/>
                <a:gd name="connsiteY120" fmla="*/ 1397540 h 2756232"/>
                <a:gd name="connsiteX121" fmla="*/ 281485 w 873596"/>
                <a:gd name="connsiteY121" fmla="*/ 1409599 h 2756232"/>
                <a:gd name="connsiteX122" fmla="*/ 277466 w 873596"/>
                <a:gd name="connsiteY122" fmla="*/ 1415628 h 2756232"/>
                <a:gd name="connsiteX123" fmla="*/ 273446 w 873596"/>
                <a:gd name="connsiteY123" fmla="*/ 1419647 h 2756232"/>
                <a:gd name="connsiteX124" fmla="*/ 267417 w 873596"/>
                <a:gd name="connsiteY124" fmla="*/ 1429695 h 2756232"/>
                <a:gd name="connsiteX125" fmla="*/ 265408 w 873596"/>
                <a:gd name="connsiteY125" fmla="*/ 1435724 h 2756232"/>
                <a:gd name="connsiteX126" fmla="*/ 261388 w 873596"/>
                <a:gd name="connsiteY126" fmla="*/ 1441753 h 2756232"/>
                <a:gd name="connsiteX127" fmla="*/ 257369 w 873596"/>
                <a:gd name="connsiteY127" fmla="*/ 1455821 h 2756232"/>
                <a:gd name="connsiteX128" fmla="*/ 253350 w 873596"/>
                <a:gd name="connsiteY128" fmla="*/ 1461850 h 2756232"/>
                <a:gd name="connsiteX129" fmla="*/ 251340 w 873596"/>
                <a:gd name="connsiteY129" fmla="*/ 1467879 h 2756232"/>
                <a:gd name="connsiteX130" fmla="*/ 243301 w 873596"/>
                <a:gd name="connsiteY130" fmla="*/ 1479937 h 2756232"/>
                <a:gd name="connsiteX131" fmla="*/ 239282 w 873596"/>
                <a:gd name="connsiteY131" fmla="*/ 1485966 h 2756232"/>
                <a:gd name="connsiteX132" fmla="*/ 235263 w 873596"/>
                <a:gd name="connsiteY132" fmla="*/ 1491995 h 2756232"/>
                <a:gd name="connsiteX133" fmla="*/ 233253 w 873596"/>
                <a:gd name="connsiteY133" fmla="*/ 1498024 h 2756232"/>
                <a:gd name="connsiteX134" fmla="*/ 225214 w 873596"/>
                <a:gd name="connsiteY134" fmla="*/ 1508072 h 2756232"/>
                <a:gd name="connsiteX135" fmla="*/ 219185 w 873596"/>
                <a:gd name="connsiteY135" fmla="*/ 1520130 h 2756232"/>
                <a:gd name="connsiteX136" fmla="*/ 217176 w 873596"/>
                <a:gd name="connsiteY136" fmla="*/ 1526159 h 2756232"/>
                <a:gd name="connsiteX137" fmla="*/ 213156 w 873596"/>
                <a:gd name="connsiteY137" fmla="*/ 1530179 h 2756232"/>
                <a:gd name="connsiteX138" fmla="*/ 203108 w 873596"/>
                <a:gd name="connsiteY138" fmla="*/ 1542237 h 2756232"/>
                <a:gd name="connsiteX139" fmla="*/ 197079 w 873596"/>
                <a:gd name="connsiteY139" fmla="*/ 1554295 h 2756232"/>
                <a:gd name="connsiteX140" fmla="*/ 195069 w 873596"/>
                <a:gd name="connsiteY140" fmla="*/ 1560324 h 2756232"/>
                <a:gd name="connsiteX141" fmla="*/ 191050 w 873596"/>
                <a:gd name="connsiteY141" fmla="*/ 1566353 h 2756232"/>
                <a:gd name="connsiteX142" fmla="*/ 189040 w 873596"/>
                <a:gd name="connsiteY142" fmla="*/ 1572382 h 2756232"/>
                <a:gd name="connsiteX143" fmla="*/ 176982 w 873596"/>
                <a:gd name="connsiteY143" fmla="*/ 1588459 h 2756232"/>
                <a:gd name="connsiteX144" fmla="*/ 168944 w 873596"/>
                <a:gd name="connsiteY144" fmla="*/ 1604537 h 2756232"/>
                <a:gd name="connsiteX145" fmla="*/ 162915 w 873596"/>
                <a:gd name="connsiteY145" fmla="*/ 1622624 h 2756232"/>
                <a:gd name="connsiteX146" fmla="*/ 160905 w 873596"/>
                <a:gd name="connsiteY146" fmla="*/ 1628653 h 2756232"/>
                <a:gd name="connsiteX147" fmla="*/ 156886 w 873596"/>
                <a:gd name="connsiteY147" fmla="*/ 1634682 h 2756232"/>
                <a:gd name="connsiteX148" fmla="*/ 154876 w 873596"/>
                <a:gd name="connsiteY148" fmla="*/ 1640711 h 2756232"/>
                <a:gd name="connsiteX149" fmla="*/ 146837 w 873596"/>
                <a:gd name="connsiteY149" fmla="*/ 1652769 h 2756232"/>
                <a:gd name="connsiteX150" fmla="*/ 140808 w 873596"/>
                <a:gd name="connsiteY150" fmla="*/ 1664827 h 2756232"/>
                <a:gd name="connsiteX151" fmla="*/ 138798 w 873596"/>
                <a:gd name="connsiteY151" fmla="*/ 1670856 h 2756232"/>
                <a:gd name="connsiteX152" fmla="*/ 134779 w 873596"/>
                <a:gd name="connsiteY152" fmla="*/ 1676885 h 2756232"/>
                <a:gd name="connsiteX153" fmla="*/ 130760 w 873596"/>
                <a:gd name="connsiteY153" fmla="*/ 1688943 h 2756232"/>
                <a:gd name="connsiteX154" fmla="*/ 126740 w 873596"/>
                <a:gd name="connsiteY154" fmla="*/ 1692962 h 2756232"/>
                <a:gd name="connsiteX155" fmla="*/ 116692 w 873596"/>
                <a:gd name="connsiteY155" fmla="*/ 1701001 h 2756232"/>
                <a:gd name="connsiteX156" fmla="*/ 110663 w 873596"/>
                <a:gd name="connsiteY156" fmla="*/ 1713059 h 2756232"/>
                <a:gd name="connsiteX157" fmla="*/ 102624 w 873596"/>
                <a:gd name="connsiteY157" fmla="*/ 1723107 h 2756232"/>
                <a:gd name="connsiteX158" fmla="*/ 98605 w 873596"/>
                <a:gd name="connsiteY158" fmla="*/ 1729136 h 2756232"/>
                <a:gd name="connsiteX159" fmla="*/ 88557 w 873596"/>
                <a:gd name="connsiteY159" fmla="*/ 1741194 h 2756232"/>
                <a:gd name="connsiteX160" fmla="*/ 86547 w 873596"/>
                <a:gd name="connsiteY160" fmla="*/ 1747223 h 2756232"/>
                <a:gd name="connsiteX161" fmla="*/ 82528 w 873596"/>
                <a:gd name="connsiteY161" fmla="*/ 1753252 h 2756232"/>
                <a:gd name="connsiteX162" fmla="*/ 74489 w 873596"/>
                <a:gd name="connsiteY162" fmla="*/ 1761291 h 2756232"/>
                <a:gd name="connsiteX163" fmla="*/ 66450 w 873596"/>
                <a:gd name="connsiteY163" fmla="*/ 1771339 h 2756232"/>
                <a:gd name="connsiteX164" fmla="*/ 62431 w 873596"/>
                <a:gd name="connsiteY164" fmla="*/ 1779378 h 2756232"/>
                <a:gd name="connsiteX165" fmla="*/ 54392 w 873596"/>
                <a:gd name="connsiteY165" fmla="*/ 1793446 h 2756232"/>
                <a:gd name="connsiteX166" fmla="*/ 48363 w 873596"/>
                <a:gd name="connsiteY166" fmla="*/ 1807513 h 2756232"/>
                <a:gd name="connsiteX167" fmla="*/ 42334 w 873596"/>
                <a:gd name="connsiteY167" fmla="*/ 1819571 h 2756232"/>
                <a:gd name="connsiteX168" fmla="*/ 36305 w 873596"/>
                <a:gd name="connsiteY168" fmla="*/ 1831629 h 2756232"/>
                <a:gd name="connsiteX169" fmla="*/ 30276 w 873596"/>
                <a:gd name="connsiteY169" fmla="*/ 1835649 h 2756232"/>
                <a:gd name="connsiteX170" fmla="*/ 18218 w 873596"/>
                <a:gd name="connsiteY170" fmla="*/ 1855745 h 2756232"/>
                <a:gd name="connsiteX171" fmla="*/ 16209 w 873596"/>
                <a:gd name="connsiteY171" fmla="*/ 1861774 h 2756232"/>
                <a:gd name="connsiteX172" fmla="*/ 6160 w 873596"/>
                <a:gd name="connsiteY172" fmla="*/ 1869813 h 2756232"/>
                <a:gd name="connsiteX173" fmla="*/ 4151 w 873596"/>
                <a:gd name="connsiteY173" fmla="*/ 1875842 h 2756232"/>
                <a:gd name="connsiteX174" fmla="*/ 131 w 873596"/>
                <a:gd name="connsiteY174" fmla="*/ 1881871 h 2756232"/>
                <a:gd name="connsiteX175" fmla="*/ 27474 w 873596"/>
                <a:gd name="connsiteY175" fmla="*/ 2756232 h 2756232"/>
                <a:gd name="connsiteX176" fmla="*/ 434040 w 873596"/>
                <a:gd name="connsiteY176" fmla="*/ 2721043 h 2756232"/>
                <a:gd name="connsiteX0" fmla="*/ 434040 w 873829"/>
                <a:gd name="connsiteY0" fmla="*/ 2721387 h 2756576"/>
                <a:gd name="connsiteX1" fmla="*/ 848212 w 873829"/>
                <a:gd name="connsiteY1" fmla="*/ 178015 h 2756576"/>
                <a:gd name="connsiteX2" fmla="*/ 828115 w 873829"/>
                <a:gd name="connsiteY2" fmla="*/ 216198 h 2756576"/>
                <a:gd name="connsiteX3" fmla="*/ 818067 w 873829"/>
                <a:gd name="connsiteY3" fmla="*/ 232276 h 2756576"/>
                <a:gd name="connsiteX4" fmla="*/ 814048 w 873829"/>
                <a:gd name="connsiteY4" fmla="*/ 244334 h 2756576"/>
                <a:gd name="connsiteX5" fmla="*/ 810028 w 873829"/>
                <a:gd name="connsiteY5" fmla="*/ 256392 h 2756576"/>
                <a:gd name="connsiteX6" fmla="*/ 806009 w 873829"/>
                <a:gd name="connsiteY6" fmla="*/ 268450 h 2756576"/>
                <a:gd name="connsiteX7" fmla="*/ 797970 w 873829"/>
                <a:gd name="connsiteY7" fmla="*/ 280508 h 2756576"/>
                <a:gd name="connsiteX8" fmla="*/ 791941 w 873829"/>
                <a:gd name="connsiteY8" fmla="*/ 292566 h 2756576"/>
                <a:gd name="connsiteX9" fmla="*/ 785912 w 873829"/>
                <a:gd name="connsiteY9" fmla="*/ 304624 h 2756576"/>
                <a:gd name="connsiteX10" fmla="*/ 779883 w 873829"/>
                <a:gd name="connsiteY10" fmla="*/ 322711 h 2756576"/>
                <a:gd name="connsiteX11" fmla="*/ 777874 w 873829"/>
                <a:gd name="connsiteY11" fmla="*/ 328740 h 2756576"/>
                <a:gd name="connsiteX12" fmla="*/ 771845 w 873829"/>
                <a:gd name="connsiteY12" fmla="*/ 350846 h 2756576"/>
                <a:gd name="connsiteX13" fmla="*/ 767825 w 873829"/>
                <a:gd name="connsiteY13" fmla="*/ 362904 h 2756576"/>
                <a:gd name="connsiteX14" fmla="*/ 765816 w 873829"/>
                <a:gd name="connsiteY14" fmla="*/ 368933 h 2756576"/>
                <a:gd name="connsiteX15" fmla="*/ 761796 w 873829"/>
                <a:gd name="connsiteY15" fmla="*/ 372953 h 2756576"/>
                <a:gd name="connsiteX16" fmla="*/ 755767 w 873829"/>
                <a:gd name="connsiteY16" fmla="*/ 391040 h 2756576"/>
                <a:gd name="connsiteX17" fmla="*/ 753758 w 873829"/>
                <a:gd name="connsiteY17" fmla="*/ 397069 h 2756576"/>
                <a:gd name="connsiteX18" fmla="*/ 749738 w 873829"/>
                <a:gd name="connsiteY18" fmla="*/ 403098 h 2756576"/>
                <a:gd name="connsiteX19" fmla="*/ 745719 w 873829"/>
                <a:gd name="connsiteY19" fmla="*/ 415156 h 2756576"/>
                <a:gd name="connsiteX20" fmla="*/ 741700 w 873829"/>
                <a:gd name="connsiteY20" fmla="*/ 429223 h 2756576"/>
                <a:gd name="connsiteX21" fmla="*/ 737680 w 873829"/>
                <a:gd name="connsiteY21" fmla="*/ 435252 h 2756576"/>
                <a:gd name="connsiteX22" fmla="*/ 735671 w 873829"/>
                <a:gd name="connsiteY22" fmla="*/ 441281 h 2756576"/>
                <a:gd name="connsiteX23" fmla="*/ 731651 w 873829"/>
                <a:gd name="connsiteY23" fmla="*/ 445301 h 2756576"/>
                <a:gd name="connsiteX24" fmla="*/ 727632 w 873829"/>
                <a:gd name="connsiteY24" fmla="*/ 457359 h 2756576"/>
                <a:gd name="connsiteX25" fmla="*/ 719593 w 873829"/>
                <a:gd name="connsiteY25" fmla="*/ 469417 h 2756576"/>
                <a:gd name="connsiteX26" fmla="*/ 713564 w 873829"/>
                <a:gd name="connsiteY26" fmla="*/ 479465 h 2756576"/>
                <a:gd name="connsiteX27" fmla="*/ 711555 w 873829"/>
                <a:gd name="connsiteY27" fmla="*/ 485494 h 2756576"/>
                <a:gd name="connsiteX28" fmla="*/ 703516 w 873829"/>
                <a:gd name="connsiteY28" fmla="*/ 497552 h 2756576"/>
                <a:gd name="connsiteX29" fmla="*/ 695477 w 873829"/>
                <a:gd name="connsiteY29" fmla="*/ 525688 h 2756576"/>
                <a:gd name="connsiteX30" fmla="*/ 691458 w 873829"/>
                <a:gd name="connsiteY30" fmla="*/ 531717 h 2756576"/>
                <a:gd name="connsiteX31" fmla="*/ 687438 w 873829"/>
                <a:gd name="connsiteY31" fmla="*/ 543775 h 2756576"/>
                <a:gd name="connsiteX32" fmla="*/ 679400 w 873829"/>
                <a:gd name="connsiteY32" fmla="*/ 555833 h 2756576"/>
                <a:gd name="connsiteX33" fmla="*/ 675380 w 873829"/>
                <a:gd name="connsiteY33" fmla="*/ 561862 h 2756576"/>
                <a:gd name="connsiteX34" fmla="*/ 667342 w 873829"/>
                <a:gd name="connsiteY34" fmla="*/ 579949 h 2756576"/>
                <a:gd name="connsiteX35" fmla="*/ 665332 w 873829"/>
                <a:gd name="connsiteY35" fmla="*/ 587987 h 2756576"/>
                <a:gd name="connsiteX36" fmla="*/ 659303 w 873829"/>
                <a:gd name="connsiteY36" fmla="*/ 606074 h 2756576"/>
                <a:gd name="connsiteX37" fmla="*/ 657293 w 873829"/>
                <a:gd name="connsiteY37" fmla="*/ 612103 h 2756576"/>
                <a:gd name="connsiteX38" fmla="*/ 655284 w 873829"/>
                <a:gd name="connsiteY38" fmla="*/ 618132 h 2756576"/>
                <a:gd name="connsiteX39" fmla="*/ 651264 w 873829"/>
                <a:gd name="connsiteY39" fmla="*/ 624161 h 2756576"/>
                <a:gd name="connsiteX40" fmla="*/ 649255 w 873829"/>
                <a:gd name="connsiteY40" fmla="*/ 630190 h 2756576"/>
                <a:gd name="connsiteX41" fmla="*/ 645235 w 873829"/>
                <a:gd name="connsiteY41" fmla="*/ 634210 h 2756576"/>
                <a:gd name="connsiteX42" fmla="*/ 641216 w 873829"/>
                <a:gd name="connsiteY42" fmla="*/ 640239 h 2756576"/>
                <a:gd name="connsiteX43" fmla="*/ 639206 w 873829"/>
                <a:gd name="connsiteY43" fmla="*/ 646268 h 2756576"/>
                <a:gd name="connsiteX44" fmla="*/ 635187 w 873829"/>
                <a:gd name="connsiteY44" fmla="*/ 652297 h 2756576"/>
                <a:gd name="connsiteX45" fmla="*/ 627148 w 873829"/>
                <a:gd name="connsiteY45" fmla="*/ 670384 h 2756576"/>
                <a:gd name="connsiteX46" fmla="*/ 621119 w 873829"/>
                <a:gd name="connsiteY46" fmla="*/ 690481 h 2756576"/>
                <a:gd name="connsiteX47" fmla="*/ 619110 w 873829"/>
                <a:gd name="connsiteY47" fmla="*/ 696510 h 2756576"/>
                <a:gd name="connsiteX48" fmla="*/ 615090 w 873829"/>
                <a:gd name="connsiteY48" fmla="*/ 702539 h 2756576"/>
                <a:gd name="connsiteX49" fmla="*/ 607052 w 873829"/>
                <a:gd name="connsiteY49" fmla="*/ 726655 h 2756576"/>
                <a:gd name="connsiteX50" fmla="*/ 605042 w 873829"/>
                <a:gd name="connsiteY50" fmla="*/ 732684 h 2756576"/>
                <a:gd name="connsiteX51" fmla="*/ 603032 w 873829"/>
                <a:gd name="connsiteY51" fmla="*/ 738713 h 2756576"/>
                <a:gd name="connsiteX52" fmla="*/ 599013 w 873829"/>
                <a:gd name="connsiteY52" fmla="*/ 752780 h 2756576"/>
                <a:gd name="connsiteX53" fmla="*/ 594994 w 873829"/>
                <a:gd name="connsiteY53" fmla="*/ 758809 h 2756576"/>
                <a:gd name="connsiteX54" fmla="*/ 588965 w 873829"/>
                <a:gd name="connsiteY54" fmla="*/ 768858 h 2756576"/>
                <a:gd name="connsiteX55" fmla="*/ 584945 w 873829"/>
                <a:gd name="connsiteY55" fmla="*/ 780916 h 2756576"/>
                <a:gd name="connsiteX56" fmla="*/ 580926 w 873829"/>
                <a:gd name="connsiteY56" fmla="*/ 786945 h 2756576"/>
                <a:gd name="connsiteX57" fmla="*/ 576907 w 873829"/>
                <a:gd name="connsiteY57" fmla="*/ 799003 h 2756576"/>
                <a:gd name="connsiteX58" fmla="*/ 574897 w 873829"/>
                <a:gd name="connsiteY58" fmla="*/ 805032 h 2756576"/>
                <a:gd name="connsiteX59" fmla="*/ 570878 w 873829"/>
                <a:gd name="connsiteY59" fmla="*/ 811061 h 2756576"/>
                <a:gd name="connsiteX60" fmla="*/ 564849 w 873829"/>
                <a:gd name="connsiteY60" fmla="*/ 829148 h 2756576"/>
                <a:gd name="connsiteX61" fmla="*/ 562839 w 873829"/>
                <a:gd name="connsiteY61" fmla="*/ 835177 h 2756576"/>
                <a:gd name="connsiteX62" fmla="*/ 556810 w 873829"/>
                <a:gd name="connsiteY62" fmla="*/ 841206 h 2756576"/>
                <a:gd name="connsiteX63" fmla="*/ 548771 w 873829"/>
                <a:gd name="connsiteY63" fmla="*/ 859293 h 2756576"/>
                <a:gd name="connsiteX64" fmla="*/ 544752 w 873829"/>
                <a:gd name="connsiteY64" fmla="*/ 871351 h 2756576"/>
                <a:gd name="connsiteX65" fmla="*/ 540733 w 873829"/>
                <a:gd name="connsiteY65" fmla="*/ 877380 h 2756576"/>
                <a:gd name="connsiteX66" fmla="*/ 536713 w 873829"/>
                <a:gd name="connsiteY66" fmla="*/ 889438 h 2756576"/>
                <a:gd name="connsiteX67" fmla="*/ 530684 w 873829"/>
                <a:gd name="connsiteY67" fmla="*/ 901496 h 2756576"/>
                <a:gd name="connsiteX68" fmla="*/ 526665 w 873829"/>
                <a:gd name="connsiteY68" fmla="*/ 907525 h 2756576"/>
                <a:gd name="connsiteX69" fmla="*/ 522646 w 873829"/>
                <a:gd name="connsiteY69" fmla="*/ 919583 h 2756576"/>
                <a:gd name="connsiteX70" fmla="*/ 514607 w 873829"/>
                <a:gd name="connsiteY70" fmla="*/ 943699 h 2756576"/>
                <a:gd name="connsiteX71" fmla="*/ 512597 w 873829"/>
                <a:gd name="connsiteY71" fmla="*/ 949728 h 2756576"/>
                <a:gd name="connsiteX72" fmla="*/ 510588 w 873829"/>
                <a:gd name="connsiteY72" fmla="*/ 955757 h 2756576"/>
                <a:gd name="connsiteX73" fmla="*/ 506568 w 873829"/>
                <a:gd name="connsiteY73" fmla="*/ 959776 h 2756576"/>
                <a:gd name="connsiteX74" fmla="*/ 500539 w 873829"/>
                <a:gd name="connsiteY74" fmla="*/ 971834 h 2756576"/>
                <a:gd name="connsiteX75" fmla="*/ 498529 w 873829"/>
                <a:gd name="connsiteY75" fmla="*/ 977863 h 2756576"/>
                <a:gd name="connsiteX76" fmla="*/ 494510 w 873829"/>
                <a:gd name="connsiteY76" fmla="*/ 983892 h 2756576"/>
                <a:gd name="connsiteX77" fmla="*/ 488481 w 873829"/>
                <a:gd name="connsiteY77" fmla="*/ 993941 h 2756576"/>
                <a:gd name="connsiteX78" fmla="*/ 480442 w 873829"/>
                <a:gd name="connsiteY78" fmla="*/ 1012028 h 2756576"/>
                <a:gd name="connsiteX79" fmla="*/ 476423 w 873829"/>
                <a:gd name="connsiteY79" fmla="*/ 1026095 h 2756576"/>
                <a:gd name="connsiteX80" fmla="*/ 468384 w 873829"/>
                <a:gd name="connsiteY80" fmla="*/ 1034134 h 2756576"/>
                <a:gd name="connsiteX81" fmla="*/ 464365 w 873829"/>
                <a:gd name="connsiteY81" fmla="*/ 1040163 h 2756576"/>
                <a:gd name="connsiteX82" fmla="*/ 462355 w 873829"/>
                <a:gd name="connsiteY82" fmla="*/ 1046192 h 2756576"/>
                <a:gd name="connsiteX83" fmla="*/ 458336 w 873829"/>
                <a:gd name="connsiteY83" fmla="*/ 1050212 h 2756576"/>
                <a:gd name="connsiteX84" fmla="*/ 456326 w 873829"/>
                <a:gd name="connsiteY84" fmla="*/ 1056241 h 2756576"/>
                <a:gd name="connsiteX85" fmla="*/ 448288 w 873829"/>
                <a:gd name="connsiteY85" fmla="*/ 1068299 h 2756576"/>
                <a:gd name="connsiteX86" fmla="*/ 446278 w 873829"/>
                <a:gd name="connsiteY86" fmla="*/ 1074328 h 2756576"/>
                <a:gd name="connsiteX87" fmla="*/ 438239 w 873829"/>
                <a:gd name="connsiteY87" fmla="*/ 1086386 h 2756576"/>
                <a:gd name="connsiteX88" fmla="*/ 430201 w 873829"/>
                <a:gd name="connsiteY88" fmla="*/ 1110502 h 2756576"/>
                <a:gd name="connsiteX89" fmla="*/ 428191 w 873829"/>
                <a:gd name="connsiteY89" fmla="*/ 1116531 h 2756576"/>
                <a:gd name="connsiteX90" fmla="*/ 426181 w 873829"/>
                <a:gd name="connsiteY90" fmla="*/ 1122560 h 2756576"/>
                <a:gd name="connsiteX91" fmla="*/ 418143 w 873829"/>
                <a:gd name="connsiteY91" fmla="*/ 1134618 h 2756576"/>
                <a:gd name="connsiteX92" fmla="*/ 414123 w 873829"/>
                <a:gd name="connsiteY92" fmla="*/ 1146676 h 2756576"/>
                <a:gd name="connsiteX93" fmla="*/ 410104 w 873829"/>
                <a:gd name="connsiteY93" fmla="*/ 1152705 h 2756576"/>
                <a:gd name="connsiteX94" fmla="*/ 408094 w 873829"/>
                <a:gd name="connsiteY94" fmla="*/ 1158734 h 2756576"/>
                <a:gd name="connsiteX95" fmla="*/ 404075 w 873829"/>
                <a:gd name="connsiteY95" fmla="*/ 1164763 h 2756576"/>
                <a:gd name="connsiteX96" fmla="*/ 396036 w 873829"/>
                <a:gd name="connsiteY96" fmla="*/ 1182850 h 2756576"/>
                <a:gd name="connsiteX97" fmla="*/ 392017 w 873829"/>
                <a:gd name="connsiteY97" fmla="*/ 1194908 h 2756576"/>
                <a:gd name="connsiteX98" fmla="*/ 390007 w 873829"/>
                <a:gd name="connsiteY98" fmla="*/ 1200937 h 2756576"/>
                <a:gd name="connsiteX99" fmla="*/ 377949 w 873829"/>
                <a:gd name="connsiteY99" fmla="*/ 1217014 h 2756576"/>
                <a:gd name="connsiteX100" fmla="*/ 373930 w 873829"/>
                <a:gd name="connsiteY100" fmla="*/ 1229072 h 2756576"/>
                <a:gd name="connsiteX101" fmla="*/ 371920 w 873829"/>
                <a:gd name="connsiteY101" fmla="*/ 1235101 h 2756576"/>
                <a:gd name="connsiteX102" fmla="*/ 367901 w 873829"/>
                <a:gd name="connsiteY102" fmla="*/ 1241130 h 2756576"/>
                <a:gd name="connsiteX103" fmla="*/ 361872 w 873829"/>
                <a:gd name="connsiteY103" fmla="*/ 1251179 h 2756576"/>
                <a:gd name="connsiteX104" fmla="*/ 355843 w 873829"/>
                <a:gd name="connsiteY104" fmla="*/ 1263237 h 2756576"/>
                <a:gd name="connsiteX105" fmla="*/ 351824 w 873829"/>
                <a:gd name="connsiteY105" fmla="*/ 1275295 h 2756576"/>
                <a:gd name="connsiteX106" fmla="*/ 349814 w 873829"/>
                <a:gd name="connsiteY106" fmla="*/ 1281324 h 2756576"/>
                <a:gd name="connsiteX107" fmla="*/ 343785 w 873829"/>
                <a:gd name="connsiteY107" fmla="*/ 1299411 h 2756576"/>
                <a:gd name="connsiteX108" fmla="*/ 341775 w 873829"/>
                <a:gd name="connsiteY108" fmla="*/ 1305440 h 2756576"/>
                <a:gd name="connsiteX109" fmla="*/ 337756 w 873829"/>
                <a:gd name="connsiteY109" fmla="*/ 1311469 h 2756576"/>
                <a:gd name="connsiteX110" fmla="*/ 335746 w 873829"/>
                <a:gd name="connsiteY110" fmla="*/ 1317498 h 2756576"/>
                <a:gd name="connsiteX111" fmla="*/ 327708 w 873829"/>
                <a:gd name="connsiteY111" fmla="*/ 1329556 h 2756576"/>
                <a:gd name="connsiteX112" fmla="*/ 323688 w 873829"/>
                <a:gd name="connsiteY112" fmla="*/ 1341614 h 2756576"/>
                <a:gd name="connsiteX113" fmla="*/ 321678 w 873829"/>
                <a:gd name="connsiteY113" fmla="*/ 1347643 h 2756576"/>
                <a:gd name="connsiteX114" fmla="*/ 317659 w 873829"/>
                <a:gd name="connsiteY114" fmla="*/ 1353672 h 2756576"/>
                <a:gd name="connsiteX115" fmla="*/ 313640 w 873829"/>
                <a:gd name="connsiteY115" fmla="*/ 1365730 h 2756576"/>
                <a:gd name="connsiteX116" fmla="*/ 311630 w 873829"/>
                <a:gd name="connsiteY116" fmla="*/ 1371759 h 2756576"/>
                <a:gd name="connsiteX117" fmla="*/ 307611 w 873829"/>
                <a:gd name="connsiteY117" fmla="*/ 1377788 h 2756576"/>
                <a:gd name="connsiteX118" fmla="*/ 303591 w 873829"/>
                <a:gd name="connsiteY118" fmla="*/ 1381807 h 2756576"/>
                <a:gd name="connsiteX119" fmla="*/ 289524 w 873829"/>
                <a:gd name="connsiteY119" fmla="*/ 1397884 h 2756576"/>
                <a:gd name="connsiteX120" fmla="*/ 281485 w 873829"/>
                <a:gd name="connsiteY120" fmla="*/ 1409943 h 2756576"/>
                <a:gd name="connsiteX121" fmla="*/ 277466 w 873829"/>
                <a:gd name="connsiteY121" fmla="*/ 1415972 h 2756576"/>
                <a:gd name="connsiteX122" fmla="*/ 273446 w 873829"/>
                <a:gd name="connsiteY122" fmla="*/ 1419991 h 2756576"/>
                <a:gd name="connsiteX123" fmla="*/ 267417 w 873829"/>
                <a:gd name="connsiteY123" fmla="*/ 1430039 h 2756576"/>
                <a:gd name="connsiteX124" fmla="*/ 265408 w 873829"/>
                <a:gd name="connsiteY124" fmla="*/ 1436068 h 2756576"/>
                <a:gd name="connsiteX125" fmla="*/ 261388 w 873829"/>
                <a:gd name="connsiteY125" fmla="*/ 1442097 h 2756576"/>
                <a:gd name="connsiteX126" fmla="*/ 257369 w 873829"/>
                <a:gd name="connsiteY126" fmla="*/ 1456165 h 2756576"/>
                <a:gd name="connsiteX127" fmla="*/ 253350 w 873829"/>
                <a:gd name="connsiteY127" fmla="*/ 1462194 h 2756576"/>
                <a:gd name="connsiteX128" fmla="*/ 251340 w 873829"/>
                <a:gd name="connsiteY128" fmla="*/ 1468223 h 2756576"/>
                <a:gd name="connsiteX129" fmla="*/ 243301 w 873829"/>
                <a:gd name="connsiteY129" fmla="*/ 1480281 h 2756576"/>
                <a:gd name="connsiteX130" fmla="*/ 239282 w 873829"/>
                <a:gd name="connsiteY130" fmla="*/ 1486310 h 2756576"/>
                <a:gd name="connsiteX131" fmla="*/ 235263 w 873829"/>
                <a:gd name="connsiteY131" fmla="*/ 1492339 h 2756576"/>
                <a:gd name="connsiteX132" fmla="*/ 233253 w 873829"/>
                <a:gd name="connsiteY132" fmla="*/ 1498368 h 2756576"/>
                <a:gd name="connsiteX133" fmla="*/ 225214 w 873829"/>
                <a:gd name="connsiteY133" fmla="*/ 1508416 h 2756576"/>
                <a:gd name="connsiteX134" fmla="*/ 219185 w 873829"/>
                <a:gd name="connsiteY134" fmla="*/ 1520474 h 2756576"/>
                <a:gd name="connsiteX135" fmla="*/ 217176 w 873829"/>
                <a:gd name="connsiteY135" fmla="*/ 1526503 h 2756576"/>
                <a:gd name="connsiteX136" fmla="*/ 213156 w 873829"/>
                <a:gd name="connsiteY136" fmla="*/ 1530523 h 2756576"/>
                <a:gd name="connsiteX137" fmla="*/ 203108 w 873829"/>
                <a:gd name="connsiteY137" fmla="*/ 1542581 h 2756576"/>
                <a:gd name="connsiteX138" fmla="*/ 197079 w 873829"/>
                <a:gd name="connsiteY138" fmla="*/ 1554639 h 2756576"/>
                <a:gd name="connsiteX139" fmla="*/ 195069 w 873829"/>
                <a:gd name="connsiteY139" fmla="*/ 1560668 h 2756576"/>
                <a:gd name="connsiteX140" fmla="*/ 191050 w 873829"/>
                <a:gd name="connsiteY140" fmla="*/ 1566697 h 2756576"/>
                <a:gd name="connsiteX141" fmla="*/ 189040 w 873829"/>
                <a:gd name="connsiteY141" fmla="*/ 1572726 h 2756576"/>
                <a:gd name="connsiteX142" fmla="*/ 176982 w 873829"/>
                <a:gd name="connsiteY142" fmla="*/ 1588803 h 2756576"/>
                <a:gd name="connsiteX143" fmla="*/ 168944 w 873829"/>
                <a:gd name="connsiteY143" fmla="*/ 1604881 h 2756576"/>
                <a:gd name="connsiteX144" fmla="*/ 162915 w 873829"/>
                <a:gd name="connsiteY144" fmla="*/ 1622968 h 2756576"/>
                <a:gd name="connsiteX145" fmla="*/ 160905 w 873829"/>
                <a:gd name="connsiteY145" fmla="*/ 1628997 h 2756576"/>
                <a:gd name="connsiteX146" fmla="*/ 156886 w 873829"/>
                <a:gd name="connsiteY146" fmla="*/ 1635026 h 2756576"/>
                <a:gd name="connsiteX147" fmla="*/ 154876 w 873829"/>
                <a:gd name="connsiteY147" fmla="*/ 1641055 h 2756576"/>
                <a:gd name="connsiteX148" fmla="*/ 146837 w 873829"/>
                <a:gd name="connsiteY148" fmla="*/ 1653113 h 2756576"/>
                <a:gd name="connsiteX149" fmla="*/ 140808 w 873829"/>
                <a:gd name="connsiteY149" fmla="*/ 1665171 h 2756576"/>
                <a:gd name="connsiteX150" fmla="*/ 138798 w 873829"/>
                <a:gd name="connsiteY150" fmla="*/ 1671200 h 2756576"/>
                <a:gd name="connsiteX151" fmla="*/ 134779 w 873829"/>
                <a:gd name="connsiteY151" fmla="*/ 1677229 h 2756576"/>
                <a:gd name="connsiteX152" fmla="*/ 130760 w 873829"/>
                <a:gd name="connsiteY152" fmla="*/ 1689287 h 2756576"/>
                <a:gd name="connsiteX153" fmla="*/ 126740 w 873829"/>
                <a:gd name="connsiteY153" fmla="*/ 1693306 h 2756576"/>
                <a:gd name="connsiteX154" fmla="*/ 116692 w 873829"/>
                <a:gd name="connsiteY154" fmla="*/ 1701345 h 2756576"/>
                <a:gd name="connsiteX155" fmla="*/ 110663 w 873829"/>
                <a:gd name="connsiteY155" fmla="*/ 1713403 h 2756576"/>
                <a:gd name="connsiteX156" fmla="*/ 102624 w 873829"/>
                <a:gd name="connsiteY156" fmla="*/ 1723451 h 2756576"/>
                <a:gd name="connsiteX157" fmla="*/ 98605 w 873829"/>
                <a:gd name="connsiteY157" fmla="*/ 1729480 h 2756576"/>
                <a:gd name="connsiteX158" fmla="*/ 88557 w 873829"/>
                <a:gd name="connsiteY158" fmla="*/ 1741538 h 2756576"/>
                <a:gd name="connsiteX159" fmla="*/ 86547 w 873829"/>
                <a:gd name="connsiteY159" fmla="*/ 1747567 h 2756576"/>
                <a:gd name="connsiteX160" fmla="*/ 82528 w 873829"/>
                <a:gd name="connsiteY160" fmla="*/ 1753596 h 2756576"/>
                <a:gd name="connsiteX161" fmla="*/ 74489 w 873829"/>
                <a:gd name="connsiteY161" fmla="*/ 1761635 h 2756576"/>
                <a:gd name="connsiteX162" fmla="*/ 66450 w 873829"/>
                <a:gd name="connsiteY162" fmla="*/ 1771683 h 2756576"/>
                <a:gd name="connsiteX163" fmla="*/ 62431 w 873829"/>
                <a:gd name="connsiteY163" fmla="*/ 1779722 h 2756576"/>
                <a:gd name="connsiteX164" fmla="*/ 54392 w 873829"/>
                <a:gd name="connsiteY164" fmla="*/ 1793790 h 2756576"/>
                <a:gd name="connsiteX165" fmla="*/ 48363 w 873829"/>
                <a:gd name="connsiteY165" fmla="*/ 1807857 h 2756576"/>
                <a:gd name="connsiteX166" fmla="*/ 42334 w 873829"/>
                <a:gd name="connsiteY166" fmla="*/ 1819915 h 2756576"/>
                <a:gd name="connsiteX167" fmla="*/ 36305 w 873829"/>
                <a:gd name="connsiteY167" fmla="*/ 1831973 h 2756576"/>
                <a:gd name="connsiteX168" fmla="*/ 30276 w 873829"/>
                <a:gd name="connsiteY168" fmla="*/ 1835993 h 2756576"/>
                <a:gd name="connsiteX169" fmla="*/ 18218 w 873829"/>
                <a:gd name="connsiteY169" fmla="*/ 1856089 h 2756576"/>
                <a:gd name="connsiteX170" fmla="*/ 16209 w 873829"/>
                <a:gd name="connsiteY170" fmla="*/ 1862118 h 2756576"/>
                <a:gd name="connsiteX171" fmla="*/ 6160 w 873829"/>
                <a:gd name="connsiteY171" fmla="*/ 1870157 h 2756576"/>
                <a:gd name="connsiteX172" fmla="*/ 4151 w 873829"/>
                <a:gd name="connsiteY172" fmla="*/ 1876186 h 2756576"/>
                <a:gd name="connsiteX173" fmla="*/ 131 w 873829"/>
                <a:gd name="connsiteY173" fmla="*/ 1882215 h 2756576"/>
                <a:gd name="connsiteX174" fmla="*/ 27474 w 873829"/>
                <a:gd name="connsiteY174" fmla="*/ 2756576 h 2756576"/>
                <a:gd name="connsiteX175" fmla="*/ 434040 w 873829"/>
                <a:gd name="connsiteY175" fmla="*/ 2721387 h 2756576"/>
                <a:gd name="connsiteX0" fmla="*/ 434040 w 854624"/>
                <a:gd name="connsiteY0" fmla="*/ 2686497 h 2721686"/>
                <a:gd name="connsiteX1" fmla="*/ 828115 w 854624"/>
                <a:gd name="connsiteY1" fmla="*/ 181308 h 2721686"/>
                <a:gd name="connsiteX2" fmla="*/ 818067 w 854624"/>
                <a:gd name="connsiteY2" fmla="*/ 197386 h 2721686"/>
                <a:gd name="connsiteX3" fmla="*/ 814048 w 854624"/>
                <a:gd name="connsiteY3" fmla="*/ 209444 h 2721686"/>
                <a:gd name="connsiteX4" fmla="*/ 810028 w 854624"/>
                <a:gd name="connsiteY4" fmla="*/ 221502 h 2721686"/>
                <a:gd name="connsiteX5" fmla="*/ 806009 w 854624"/>
                <a:gd name="connsiteY5" fmla="*/ 233560 h 2721686"/>
                <a:gd name="connsiteX6" fmla="*/ 797970 w 854624"/>
                <a:gd name="connsiteY6" fmla="*/ 245618 h 2721686"/>
                <a:gd name="connsiteX7" fmla="*/ 791941 w 854624"/>
                <a:gd name="connsiteY7" fmla="*/ 257676 h 2721686"/>
                <a:gd name="connsiteX8" fmla="*/ 785912 w 854624"/>
                <a:gd name="connsiteY8" fmla="*/ 269734 h 2721686"/>
                <a:gd name="connsiteX9" fmla="*/ 779883 w 854624"/>
                <a:gd name="connsiteY9" fmla="*/ 287821 h 2721686"/>
                <a:gd name="connsiteX10" fmla="*/ 777874 w 854624"/>
                <a:gd name="connsiteY10" fmla="*/ 293850 h 2721686"/>
                <a:gd name="connsiteX11" fmla="*/ 771845 w 854624"/>
                <a:gd name="connsiteY11" fmla="*/ 315956 h 2721686"/>
                <a:gd name="connsiteX12" fmla="*/ 767825 w 854624"/>
                <a:gd name="connsiteY12" fmla="*/ 328014 h 2721686"/>
                <a:gd name="connsiteX13" fmla="*/ 765816 w 854624"/>
                <a:gd name="connsiteY13" fmla="*/ 334043 h 2721686"/>
                <a:gd name="connsiteX14" fmla="*/ 761796 w 854624"/>
                <a:gd name="connsiteY14" fmla="*/ 338063 h 2721686"/>
                <a:gd name="connsiteX15" fmla="*/ 755767 w 854624"/>
                <a:gd name="connsiteY15" fmla="*/ 356150 h 2721686"/>
                <a:gd name="connsiteX16" fmla="*/ 753758 w 854624"/>
                <a:gd name="connsiteY16" fmla="*/ 362179 h 2721686"/>
                <a:gd name="connsiteX17" fmla="*/ 749738 w 854624"/>
                <a:gd name="connsiteY17" fmla="*/ 368208 h 2721686"/>
                <a:gd name="connsiteX18" fmla="*/ 745719 w 854624"/>
                <a:gd name="connsiteY18" fmla="*/ 380266 h 2721686"/>
                <a:gd name="connsiteX19" fmla="*/ 741700 w 854624"/>
                <a:gd name="connsiteY19" fmla="*/ 394333 h 2721686"/>
                <a:gd name="connsiteX20" fmla="*/ 737680 w 854624"/>
                <a:gd name="connsiteY20" fmla="*/ 400362 h 2721686"/>
                <a:gd name="connsiteX21" fmla="*/ 735671 w 854624"/>
                <a:gd name="connsiteY21" fmla="*/ 406391 h 2721686"/>
                <a:gd name="connsiteX22" fmla="*/ 731651 w 854624"/>
                <a:gd name="connsiteY22" fmla="*/ 410411 h 2721686"/>
                <a:gd name="connsiteX23" fmla="*/ 727632 w 854624"/>
                <a:gd name="connsiteY23" fmla="*/ 422469 h 2721686"/>
                <a:gd name="connsiteX24" fmla="*/ 719593 w 854624"/>
                <a:gd name="connsiteY24" fmla="*/ 434527 h 2721686"/>
                <a:gd name="connsiteX25" fmla="*/ 713564 w 854624"/>
                <a:gd name="connsiteY25" fmla="*/ 444575 h 2721686"/>
                <a:gd name="connsiteX26" fmla="*/ 711555 w 854624"/>
                <a:gd name="connsiteY26" fmla="*/ 450604 h 2721686"/>
                <a:gd name="connsiteX27" fmla="*/ 703516 w 854624"/>
                <a:gd name="connsiteY27" fmla="*/ 462662 h 2721686"/>
                <a:gd name="connsiteX28" fmla="*/ 695477 w 854624"/>
                <a:gd name="connsiteY28" fmla="*/ 490798 h 2721686"/>
                <a:gd name="connsiteX29" fmla="*/ 691458 w 854624"/>
                <a:gd name="connsiteY29" fmla="*/ 496827 h 2721686"/>
                <a:gd name="connsiteX30" fmla="*/ 687438 w 854624"/>
                <a:gd name="connsiteY30" fmla="*/ 508885 h 2721686"/>
                <a:gd name="connsiteX31" fmla="*/ 679400 w 854624"/>
                <a:gd name="connsiteY31" fmla="*/ 520943 h 2721686"/>
                <a:gd name="connsiteX32" fmla="*/ 675380 w 854624"/>
                <a:gd name="connsiteY32" fmla="*/ 526972 h 2721686"/>
                <a:gd name="connsiteX33" fmla="*/ 667342 w 854624"/>
                <a:gd name="connsiteY33" fmla="*/ 545059 h 2721686"/>
                <a:gd name="connsiteX34" fmla="*/ 665332 w 854624"/>
                <a:gd name="connsiteY34" fmla="*/ 553097 h 2721686"/>
                <a:gd name="connsiteX35" fmla="*/ 659303 w 854624"/>
                <a:gd name="connsiteY35" fmla="*/ 571184 h 2721686"/>
                <a:gd name="connsiteX36" fmla="*/ 657293 w 854624"/>
                <a:gd name="connsiteY36" fmla="*/ 577213 h 2721686"/>
                <a:gd name="connsiteX37" fmla="*/ 655284 w 854624"/>
                <a:gd name="connsiteY37" fmla="*/ 583242 h 2721686"/>
                <a:gd name="connsiteX38" fmla="*/ 651264 w 854624"/>
                <a:gd name="connsiteY38" fmla="*/ 589271 h 2721686"/>
                <a:gd name="connsiteX39" fmla="*/ 649255 w 854624"/>
                <a:gd name="connsiteY39" fmla="*/ 595300 h 2721686"/>
                <a:gd name="connsiteX40" fmla="*/ 645235 w 854624"/>
                <a:gd name="connsiteY40" fmla="*/ 599320 h 2721686"/>
                <a:gd name="connsiteX41" fmla="*/ 641216 w 854624"/>
                <a:gd name="connsiteY41" fmla="*/ 605349 h 2721686"/>
                <a:gd name="connsiteX42" fmla="*/ 639206 w 854624"/>
                <a:gd name="connsiteY42" fmla="*/ 611378 h 2721686"/>
                <a:gd name="connsiteX43" fmla="*/ 635187 w 854624"/>
                <a:gd name="connsiteY43" fmla="*/ 617407 h 2721686"/>
                <a:gd name="connsiteX44" fmla="*/ 627148 w 854624"/>
                <a:gd name="connsiteY44" fmla="*/ 635494 h 2721686"/>
                <a:gd name="connsiteX45" fmla="*/ 621119 w 854624"/>
                <a:gd name="connsiteY45" fmla="*/ 655591 h 2721686"/>
                <a:gd name="connsiteX46" fmla="*/ 619110 w 854624"/>
                <a:gd name="connsiteY46" fmla="*/ 661620 h 2721686"/>
                <a:gd name="connsiteX47" fmla="*/ 615090 w 854624"/>
                <a:gd name="connsiteY47" fmla="*/ 667649 h 2721686"/>
                <a:gd name="connsiteX48" fmla="*/ 607052 w 854624"/>
                <a:gd name="connsiteY48" fmla="*/ 691765 h 2721686"/>
                <a:gd name="connsiteX49" fmla="*/ 605042 w 854624"/>
                <a:gd name="connsiteY49" fmla="*/ 697794 h 2721686"/>
                <a:gd name="connsiteX50" fmla="*/ 603032 w 854624"/>
                <a:gd name="connsiteY50" fmla="*/ 703823 h 2721686"/>
                <a:gd name="connsiteX51" fmla="*/ 599013 w 854624"/>
                <a:gd name="connsiteY51" fmla="*/ 717890 h 2721686"/>
                <a:gd name="connsiteX52" fmla="*/ 594994 w 854624"/>
                <a:gd name="connsiteY52" fmla="*/ 723919 h 2721686"/>
                <a:gd name="connsiteX53" fmla="*/ 588965 w 854624"/>
                <a:gd name="connsiteY53" fmla="*/ 733968 h 2721686"/>
                <a:gd name="connsiteX54" fmla="*/ 584945 w 854624"/>
                <a:gd name="connsiteY54" fmla="*/ 746026 h 2721686"/>
                <a:gd name="connsiteX55" fmla="*/ 580926 w 854624"/>
                <a:gd name="connsiteY55" fmla="*/ 752055 h 2721686"/>
                <a:gd name="connsiteX56" fmla="*/ 576907 w 854624"/>
                <a:gd name="connsiteY56" fmla="*/ 764113 h 2721686"/>
                <a:gd name="connsiteX57" fmla="*/ 574897 w 854624"/>
                <a:gd name="connsiteY57" fmla="*/ 770142 h 2721686"/>
                <a:gd name="connsiteX58" fmla="*/ 570878 w 854624"/>
                <a:gd name="connsiteY58" fmla="*/ 776171 h 2721686"/>
                <a:gd name="connsiteX59" fmla="*/ 564849 w 854624"/>
                <a:gd name="connsiteY59" fmla="*/ 794258 h 2721686"/>
                <a:gd name="connsiteX60" fmla="*/ 562839 w 854624"/>
                <a:gd name="connsiteY60" fmla="*/ 800287 h 2721686"/>
                <a:gd name="connsiteX61" fmla="*/ 556810 w 854624"/>
                <a:gd name="connsiteY61" fmla="*/ 806316 h 2721686"/>
                <a:gd name="connsiteX62" fmla="*/ 548771 w 854624"/>
                <a:gd name="connsiteY62" fmla="*/ 824403 h 2721686"/>
                <a:gd name="connsiteX63" fmla="*/ 544752 w 854624"/>
                <a:gd name="connsiteY63" fmla="*/ 836461 h 2721686"/>
                <a:gd name="connsiteX64" fmla="*/ 540733 w 854624"/>
                <a:gd name="connsiteY64" fmla="*/ 842490 h 2721686"/>
                <a:gd name="connsiteX65" fmla="*/ 536713 w 854624"/>
                <a:gd name="connsiteY65" fmla="*/ 854548 h 2721686"/>
                <a:gd name="connsiteX66" fmla="*/ 530684 w 854624"/>
                <a:gd name="connsiteY66" fmla="*/ 866606 h 2721686"/>
                <a:gd name="connsiteX67" fmla="*/ 526665 w 854624"/>
                <a:gd name="connsiteY67" fmla="*/ 872635 h 2721686"/>
                <a:gd name="connsiteX68" fmla="*/ 522646 w 854624"/>
                <a:gd name="connsiteY68" fmla="*/ 884693 h 2721686"/>
                <a:gd name="connsiteX69" fmla="*/ 514607 w 854624"/>
                <a:gd name="connsiteY69" fmla="*/ 908809 h 2721686"/>
                <a:gd name="connsiteX70" fmla="*/ 512597 w 854624"/>
                <a:gd name="connsiteY70" fmla="*/ 914838 h 2721686"/>
                <a:gd name="connsiteX71" fmla="*/ 510588 w 854624"/>
                <a:gd name="connsiteY71" fmla="*/ 920867 h 2721686"/>
                <a:gd name="connsiteX72" fmla="*/ 506568 w 854624"/>
                <a:gd name="connsiteY72" fmla="*/ 924886 h 2721686"/>
                <a:gd name="connsiteX73" fmla="*/ 500539 w 854624"/>
                <a:gd name="connsiteY73" fmla="*/ 936944 h 2721686"/>
                <a:gd name="connsiteX74" fmla="*/ 498529 w 854624"/>
                <a:gd name="connsiteY74" fmla="*/ 942973 h 2721686"/>
                <a:gd name="connsiteX75" fmla="*/ 494510 w 854624"/>
                <a:gd name="connsiteY75" fmla="*/ 949002 h 2721686"/>
                <a:gd name="connsiteX76" fmla="*/ 488481 w 854624"/>
                <a:gd name="connsiteY76" fmla="*/ 959051 h 2721686"/>
                <a:gd name="connsiteX77" fmla="*/ 480442 w 854624"/>
                <a:gd name="connsiteY77" fmla="*/ 977138 h 2721686"/>
                <a:gd name="connsiteX78" fmla="*/ 476423 w 854624"/>
                <a:gd name="connsiteY78" fmla="*/ 991205 h 2721686"/>
                <a:gd name="connsiteX79" fmla="*/ 468384 w 854624"/>
                <a:gd name="connsiteY79" fmla="*/ 999244 h 2721686"/>
                <a:gd name="connsiteX80" fmla="*/ 464365 w 854624"/>
                <a:gd name="connsiteY80" fmla="*/ 1005273 h 2721686"/>
                <a:gd name="connsiteX81" fmla="*/ 462355 w 854624"/>
                <a:gd name="connsiteY81" fmla="*/ 1011302 h 2721686"/>
                <a:gd name="connsiteX82" fmla="*/ 458336 w 854624"/>
                <a:gd name="connsiteY82" fmla="*/ 1015322 h 2721686"/>
                <a:gd name="connsiteX83" fmla="*/ 456326 w 854624"/>
                <a:gd name="connsiteY83" fmla="*/ 1021351 h 2721686"/>
                <a:gd name="connsiteX84" fmla="*/ 448288 w 854624"/>
                <a:gd name="connsiteY84" fmla="*/ 1033409 h 2721686"/>
                <a:gd name="connsiteX85" fmla="*/ 446278 w 854624"/>
                <a:gd name="connsiteY85" fmla="*/ 1039438 h 2721686"/>
                <a:gd name="connsiteX86" fmla="*/ 438239 w 854624"/>
                <a:gd name="connsiteY86" fmla="*/ 1051496 h 2721686"/>
                <a:gd name="connsiteX87" fmla="*/ 430201 w 854624"/>
                <a:gd name="connsiteY87" fmla="*/ 1075612 h 2721686"/>
                <a:gd name="connsiteX88" fmla="*/ 428191 w 854624"/>
                <a:gd name="connsiteY88" fmla="*/ 1081641 h 2721686"/>
                <a:gd name="connsiteX89" fmla="*/ 426181 w 854624"/>
                <a:gd name="connsiteY89" fmla="*/ 1087670 h 2721686"/>
                <a:gd name="connsiteX90" fmla="*/ 418143 w 854624"/>
                <a:gd name="connsiteY90" fmla="*/ 1099728 h 2721686"/>
                <a:gd name="connsiteX91" fmla="*/ 414123 w 854624"/>
                <a:gd name="connsiteY91" fmla="*/ 1111786 h 2721686"/>
                <a:gd name="connsiteX92" fmla="*/ 410104 w 854624"/>
                <a:gd name="connsiteY92" fmla="*/ 1117815 h 2721686"/>
                <a:gd name="connsiteX93" fmla="*/ 408094 w 854624"/>
                <a:gd name="connsiteY93" fmla="*/ 1123844 h 2721686"/>
                <a:gd name="connsiteX94" fmla="*/ 404075 w 854624"/>
                <a:gd name="connsiteY94" fmla="*/ 1129873 h 2721686"/>
                <a:gd name="connsiteX95" fmla="*/ 396036 w 854624"/>
                <a:gd name="connsiteY95" fmla="*/ 1147960 h 2721686"/>
                <a:gd name="connsiteX96" fmla="*/ 392017 w 854624"/>
                <a:gd name="connsiteY96" fmla="*/ 1160018 h 2721686"/>
                <a:gd name="connsiteX97" fmla="*/ 390007 w 854624"/>
                <a:gd name="connsiteY97" fmla="*/ 1166047 h 2721686"/>
                <a:gd name="connsiteX98" fmla="*/ 377949 w 854624"/>
                <a:gd name="connsiteY98" fmla="*/ 1182124 h 2721686"/>
                <a:gd name="connsiteX99" fmla="*/ 373930 w 854624"/>
                <a:gd name="connsiteY99" fmla="*/ 1194182 h 2721686"/>
                <a:gd name="connsiteX100" fmla="*/ 371920 w 854624"/>
                <a:gd name="connsiteY100" fmla="*/ 1200211 h 2721686"/>
                <a:gd name="connsiteX101" fmla="*/ 367901 w 854624"/>
                <a:gd name="connsiteY101" fmla="*/ 1206240 h 2721686"/>
                <a:gd name="connsiteX102" fmla="*/ 361872 w 854624"/>
                <a:gd name="connsiteY102" fmla="*/ 1216289 h 2721686"/>
                <a:gd name="connsiteX103" fmla="*/ 355843 w 854624"/>
                <a:gd name="connsiteY103" fmla="*/ 1228347 h 2721686"/>
                <a:gd name="connsiteX104" fmla="*/ 351824 w 854624"/>
                <a:gd name="connsiteY104" fmla="*/ 1240405 h 2721686"/>
                <a:gd name="connsiteX105" fmla="*/ 349814 w 854624"/>
                <a:gd name="connsiteY105" fmla="*/ 1246434 h 2721686"/>
                <a:gd name="connsiteX106" fmla="*/ 343785 w 854624"/>
                <a:gd name="connsiteY106" fmla="*/ 1264521 h 2721686"/>
                <a:gd name="connsiteX107" fmla="*/ 341775 w 854624"/>
                <a:gd name="connsiteY107" fmla="*/ 1270550 h 2721686"/>
                <a:gd name="connsiteX108" fmla="*/ 337756 w 854624"/>
                <a:gd name="connsiteY108" fmla="*/ 1276579 h 2721686"/>
                <a:gd name="connsiteX109" fmla="*/ 335746 w 854624"/>
                <a:gd name="connsiteY109" fmla="*/ 1282608 h 2721686"/>
                <a:gd name="connsiteX110" fmla="*/ 327708 w 854624"/>
                <a:gd name="connsiteY110" fmla="*/ 1294666 h 2721686"/>
                <a:gd name="connsiteX111" fmla="*/ 323688 w 854624"/>
                <a:gd name="connsiteY111" fmla="*/ 1306724 h 2721686"/>
                <a:gd name="connsiteX112" fmla="*/ 321678 w 854624"/>
                <a:gd name="connsiteY112" fmla="*/ 1312753 h 2721686"/>
                <a:gd name="connsiteX113" fmla="*/ 317659 w 854624"/>
                <a:gd name="connsiteY113" fmla="*/ 1318782 h 2721686"/>
                <a:gd name="connsiteX114" fmla="*/ 313640 w 854624"/>
                <a:gd name="connsiteY114" fmla="*/ 1330840 h 2721686"/>
                <a:gd name="connsiteX115" fmla="*/ 311630 w 854624"/>
                <a:gd name="connsiteY115" fmla="*/ 1336869 h 2721686"/>
                <a:gd name="connsiteX116" fmla="*/ 307611 w 854624"/>
                <a:gd name="connsiteY116" fmla="*/ 1342898 h 2721686"/>
                <a:gd name="connsiteX117" fmla="*/ 303591 w 854624"/>
                <a:gd name="connsiteY117" fmla="*/ 1346917 h 2721686"/>
                <a:gd name="connsiteX118" fmla="*/ 289524 w 854624"/>
                <a:gd name="connsiteY118" fmla="*/ 1362994 h 2721686"/>
                <a:gd name="connsiteX119" fmla="*/ 281485 w 854624"/>
                <a:gd name="connsiteY119" fmla="*/ 1375053 h 2721686"/>
                <a:gd name="connsiteX120" fmla="*/ 277466 w 854624"/>
                <a:gd name="connsiteY120" fmla="*/ 1381082 h 2721686"/>
                <a:gd name="connsiteX121" fmla="*/ 273446 w 854624"/>
                <a:gd name="connsiteY121" fmla="*/ 1385101 h 2721686"/>
                <a:gd name="connsiteX122" fmla="*/ 267417 w 854624"/>
                <a:gd name="connsiteY122" fmla="*/ 1395149 h 2721686"/>
                <a:gd name="connsiteX123" fmla="*/ 265408 w 854624"/>
                <a:gd name="connsiteY123" fmla="*/ 1401178 h 2721686"/>
                <a:gd name="connsiteX124" fmla="*/ 261388 w 854624"/>
                <a:gd name="connsiteY124" fmla="*/ 1407207 h 2721686"/>
                <a:gd name="connsiteX125" fmla="*/ 257369 w 854624"/>
                <a:gd name="connsiteY125" fmla="*/ 1421275 h 2721686"/>
                <a:gd name="connsiteX126" fmla="*/ 253350 w 854624"/>
                <a:gd name="connsiteY126" fmla="*/ 1427304 h 2721686"/>
                <a:gd name="connsiteX127" fmla="*/ 251340 w 854624"/>
                <a:gd name="connsiteY127" fmla="*/ 1433333 h 2721686"/>
                <a:gd name="connsiteX128" fmla="*/ 243301 w 854624"/>
                <a:gd name="connsiteY128" fmla="*/ 1445391 h 2721686"/>
                <a:gd name="connsiteX129" fmla="*/ 239282 w 854624"/>
                <a:gd name="connsiteY129" fmla="*/ 1451420 h 2721686"/>
                <a:gd name="connsiteX130" fmla="*/ 235263 w 854624"/>
                <a:gd name="connsiteY130" fmla="*/ 1457449 h 2721686"/>
                <a:gd name="connsiteX131" fmla="*/ 233253 w 854624"/>
                <a:gd name="connsiteY131" fmla="*/ 1463478 h 2721686"/>
                <a:gd name="connsiteX132" fmla="*/ 225214 w 854624"/>
                <a:gd name="connsiteY132" fmla="*/ 1473526 h 2721686"/>
                <a:gd name="connsiteX133" fmla="*/ 219185 w 854624"/>
                <a:gd name="connsiteY133" fmla="*/ 1485584 h 2721686"/>
                <a:gd name="connsiteX134" fmla="*/ 217176 w 854624"/>
                <a:gd name="connsiteY134" fmla="*/ 1491613 h 2721686"/>
                <a:gd name="connsiteX135" fmla="*/ 213156 w 854624"/>
                <a:gd name="connsiteY135" fmla="*/ 1495633 h 2721686"/>
                <a:gd name="connsiteX136" fmla="*/ 203108 w 854624"/>
                <a:gd name="connsiteY136" fmla="*/ 1507691 h 2721686"/>
                <a:gd name="connsiteX137" fmla="*/ 197079 w 854624"/>
                <a:gd name="connsiteY137" fmla="*/ 1519749 h 2721686"/>
                <a:gd name="connsiteX138" fmla="*/ 195069 w 854624"/>
                <a:gd name="connsiteY138" fmla="*/ 1525778 h 2721686"/>
                <a:gd name="connsiteX139" fmla="*/ 191050 w 854624"/>
                <a:gd name="connsiteY139" fmla="*/ 1531807 h 2721686"/>
                <a:gd name="connsiteX140" fmla="*/ 189040 w 854624"/>
                <a:gd name="connsiteY140" fmla="*/ 1537836 h 2721686"/>
                <a:gd name="connsiteX141" fmla="*/ 176982 w 854624"/>
                <a:gd name="connsiteY141" fmla="*/ 1553913 h 2721686"/>
                <a:gd name="connsiteX142" fmla="*/ 168944 w 854624"/>
                <a:gd name="connsiteY142" fmla="*/ 1569991 h 2721686"/>
                <a:gd name="connsiteX143" fmla="*/ 162915 w 854624"/>
                <a:gd name="connsiteY143" fmla="*/ 1588078 h 2721686"/>
                <a:gd name="connsiteX144" fmla="*/ 160905 w 854624"/>
                <a:gd name="connsiteY144" fmla="*/ 1594107 h 2721686"/>
                <a:gd name="connsiteX145" fmla="*/ 156886 w 854624"/>
                <a:gd name="connsiteY145" fmla="*/ 1600136 h 2721686"/>
                <a:gd name="connsiteX146" fmla="*/ 154876 w 854624"/>
                <a:gd name="connsiteY146" fmla="*/ 1606165 h 2721686"/>
                <a:gd name="connsiteX147" fmla="*/ 146837 w 854624"/>
                <a:gd name="connsiteY147" fmla="*/ 1618223 h 2721686"/>
                <a:gd name="connsiteX148" fmla="*/ 140808 w 854624"/>
                <a:gd name="connsiteY148" fmla="*/ 1630281 h 2721686"/>
                <a:gd name="connsiteX149" fmla="*/ 138798 w 854624"/>
                <a:gd name="connsiteY149" fmla="*/ 1636310 h 2721686"/>
                <a:gd name="connsiteX150" fmla="*/ 134779 w 854624"/>
                <a:gd name="connsiteY150" fmla="*/ 1642339 h 2721686"/>
                <a:gd name="connsiteX151" fmla="*/ 130760 w 854624"/>
                <a:gd name="connsiteY151" fmla="*/ 1654397 h 2721686"/>
                <a:gd name="connsiteX152" fmla="*/ 126740 w 854624"/>
                <a:gd name="connsiteY152" fmla="*/ 1658416 h 2721686"/>
                <a:gd name="connsiteX153" fmla="*/ 116692 w 854624"/>
                <a:gd name="connsiteY153" fmla="*/ 1666455 h 2721686"/>
                <a:gd name="connsiteX154" fmla="*/ 110663 w 854624"/>
                <a:gd name="connsiteY154" fmla="*/ 1678513 h 2721686"/>
                <a:gd name="connsiteX155" fmla="*/ 102624 w 854624"/>
                <a:gd name="connsiteY155" fmla="*/ 1688561 h 2721686"/>
                <a:gd name="connsiteX156" fmla="*/ 98605 w 854624"/>
                <a:gd name="connsiteY156" fmla="*/ 1694590 h 2721686"/>
                <a:gd name="connsiteX157" fmla="*/ 88557 w 854624"/>
                <a:gd name="connsiteY157" fmla="*/ 1706648 h 2721686"/>
                <a:gd name="connsiteX158" fmla="*/ 86547 w 854624"/>
                <a:gd name="connsiteY158" fmla="*/ 1712677 h 2721686"/>
                <a:gd name="connsiteX159" fmla="*/ 82528 w 854624"/>
                <a:gd name="connsiteY159" fmla="*/ 1718706 h 2721686"/>
                <a:gd name="connsiteX160" fmla="*/ 74489 w 854624"/>
                <a:gd name="connsiteY160" fmla="*/ 1726745 h 2721686"/>
                <a:gd name="connsiteX161" fmla="*/ 66450 w 854624"/>
                <a:gd name="connsiteY161" fmla="*/ 1736793 h 2721686"/>
                <a:gd name="connsiteX162" fmla="*/ 62431 w 854624"/>
                <a:gd name="connsiteY162" fmla="*/ 1744832 h 2721686"/>
                <a:gd name="connsiteX163" fmla="*/ 54392 w 854624"/>
                <a:gd name="connsiteY163" fmla="*/ 1758900 h 2721686"/>
                <a:gd name="connsiteX164" fmla="*/ 48363 w 854624"/>
                <a:gd name="connsiteY164" fmla="*/ 1772967 h 2721686"/>
                <a:gd name="connsiteX165" fmla="*/ 42334 w 854624"/>
                <a:gd name="connsiteY165" fmla="*/ 1785025 h 2721686"/>
                <a:gd name="connsiteX166" fmla="*/ 36305 w 854624"/>
                <a:gd name="connsiteY166" fmla="*/ 1797083 h 2721686"/>
                <a:gd name="connsiteX167" fmla="*/ 30276 w 854624"/>
                <a:gd name="connsiteY167" fmla="*/ 1801103 h 2721686"/>
                <a:gd name="connsiteX168" fmla="*/ 18218 w 854624"/>
                <a:gd name="connsiteY168" fmla="*/ 1821199 h 2721686"/>
                <a:gd name="connsiteX169" fmla="*/ 16209 w 854624"/>
                <a:gd name="connsiteY169" fmla="*/ 1827228 h 2721686"/>
                <a:gd name="connsiteX170" fmla="*/ 6160 w 854624"/>
                <a:gd name="connsiteY170" fmla="*/ 1835267 h 2721686"/>
                <a:gd name="connsiteX171" fmla="*/ 4151 w 854624"/>
                <a:gd name="connsiteY171" fmla="*/ 1841296 h 2721686"/>
                <a:gd name="connsiteX172" fmla="*/ 131 w 854624"/>
                <a:gd name="connsiteY172" fmla="*/ 1847325 h 2721686"/>
                <a:gd name="connsiteX173" fmla="*/ 27474 w 854624"/>
                <a:gd name="connsiteY173" fmla="*/ 2721686 h 2721686"/>
                <a:gd name="connsiteX174" fmla="*/ 434040 w 854624"/>
                <a:gd name="connsiteY174" fmla="*/ 2686497 h 2721686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810028 w 853578"/>
                <a:gd name="connsiteY3" fmla="*/ 218060 h 2718244"/>
                <a:gd name="connsiteX4" fmla="*/ 806009 w 853578"/>
                <a:gd name="connsiteY4" fmla="*/ 230118 h 2718244"/>
                <a:gd name="connsiteX5" fmla="*/ 797970 w 853578"/>
                <a:gd name="connsiteY5" fmla="*/ 242176 h 2718244"/>
                <a:gd name="connsiteX6" fmla="*/ 791941 w 853578"/>
                <a:gd name="connsiteY6" fmla="*/ 254234 h 2718244"/>
                <a:gd name="connsiteX7" fmla="*/ 785912 w 853578"/>
                <a:gd name="connsiteY7" fmla="*/ 266292 h 2718244"/>
                <a:gd name="connsiteX8" fmla="*/ 779883 w 853578"/>
                <a:gd name="connsiteY8" fmla="*/ 284379 h 2718244"/>
                <a:gd name="connsiteX9" fmla="*/ 777874 w 853578"/>
                <a:gd name="connsiteY9" fmla="*/ 290408 h 2718244"/>
                <a:gd name="connsiteX10" fmla="*/ 771845 w 853578"/>
                <a:gd name="connsiteY10" fmla="*/ 312514 h 2718244"/>
                <a:gd name="connsiteX11" fmla="*/ 767825 w 853578"/>
                <a:gd name="connsiteY11" fmla="*/ 324572 h 2718244"/>
                <a:gd name="connsiteX12" fmla="*/ 765816 w 853578"/>
                <a:gd name="connsiteY12" fmla="*/ 330601 h 2718244"/>
                <a:gd name="connsiteX13" fmla="*/ 761796 w 853578"/>
                <a:gd name="connsiteY13" fmla="*/ 334621 h 2718244"/>
                <a:gd name="connsiteX14" fmla="*/ 755767 w 853578"/>
                <a:gd name="connsiteY14" fmla="*/ 352708 h 2718244"/>
                <a:gd name="connsiteX15" fmla="*/ 753758 w 853578"/>
                <a:gd name="connsiteY15" fmla="*/ 358737 h 2718244"/>
                <a:gd name="connsiteX16" fmla="*/ 749738 w 853578"/>
                <a:gd name="connsiteY16" fmla="*/ 364766 h 2718244"/>
                <a:gd name="connsiteX17" fmla="*/ 745719 w 853578"/>
                <a:gd name="connsiteY17" fmla="*/ 376824 h 2718244"/>
                <a:gd name="connsiteX18" fmla="*/ 741700 w 853578"/>
                <a:gd name="connsiteY18" fmla="*/ 390891 h 2718244"/>
                <a:gd name="connsiteX19" fmla="*/ 737680 w 853578"/>
                <a:gd name="connsiteY19" fmla="*/ 396920 h 2718244"/>
                <a:gd name="connsiteX20" fmla="*/ 735671 w 853578"/>
                <a:gd name="connsiteY20" fmla="*/ 402949 h 2718244"/>
                <a:gd name="connsiteX21" fmla="*/ 731651 w 853578"/>
                <a:gd name="connsiteY21" fmla="*/ 406969 h 2718244"/>
                <a:gd name="connsiteX22" fmla="*/ 727632 w 853578"/>
                <a:gd name="connsiteY22" fmla="*/ 419027 h 2718244"/>
                <a:gd name="connsiteX23" fmla="*/ 719593 w 853578"/>
                <a:gd name="connsiteY23" fmla="*/ 431085 h 2718244"/>
                <a:gd name="connsiteX24" fmla="*/ 713564 w 853578"/>
                <a:gd name="connsiteY24" fmla="*/ 441133 h 2718244"/>
                <a:gd name="connsiteX25" fmla="*/ 711555 w 853578"/>
                <a:gd name="connsiteY25" fmla="*/ 447162 h 2718244"/>
                <a:gd name="connsiteX26" fmla="*/ 703516 w 853578"/>
                <a:gd name="connsiteY26" fmla="*/ 459220 h 2718244"/>
                <a:gd name="connsiteX27" fmla="*/ 695477 w 853578"/>
                <a:gd name="connsiteY27" fmla="*/ 487356 h 2718244"/>
                <a:gd name="connsiteX28" fmla="*/ 691458 w 853578"/>
                <a:gd name="connsiteY28" fmla="*/ 493385 h 2718244"/>
                <a:gd name="connsiteX29" fmla="*/ 687438 w 853578"/>
                <a:gd name="connsiteY29" fmla="*/ 505443 h 2718244"/>
                <a:gd name="connsiteX30" fmla="*/ 679400 w 853578"/>
                <a:gd name="connsiteY30" fmla="*/ 517501 h 2718244"/>
                <a:gd name="connsiteX31" fmla="*/ 675380 w 853578"/>
                <a:gd name="connsiteY31" fmla="*/ 523530 h 2718244"/>
                <a:gd name="connsiteX32" fmla="*/ 667342 w 853578"/>
                <a:gd name="connsiteY32" fmla="*/ 541617 h 2718244"/>
                <a:gd name="connsiteX33" fmla="*/ 665332 w 853578"/>
                <a:gd name="connsiteY33" fmla="*/ 549655 h 2718244"/>
                <a:gd name="connsiteX34" fmla="*/ 659303 w 853578"/>
                <a:gd name="connsiteY34" fmla="*/ 567742 h 2718244"/>
                <a:gd name="connsiteX35" fmla="*/ 657293 w 853578"/>
                <a:gd name="connsiteY35" fmla="*/ 573771 h 2718244"/>
                <a:gd name="connsiteX36" fmla="*/ 655284 w 853578"/>
                <a:gd name="connsiteY36" fmla="*/ 579800 h 2718244"/>
                <a:gd name="connsiteX37" fmla="*/ 651264 w 853578"/>
                <a:gd name="connsiteY37" fmla="*/ 585829 h 2718244"/>
                <a:gd name="connsiteX38" fmla="*/ 649255 w 853578"/>
                <a:gd name="connsiteY38" fmla="*/ 591858 h 2718244"/>
                <a:gd name="connsiteX39" fmla="*/ 645235 w 853578"/>
                <a:gd name="connsiteY39" fmla="*/ 595878 h 2718244"/>
                <a:gd name="connsiteX40" fmla="*/ 641216 w 853578"/>
                <a:gd name="connsiteY40" fmla="*/ 601907 h 2718244"/>
                <a:gd name="connsiteX41" fmla="*/ 639206 w 853578"/>
                <a:gd name="connsiteY41" fmla="*/ 607936 h 2718244"/>
                <a:gd name="connsiteX42" fmla="*/ 635187 w 853578"/>
                <a:gd name="connsiteY42" fmla="*/ 613965 h 2718244"/>
                <a:gd name="connsiteX43" fmla="*/ 627148 w 853578"/>
                <a:gd name="connsiteY43" fmla="*/ 632052 h 2718244"/>
                <a:gd name="connsiteX44" fmla="*/ 621119 w 853578"/>
                <a:gd name="connsiteY44" fmla="*/ 652149 h 2718244"/>
                <a:gd name="connsiteX45" fmla="*/ 619110 w 853578"/>
                <a:gd name="connsiteY45" fmla="*/ 658178 h 2718244"/>
                <a:gd name="connsiteX46" fmla="*/ 615090 w 853578"/>
                <a:gd name="connsiteY46" fmla="*/ 664207 h 2718244"/>
                <a:gd name="connsiteX47" fmla="*/ 607052 w 853578"/>
                <a:gd name="connsiteY47" fmla="*/ 688323 h 2718244"/>
                <a:gd name="connsiteX48" fmla="*/ 605042 w 853578"/>
                <a:gd name="connsiteY48" fmla="*/ 694352 h 2718244"/>
                <a:gd name="connsiteX49" fmla="*/ 603032 w 853578"/>
                <a:gd name="connsiteY49" fmla="*/ 700381 h 2718244"/>
                <a:gd name="connsiteX50" fmla="*/ 599013 w 853578"/>
                <a:gd name="connsiteY50" fmla="*/ 714448 h 2718244"/>
                <a:gd name="connsiteX51" fmla="*/ 594994 w 853578"/>
                <a:gd name="connsiteY51" fmla="*/ 720477 h 2718244"/>
                <a:gd name="connsiteX52" fmla="*/ 588965 w 853578"/>
                <a:gd name="connsiteY52" fmla="*/ 730526 h 2718244"/>
                <a:gd name="connsiteX53" fmla="*/ 584945 w 853578"/>
                <a:gd name="connsiteY53" fmla="*/ 742584 h 2718244"/>
                <a:gd name="connsiteX54" fmla="*/ 580926 w 853578"/>
                <a:gd name="connsiteY54" fmla="*/ 748613 h 2718244"/>
                <a:gd name="connsiteX55" fmla="*/ 576907 w 853578"/>
                <a:gd name="connsiteY55" fmla="*/ 760671 h 2718244"/>
                <a:gd name="connsiteX56" fmla="*/ 574897 w 853578"/>
                <a:gd name="connsiteY56" fmla="*/ 766700 h 2718244"/>
                <a:gd name="connsiteX57" fmla="*/ 570878 w 853578"/>
                <a:gd name="connsiteY57" fmla="*/ 772729 h 2718244"/>
                <a:gd name="connsiteX58" fmla="*/ 564849 w 853578"/>
                <a:gd name="connsiteY58" fmla="*/ 790816 h 2718244"/>
                <a:gd name="connsiteX59" fmla="*/ 562839 w 853578"/>
                <a:gd name="connsiteY59" fmla="*/ 796845 h 2718244"/>
                <a:gd name="connsiteX60" fmla="*/ 556810 w 853578"/>
                <a:gd name="connsiteY60" fmla="*/ 802874 h 2718244"/>
                <a:gd name="connsiteX61" fmla="*/ 548771 w 853578"/>
                <a:gd name="connsiteY61" fmla="*/ 820961 h 2718244"/>
                <a:gd name="connsiteX62" fmla="*/ 544752 w 853578"/>
                <a:gd name="connsiteY62" fmla="*/ 833019 h 2718244"/>
                <a:gd name="connsiteX63" fmla="*/ 540733 w 853578"/>
                <a:gd name="connsiteY63" fmla="*/ 839048 h 2718244"/>
                <a:gd name="connsiteX64" fmla="*/ 536713 w 853578"/>
                <a:gd name="connsiteY64" fmla="*/ 851106 h 2718244"/>
                <a:gd name="connsiteX65" fmla="*/ 530684 w 853578"/>
                <a:gd name="connsiteY65" fmla="*/ 863164 h 2718244"/>
                <a:gd name="connsiteX66" fmla="*/ 526665 w 853578"/>
                <a:gd name="connsiteY66" fmla="*/ 869193 h 2718244"/>
                <a:gd name="connsiteX67" fmla="*/ 522646 w 853578"/>
                <a:gd name="connsiteY67" fmla="*/ 881251 h 2718244"/>
                <a:gd name="connsiteX68" fmla="*/ 514607 w 853578"/>
                <a:gd name="connsiteY68" fmla="*/ 905367 h 2718244"/>
                <a:gd name="connsiteX69" fmla="*/ 512597 w 853578"/>
                <a:gd name="connsiteY69" fmla="*/ 911396 h 2718244"/>
                <a:gd name="connsiteX70" fmla="*/ 510588 w 853578"/>
                <a:gd name="connsiteY70" fmla="*/ 917425 h 2718244"/>
                <a:gd name="connsiteX71" fmla="*/ 506568 w 853578"/>
                <a:gd name="connsiteY71" fmla="*/ 921444 h 2718244"/>
                <a:gd name="connsiteX72" fmla="*/ 500539 w 853578"/>
                <a:gd name="connsiteY72" fmla="*/ 933502 h 2718244"/>
                <a:gd name="connsiteX73" fmla="*/ 498529 w 853578"/>
                <a:gd name="connsiteY73" fmla="*/ 939531 h 2718244"/>
                <a:gd name="connsiteX74" fmla="*/ 494510 w 853578"/>
                <a:gd name="connsiteY74" fmla="*/ 945560 h 2718244"/>
                <a:gd name="connsiteX75" fmla="*/ 488481 w 853578"/>
                <a:gd name="connsiteY75" fmla="*/ 955609 h 2718244"/>
                <a:gd name="connsiteX76" fmla="*/ 480442 w 853578"/>
                <a:gd name="connsiteY76" fmla="*/ 973696 h 2718244"/>
                <a:gd name="connsiteX77" fmla="*/ 476423 w 853578"/>
                <a:gd name="connsiteY77" fmla="*/ 987763 h 2718244"/>
                <a:gd name="connsiteX78" fmla="*/ 468384 w 853578"/>
                <a:gd name="connsiteY78" fmla="*/ 995802 h 2718244"/>
                <a:gd name="connsiteX79" fmla="*/ 464365 w 853578"/>
                <a:gd name="connsiteY79" fmla="*/ 1001831 h 2718244"/>
                <a:gd name="connsiteX80" fmla="*/ 462355 w 853578"/>
                <a:gd name="connsiteY80" fmla="*/ 1007860 h 2718244"/>
                <a:gd name="connsiteX81" fmla="*/ 458336 w 853578"/>
                <a:gd name="connsiteY81" fmla="*/ 1011880 h 2718244"/>
                <a:gd name="connsiteX82" fmla="*/ 456326 w 853578"/>
                <a:gd name="connsiteY82" fmla="*/ 1017909 h 2718244"/>
                <a:gd name="connsiteX83" fmla="*/ 448288 w 853578"/>
                <a:gd name="connsiteY83" fmla="*/ 1029967 h 2718244"/>
                <a:gd name="connsiteX84" fmla="*/ 446278 w 853578"/>
                <a:gd name="connsiteY84" fmla="*/ 1035996 h 2718244"/>
                <a:gd name="connsiteX85" fmla="*/ 438239 w 853578"/>
                <a:gd name="connsiteY85" fmla="*/ 1048054 h 2718244"/>
                <a:gd name="connsiteX86" fmla="*/ 430201 w 853578"/>
                <a:gd name="connsiteY86" fmla="*/ 1072170 h 2718244"/>
                <a:gd name="connsiteX87" fmla="*/ 428191 w 853578"/>
                <a:gd name="connsiteY87" fmla="*/ 1078199 h 2718244"/>
                <a:gd name="connsiteX88" fmla="*/ 426181 w 853578"/>
                <a:gd name="connsiteY88" fmla="*/ 1084228 h 2718244"/>
                <a:gd name="connsiteX89" fmla="*/ 418143 w 853578"/>
                <a:gd name="connsiteY89" fmla="*/ 1096286 h 2718244"/>
                <a:gd name="connsiteX90" fmla="*/ 414123 w 853578"/>
                <a:gd name="connsiteY90" fmla="*/ 1108344 h 2718244"/>
                <a:gd name="connsiteX91" fmla="*/ 410104 w 853578"/>
                <a:gd name="connsiteY91" fmla="*/ 1114373 h 2718244"/>
                <a:gd name="connsiteX92" fmla="*/ 408094 w 853578"/>
                <a:gd name="connsiteY92" fmla="*/ 1120402 h 2718244"/>
                <a:gd name="connsiteX93" fmla="*/ 404075 w 853578"/>
                <a:gd name="connsiteY93" fmla="*/ 1126431 h 2718244"/>
                <a:gd name="connsiteX94" fmla="*/ 396036 w 853578"/>
                <a:gd name="connsiteY94" fmla="*/ 1144518 h 2718244"/>
                <a:gd name="connsiteX95" fmla="*/ 392017 w 853578"/>
                <a:gd name="connsiteY95" fmla="*/ 1156576 h 2718244"/>
                <a:gd name="connsiteX96" fmla="*/ 390007 w 853578"/>
                <a:gd name="connsiteY96" fmla="*/ 1162605 h 2718244"/>
                <a:gd name="connsiteX97" fmla="*/ 377949 w 853578"/>
                <a:gd name="connsiteY97" fmla="*/ 1178682 h 2718244"/>
                <a:gd name="connsiteX98" fmla="*/ 373930 w 853578"/>
                <a:gd name="connsiteY98" fmla="*/ 1190740 h 2718244"/>
                <a:gd name="connsiteX99" fmla="*/ 371920 w 853578"/>
                <a:gd name="connsiteY99" fmla="*/ 1196769 h 2718244"/>
                <a:gd name="connsiteX100" fmla="*/ 367901 w 853578"/>
                <a:gd name="connsiteY100" fmla="*/ 1202798 h 2718244"/>
                <a:gd name="connsiteX101" fmla="*/ 361872 w 853578"/>
                <a:gd name="connsiteY101" fmla="*/ 1212847 h 2718244"/>
                <a:gd name="connsiteX102" fmla="*/ 355843 w 853578"/>
                <a:gd name="connsiteY102" fmla="*/ 1224905 h 2718244"/>
                <a:gd name="connsiteX103" fmla="*/ 351824 w 853578"/>
                <a:gd name="connsiteY103" fmla="*/ 1236963 h 2718244"/>
                <a:gd name="connsiteX104" fmla="*/ 349814 w 853578"/>
                <a:gd name="connsiteY104" fmla="*/ 1242992 h 2718244"/>
                <a:gd name="connsiteX105" fmla="*/ 343785 w 853578"/>
                <a:gd name="connsiteY105" fmla="*/ 1261079 h 2718244"/>
                <a:gd name="connsiteX106" fmla="*/ 341775 w 853578"/>
                <a:gd name="connsiteY106" fmla="*/ 1267108 h 2718244"/>
                <a:gd name="connsiteX107" fmla="*/ 337756 w 853578"/>
                <a:gd name="connsiteY107" fmla="*/ 1273137 h 2718244"/>
                <a:gd name="connsiteX108" fmla="*/ 335746 w 853578"/>
                <a:gd name="connsiteY108" fmla="*/ 1279166 h 2718244"/>
                <a:gd name="connsiteX109" fmla="*/ 327708 w 853578"/>
                <a:gd name="connsiteY109" fmla="*/ 1291224 h 2718244"/>
                <a:gd name="connsiteX110" fmla="*/ 323688 w 853578"/>
                <a:gd name="connsiteY110" fmla="*/ 1303282 h 2718244"/>
                <a:gd name="connsiteX111" fmla="*/ 321678 w 853578"/>
                <a:gd name="connsiteY111" fmla="*/ 1309311 h 2718244"/>
                <a:gd name="connsiteX112" fmla="*/ 317659 w 853578"/>
                <a:gd name="connsiteY112" fmla="*/ 1315340 h 2718244"/>
                <a:gd name="connsiteX113" fmla="*/ 313640 w 853578"/>
                <a:gd name="connsiteY113" fmla="*/ 1327398 h 2718244"/>
                <a:gd name="connsiteX114" fmla="*/ 311630 w 853578"/>
                <a:gd name="connsiteY114" fmla="*/ 1333427 h 2718244"/>
                <a:gd name="connsiteX115" fmla="*/ 307611 w 853578"/>
                <a:gd name="connsiteY115" fmla="*/ 1339456 h 2718244"/>
                <a:gd name="connsiteX116" fmla="*/ 303591 w 853578"/>
                <a:gd name="connsiteY116" fmla="*/ 1343475 h 2718244"/>
                <a:gd name="connsiteX117" fmla="*/ 289524 w 853578"/>
                <a:gd name="connsiteY117" fmla="*/ 1359552 h 2718244"/>
                <a:gd name="connsiteX118" fmla="*/ 281485 w 853578"/>
                <a:gd name="connsiteY118" fmla="*/ 1371611 h 2718244"/>
                <a:gd name="connsiteX119" fmla="*/ 277466 w 853578"/>
                <a:gd name="connsiteY119" fmla="*/ 1377640 h 2718244"/>
                <a:gd name="connsiteX120" fmla="*/ 273446 w 853578"/>
                <a:gd name="connsiteY120" fmla="*/ 1381659 h 2718244"/>
                <a:gd name="connsiteX121" fmla="*/ 267417 w 853578"/>
                <a:gd name="connsiteY121" fmla="*/ 1391707 h 2718244"/>
                <a:gd name="connsiteX122" fmla="*/ 265408 w 853578"/>
                <a:gd name="connsiteY122" fmla="*/ 1397736 h 2718244"/>
                <a:gd name="connsiteX123" fmla="*/ 261388 w 853578"/>
                <a:gd name="connsiteY123" fmla="*/ 1403765 h 2718244"/>
                <a:gd name="connsiteX124" fmla="*/ 257369 w 853578"/>
                <a:gd name="connsiteY124" fmla="*/ 1417833 h 2718244"/>
                <a:gd name="connsiteX125" fmla="*/ 253350 w 853578"/>
                <a:gd name="connsiteY125" fmla="*/ 1423862 h 2718244"/>
                <a:gd name="connsiteX126" fmla="*/ 251340 w 853578"/>
                <a:gd name="connsiteY126" fmla="*/ 1429891 h 2718244"/>
                <a:gd name="connsiteX127" fmla="*/ 243301 w 853578"/>
                <a:gd name="connsiteY127" fmla="*/ 1441949 h 2718244"/>
                <a:gd name="connsiteX128" fmla="*/ 239282 w 853578"/>
                <a:gd name="connsiteY128" fmla="*/ 1447978 h 2718244"/>
                <a:gd name="connsiteX129" fmla="*/ 235263 w 853578"/>
                <a:gd name="connsiteY129" fmla="*/ 1454007 h 2718244"/>
                <a:gd name="connsiteX130" fmla="*/ 233253 w 853578"/>
                <a:gd name="connsiteY130" fmla="*/ 1460036 h 2718244"/>
                <a:gd name="connsiteX131" fmla="*/ 225214 w 853578"/>
                <a:gd name="connsiteY131" fmla="*/ 1470084 h 2718244"/>
                <a:gd name="connsiteX132" fmla="*/ 219185 w 853578"/>
                <a:gd name="connsiteY132" fmla="*/ 1482142 h 2718244"/>
                <a:gd name="connsiteX133" fmla="*/ 217176 w 853578"/>
                <a:gd name="connsiteY133" fmla="*/ 1488171 h 2718244"/>
                <a:gd name="connsiteX134" fmla="*/ 213156 w 853578"/>
                <a:gd name="connsiteY134" fmla="*/ 1492191 h 2718244"/>
                <a:gd name="connsiteX135" fmla="*/ 203108 w 853578"/>
                <a:gd name="connsiteY135" fmla="*/ 1504249 h 2718244"/>
                <a:gd name="connsiteX136" fmla="*/ 197079 w 853578"/>
                <a:gd name="connsiteY136" fmla="*/ 1516307 h 2718244"/>
                <a:gd name="connsiteX137" fmla="*/ 195069 w 853578"/>
                <a:gd name="connsiteY137" fmla="*/ 1522336 h 2718244"/>
                <a:gd name="connsiteX138" fmla="*/ 191050 w 853578"/>
                <a:gd name="connsiteY138" fmla="*/ 1528365 h 2718244"/>
                <a:gd name="connsiteX139" fmla="*/ 189040 w 853578"/>
                <a:gd name="connsiteY139" fmla="*/ 1534394 h 2718244"/>
                <a:gd name="connsiteX140" fmla="*/ 176982 w 853578"/>
                <a:gd name="connsiteY140" fmla="*/ 1550471 h 2718244"/>
                <a:gd name="connsiteX141" fmla="*/ 168944 w 853578"/>
                <a:gd name="connsiteY141" fmla="*/ 1566549 h 2718244"/>
                <a:gd name="connsiteX142" fmla="*/ 162915 w 853578"/>
                <a:gd name="connsiteY142" fmla="*/ 1584636 h 2718244"/>
                <a:gd name="connsiteX143" fmla="*/ 160905 w 853578"/>
                <a:gd name="connsiteY143" fmla="*/ 1590665 h 2718244"/>
                <a:gd name="connsiteX144" fmla="*/ 156886 w 853578"/>
                <a:gd name="connsiteY144" fmla="*/ 1596694 h 2718244"/>
                <a:gd name="connsiteX145" fmla="*/ 154876 w 853578"/>
                <a:gd name="connsiteY145" fmla="*/ 1602723 h 2718244"/>
                <a:gd name="connsiteX146" fmla="*/ 146837 w 853578"/>
                <a:gd name="connsiteY146" fmla="*/ 1614781 h 2718244"/>
                <a:gd name="connsiteX147" fmla="*/ 140808 w 853578"/>
                <a:gd name="connsiteY147" fmla="*/ 1626839 h 2718244"/>
                <a:gd name="connsiteX148" fmla="*/ 138798 w 853578"/>
                <a:gd name="connsiteY148" fmla="*/ 1632868 h 2718244"/>
                <a:gd name="connsiteX149" fmla="*/ 134779 w 853578"/>
                <a:gd name="connsiteY149" fmla="*/ 1638897 h 2718244"/>
                <a:gd name="connsiteX150" fmla="*/ 130760 w 853578"/>
                <a:gd name="connsiteY150" fmla="*/ 1650955 h 2718244"/>
                <a:gd name="connsiteX151" fmla="*/ 126740 w 853578"/>
                <a:gd name="connsiteY151" fmla="*/ 1654974 h 2718244"/>
                <a:gd name="connsiteX152" fmla="*/ 116692 w 853578"/>
                <a:gd name="connsiteY152" fmla="*/ 1663013 h 2718244"/>
                <a:gd name="connsiteX153" fmla="*/ 110663 w 853578"/>
                <a:gd name="connsiteY153" fmla="*/ 1675071 h 2718244"/>
                <a:gd name="connsiteX154" fmla="*/ 102624 w 853578"/>
                <a:gd name="connsiteY154" fmla="*/ 1685119 h 2718244"/>
                <a:gd name="connsiteX155" fmla="*/ 98605 w 853578"/>
                <a:gd name="connsiteY155" fmla="*/ 1691148 h 2718244"/>
                <a:gd name="connsiteX156" fmla="*/ 88557 w 853578"/>
                <a:gd name="connsiteY156" fmla="*/ 1703206 h 2718244"/>
                <a:gd name="connsiteX157" fmla="*/ 86547 w 853578"/>
                <a:gd name="connsiteY157" fmla="*/ 1709235 h 2718244"/>
                <a:gd name="connsiteX158" fmla="*/ 82528 w 853578"/>
                <a:gd name="connsiteY158" fmla="*/ 1715264 h 2718244"/>
                <a:gd name="connsiteX159" fmla="*/ 74489 w 853578"/>
                <a:gd name="connsiteY159" fmla="*/ 1723303 h 2718244"/>
                <a:gd name="connsiteX160" fmla="*/ 66450 w 853578"/>
                <a:gd name="connsiteY160" fmla="*/ 1733351 h 2718244"/>
                <a:gd name="connsiteX161" fmla="*/ 62431 w 853578"/>
                <a:gd name="connsiteY161" fmla="*/ 1741390 h 2718244"/>
                <a:gd name="connsiteX162" fmla="*/ 54392 w 853578"/>
                <a:gd name="connsiteY162" fmla="*/ 1755458 h 2718244"/>
                <a:gd name="connsiteX163" fmla="*/ 48363 w 853578"/>
                <a:gd name="connsiteY163" fmla="*/ 1769525 h 2718244"/>
                <a:gd name="connsiteX164" fmla="*/ 42334 w 853578"/>
                <a:gd name="connsiteY164" fmla="*/ 1781583 h 2718244"/>
                <a:gd name="connsiteX165" fmla="*/ 36305 w 853578"/>
                <a:gd name="connsiteY165" fmla="*/ 1793641 h 2718244"/>
                <a:gd name="connsiteX166" fmla="*/ 30276 w 853578"/>
                <a:gd name="connsiteY166" fmla="*/ 1797661 h 2718244"/>
                <a:gd name="connsiteX167" fmla="*/ 18218 w 853578"/>
                <a:gd name="connsiteY167" fmla="*/ 1817757 h 2718244"/>
                <a:gd name="connsiteX168" fmla="*/ 16209 w 853578"/>
                <a:gd name="connsiteY168" fmla="*/ 1823786 h 2718244"/>
                <a:gd name="connsiteX169" fmla="*/ 6160 w 853578"/>
                <a:gd name="connsiteY169" fmla="*/ 1831825 h 2718244"/>
                <a:gd name="connsiteX170" fmla="*/ 4151 w 853578"/>
                <a:gd name="connsiteY170" fmla="*/ 1837854 h 2718244"/>
                <a:gd name="connsiteX171" fmla="*/ 131 w 853578"/>
                <a:gd name="connsiteY171" fmla="*/ 1843883 h 2718244"/>
                <a:gd name="connsiteX172" fmla="*/ 27474 w 853578"/>
                <a:gd name="connsiteY172" fmla="*/ 2718244 h 2718244"/>
                <a:gd name="connsiteX173" fmla="*/ 434040 w 853578"/>
                <a:gd name="connsiteY173" fmla="*/ 2683055 h 2718244"/>
                <a:gd name="connsiteX0" fmla="*/ 434040 w 853580"/>
                <a:gd name="connsiteY0" fmla="*/ 2683055 h 2718244"/>
                <a:gd name="connsiteX1" fmla="*/ 828115 w 853580"/>
                <a:gd name="connsiteY1" fmla="*/ 177866 h 2718244"/>
                <a:gd name="connsiteX2" fmla="*/ 814048 w 853580"/>
                <a:gd name="connsiteY2" fmla="*/ 206002 h 2718244"/>
                <a:gd name="connsiteX3" fmla="*/ 810028 w 853580"/>
                <a:gd name="connsiteY3" fmla="*/ 218060 h 2718244"/>
                <a:gd name="connsiteX4" fmla="*/ 797970 w 853580"/>
                <a:gd name="connsiteY4" fmla="*/ 242176 h 2718244"/>
                <a:gd name="connsiteX5" fmla="*/ 791941 w 853580"/>
                <a:gd name="connsiteY5" fmla="*/ 254234 h 2718244"/>
                <a:gd name="connsiteX6" fmla="*/ 785912 w 853580"/>
                <a:gd name="connsiteY6" fmla="*/ 266292 h 2718244"/>
                <a:gd name="connsiteX7" fmla="*/ 779883 w 853580"/>
                <a:gd name="connsiteY7" fmla="*/ 284379 h 2718244"/>
                <a:gd name="connsiteX8" fmla="*/ 777874 w 853580"/>
                <a:gd name="connsiteY8" fmla="*/ 290408 h 2718244"/>
                <a:gd name="connsiteX9" fmla="*/ 771845 w 853580"/>
                <a:gd name="connsiteY9" fmla="*/ 312514 h 2718244"/>
                <a:gd name="connsiteX10" fmla="*/ 767825 w 853580"/>
                <a:gd name="connsiteY10" fmla="*/ 324572 h 2718244"/>
                <a:gd name="connsiteX11" fmla="*/ 765816 w 853580"/>
                <a:gd name="connsiteY11" fmla="*/ 330601 h 2718244"/>
                <a:gd name="connsiteX12" fmla="*/ 761796 w 853580"/>
                <a:gd name="connsiteY12" fmla="*/ 334621 h 2718244"/>
                <a:gd name="connsiteX13" fmla="*/ 755767 w 853580"/>
                <a:gd name="connsiteY13" fmla="*/ 352708 h 2718244"/>
                <a:gd name="connsiteX14" fmla="*/ 753758 w 853580"/>
                <a:gd name="connsiteY14" fmla="*/ 358737 h 2718244"/>
                <a:gd name="connsiteX15" fmla="*/ 749738 w 853580"/>
                <a:gd name="connsiteY15" fmla="*/ 364766 h 2718244"/>
                <a:gd name="connsiteX16" fmla="*/ 745719 w 853580"/>
                <a:gd name="connsiteY16" fmla="*/ 376824 h 2718244"/>
                <a:gd name="connsiteX17" fmla="*/ 741700 w 853580"/>
                <a:gd name="connsiteY17" fmla="*/ 390891 h 2718244"/>
                <a:gd name="connsiteX18" fmla="*/ 737680 w 853580"/>
                <a:gd name="connsiteY18" fmla="*/ 396920 h 2718244"/>
                <a:gd name="connsiteX19" fmla="*/ 735671 w 853580"/>
                <a:gd name="connsiteY19" fmla="*/ 402949 h 2718244"/>
                <a:gd name="connsiteX20" fmla="*/ 731651 w 853580"/>
                <a:gd name="connsiteY20" fmla="*/ 406969 h 2718244"/>
                <a:gd name="connsiteX21" fmla="*/ 727632 w 853580"/>
                <a:gd name="connsiteY21" fmla="*/ 419027 h 2718244"/>
                <a:gd name="connsiteX22" fmla="*/ 719593 w 853580"/>
                <a:gd name="connsiteY22" fmla="*/ 431085 h 2718244"/>
                <a:gd name="connsiteX23" fmla="*/ 713564 w 853580"/>
                <a:gd name="connsiteY23" fmla="*/ 441133 h 2718244"/>
                <a:gd name="connsiteX24" fmla="*/ 711555 w 853580"/>
                <a:gd name="connsiteY24" fmla="*/ 447162 h 2718244"/>
                <a:gd name="connsiteX25" fmla="*/ 703516 w 853580"/>
                <a:gd name="connsiteY25" fmla="*/ 459220 h 2718244"/>
                <a:gd name="connsiteX26" fmla="*/ 695477 w 853580"/>
                <a:gd name="connsiteY26" fmla="*/ 487356 h 2718244"/>
                <a:gd name="connsiteX27" fmla="*/ 691458 w 853580"/>
                <a:gd name="connsiteY27" fmla="*/ 493385 h 2718244"/>
                <a:gd name="connsiteX28" fmla="*/ 687438 w 853580"/>
                <a:gd name="connsiteY28" fmla="*/ 505443 h 2718244"/>
                <a:gd name="connsiteX29" fmla="*/ 679400 w 853580"/>
                <a:gd name="connsiteY29" fmla="*/ 517501 h 2718244"/>
                <a:gd name="connsiteX30" fmla="*/ 675380 w 853580"/>
                <a:gd name="connsiteY30" fmla="*/ 523530 h 2718244"/>
                <a:gd name="connsiteX31" fmla="*/ 667342 w 853580"/>
                <a:gd name="connsiteY31" fmla="*/ 541617 h 2718244"/>
                <a:gd name="connsiteX32" fmla="*/ 665332 w 853580"/>
                <a:gd name="connsiteY32" fmla="*/ 549655 h 2718244"/>
                <a:gd name="connsiteX33" fmla="*/ 659303 w 853580"/>
                <a:gd name="connsiteY33" fmla="*/ 567742 h 2718244"/>
                <a:gd name="connsiteX34" fmla="*/ 657293 w 853580"/>
                <a:gd name="connsiteY34" fmla="*/ 573771 h 2718244"/>
                <a:gd name="connsiteX35" fmla="*/ 655284 w 853580"/>
                <a:gd name="connsiteY35" fmla="*/ 579800 h 2718244"/>
                <a:gd name="connsiteX36" fmla="*/ 651264 w 853580"/>
                <a:gd name="connsiteY36" fmla="*/ 585829 h 2718244"/>
                <a:gd name="connsiteX37" fmla="*/ 649255 w 853580"/>
                <a:gd name="connsiteY37" fmla="*/ 591858 h 2718244"/>
                <a:gd name="connsiteX38" fmla="*/ 645235 w 853580"/>
                <a:gd name="connsiteY38" fmla="*/ 595878 h 2718244"/>
                <a:gd name="connsiteX39" fmla="*/ 641216 w 853580"/>
                <a:gd name="connsiteY39" fmla="*/ 601907 h 2718244"/>
                <a:gd name="connsiteX40" fmla="*/ 639206 w 853580"/>
                <a:gd name="connsiteY40" fmla="*/ 607936 h 2718244"/>
                <a:gd name="connsiteX41" fmla="*/ 635187 w 853580"/>
                <a:gd name="connsiteY41" fmla="*/ 613965 h 2718244"/>
                <a:gd name="connsiteX42" fmla="*/ 627148 w 853580"/>
                <a:gd name="connsiteY42" fmla="*/ 632052 h 2718244"/>
                <a:gd name="connsiteX43" fmla="*/ 621119 w 853580"/>
                <a:gd name="connsiteY43" fmla="*/ 652149 h 2718244"/>
                <a:gd name="connsiteX44" fmla="*/ 619110 w 853580"/>
                <a:gd name="connsiteY44" fmla="*/ 658178 h 2718244"/>
                <a:gd name="connsiteX45" fmla="*/ 615090 w 853580"/>
                <a:gd name="connsiteY45" fmla="*/ 664207 h 2718244"/>
                <a:gd name="connsiteX46" fmla="*/ 607052 w 853580"/>
                <a:gd name="connsiteY46" fmla="*/ 688323 h 2718244"/>
                <a:gd name="connsiteX47" fmla="*/ 605042 w 853580"/>
                <a:gd name="connsiteY47" fmla="*/ 694352 h 2718244"/>
                <a:gd name="connsiteX48" fmla="*/ 603032 w 853580"/>
                <a:gd name="connsiteY48" fmla="*/ 700381 h 2718244"/>
                <a:gd name="connsiteX49" fmla="*/ 599013 w 853580"/>
                <a:gd name="connsiteY49" fmla="*/ 714448 h 2718244"/>
                <a:gd name="connsiteX50" fmla="*/ 594994 w 853580"/>
                <a:gd name="connsiteY50" fmla="*/ 720477 h 2718244"/>
                <a:gd name="connsiteX51" fmla="*/ 588965 w 853580"/>
                <a:gd name="connsiteY51" fmla="*/ 730526 h 2718244"/>
                <a:gd name="connsiteX52" fmla="*/ 584945 w 853580"/>
                <a:gd name="connsiteY52" fmla="*/ 742584 h 2718244"/>
                <a:gd name="connsiteX53" fmla="*/ 580926 w 853580"/>
                <a:gd name="connsiteY53" fmla="*/ 748613 h 2718244"/>
                <a:gd name="connsiteX54" fmla="*/ 576907 w 853580"/>
                <a:gd name="connsiteY54" fmla="*/ 760671 h 2718244"/>
                <a:gd name="connsiteX55" fmla="*/ 574897 w 853580"/>
                <a:gd name="connsiteY55" fmla="*/ 766700 h 2718244"/>
                <a:gd name="connsiteX56" fmla="*/ 570878 w 853580"/>
                <a:gd name="connsiteY56" fmla="*/ 772729 h 2718244"/>
                <a:gd name="connsiteX57" fmla="*/ 564849 w 853580"/>
                <a:gd name="connsiteY57" fmla="*/ 790816 h 2718244"/>
                <a:gd name="connsiteX58" fmla="*/ 562839 w 853580"/>
                <a:gd name="connsiteY58" fmla="*/ 796845 h 2718244"/>
                <a:gd name="connsiteX59" fmla="*/ 556810 w 853580"/>
                <a:gd name="connsiteY59" fmla="*/ 802874 h 2718244"/>
                <a:gd name="connsiteX60" fmla="*/ 548771 w 853580"/>
                <a:gd name="connsiteY60" fmla="*/ 820961 h 2718244"/>
                <a:gd name="connsiteX61" fmla="*/ 544752 w 853580"/>
                <a:gd name="connsiteY61" fmla="*/ 833019 h 2718244"/>
                <a:gd name="connsiteX62" fmla="*/ 540733 w 853580"/>
                <a:gd name="connsiteY62" fmla="*/ 839048 h 2718244"/>
                <a:gd name="connsiteX63" fmla="*/ 536713 w 853580"/>
                <a:gd name="connsiteY63" fmla="*/ 851106 h 2718244"/>
                <a:gd name="connsiteX64" fmla="*/ 530684 w 853580"/>
                <a:gd name="connsiteY64" fmla="*/ 863164 h 2718244"/>
                <a:gd name="connsiteX65" fmla="*/ 526665 w 853580"/>
                <a:gd name="connsiteY65" fmla="*/ 869193 h 2718244"/>
                <a:gd name="connsiteX66" fmla="*/ 522646 w 853580"/>
                <a:gd name="connsiteY66" fmla="*/ 881251 h 2718244"/>
                <a:gd name="connsiteX67" fmla="*/ 514607 w 853580"/>
                <a:gd name="connsiteY67" fmla="*/ 905367 h 2718244"/>
                <a:gd name="connsiteX68" fmla="*/ 512597 w 853580"/>
                <a:gd name="connsiteY68" fmla="*/ 911396 h 2718244"/>
                <a:gd name="connsiteX69" fmla="*/ 510588 w 853580"/>
                <a:gd name="connsiteY69" fmla="*/ 917425 h 2718244"/>
                <a:gd name="connsiteX70" fmla="*/ 506568 w 853580"/>
                <a:gd name="connsiteY70" fmla="*/ 921444 h 2718244"/>
                <a:gd name="connsiteX71" fmla="*/ 500539 w 853580"/>
                <a:gd name="connsiteY71" fmla="*/ 933502 h 2718244"/>
                <a:gd name="connsiteX72" fmla="*/ 498529 w 853580"/>
                <a:gd name="connsiteY72" fmla="*/ 939531 h 2718244"/>
                <a:gd name="connsiteX73" fmla="*/ 494510 w 853580"/>
                <a:gd name="connsiteY73" fmla="*/ 945560 h 2718244"/>
                <a:gd name="connsiteX74" fmla="*/ 488481 w 853580"/>
                <a:gd name="connsiteY74" fmla="*/ 955609 h 2718244"/>
                <a:gd name="connsiteX75" fmla="*/ 480442 w 853580"/>
                <a:gd name="connsiteY75" fmla="*/ 973696 h 2718244"/>
                <a:gd name="connsiteX76" fmla="*/ 476423 w 853580"/>
                <a:gd name="connsiteY76" fmla="*/ 987763 h 2718244"/>
                <a:gd name="connsiteX77" fmla="*/ 468384 w 853580"/>
                <a:gd name="connsiteY77" fmla="*/ 995802 h 2718244"/>
                <a:gd name="connsiteX78" fmla="*/ 464365 w 853580"/>
                <a:gd name="connsiteY78" fmla="*/ 1001831 h 2718244"/>
                <a:gd name="connsiteX79" fmla="*/ 462355 w 853580"/>
                <a:gd name="connsiteY79" fmla="*/ 1007860 h 2718244"/>
                <a:gd name="connsiteX80" fmla="*/ 458336 w 853580"/>
                <a:gd name="connsiteY80" fmla="*/ 1011880 h 2718244"/>
                <a:gd name="connsiteX81" fmla="*/ 456326 w 853580"/>
                <a:gd name="connsiteY81" fmla="*/ 1017909 h 2718244"/>
                <a:gd name="connsiteX82" fmla="*/ 448288 w 853580"/>
                <a:gd name="connsiteY82" fmla="*/ 1029967 h 2718244"/>
                <a:gd name="connsiteX83" fmla="*/ 446278 w 853580"/>
                <a:gd name="connsiteY83" fmla="*/ 1035996 h 2718244"/>
                <a:gd name="connsiteX84" fmla="*/ 438239 w 853580"/>
                <a:gd name="connsiteY84" fmla="*/ 1048054 h 2718244"/>
                <a:gd name="connsiteX85" fmla="*/ 430201 w 853580"/>
                <a:gd name="connsiteY85" fmla="*/ 1072170 h 2718244"/>
                <a:gd name="connsiteX86" fmla="*/ 428191 w 853580"/>
                <a:gd name="connsiteY86" fmla="*/ 1078199 h 2718244"/>
                <a:gd name="connsiteX87" fmla="*/ 426181 w 853580"/>
                <a:gd name="connsiteY87" fmla="*/ 1084228 h 2718244"/>
                <a:gd name="connsiteX88" fmla="*/ 418143 w 853580"/>
                <a:gd name="connsiteY88" fmla="*/ 1096286 h 2718244"/>
                <a:gd name="connsiteX89" fmla="*/ 414123 w 853580"/>
                <a:gd name="connsiteY89" fmla="*/ 1108344 h 2718244"/>
                <a:gd name="connsiteX90" fmla="*/ 410104 w 853580"/>
                <a:gd name="connsiteY90" fmla="*/ 1114373 h 2718244"/>
                <a:gd name="connsiteX91" fmla="*/ 408094 w 853580"/>
                <a:gd name="connsiteY91" fmla="*/ 1120402 h 2718244"/>
                <a:gd name="connsiteX92" fmla="*/ 404075 w 853580"/>
                <a:gd name="connsiteY92" fmla="*/ 1126431 h 2718244"/>
                <a:gd name="connsiteX93" fmla="*/ 396036 w 853580"/>
                <a:gd name="connsiteY93" fmla="*/ 1144518 h 2718244"/>
                <a:gd name="connsiteX94" fmla="*/ 392017 w 853580"/>
                <a:gd name="connsiteY94" fmla="*/ 1156576 h 2718244"/>
                <a:gd name="connsiteX95" fmla="*/ 390007 w 853580"/>
                <a:gd name="connsiteY95" fmla="*/ 1162605 h 2718244"/>
                <a:gd name="connsiteX96" fmla="*/ 377949 w 853580"/>
                <a:gd name="connsiteY96" fmla="*/ 1178682 h 2718244"/>
                <a:gd name="connsiteX97" fmla="*/ 373930 w 853580"/>
                <a:gd name="connsiteY97" fmla="*/ 1190740 h 2718244"/>
                <a:gd name="connsiteX98" fmla="*/ 371920 w 853580"/>
                <a:gd name="connsiteY98" fmla="*/ 1196769 h 2718244"/>
                <a:gd name="connsiteX99" fmla="*/ 367901 w 853580"/>
                <a:gd name="connsiteY99" fmla="*/ 1202798 h 2718244"/>
                <a:gd name="connsiteX100" fmla="*/ 361872 w 853580"/>
                <a:gd name="connsiteY100" fmla="*/ 1212847 h 2718244"/>
                <a:gd name="connsiteX101" fmla="*/ 355843 w 853580"/>
                <a:gd name="connsiteY101" fmla="*/ 1224905 h 2718244"/>
                <a:gd name="connsiteX102" fmla="*/ 351824 w 853580"/>
                <a:gd name="connsiteY102" fmla="*/ 1236963 h 2718244"/>
                <a:gd name="connsiteX103" fmla="*/ 349814 w 853580"/>
                <a:gd name="connsiteY103" fmla="*/ 1242992 h 2718244"/>
                <a:gd name="connsiteX104" fmla="*/ 343785 w 853580"/>
                <a:gd name="connsiteY104" fmla="*/ 1261079 h 2718244"/>
                <a:gd name="connsiteX105" fmla="*/ 341775 w 853580"/>
                <a:gd name="connsiteY105" fmla="*/ 1267108 h 2718244"/>
                <a:gd name="connsiteX106" fmla="*/ 337756 w 853580"/>
                <a:gd name="connsiteY106" fmla="*/ 1273137 h 2718244"/>
                <a:gd name="connsiteX107" fmla="*/ 335746 w 853580"/>
                <a:gd name="connsiteY107" fmla="*/ 1279166 h 2718244"/>
                <a:gd name="connsiteX108" fmla="*/ 327708 w 853580"/>
                <a:gd name="connsiteY108" fmla="*/ 1291224 h 2718244"/>
                <a:gd name="connsiteX109" fmla="*/ 323688 w 853580"/>
                <a:gd name="connsiteY109" fmla="*/ 1303282 h 2718244"/>
                <a:gd name="connsiteX110" fmla="*/ 321678 w 853580"/>
                <a:gd name="connsiteY110" fmla="*/ 1309311 h 2718244"/>
                <a:gd name="connsiteX111" fmla="*/ 317659 w 853580"/>
                <a:gd name="connsiteY111" fmla="*/ 1315340 h 2718244"/>
                <a:gd name="connsiteX112" fmla="*/ 313640 w 853580"/>
                <a:gd name="connsiteY112" fmla="*/ 1327398 h 2718244"/>
                <a:gd name="connsiteX113" fmla="*/ 311630 w 853580"/>
                <a:gd name="connsiteY113" fmla="*/ 1333427 h 2718244"/>
                <a:gd name="connsiteX114" fmla="*/ 307611 w 853580"/>
                <a:gd name="connsiteY114" fmla="*/ 1339456 h 2718244"/>
                <a:gd name="connsiteX115" fmla="*/ 303591 w 853580"/>
                <a:gd name="connsiteY115" fmla="*/ 1343475 h 2718244"/>
                <a:gd name="connsiteX116" fmla="*/ 289524 w 853580"/>
                <a:gd name="connsiteY116" fmla="*/ 1359552 h 2718244"/>
                <a:gd name="connsiteX117" fmla="*/ 281485 w 853580"/>
                <a:gd name="connsiteY117" fmla="*/ 1371611 h 2718244"/>
                <a:gd name="connsiteX118" fmla="*/ 277466 w 853580"/>
                <a:gd name="connsiteY118" fmla="*/ 1377640 h 2718244"/>
                <a:gd name="connsiteX119" fmla="*/ 273446 w 853580"/>
                <a:gd name="connsiteY119" fmla="*/ 1381659 h 2718244"/>
                <a:gd name="connsiteX120" fmla="*/ 267417 w 853580"/>
                <a:gd name="connsiteY120" fmla="*/ 1391707 h 2718244"/>
                <a:gd name="connsiteX121" fmla="*/ 265408 w 853580"/>
                <a:gd name="connsiteY121" fmla="*/ 1397736 h 2718244"/>
                <a:gd name="connsiteX122" fmla="*/ 261388 w 853580"/>
                <a:gd name="connsiteY122" fmla="*/ 1403765 h 2718244"/>
                <a:gd name="connsiteX123" fmla="*/ 257369 w 853580"/>
                <a:gd name="connsiteY123" fmla="*/ 1417833 h 2718244"/>
                <a:gd name="connsiteX124" fmla="*/ 253350 w 853580"/>
                <a:gd name="connsiteY124" fmla="*/ 1423862 h 2718244"/>
                <a:gd name="connsiteX125" fmla="*/ 251340 w 853580"/>
                <a:gd name="connsiteY125" fmla="*/ 1429891 h 2718244"/>
                <a:gd name="connsiteX126" fmla="*/ 243301 w 853580"/>
                <a:gd name="connsiteY126" fmla="*/ 1441949 h 2718244"/>
                <a:gd name="connsiteX127" fmla="*/ 239282 w 853580"/>
                <a:gd name="connsiteY127" fmla="*/ 1447978 h 2718244"/>
                <a:gd name="connsiteX128" fmla="*/ 235263 w 853580"/>
                <a:gd name="connsiteY128" fmla="*/ 1454007 h 2718244"/>
                <a:gd name="connsiteX129" fmla="*/ 233253 w 853580"/>
                <a:gd name="connsiteY129" fmla="*/ 1460036 h 2718244"/>
                <a:gd name="connsiteX130" fmla="*/ 225214 w 853580"/>
                <a:gd name="connsiteY130" fmla="*/ 1470084 h 2718244"/>
                <a:gd name="connsiteX131" fmla="*/ 219185 w 853580"/>
                <a:gd name="connsiteY131" fmla="*/ 1482142 h 2718244"/>
                <a:gd name="connsiteX132" fmla="*/ 217176 w 853580"/>
                <a:gd name="connsiteY132" fmla="*/ 1488171 h 2718244"/>
                <a:gd name="connsiteX133" fmla="*/ 213156 w 853580"/>
                <a:gd name="connsiteY133" fmla="*/ 1492191 h 2718244"/>
                <a:gd name="connsiteX134" fmla="*/ 203108 w 853580"/>
                <a:gd name="connsiteY134" fmla="*/ 1504249 h 2718244"/>
                <a:gd name="connsiteX135" fmla="*/ 197079 w 853580"/>
                <a:gd name="connsiteY135" fmla="*/ 1516307 h 2718244"/>
                <a:gd name="connsiteX136" fmla="*/ 195069 w 853580"/>
                <a:gd name="connsiteY136" fmla="*/ 1522336 h 2718244"/>
                <a:gd name="connsiteX137" fmla="*/ 191050 w 853580"/>
                <a:gd name="connsiteY137" fmla="*/ 1528365 h 2718244"/>
                <a:gd name="connsiteX138" fmla="*/ 189040 w 853580"/>
                <a:gd name="connsiteY138" fmla="*/ 1534394 h 2718244"/>
                <a:gd name="connsiteX139" fmla="*/ 176982 w 853580"/>
                <a:gd name="connsiteY139" fmla="*/ 1550471 h 2718244"/>
                <a:gd name="connsiteX140" fmla="*/ 168944 w 853580"/>
                <a:gd name="connsiteY140" fmla="*/ 1566549 h 2718244"/>
                <a:gd name="connsiteX141" fmla="*/ 162915 w 853580"/>
                <a:gd name="connsiteY141" fmla="*/ 1584636 h 2718244"/>
                <a:gd name="connsiteX142" fmla="*/ 160905 w 853580"/>
                <a:gd name="connsiteY142" fmla="*/ 1590665 h 2718244"/>
                <a:gd name="connsiteX143" fmla="*/ 156886 w 853580"/>
                <a:gd name="connsiteY143" fmla="*/ 1596694 h 2718244"/>
                <a:gd name="connsiteX144" fmla="*/ 154876 w 853580"/>
                <a:gd name="connsiteY144" fmla="*/ 1602723 h 2718244"/>
                <a:gd name="connsiteX145" fmla="*/ 146837 w 853580"/>
                <a:gd name="connsiteY145" fmla="*/ 1614781 h 2718244"/>
                <a:gd name="connsiteX146" fmla="*/ 140808 w 853580"/>
                <a:gd name="connsiteY146" fmla="*/ 1626839 h 2718244"/>
                <a:gd name="connsiteX147" fmla="*/ 138798 w 853580"/>
                <a:gd name="connsiteY147" fmla="*/ 1632868 h 2718244"/>
                <a:gd name="connsiteX148" fmla="*/ 134779 w 853580"/>
                <a:gd name="connsiteY148" fmla="*/ 1638897 h 2718244"/>
                <a:gd name="connsiteX149" fmla="*/ 130760 w 853580"/>
                <a:gd name="connsiteY149" fmla="*/ 1650955 h 2718244"/>
                <a:gd name="connsiteX150" fmla="*/ 126740 w 853580"/>
                <a:gd name="connsiteY150" fmla="*/ 1654974 h 2718244"/>
                <a:gd name="connsiteX151" fmla="*/ 116692 w 853580"/>
                <a:gd name="connsiteY151" fmla="*/ 1663013 h 2718244"/>
                <a:gd name="connsiteX152" fmla="*/ 110663 w 853580"/>
                <a:gd name="connsiteY152" fmla="*/ 1675071 h 2718244"/>
                <a:gd name="connsiteX153" fmla="*/ 102624 w 853580"/>
                <a:gd name="connsiteY153" fmla="*/ 1685119 h 2718244"/>
                <a:gd name="connsiteX154" fmla="*/ 98605 w 853580"/>
                <a:gd name="connsiteY154" fmla="*/ 1691148 h 2718244"/>
                <a:gd name="connsiteX155" fmla="*/ 88557 w 853580"/>
                <a:gd name="connsiteY155" fmla="*/ 1703206 h 2718244"/>
                <a:gd name="connsiteX156" fmla="*/ 86547 w 853580"/>
                <a:gd name="connsiteY156" fmla="*/ 1709235 h 2718244"/>
                <a:gd name="connsiteX157" fmla="*/ 82528 w 853580"/>
                <a:gd name="connsiteY157" fmla="*/ 1715264 h 2718244"/>
                <a:gd name="connsiteX158" fmla="*/ 74489 w 853580"/>
                <a:gd name="connsiteY158" fmla="*/ 1723303 h 2718244"/>
                <a:gd name="connsiteX159" fmla="*/ 66450 w 853580"/>
                <a:gd name="connsiteY159" fmla="*/ 1733351 h 2718244"/>
                <a:gd name="connsiteX160" fmla="*/ 62431 w 853580"/>
                <a:gd name="connsiteY160" fmla="*/ 1741390 h 2718244"/>
                <a:gd name="connsiteX161" fmla="*/ 54392 w 853580"/>
                <a:gd name="connsiteY161" fmla="*/ 1755458 h 2718244"/>
                <a:gd name="connsiteX162" fmla="*/ 48363 w 853580"/>
                <a:gd name="connsiteY162" fmla="*/ 1769525 h 2718244"/>
                <a:gd name="connsiteX163" fmla="*/ 42334 w 853580"/>
                <a:gd name="connsiteY163" fmla="*/ 1781583 h 2718244"/>
                <a:gd name="connsiteX164" fmla="*/ 36305 w 853580"/>
                <a:gd name="connsiteY164" fmla="*/ 1793641 h 2718244"/>
                <a:gd name="connsiteX165" fmla="*/ 30276 w 853580"/>
                <a:gd name="connsiteY165" fmla="*/ 1797661 h 2718244"/>
                <a:gd name="connsiteX166" fmla="*/ 18218 w 853580"/>
                <a:gd name="connsiteY166" fmla="*/ 1817757 h 2718244"/>
                <a:gd name="connsiteX167" fmla="*/ 16209 w 853580"/>
                <a:gd name="connsiteY167" fmla="*/ 1823786 h 2718244"/>
                <a:gd name="connsiteX168" fmla="*/ 6160 w 853580"/>
                <a:gd name="connsiteY168" fmla="*/ 1831825 h 2718244"/>
                <a:gd name="connsiteX169" fmla="*/ 4151 w 853580"/>
                <a:gd name="connsiteY169" fmla="*/ 1837854 h 2718244"/>
                <a:gd name="connsiteX170" fmla="*/ 131 w 853580"/>
                <a:gd name="connsiteY170" fmla="*/ 1843883 h 2718244"/>
                <a:gd name="connsiteX171" fmla="*/ 27474 w 853580"/>
                <a:gd name="connsiteY171" fmla="*/ 2718244 h 2718244"/>
                <a:gd name="connsiteX172" fmla="*/ 434040 w 853580"/>
                <a:gd name="connsiteY172" fmla="*/ 2683055 h 2718244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797970 w 853578"/>
                <a:gd name="connsiteY3" fmla="*/ 242176 h 2718244"/>
                <a:gd name="connsiteX4" fmla="*/ 791941 w 853578"/>
                <a:gd name="connsiteY4" fmla="*/ 254234 h 2718244"/>
                <a:gd name="connsiteX5" fmla="*/ 785912 w 853578"/>
                <a:gd name="connsiteY5" fmla="*/ 266292 h 2718244"/>
                <a:gd name="connsiteX6" fmla="*/ 779883 w 853578"/>
                <a:gd name="connsiteY6" fmla="*/ 284379 h 2718244"/>
                <a:gd name="connsiteX7" fmla="*/ 777874 w 853578"/>
                <a:gd name="connsiteY7" fmla="*/ 290408 h 2718244"/>
                <a:gd name="connsiteX8" fmla="*/ 771845 w 853578"/>
                <a:gd name="connsiteY8" fmla="*/ 312514 h 2718244"/>
                <a:gd name="connsiteX9" fmla="*/ 767825 w 853578"/>
                <a:gd name="connsiteY9" fmla="*/ 324572 h 2718244"/>
                <a:gd name="connsiteX10" fmla="*/ 765816 w 853578"/>
                <a:gd name="connsiteY10" fmla="*/ 330601 h 2718244"/>
                <a:gd name="connsiteX11" fmla="*/ 761796 w 853578"/>
                <a:gd name="connsiteY11" fmla="*/ 334621 h 2718244"/>
                <a:gd name="connsiteX12" fmla="*/ 755767 w 853578"/>
                <a:gd name="connsiteY12" fmla="*/ 352708 h 2718244"/>
                <a:gd name="connsiteX13" fmla="*/ 753758 w 853578"/>
                <a:gd name="connsiteY13" fmla="*/ 358737 h 2718244"/>
                <a:gd name="connsiteX14" fmla="*/ 749738 w 853578"/>
                <a:gd name="connsiteY14" fmla="*/ 364766 h 2718244"/>
                <a:gd name="connsiteX15" fmla="*/ 745719 w 853578"/>
                <a:gd name="connsiteY15" fmla="*/ 376824 h 2718244"/>
                <a:gd name="connsiteX16" fmla="*/ 741700 w 853578"/>
                <a:gd name="connsiteY16" fmla="*/ 390891 h 2718244"/>
                <a:gd name="connsiteX17" fmla="*/ 737680 w 853578"/>
                <a:gd name="connsiteY17" fmla="*/ 396920 h 2718244"/>
                <a:gd name="connsiteX18" fmla="*/ 735671 w 853578"/>
                <a:gd name="connsiteY18" fmla="*/ 402949 h 2718244"/>
                <a:gd name="connsiteX19" fmla="*/ 731651 w 853578"/>
                <a:gd name="connsiteY19" fmla="*/ 406969 h 2718244"/>
                <a:gd name="connsiteX20" fmla="*/ 727632 w 853578"/>
                <a:gd name="connsiteY20" fmla="*/ 419027 h 2718244"/>
                <a:gd name="connsiteX21" fmla="*/ 719593 w 853578"/>
                <a:gd name="connsiteY21" fmla="*/ 431085 h 2718244"/>
                <a:gd name="connsiteX22" fmla="*/ 713564 w 853578"/>
                <a:gd name="connsiteY22" fmla="*/ 441133 h 2718244"/>
                <a:gd name="connsiteX23" fmla="*/ 711555 w 853578"/>
                <a:gd name="connsiteY23" fmla="*/ 447162 h 2718244"/>
                <a:gd name="connsiteX24" fmla="*/ 703516 w 853578"/>
                <a:gd name="connsiteY24" fmla="*/ 459220 h 2718244"/>
                <a:gd name="connsiteX25" fmla="*/ 695477 w 853578"/>
                <a:gd name="connsiteY25" fmla="*/ 487356 h 2718244"/>
                <a:gd name="connsiteX26" fmla="*/ 691458 w 853578"/>
                <a:gd name="connsiteY26" fmla="*/ 493385 h 2718244"/>
                <a:gd name="connsiteX27" fmla="*/ 687438 w 853578"/>
                <a:gd name="connsiteY27" fmla="*/ 505443 h 2718244"/>
                <a:gd name="connsiteX28" fmla="*/ 679400 w 853578"/>
                <a:gd name="connsiteY28" fmla="*/ 517501 h 2718244"/>
                <a:gd name="connsiteX29" fmla="*/ 675380 w 853578"/>
                <a:gd name="connsiteY29" fmla="*/ 523530 h 2718244"/>
                <a:gd name="connsiteX30" fmla="*/ 667342 w 853578"/>
                <a:gd name="connsiteY30" fmla="*/ 541617 h 2718244"/>
                <a:gd name="connsiteX31" fmla="*/ 665332 w 853578"/>
                <a:gd name="connsiteY31" fmla="*/ 549655 h 2718244"/>
                <a:gd name="connsiteX32" fmla="*/ 659303 w 853578"/>
                <a:gd name="connsiteY32" fmla="*/ 567742 h 2718244"/>
                <a:gd name="connsiteX33" fmla="*/ 657293 w 853578"/>
                <a:gd name="connsiteY33" fmla="*/ 573771 h 2718244"/>
                <a:gd name="connsiteX34" fmla="*/ 655284 w 853578"/>
                <a:gd name="connsiteY34" fmla="*/ 579800 h 2718244"/>
                <a:gd name="connsiteX35" fmla="*/ 651264 w 853578"/>
                <a:gd name="connsiteY35" fmla="*/ 585829 h 2718244"/>
                <a:gd name="connsiteX36" fmla="*/ 649255 w 853578"/>
                <a:gd name="connsiteY36" fmla="*/ 591858 h 2718244"/>
                <a:gd name="connsiteX37" fmla="*/ 645235 w 853578"/>
                <a:gd name="connsiteY37" fmla="*/ 595878 h 2718244"/>
                <a:gd name="connsiteX38" fmla="*/ 641216 w 853578"/>
                <a:gd name="connsiteY38" fmla="*/ 601907 h 2718244"/>
                <a:gd name="connsiteX39" fmla="*/ 639206 w 853578"/>
                <a:gd name="connsiteY39" fmla="*/ 607936 h 2718244"/>
                <a:gd name="connsiteX40" fmla="*/ 635187 w 853578"/>
                <a:gd name="connsiteY40" fmla="*/ 613965 h 2718244"/>
                <a:gd name="connsiteX41" fmla="*/ 627148 w 853578"/>
                <a:gd name="connsiteY41" fmla="*/ 632052 h 2718244"/>
                <a:gd name="connsiteX42" fmla="*/ 621119 w 853578"/>
                <a:gd name="connsiteY42" fmla="*/ 652149 h 2718244"/>
                <a:gd name="connsiteX43" fmla="*/ 619110 w 853578"/>
                <a:gd name="connsiteY43" fmla="*/ 658178 h 2718244"/>
                <a:gd name="connsiteX44" fmla="*/ 615090 w 853578"/>
                <a:gd name="connsiteY44" fmla="*/ 664207 h 2718244"/>
                <a:gd name="connsiteX45" fmla="*/ 607052 w 853578"/>
                <a:gd name="connsiteY45" fmla="*/ 688323 h 2718244"/>
                <a:gd name="connsiteX46" fmla="*/ 605042 w 853578"/>
                <a:gd name="connsiteY46" fmla="*/ 694352 h 2718244"/>
                <a:gd name="connsiteX47" fmla="*/ 603032 w 853578"/>
                <a:gd name="connsiteY47" fmla="*/ 700381 h 2718244"/>
                <a:gd name="connsiteX48" fmla="*/ 599013 w 853578"/>
                <a:gd name="connsiteY48" fmla="*/ 714448 h 2718244"/>
                <a:gd name="connsiteX49" fmla="*/ 594994 w 853578"/>
                <a:gd name="connsiteY49" fmla="*/ 720477 h 2718244"/>
                <a:gd name="connsiteX50" fmla="*/ 588965 w 853578"/>
                <a:gd name="connsiteY50" fmla="*/ 730526 h 2718244"/>
                <a:gd name="connsiteX51" fmla="*/ 584945 w 853578"/>
                <a:gd name="connsiteY51" fmla="*/ 742584 h 2718244"/>
                <a:gd name="connsiteX52" fmla="*/ 580926 w 853578"/>
                <a:gd name="connsiteY52" fmla="*/ 748613 h 2718244"/>
                <a:gd name="connsiteX53" fmla="*/ 576907 w 853578"/>
                <a:gd name="connsiteY53" fmla="*/ 760671 h 2718244"/>
                <a:gd name="connsiteX54" fmla="*/ 574897 w 853578"/>
                <a:gd name="connsiteY54" fmla="*/ 766700 h 2718244"/>
                <a:gd name="connsiteX55" fmla="*/ 570878 w 853578"/>
                <a:gd name="connsiteY55" fmla="*/ 772729 h 2718244"/>
                <a:gd name="connsiteX56" fmla="*/ 564849 w 853578"/>
                <a:gd name="connsiteY56" fmla="*/ 790816 h 2718244"/>
                <a:gd name="connsiteX57" fmla="*/ 562839 w 853578"/>
                <a:gd name="connsiteY57" fmla="*/ 796845 h 2718244"/>
                <a:gd name="connsiteX58" fmla="*/ 556810 w 853578"/>
                <a:gd name="connsiteY58" fmla="*/ 802874 h 2718244"/>
                <a:gd name="connsiteX59" fmla="*/ 548771 w 853578"/>
                <a:gd name="connsiteY59" fmla="*/ 820961 h 2718244"/>
                <a:gd name="connsiteX60" fmla="*/ 544752 w 853578"/>
                <a:gd name="connsiteY60" fmla="*/ 833019 h 2718244"/>
                <a:gd name="connsiteX61" fmla="*/ 540733 w 853578"/>
                <a:gd name="connsiteY61" fmla="*/ 839048 h 2718244"/>
                <a:gd name="connsiteX62" fmla="*/ 536713 w 853578"/>
                <a:gd name="connsiteY62" fmla="*/ 851106 h 2718244"/>
                <a:gd name="connsiteX63" fmla="*/ 530684 w 853578"/>
                <a:gd name="connsiteY63" fmla="*/ 863164 h 2718244"/>
                <a:gd name="connsiteX64" fmla="*/ 526665 w 853578"/>
                <a:gd name="connsiteY64" fmla="*/ 869193 h 2718244"/>
                <a:gd name="connsiteX65" fmla="*/ 522646 w 853578"/>
                <a:gd name="connsiteY65" fmla="*/ 881251 h 2718244"/>
                <a:gd name="connsiteX66" fmla="*/ 514607 w 853578"/>
                <a:gd name="connsiteY66" fmla="*/ 905367 h 2718244"/>
                <a:gd name="connsiteX67" fmla="*/ 512597 w 853578"/>
                <a:gd name="connsiteY67" fmla="*/ 911396 h 2718244"/>
                <a:gd name="connsiteX68" fmla="*/ 510588 w 853578"/>
                <a:gd name="connsiteY68" fmla="*/ 917425 h 2718244"/>
                <a:gd name="connsiteX69" fmla="*/ 506568 w 853578"/>
                <a:gd name="connsiteY69" fmla="*/ 921444 h 2718244"/>
                <a:gd name="connsiteX70" fmla="*/ 500539 w 853578"/>
                <a:gd name="connsiteY70" fmla="*/ 933502 h 2718244"/>
                <a:gd name="connsiteX71" fmla="*/ 498529 w 853578"/>
                <a:gd name="connsiteY71" fmla="*/ 939531 h 2718244"/>
                <a:gd name="connsiteX72" fmla="*/ 494510 w 853578"/>
                <a:gd name="connsiteY72" fmla="*/ 945560 h 2718244"/>
                <a:gd name="connsiteX73" fmla="*/ 488481 w 853578"/>
                <a:gd name="connsiteY73" fmla="*/ 955609 h 2718244"/>
                <a:gd name="connsiteX74" fmla="*/ 480442 w 853578"/>
                <a:gd name="connsiteY74" fmla="*/ 973696 h 2718244"/>
                <a:gd name="connsiteX75" fmla="*/ 476423 w 853578"/>
                <a:gd name="connsiteY75" fmla="*/ 987763 h 2718244"/>
                <a:gd name="connsiteX76" fmla="*/ 468384 w 853578"/>
                <a:gd name="connsiteY76" fmla="*/ 995802 h 2718244"/>
                <a:gd name="connsiteX77" fmla="*/ 464365 w 853578"/>
                <a:gd name="connsiteY77" fmla="*/ 1001831 h 2718244"/>
                <a:gd name="connsiteX78" fmla="*/ 462355 w 853578"/>
                <a:gd name="connsiteY78" fmla="*/ 1007860 h 2718244"/>
                <a:gd name="connsiteX79" fmla="*/ 458336 w 853578"/>
                <a:gd name="connsiteY79" fmla="*/ 1011880 h 2718244"/>
                <a:gd name="connsiteX80" fmla="*/ 456326 w 853578"/>
                <a:gd name="connsiteY80" fmla="*/ 1017909 h 2718244"/>
                <a:gd name="connsiteX81" fmla="*/ 448288 w 853578"/>
                <a:gd name="connsiteY81" fmla="*/ 1029967 h 2718244"/>
                <a:gd name="connsiteX82" fmla="*/ 446278 w 853578"/>
                <a:gd name="connsiteY82" fmla="*/ 1035996 h 2718244"/>
                <a:gd name="connsiteX83" fmla="*/ 438239 w 853578"/>
                <a:gd name="connsiteY83" fmla="*/ 1048054 h 2718244"/>
                <a:gd name="connsiteX84" fmla="*/ 430201 w 853578"/>
                <a:gd name="connsiteY84" fmla="*/ 1072170 h 2718244"/>
                <a:gd name="connsiteX85" fmla="*/ 428191 w 853578"/>
                <a:gd name="connsiteY85" fmla="*/ 1078199 h 2718244"/>
                <a:gd name="connsiteX86" fmla="*/ 426181 w 853578"/>
                <a:gd name="connsiteY86" fmla="*/ 1084228 h 2718244"/>
                <a:gd name="connsiteX87" fmla="*/ 418143 w 853578"/>
                <a:gd name="connsiteY87" fmla="*/ 1096286 h 2718244"/>
                <a:gd name="connsiteX88" fmla="*/ 414123 w 853578"/>
                <a:gd name="connsiteY88" fmla="*/ 1108344 h 2718244"/>
                <a:gd name="connsiteX89" fmla="*/ 410104 w 853578"/>
                <a:gd name="connsiteY89" fmla="*/ 1114373 h 2718244"/>
                <a:gd name="connsiteX90" fmla="*/ 408094 w 853578"/>
                <a:gd name="connsiteY90" fmla="*/ 1120402 h 2718244"/>
                <a:gd name="connsiteX91" fmla="*/ 404075 w 853578"/>
                <a:gd name="connsiteY91" fmla="*/ 1126431 h 2718244"/>
                <a:gd name="connsiteX92" fmla="*/ 396036 w 853578"/>
                <a:gd name="connsiteY92" fmla="*/ 1144518 h 2718244"/>
                <a:gd name="connsiteX93" fmla="*/ 392017 w 853578"/>
                <a:gd name="connsiteY93" fmla="*/ 1156576 h 2718244"/>
                <a:gd name="connsiteX94" fmla="*/ 390007 w 853578"/>
                <a:gd name="connsiteY94" fmla="*/ 1162605 h 2718244"/>
                <a:gd name="connsiteX95" fmla="*/ 377949 w 853578"/>
                <a:gd name="connsiteY95" fmla="*/ 1178682 h 2718244"/>
                <a:gd name="connsiteX96" fmla="*/ 373930 w 853578"/>
                <a:gd name="connsiteY96" fmla="*/ 1190740 h 2718244"/>
                <a:gd name="connsiteX97" fmla="*/ 371920 w 853578"/>
                <a:gd name="connsiteY97" fmla="*/ 1196769 h 2718244"/>
                <a:gd name="connsiteX98" fmla="*/ 367901 w 853578"/>
                <a:gd name="connsiteY98" fmla="*/ 1202798 h 2718244"/>
                <a:gd name="connsiteX99" fmla="*/ 361872 w 853578"/>
                <a:gd name="connsiteY99" fmla="*/ 1212847 h 2718244"/>
                <a:gd name="connsiteX100" fmla="*/ 355843 w 853578"/>
                <a:gd name="connsiteY100" fmla="*/ 1224905 h 2718244"/>
                <a:gd name="connsiteX101" fmla="*/ 351824 w 853578"/>
                <a:gd name="connsiteY101" fmla="*/ 1236963 h 2718244"/>
                <a:gd name="connsiteX102" fmla="*/ 349814 w 853578"/>
                <a:gd name="connsiteY102" fmla="*/ 1242992 h 2718244"/>
                <a:gd name="connsiteX103" fmla="*/ 343785 w 853578"/>
                <a:gd name="connsiteY103" fmla="*/ 1261079 h 2718244"/>
                <a:gd name="connsiteX104" fmla="*/ 341775 w 853578"/>
                <a:gd name="connsiteY104" fmla="*/ 1267108 h 2718244"/>
                <a:gd name="connsiteX105" fmla="*/ 337756 w 853578"/>
                <a:gd name="connsiteY105" fmla="*/ 1273137 h 2718244"/>
                <a:gd name="connsiteX106" fmla="*/ 335746 w 853578"/>
                <a:gd name="connsiteY106" fmla="*/ 1279166 h 2718244"/>
                <a:gd name="connsiteX107" fmla="*/ 327708 w 853578"/>
                <a:gd name="connsiteY107" fmla="*/ 1291224 h 2718244"/>
                <a:gd name="connsiteX108" fmla="*/ 323688 w 853578"/>
                <a:gd name="connsiteY108" fmla="*/ 1303282 h 2718244"/>
                <a:gd name="connsiteX109" fmla="*/ 321678 w 853578"/>
                <a:gd name="connsiteY109" fmla="*/ 1309311 h 2718244"/>
                <a:gd name="connsiteX110" fmla="*/ 317659 w 853578"/>
                <a:gd name="connsiteY110" fmla="*/ 1315340 h 2718244"/>
                <a:gd name="connsiteX111" fmla="*/ 313640 w 853578"/>
                <a:gd name="connsiteY111" fmla="*/ 1327398 h 2718244"/>
                <a:gd name="connsiteX112" fmla="*/ 311630 w 853578"/>
                <a:gd name="connsiteY112" fmla="*/ 1333427 h 2718244"/>
                <a:gd name="connsiteX113" fmla="*/ 307611 w 853578"/>
                <a:gd name="connsiteY113" fmla="*/ 1339456 h 2718244"/>
                <a:gd name="connsiteX114" fmla="*/ 303591 w 853578"/>
                <a:gd name="connsiteY114" fmla="*/ 1343475 h 2718244"/>
                <a:gd name="connsiteX115" fmla="*/ 289524 w 853578"/>
                <a:gd name="connsiteY115" fmla="*/ 1359552 h 2718244"/>
                <a:gd name="connsiteX116" fmla="*/ 281485 w 853578"/>
                <a:gd name="connsiteY116" fmla="*/ 1371611 h 2718244"/>
                <a:gd name="connsiteX117" fmla="*/ 277466 w 853578"/>
                <a:gd name="connsiteY117" fmla="*/ 1377640 h 2718244"/>
                <a:gd name="connsiteX118" fmla="*/ 273446 w 853578"/>
                <a:gd name="connsiteY118" fmla="*/ 1381659 h 2718244"/>
                <a:gd name="connsiteX119" fmla="*/ 267417 w 853578"/>
                <a:gd name="connsiteY119" fmla="*/ 1391707 h 2718244"/>
                <a:gd name="connsiteX120" fmla="*/ 265408 w 853578"/>
                <a:gd name="connsiteY120" fmla="*/ 1397736 h 2718244"/>
                <a:gd name="connsiteX121" fmla="*/ 261388 w 853578"/>
                <a:gd name="connsiteY121" fmla="*/ 1403765 h 2718244"/>
                <a:gd name="connsiteX122" fmla="*/ 257369 w 853578"/>
                <a:gd name="connsiteY122" fmla="*/ 1417833 h 2718244"/>
                <a:gd name="connsiteX123" fmla="*/ 253350 w 853578"/>
                <a:gd name="connsiteY123" fmla="*/ 1423862 h 2718244"/>
                <a:gd name="connsiteX124" fmla="*/ 251340 w 853578"/>
                <a:gd name="connsiteY124" fmla="*/ 1429891 h 2718244"/>
                <a:gd name="connsiteX125" fmla="*/ 243301 w 853578"/>
                <a:gd name="connsiteY125" fmla="*/ 1441949 h 2718244"/>
                <a:gd name="connsiteX126" fmla="*/ 239282 w 853578"/>
                <a:gd name="connsiteY126" fmla="*/ 1447978 h 2718244"/>
                <a:gd name="connsiteX127" fmla="*/ 235263 w 853578"/>
                <a:gd name="connsiteY127" fmla="*/ 1454007 h 2718244"/>
                <a:gd name="connsiteX128" fmla="*/ 233253 w 853578"/>
                <a:gd name="connsiteY128" fmla="*/ 1460036 h 2718244"/>
                <a:gd name="connsiteX129" fmla="*/ 225214 w 853578"/>
                <a:gd name="connsiteY129" fmla="*/ 1470084 h 2718244"/>
                <a:gd name="connsiteX130" fmla="*/ 219185 w 853578"/>
                <a:gd name="connsiteY130" fmla="*/ 1482142 h 2718244"/>
                <a:gd name="connsiteX131" fmla="*/ 217176 w 853578"/>
                <a:gd name="connsiteY131" fmla="*/ 1488171 h 2718244"/>
                <a:gd name="connsiteX132" fmla="*/ 213156 w 853578"/>
                <a:gd name="connsiteY132" fmla="*/ 1492191 h 2718244"/>
                <a:gd name="connsiteX133" fmla="*/ 203108 w 853578"/>
                <a:gd name="connsiteY133" fmla="*/ 1504249 h 2718244"/>
                <a:gd name="connsiteX134" fmla="*/ 197079 w 853578"/>
                <a:gd name="connsiteY134" fmla="*/ 1516307 h 2718244"/>
                <a:gd name="connsiteX135" fmla="*/ 195069 w 853578"/>
                <a:gd name="connsiteY135" fmla="*/ 1522336 h 2718244"/>
                <a:gd name="connsiteX136" fmla="*/ 191050 w 853578"/>
                <a:gd name="connsiteY136" fmla="*/ 1528365 h 2718244"/>
                <a:gd name="connsiteX137" fmla="*/ 189040 w 853578"/>
                <a:gd name="connsiteY137" fmla="*/ 1534394 h 2718244"/>
                <a:gd name="connsiteX138" fmla="*/ 176982 w 853578"/>
                <a:gd name="connsiteY138" fmla="*/ 1550471 h 2718244"/>
                <a:gd name="connsiteX139" fmla="*/ 168944 w 853578"/>
                <a:gd name="connsiteY139" fmla="*/ 1566549 h 2718244"/>
                <a:gd name="connsiteX140" fmla="*/ 162915 w 853578"/>
                <a:gd name="connsiteY140" fmla="*/ 1584636 h 2718244"/>
                <a:gd name="connsiteX141" fmla="*/ 160905 w 853578"/>
                <a:gd name="connsiteY141" fmla="*/ 1590665 h 2718244"/>
                <a:gd name="connsiteX142" fmla="*/ 156886 w 853578"/>
                <a:gd name="connsiteY142" fmla="*/ 1596694 h 2718244"/>
                <a:gd name="connsiteX143" fmla="*/ 154876 w 853578"/>
                <a:gd name="connsiteY143" fmla="*/ 1602723 h 2718244"/>
                <a:gd name="connsiteX144" fmla="*/ 146837 w 853578"/>
                <a:gd name="connsiteY144" fmla="*/ 1614781 h 2718244"/>
                <a:gd name="connsiteX145" fmla="*/ 140808 w 853578"/>
                <a:gd name="connsiteY145" fmla="*/ 1626839 h 2718244"/>
                <a:gd name="connsiteX146" fmla="*/ 138798 w 853578"/>
                <a:gd name="connsiteY146" fmla="*/ 1632868 h 2718244"/>
                <a:gd name="connsiteX147" fmla="*/ 134779 w 853578"/>
                <a:gd name="connsiteY147" fmla="*/ 1638897 h 2718244"/>
                <a:gd name="connsiteX148" fmla="*/ 130760 w 853578"/>
                <a:gd name="connsiteY148" fmla="*/ 1650955 h 2718244"/>
                <a:gd name="connsiteX149" fmla="*/ 126740 w 853578"/>
                <a:gd name="connsiteY149" fmla="*/ 1654974 h 2718244"/>
                <a:gd name="connsiteX150" fmla="*/ 116692 w 853578"/>
                <a:gd name="connsiteY150" fmla="*/ 1663013 h 2718244"/>
                <a:gd name="connsiteX151" fmla="*/ 110663 w 853578"/>
                <a:gd name="connsiteY151" fmla="*/ 1675071 h 2718244"/>
                <a:gd name="connsiteX152" fmla="*/ 102624 w 853578"/>
                <a:gd name="connsiteY152" fmla="*/ 1685119 h 2718244"/>
                <a:gd name="connsiteX153" fmla="*/ 98605 w 853578"/>
                <a:gd name="connsiteY153" fmla="*/ 1691148 h 2718244"/>
                <a:gd name="connsiteX154" fmla="*/ 88557 w 853578"/>
                <a:gd name="connsiteY154" fmla="*/ 1703206 h 2718244"/>
                <a:gd name="connsiteX155" fmla="*/ 86547 w 853578"/>
                <a:gd name="connsiteY155" fmla="*/ 1709235 h 2718244"/>
                <a:gd name="connsiteX156" fmla="*/ 82528 w 853578"/>
                <a:gd name="connsiteY156" fmla="*/ 1715264 h 2718244"/>
                <a:gd name="connsiteX157" fmla="*/ 74489 w 853578"/>
                <a:gd name="connsiteY157" fmla="*/ 1723303 h 2718244"/>
                <a:gd name="connsiteX158" fmla="*/ 66450 w 853578"/>
                <a:gd name="connsiteY158" fmla="*/ 1733351 h 2718244"/>
                <a:gd name="connsiteX159" fmla="*/ 62431 w 853578"/>
                <a:gd name="connsiteY159" fmla="*/ 1741390 h 2718244"/>
                <a:gd name="connsiteX160" fmla="*/ 54392 w 853578"/>
                <a:gd name="connsiteY160" fmla="*/ 1755458 h 2718244"/>
                <a:gd name="connsiteX161" fmla="*/ 48363 w 853578"/>
                <a:gd name="connsiteY161" fmla="*/ 1769525 h 2718244"/>
                <a:gd name="connsiteX162" fmla="*/ 42334 w 853578"/>
                <a:gd name="connsiteY162" fmla="*/ 1781583 h 2718244"/>
                <a:gd name="connsiteX163" fmla="*/ 36305 w 853578"/>
                <a:gd name="connsiteY163" fmla="*/ 1793641 h 2718244"/>
                <a:gd name="connsiteX164" fmla="*/ 30276 w 853578"/>
                <a:gd name="connsiteY164" fmla="*/ 1797661 h 2718244"/>
                <a:gd name="connsiteX165" fmla="*/ 18218 w 853578"/>
                <a:gd name="connsiteY165" fmla="*/ 1817757 h 2718244"/>
                <a:gd name="connsiteX166" fmla="*/ 16209 w 853578"/>
                <a:gd name="connsiteY166" fmla="*/ 1823786 h 2718244"/>
                <a:gd name="connsiteX167" fmla="*/ 6160 w 853578"/>
                <a:gd name="connsiteY167" fmla="*/ 1831825 h 2718244"/>
                <a:gd name="connsiteX168" fmla="*/ 4151 w 853578"/>
                <a:gd name="connsiteY168" fmla="*/ 1837854 h 2718244"/>
                <a:gd name="connsiteX169" fmla="*/ 131 w 853578"/>
                <a:gd name="connsiteY169" fmla="*/ 1843883 h 2718244"/>
                <a:gd name="connsiteX170" fmla="*/ 27474 w 853578"/>
                <a:gd name="connsiteY170" fmla="*/ 2718244 h 2718244"/>
                <a:gd name="connsiteX171" fmla="*/ 434040 w 853578"/>
                <a:gd name="connsiteY171" fmla="*/ 2683055 h 2718244"/>
                <a:gd name="connsiteX0" fmla="*/ 434040 w 814048"/>
                <a:gd name="connsiteY0" fmla="*/ 2477052 h 2512241"/>
                <a:gd name="connsiteX1" fmla="*/ 814048 w 814048"/>
                <a:gd name="connsiteY1" fmla="*/ -1 h 2512241"/>
                <a:gd name="connsiteX2" fmla="*/ 797970 w 814048"/>
                <a:gd name="connsiteY2" fmla="*/ 36173 h 2512241"/>
                <a:gd name="connsiteX3" fmla="*/ 791941 w 814048"/>
                <a:gd name="connsiteY3" fmla="*/ 48231 h 2512241"/>
                <a:gd name="connsiteX4" fmla="*/ 785912 w 814048"/>
                <a:gd name="connsiteY4" fmla="*/ 60289 h 2512241"/>
                <a:gd name="connsiteX5" fmla="*/ 779883 w 814048"/>
                <a:gd name="connsiteY5" fmla="*/ 78376 h 2512241"/>
                <a:gd name="connsiteX6" fmla="*/ 777874 w 814048"/>
                <a:gd name="connsiteY6" fmla="*/ 84405 h 2512241"/>
                <a:gd name="connsiteX7" fmla="*/ 771845 w 814048"/>
                <a:gd name="connsiteY7" fmla="*/ 106511 h 2512241"/>
                <a:gd name="connsiteX8" fmla="*/ 767825 w 814048"/>
                <a:gd name="connsiteY8" fmla="*/ 118569 h 2512241"/>
                <a:gd name="connsiteX9" fmla="*/ 765816 w 814048"/>
                <a:gd name="connsiteY9" fmla="*/ 124598 h 2512241"/>
                <a:gd name="connsiteX10" fmla="*/ 761796 w 814048"/>
                <a:gd name="connsiteY10" fmla="*/ 128618 h 2512241"/>
                <a:gd name="connsiteX11" fmla="*/ 755767 w 814048"/>
                <a:gd name="connsiteY11" fmla="*/ 146705 h 2512241"/>
                <a:gd name="connsiteX12" fmla="*/ 753758 w 814048"/>
                <a:gd name="connsiteY12" fmla="*/ 152734 h 2512241"/>
                <a:gd name="connsiteX13" fmla="*/ 749738 w 814048"/>
                <a:gd name="connsiteY13" fmla="*/ 158763 h 2512241"/>
                <a:gd name="connsiteX14" fmla="*/ 745719 w 814048"/>
                <a:gd name="connsiteY14" fmla="*/ 170821 h 2512241"/>
                <a:gd name="connsiteX15" fmla="*/ 741700 w 814048"/>
                <a:gd name="connsiteY15" fmla="*/ 184888 h 2512241"/>
                <a:gd name="connsiteX16" fmla="*/ 737680 w 814048"/>
                <a:gd name="connsiteY16" fmla="*/ 190917 h 2512241"/>
                <a:gd name="connsiteX17" fmla="*/ 735671 w 814048"/>
                <a:gd name="connsiteY17" fmla="*/ 196946 h 2512241"/>
                <a:gd name="connsiteX18" fmla="*/ 731651 w 814048"/>
                <a:gd name="connsiteY18" fmla="*/ 200966 h 2512241"/>
                <a:gd name="connsiteX19" fmla="*/ 727632 w 814048"/>
                <a:gd name="connsiteY19" fmla="*/ 213024 h 2512241"/>
                <a:gd name="connsiteX20" fmla="*/ 719593 w 814048"/>
                <a:gd name="connsiteY20" fmla="*/ 225082 h 2512241"/>
                <a:gd name="connsiteX21" fmla="*/ 713564 w 814048"/>
                <a:gd name="connsiteY21" fmla="*/ 235130 h 2512241"/>
                <a:gd name="connsiteX22" fmla="*/ 711555 w 814048"/>
                <a:gd name="connsiteY22" fmla="*/ 241159 h 2512241"/>
                <a:gd name="connsiteX23" fmla="*/ 703516 w 814048"/>
                <a:gd name="connsiteY23" fmla="*/ 253217 h 2512241"/>
                <a:gd name="connsiteX24" fmla="*/ 695477 w 814048"/>
                <a:gd name="connsiteY24" fmla="*/ 281353 h 2512241"/>
                <a:gd name="connsiteX25" fmla="*/ 691458 w 814048"/>
                <a:gd name="connsiteY25" fmla="*/ 287382 h 2512241"/>
                <a:gd name="connsiteX26" fmla="*/ 687438 w 814048"/>
                <a:gd name="connsiteY26" fmla="*/ 299440 h 2512241"/>
                <a:gd name="connsiteX27" fmla="*/ 679400 w 814048"/>
                <a:gd name="connsiteY27" fmla="*/ 311498 h 2512241"/>
                <a:gd name="connsiteX28" fmla="*/ 675380 w 814048"/>
                <a:gd name="connsiteY28" fmla="*/ 317527 h 2512241"/>
                <a:gd name="connsiteX29" fmla="*/ 667342 w 814048"/>
                <a:gd name="connsiteY29" fmla="*/ 335614 h 2512241"/>
                <a:gd name="connsiteX30" fmla="*/ 665332 w 814048"/>
                <a:gd name="connsiteY30" fmla="*/ 343652 h 2512241"/>
                <a:gd name="connsiteX31" fmla="*/ 659303 w 814048"/>
                <a:gd name="connsiteY31" fmla="*/ 361739 h 2512241"/>
                <a:gd name="connsiteX32" fmla="*/ 657293 w 814048"/>
                <a:gd name="connsiteY32" fmla="*/ 367768 h 2512241"/>
                <a:gd name="connsiteX33" fmla="*/ 655284 w 814048"/>
                <a:gd name="connsiteY33" fmla="*/ 373797 h 2512241"/>
                <a:gd name="connsiteX34" fmla="*/ 651264 w 814048"/>
                <a:gd name="connsiteY34" fmla="*/ 379826 h 2512241"/>
                <a:gd name="connsiteX35" fmla="*/ 649255 w 814048"/>
                <a:gd name="connsiteY35" fmla="*/ 385855 h 2512241"/>
                <a:gd name="connsiteX36" fmla="*/ 645235 w 814048"/>
                <a:gd name="connsiteY36" fmla="*/ 389875 h 2512241"/>
                <a:gd name="connsiteX37" fmla="*/ 641216 w 814048"/>
                <a:gd name="connsiteY37" fmla="*/ 395904 h 2512241"/>
                <a:gd name="connsiteX38" fmla="*/ 639206 w 814048"/>
                <a:gd name="connsiteY38" fmla="*/ 401933 h 2512241"/>
                <a:gd name="connsiteX39" fmla="*/ 635187 w 814048"/>
                <a:gd name="connsiteY39" fmla="*/ 407962 h 2512241"/>
                <a:gd name="connsiteX40" fmla="*/ 627148 w 814048"/>
                <a:gd name="connsiteY40" fmla="*/ 426049 h 2512241"/>
                <a:gd name="connsiteX41" fmla="*/ 621119 w 814048"/>
                <a:gd name="connsiteY41" fmla="*/ 446146 h 2512241"/>
                <a:gd name="connsiteX42" fmla="*/ 619110 w 814048"/>
                <a:gd name="connsiteY42" fmla="*/ 452175 h 2512241"/>
                <a:gd name="connsiteX43" fmla="*/ 615090 w 814048"/>
                <a:gd name="connsiteY43" fmla="*/ 458204 h 2512241"/>
                <a:gd name="connsiteX44" fmla="*/ 607052 w 814048"/>
                <a:gd name="connsiteY44" fmla="*/ 482320 h 2512241"/>
                <a:gd name="connsiteX45" fmla="*/ 605042 w 814048"/>
                <a:gd name="connsiteY45" fmla="*/ 488349 h 2512241"/>
                <a:gd name="connsiteX46" fmla="*/ 603032 w 814048"/>
                <a:gd name="connsiteY46" fmla="*/ 494378 h 2512241"/>
                <a:gd name="connsiteX47" fmla="*/ 599013 w 814048"/>
                <a:gd name="connsiteY47" fmla="*/ 508445 h 2512241"/>
                <a:gd name="connsiteX48" fmla="*/ 594994 w 814048"/>
                <a:gd name="connsiteY48" fmla="*/ 514474 h 2512241"/>
                <a:gd name="connsiteX49" fmla="*/ 588965 w 814048"/>
                <a:gd name="connsiteY49" fmla="*/ 524523 h 2512241"/>
                <a:gd name="connsiteX50" fmla="*/ 584945 w 814048"/>
                <a:gd name="connsiteY50" fmla="*/ 536581 h 2512241"/>
                <a:gd name="connsiteX51" fmla="*/ 580926 w 814048"/>
                <a:gd name="connsiteY51" fmla="*/ 542610 h 2512241"/>
                <a:gd name="connsiteX52" fmla="*/ 576907 w 814048"/>
                <a:gd name="connsiteY52" fmla="*/ 554668 h 2512241"/>
                <a:gd name="connsiteX53" fmla="*/ 574897 w 814048"/>
                <a:gd name="connsiteY53" fmla="*/ 560697 h 2512241"/>
                <a:gd name="connsiteX54" fmla="*/ 570878 w 814048"/>
                <a:gd name="connsiteY54" fmla="*/ 566726 h 2512241"/>
                <a:gd name="connsiteX55" fmla="*/ 564849 w 814048"/>
                <a:gd name="connsiteY55" fmla="*/ 584813 h 2512241"/>
                <a:gd name="connsiteX56" fmla="*/ 562839 w 814048"/>
                <a:gd name="connsiteY56" fmla="*/ 590842 h 2512241"/>
                <a:gd name="connsiteX57" fmla="*/ 556810 w 814048"/>
                <a:gd name="connsiteY57" fmla="*/ 596871 h 2512241"/>
                <a:gd name="connsiteX58" fmla="*/ 548771 w 814048"/>
                <a:gd name="connsiteY58" fmla="*/ 614958 h 2512241"/>
                <a:gd name="connsiteX59" fmla="*/ 544752 w 814048"/>
                <a:gd name="connsiteY59" fmla="*/ 627016 h 2512241"/>
                <a:gd name="connsiteX60" fmla="*/ 540733 w 814048"/>
                <a:gd name="connsiteY60" fmla="*/ 633045 h 2512241"/>
                <a:gd name="connsiteX61" fmla="*/ 536713 w 814048"/>
                <a:gd name="connsiteY61" fmla="*/ 645103 h 2512241"/>
                <a:gd name="connsiteX62" fmla="*/ 530684 w 814048"/>
                <a:gd name="connsiteY62" fmla="*/ 657161 h 2512241"/>
                <a:gd name="connsiteX63" fmla="*/ 526665 w 814048"/>
                <a:gd name="connsiteY63" fmla="*/ 663190 h 2512241"/>
                <a:gd name="connsiteX64" fmla="*/ 522646 w 814048"/>
                <a:gd name="connsiteY64" fmla="*/ 675248 h 2512241"/>
                <a:gd name="connsiteX65" fmla="*/ 514607 w 814048"/>
                <a:gd name="connsiteY65" fmla="*/ 699364 h 2512241"/>
                <a:gd name="connsiteX66" fmla="*/ 512597 w 814048"/>
                <a:gd name="connsiteY66" fmla="*/ 705393 h 2512241"/>
                <a:gd name="connsiteX67" fmla="*/ 510588 w 814048"/>
                <a:gd name="connsiteY67" fmla="*/ 711422 h 2512241"/>
                <a:gd name="connsiteX68" fmla="*/ 506568 w 814048"/>
                <a:gd name="connsiteY68" fmla="*/ 715441 h 2512241"/>
                <a:gd name="connsiteX69" fmla="*/ 500539 w 814048"/>
                <a:gd name="connsiteY69" fmla="*/ 727499 h 2512241"/>
                <a:gd name="connsiteX70" fmla="*/ 498529 w 814048"/>
                <a:gd name="connsiteY70" fmla="*/ 733528 h 2512241"/>
                <a:gd name="connsiteX71" fmla="*/ 494510 w 814048"/>
                <a:gd name="connsiteY71" fmla="*/ 739557 h 2512241"/>
                <a:gd name="connsiteX72" fmla="*/ 488481 w 814048"/>
                <a:gd name="connsiteY72" fmla="*/ 749606 h 2512241"/>
                <a:gd name="connsiteX73" fmla="*/ 480442 w 814048"/>
                <a:gd name="connsiteY73" fmla="*/ 767693 h 2512241"/>
                <a:gd name="connsiteX74" fmla="*/ 476423 w 814048"/>
                <a:gd name="connsiteY74" fmla="*/ 781760 h 2512241"/>
                <a:gd name="connsiteX75" fmla="*/ 468384 w 814048"/>
                <a:gd name="connsiteY75" fmla="*/ 789799 h 2512241"/>
                <a:gd name="connsiteX76" fmla="*/ 464365 w 814048"/>
                <a:gd name="connsiteY76" fmla="*/ 795828 h 2512241"/>
                <a:gd name="connsiteX77" fmla="*/ 462355 w 814048"/>
                <a:gd name="connsiteY77" fmla="*/ 801857 h 2512241"/>
                <a:gd name="connsiteX78" fmla="*/ 458336 w 814048"/>
                <a:gd name="connsiteY78" fmla="*/ 805877 h 2512241"/>
                <a:gd name="connsiteX79" fmla="*/ 456326 w 814048"/>
                <a:gd name="connsiteY79" fmla="*/ 811906 h 2512241"/>
                <a:gd name="connsiteX80" fmla="*/ 448288 w 814048"/>
                <a:gd name="connsiteY80" fmla="*/ 823964 h 2512241"/>
                <a:gd name="connsiteX81" fmla="*/ 446278 w 814048"/>
                <a:gd name="connsiteY81" fmla="*/ 829993 h 2512241"/>
                <a:gd name="connsiteX82" fmla="*/ 438239 w 814048"/>
                <a:gd name="connsiteY82" fmla="*/ 842051 h 2512241"/>
                <a:gd name="connsiteX83" fmla="*/ 430201 w 814048"/>
                <a:gd name="connsiteY83" fmla="*/ 866167 h 2512241"/>
                <a:gd name="connsiteX84" fmla="*/ 428191 w 814048"/>
                <a:gd name="connsiteY84" fmla="*/ 872196 h 2512241"/>
                <a:gd name="connsiteX85" fmla="*/ 426181 w 814048"/>
                <a:gd name="connsiteY85" fmla="*/ 878225 h 2512241"/>
                <a:gd name="connsiteX86" fmla="*/ 418143 w 814048"/>
                <a:gd name="connsiteY86" fmla="*/ 890283 h 2512241"/>
                <a:gd name="connsiteX87" fmla="*/ 414123 w 814048"/>
                <a:gd name="connsiteY87" fmla="*/ 902341 h 2512241"/>
                <a:gd name="connsiteX88" fmla="*/ 410104 w 814048"/>
                <a:gd name="connsiteY88" fmla="*/ 908370 h 2512241"/>
                <a:gd name="connsiteX89" fmla="*/ 408094 w 814048"/>
                <a:gd name="connsiteY89" fmla="*/ 914399 h 2512241"/>
                <a:gd name="connsiteX90" fmla="*/ 404075 w 814048"/>
                <a:gd name="connsiteY90" fmla="*/ 920428 h 2512241"/>
                <a:gd name="connsiteX91" fmla="*/ 396036 w 814048"/>
                <a:gd name="connsiteY91" fmla="*/ 938515 h 2512241"/>
                <a:gd name="connsiteX92" fmla="*/ 392017 w 814048"/>
                <a:gd name="connsiteY92" fmla="*/ 950573 h 2512241"/>
                <a:gd name="connsiteX93" fmla="*/ 390007 w 814048"/>
                <a:gd name="connsiteY93" fmla="*/ 956602 h 2512241"/>
                <a:gd name="connsiteX94" fmla="*/ 377949 w 814048"/>
                <a:gd name="connsiteY94" fmla="*/ 972679 h 2512241"/>
                <a:gd name="connsiteX95" fmla="*/ 373930 w 814048"/>
                <a:gd name="connsiteY95" fmla="*/ 984737 h 2512241"/>
                <a:gd name="connsiteX96" fmla="*/ 371920 w 814048"/>
                <a:gd name="connsiteY96" fmla="*/ 990766 h 2512241"/>
                <a:gd name="connsiteX97" fmla="*/ 367901 w 814048"/>
                <a:gd name="connsiteY97" fmla="*/ 996795 h 2512241"/>
                <a:gd name="connsiteX98" fmla="*/ 361872 w 814048"/>
                <a:gd name="connsiteY98" fmla="*/ 1006844 h 2512241"/>
                <a:gd name="connsiteX99" fmla="*/ 355843 w 814048"/>
                <a:gd name="connsiteY99" fmla="*/ 1018902 h 2512241"/>
                <a:gd name="connsiteX100" fmla="*/ 351824 w 814048"/>
                <a:gd name="connsiteY100" fmla="*/ 1030960 h 2512241"/>
                <a:gd name="connsiteX101" fmla="*/ 349814 w 814048"/>
                <a:gd name="connsiteY101" fmla="*/ 1036989 h 2512241"/>
                <a:gd name="connsiteX102" fmla="*/ 343785 w 814048"/>
                <a:gd name="connsiteY102" fmla="*/ 1055076 h 2512241"/>
                <a:gd name="connsiteX103" fmla="*/ 341775 w 814048"/>
                <a:gd name="connsiteY103" fmla="*/ 1061105 h 2512241"/>
                <a:gd name="connsiteX104" fmla="*/ 337756 w 814048"/>
                <a:gd name="connsiteY104" fmla="*/ 1067134 h 2512241"/>
                <a:gd name="connsiteX105" fmla="*/ 335746 w 814048"/>
                <a:gd name="connsiteY105" fmla="*/ 1073163 h 2512241"/>
                <a:gd name="connsiteX106" fmla="*/ 327708 w 814048"/>
                <a:gd name="connsiteY106" fmla="*/ 1085221 h 2512241"/>
                <a:gd name="connsiteX107" fmla="*/ 323688 w 814048"/>
                <a:gd name="connsiteY107" fmla="*/ 1097279 h 2512241"/>
                <a:gd name="connsiteX108" fmla="*/ 321678 w 814048"/>
                <a:gd name="connsiteY108" fmla="*/ 1103308 h 2512241"/>
                <a:gd name="connsiteX109" fmla="*/ 317659 w 814048"/>
                <a:gd name="connsiteY109" fmla="*/ 1109337 h 2512241"/>
                <a:gd name="connsiteX110" fmla="*/ 313640 w 814048"/>
                <a:gd name="connsiteY110" fmla="*/ 1121395 h 2512241"/>
                <a:gd name="connsiteX111" fmla="*/ 311630 w 814048"/>
                <a:gd name="connsiteY111" fmla="*/ 1127424 h 2512241"/>
                <a:gd name="connsiteX112" fmla="*/ 307611 w 814048"/>
                <a:gd name="connsiteY112" fmla="*/ 1133453 h 2512241"/>
                <a:gd name="connsiteX113" fmla="*/ 303591 w 814048"/>
                <a:gd name="connsiteY113" fmla="*/ 1137472 h 2512241"/>
                <a:gd name="connsiteX114" fmla="*/ 289524 w 814048"/>
                <a:gd name="connsiteY114" fmla="*/ 1153549 h 2512241"/>
                <a:gd name="connsiteX115" fmla="*/ 281485 w 814048"/>
                <a:gd name="connsiteY115" fmla="*/ 1165608 h 2512241"/>
                <a:gd name="connsiteX116" fmla="*/ 277466 w 814048"/>
                <a:gd name="connsiteY116" fmla="*/ 1171637 h 2512241"/>
                <a:gd name="connsiteX117" fmla="*/ 273446 w 814048"/>
                <a:gd name="connsiteY117" fmla="*/ 1175656 h 2512241"/>
                <a:gd name="connsiteX118" fmla="*/ 267417 w 814048"/>
                <a:gd name="connsiteY118" fmla="*/ 1185704 h 2512241"/>
                <a:gd name="connsiteX119" fmla="*/ 265408 w 814048"/>
                <a:gd name="connsiteY119" fmla="*/ 1191733 h 2512241"/>
                <a:gd name="connsiteX120" fmla="*/ 261388 w 814048"/>
                <a:gd name="connsiteY120" fmla="*/ 1197762 h 2512241"/>
                <a:gd name="connsiteX121" fmla="*/ 257369 w 814048"/>
                <a:gd name="connsiteY121" fmla="*/ 1211830 h 2512241"/>
                <a:gd name="connsiteX122" fmla="*/ 253350 w 814048"/>
                <a:gd name="connsiteY122" fmla="*/ 1217859 h 2512241"/>
                <a:gd name="connsiteX123" fmla="*/ 251340 w 814048"/>
                <a:gd name="connsiteY123" fmla="*/ 1223888 h 2512241"/>
                <a:gd name="connsiteX124" fmla="*/ 243301 w 814048"/>
                <a:gd name="connsiteY124" fmla="*/ 1235946 h 2512241"/>
                <a:gd name="connsiteX125" fmla="*/ 239282 w 814048"/>
                <a:gd name="connsiteY125" fmla="*/ 1241975 h 2512241"/>
                <a:gd name="connsiteX126" fmla="*/ 235263 w 814048"/>
                <a:gd name="connsiteY126" fmla="*/ 1248004 h 2512241"/>
                <a:gd name="connsiteX127" fmla="*/ 233253 w 814048"/>
                <a:gd name="connsiteY127" fmla="*/ 1254033 h 2512241"/>
                <a:gd name="connsiteX128" fmla="*/ 225214 w 814048"/>
                <a:gd name="connsiteY128" fmla="*/ 1264081 h 2512241"/>
                <a:gd name="connsiteX129" fmla="*/ 219185 w 814048"/>
                <a:gd name="connsiteY129" fmla="*/ 1276139 h 2512241"/>
                <a:gd name="connsiteX130" fmla="*/ 217176 w 814048"/>
                <a:gd name="connsiteY130" fmla="*/ 1282168 h 2512241"/>
                <a:gd name="connsiteX131" fmla="*/ 213156 w 814048"/>
                <a:gd name="connsiteY131" fmla="*/ 1286188 h 2512241"/>
                <a:gd name="connsiteX132" fmla="*/ 203108 w 814048"/>
                <a:gd name="connsiteY132" fmla="*/ 1298246 h 2512241"/>
                <a:gd name="connsiteX133" fmla="*/ 197079 w 814048"/>
                <a:gd name="connsiteY133" fmla="*/ 1310304 h 2512241"/>
                <a:gd name="connsiteX134" fmla="*/ 195069 w 814048"/>
                <a:gd name="connsiteY134" fmla="*/ 1316333 h 2512241"/>
                <a:gd name="connsiteX135" fmla="*/ 191050 w 814048"/>
                <a:gd name="connsiteY135" fmla="*/ 1322362 h 2512241"/>
                <a:gd name="connsiteX136" fmla="*/ 189040 w 814048"/>
                <a:gd name="connsiteY136" fmla="*/ 1328391 h 2512241"/>
                <a:gd name="connsiteX137" fmla="*/ 176982 w 814048"/>
                <a:gd name="connsiteY137" fmla="*/ 1344468 h 2512241"/>
                <a:gd name="connsiteX138" fmla="*/ 168944 w 814048"/>
                <a:gd name="connsiteY138" fmla="*/ 1360546 h 2512241"/>
                <a:gd name="connsiteX139" fmla="*/ 162915 w 814048"/>
                <a:gd name="connsiteY139" fmla="*/ 1378633 h 2512241"/>
                <a:gd name="connsiteX140" fmla="*/ 160905 w 814048"/>
                <a:gd name="connsiteY140" fmla="*/ 1384662 h 2512241"/>
                <a:gd name="connsiteX141" fmla="*/ 156886 w 814048"/>
                <a:gd name="connsiteY141" fmla="*/ 1390691 h 2512241"/>
                <a:gd name="connsiteX142" fmla="*/ 154876 w 814048"/>
                <a:gd name="connsiteY142" fmla="*/ 1396720 h 2512241"/>
                <a:gd name="connsiteX143" fmla="*/ 146837 w 814048"/>
                <a:gd name="connsiteY143" fmla="*/ 1408778 h 2512241"/>
                <a:gd name="connsiteX144" fmla="*/ 140808 w 814048"/>
                <a:gd name="connsiteY144" fmla="*/ 1420836 h 2512241"/>
                <a:gd name="connsiteX145" fmla="*/ 138798 w 814048"/>
                <a:gd name="connsiteY145" fmla="*/ 1426865 h 2512241"/>
                <a:gd name="connsiteX146" fmla="*/ 134779 w 814048"/>
                <a:gd name="connsiteY146" fmla="*/ 1432894 h 2512241"/>
                <a:gd name="connsiteX147" fmla="*/ 130760 w 814048"/>
                <a:gd name="connsiteY147" fmla="*/ 1444952 h 2512241"/>
                <a:gd name="connsiteX148" fmla="*/ 126740 w 814048"/>
                <a:gd name="connsiteY148" fmla="*/ 1448971 h 2512241"/>
                <a:gd name="connsiteX149" fmla="*/ 116692 w 814048"/>
                <a:gd name="connsiteY149" fmla="*/ 1457010 h 2512241"/>
                <a:gd name="connsiteX150" fmla="*/ 110663 w 814048"/>
                <a:gd name="connsiteY150" fmla="*/ 1469068 h 2512241"/>
                <a:gd name="connsiteX151" fmla="*/ 102624 w 814048"/>
                <a:gd name="connsiteY151" fmla="*/ 1479116 h 2512241"/>
                <a:gd name="connsiteX152" fmla="*/ 98605 w 814048"/>
                <a:gd name="connsiteY152" fmla="*/ 1485145 h 2512241"/>
                <a:gd name="connsiteX153" fmla="*/ 88557 w 814048"/>
                <a:gd name="connsiteY153" fmla="*/ 1497203 h 2512241"/>
                <a:gd name="connsiteX154" fmla="*/ 86547 w 814048"/>
                <a:gd name="connsiteY154" fmla="*/ 1503232 h 2512241"/>
                <a:gd name="connsiteX155" fmla="*/ 82528 w 814048"/>
                <a:gd name="connsiteY155" fmla="*/ 1509261 h 2512241"/>
                <a:gd name="connsiteX156" fmla="*/ 74489 w 814048"/>
                <a:gd name="connsiteY156" fmla="*/ 1517300 h 2512241"/>
                <a:gd name="connsiteX157" fmla="*/ 66450 w 814048"/>
                <a:gd name="connsiteY157" fmla="*/ 1527348 h 2512241"/>
                <a:gd name="connsiteX158" fmla="*/ 62431 w 814048"/>
                <a:gd name="connsiteY158" fmla="*/ 1535387 h 2512241"/>
                <a:gd name="connsiteX159" fmla="*/ 54392 w 814048"/>
                <a:gd name="connsiteY159" fmla="*/ 1549455 h 2512241"/>
                <a:gd name="connsiteX160" fmla="*/ 48363 w 814048"/>
                <a:gd name="connsiteY160" fmla="*/ 1563522 h 2512241"/>
                <a:gd name="connsiteX161" fmla="*/ 42334 w 814048"/>
                <a:gd name="connsiteY161" fmla="*/ 1575580 h 2512241"/>
                <a:gd name="connsiteX162" fmla="*/ 36305 w 814048"/>
                <a:gd name="connsiteY162" fmla="*/ 1587638 h 2512241"/>
                <a:gd name="connsiteX163" fmla="*/ 30276 w 814048"/>
                <a:gd name="connsiteY163" fmla="*/ 1591658 h 2512241"/>
                <a:gd name="connsiteX164" fmla="*/ 18218 w 814048"/>
                <a:gd name="connsiteY164" fmla="*/ 1611754 h 2512241"/>
                <a:gd name="connsiteX165" fmla="*/ 16209 w 814048"/>
                <a:gd name="connsiteY165" fmla="*/ 1617783 h 2512241"/>
                <a:gd name="connsiteX166" fmla="*/ 6160 w 814048"/>
                <a:gd name="connsiteY166" fmla="*/ 1625822 h 2512241"/>
                <a:gd name="connsiteX167" fmla="*/ 4151 w 814048"/>
                <a:gd name="connsiteY167" fmla="*/ 1631851 h 2512241"/>
                <a:gd name="connsiteX168" fmla="*/ 131 w 814048"/>
                <a:gd name="connsiteY168" fmla="*/ 1637880 h 2512241"/>
                <a:gd name="connsiteX169" fmla="*/ 27474 w 814048"/>
                <a:gd name="connsiteY169" fmla="*/ 2512241 h 2512241"/>
                <a:gd name="connsiteX170" fmla="*/ 434040 w 814048"/>
                <a:gd name="connsiteY170" fmla="*/ 2477052 h 2512241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77874 w 797971"/>
                <a:gd name="connsiteY5" fmla="*/ 48233 h 2476069"/>
                <a:gd name="connsiteX6" fmla="*/ 771845 w 797971"/>
                <a:gd name="connsiteY6" fmla="*/ 70339 h 2476069"/>
                <a:gd name="connsiteX7" fmla="*/ 767825 w 797971"/>
                <a:gd name="connsiteY7" fmla="*/ 82397 h 2476069"/>
                <a:gd name="connsiteX8" fmla="*/ 765816 w 797971"/>
                <a:gd name="connsiteY8" fmla="*/ 88426 h 2476069"/>
                <a:gd name="connsiteX9" fmla="*/ 761796 w 797971"/>
                <a:gd name="connsiteY9" fmla="*/ 92446 h 2476069"/>
                <a:gd name="connsiteX10" fmla="*/ 755767 w 797971"/>
                <a:gd name="connsiteY10" fmla="*/ 110533 h 2476069"/>
                <a:gd name="connsiteX11" fmla="*/ 753758 w 797971"/>
                <a:gd name="connsiteY11" fmla="*/ 116562 h 2476069"/>
                <a:gd name="connsiteX12" fmla="*/ 749738 w 797971"/>
                <a:gd name="connsiteY12" fmla="*/ 122591 h 2476069"/>
                <a:gd name="connsiteX13" fmla="*/ 745719 w 797971"/>
                <a:gd name="connsiteY13" fmla="*/ 134649 h 2476069"/>
                <a:gd name="connsiteX14" fmla="*/ 741700 w 797971"/>
                <a:gd name="connsiteY14" fmla="*/ 148716 h 2476069"/>
                <a:gd name="connsiteX15" fmla="*/ 737680 w 797971"/>
                <a:gd name="connsiteY15" fmla="*/ 154745 h 2476069"/>
                <a:gd name="connsiteX16" fmla="*/ 735671 w 797971"/>
                <a:gd name="connsiteY16" fmla="*/ 160774 h 2476069"/>
                <a:gd name="connsiteX17" fmla="*/ 731651 w 797971"/>
                <a:gd name="connsiteY17" fmla="*/ 164794 h 2476069"/>
                <a:gd name="connsiteX18" fmla="*/ 727632 w 797971"/>
                <a:gd name="connsiteY18" fmla="*/ 176852 h 2476069"/>
                <a:gd name="connsiteX19" fmla="*/ 719593 w 797971"/>
                <a:gd name="connsiteY19" fmla="*/ 188910 h 2476069"/>
                <a:gd name="connsiteX20" fmla="*/ 713564 w 797971"/>
                <a:gd name="connsiteY20" fmla="*/ 198958 h 2476069"/>
                <a:gd name="connsiteX21" fmla="*/ 711555 w 797971"/>
                <a:gd name="connsiteY21" fmla="*/ 204987 h 2476069"/>
                <a:gd name="connsiteX22" fmla="*/ 703516 w 797971"/>
                <a:gd name="connsiteY22" fmla="*/ 217045 h 2476069"/>
                <a:gd name="connsiteX23" fmla="*/ 695477 w 797971"/>
                <a:gd name="connsiteY23" fmla="*/ 245181 h 2476069"/>
                <a:gd name="connsiteX24" fmla="*/ 691458 w 797971"/>
                <a:gd name="connsiteY24" fmla="*/ 251210 h 2476069"/>
                <a:gd name="connsiteX25" fmla="*/ 687438 w 797971"/>
                <a:gd name="connsiteY25" fmla="*/ 263268 h 2476069"/>
                <a:gd name="connsiteX26" fmla="*/ 679400 w 797971"/>
                <a:gd name="connsiteY26" fmla="*/ 275326 h 2476069"/>
                <a:gd name="connsiteX27" fmla="*/ 675380 w 797971"/>
                <a:gd name="connsiteY27" fmla="*/ 281355 h 2476069"/>
                <a:gd name="connsiteX28" fmla="*/ 667342 w 797971"/>
                <a:gd name="connsiteY28" fmla="*/ 299442 h 2476069"/>
                <a:gd name="connsiteX29" fmla="*/ 665332 w 797971"/>
                <a:gd name="connsiteY29" fmla="*/ 307480 h 2476069"/>
                <a:gd name="connsiteX30" fmla="*/ 659303 w 797971"/>
                <a:gd name="connsiteY30" fmla="*/ 325567 h 2476069"/>
                <a:gd name="connsiteX31" fmla="*/ 657293 w 797971"/>
                <a:gd name="connsiteY31" fmla="*/ 331596 h 2476069"/>
                <a:gd name="connsiteX32" fmla="*/ 655284 w 797971"/>
                <a:gd name="connsiteY32" fmla="*/ 337625 h 2476069"/>
                <a:gd name="connsiteX33" fmla="*/ 651264 w 797971"/>
                <a:gd name="connsiteY33" fmla="*/ 343654 h 2476069"/>
                <a:gd name="connsiteX34" fmla="*/ 649255 w 797971"/>
                <a:gd name="connsiteY34" fmla="*/ 349683 h 2476069"/>
                <a:gd name="connsiteX35" fmla="*/ 645235 w 797971"/>
                <a:gd name="connsiteY35" fmla="*/ 353703 h 2476069"/>
                <a:gd name="connsiteX36" fmla="*/ 641216 w 797971"/>
                <a:gd name="connsiteY36" fmla="*/ 359732 h 2476069"/>
                <a:gd name="connsiteX37" fmla="*/ 639206 w 797971"/>
                <a:gd name="connsiteY37" fmla="*/ 365761 h 2476069"/>
                <a:gd name="connsiteX38" fmla="*/ 635187 w 797971"/>
                <a:gd name="connsiteY38" fmla="*/ 371790 h 2476069"/>
                <a:gd name="connsiteX39" fmla="*/ 627148 w 797971"/>
                <a:gd name="connsiteY39" fmla="*/ 389877 h 2476069"/>
                <a:gd name="connsiteX40" fmla="*/ 621119 w 797971"/>
                <a:gd name="connsiteY40" fmla="*/ 409974 h 2476069"/>
                <a:gd name="connsiteX41" fmla="*/ 619110 w 797971"/>
                <a:gd name="connsiteY41" fmla="*/ 416003 h 2476069"/>
                <a:gd name="connsiteX42" fmla="*/ 615090 w 797971"/>
                <a:gd name="connsiteY42" fmla="*/ 422032 h 2476069"/>
                <a:gd name="connsiteX43" fmla="*/ 607052 w 797971"/>
                <a:gd name="connsiteY43" fmla="*/ 446148 h 2476069"/>
                <a:gd name="connsiteX44" fmla="*/ 605042 w 797971"/>
                <a:gd name="connsiteY44" fmla="*/ 452177 h 2476069"/>
                <a:gd name="connsiteX45" fmla="*/ 603032 w 797971"/>
                <a:gd name="connsiteY45" fmla="*/ 458206 h 2476069"/>
                <a:gd name="connsiteX46" fmla="*/ 599013 w 797971"/>
                <a:gd name="connsiteY46" fmla="*/ 472273 h 2476069"/>
                <a:gd name="connsiteX47" fmla="*/ 594994 w 797971"/>
                <a:gd name="connsiteY47" fmla="*/ 478302 h 2476069"/>
                <a:gd name="connsiteX48" fmla="*/ 588965 w 797971"/>
                <a:gd name="connsiteY48" fmla="*/ 488351 h 2476069"/>
                <a:gd name="connsiteX49" fmla="*/ 584945 w 797971"/>
                <a:gd name="connsiteY49" fmla="*/ 500409 h 2476069"/>
                <a:gd name="connsiteX50" fmla="*/ 580926 w 797971"/>
                <a:gd name="connsiteY50" fmla="*/ 506438 h 2476069"/>
                <a:gd name="connsiteX51" fmla="*/ 576907 w 797971"/>
                <a:gd name="connsiteY51" fmla="*/ 518496 h 2476069"/>
                <a:gd name="connsiteX52" fmla="*/ 574897 w 797971"/>
                <a:gd name="connsiteY52" fmla="*/ 524525 h 2476069"/>
                <a:gd name="connsiteX53" fmla="*/ 570878 w 797971"/>
                <a:gd name="connsiteY53" fmla="*/ 530554 h 2476069"/>
                <a:gd name="connsiteX54" fmla="*/ 564849 w 797971"/>
                <a:gd name="connsiteY54" fmla="*/ 548641 h 2476069"/>
                <a:gd name="connsiteX55" fmla="*/ 562839 w 797971"/>
                <a:gd name="connsiteY55" fmla="*/ 554670 h 2476069"/>
                <a:gd name="connsiteX56" fmla="*/ 556810 w 797971"/>
                <a:gd name="connsiteY56" fmla="*/ 560699 h 2476069"/>
                <a:gd name="connsiteX57" fmla="*/ 548771 w 797971"/>
                <a:gd name="connsiteY57" fmla="*/ 578786 h 2476069"/>
                <a:gd name="connsiteX58" fmla="*/ 544752 w 797971"/>
                <a:gd name="connsiteY58" fmla="*/ 590844 h 2476069"/>
                <a:gd name="connsiteX59" fmla="*/ 540733 w 797971"/>
                <a:gd name="connsiteY59" fmla="*/ 596873 h 2476069"/>
                <a:gd name="connsiteX60" fmla="*/ 536713 w 797971"/>
                <a:gd name="connsiteY60" fmla="*/ 608931 h 2476069"/>
                <a:gd name="connsiteX61" fmla="*/ 530684 w 797971"/>
                <a:gd name="connsiteY61" fmla="*/ 620989 h 2476069"/>
                <a:gd name="connsiteX62" fmla="*/ 526665 w 797971"/>
                <a:gd name="connsiteY62" fmla="*/ 627018 h 2476069"/>
                <a:gd name="connsiteX63" fmla="*/ 522646 w 797971"/>
                <a:gd name="connsiteY63" fmla="*/ 639076 h 2476069"/>
                <a:gd name="connsiteX64" fmla="*/ 514607 w 797971"/>
                <a:gd name="connsiteY64" fmla="*/ 663192 h 2476069"/>
                <a:gd name="connsiteX65" fmla="*/ 512597 w 797971"/>
                <a:gd name="connsiteY65" fmla="*/ 669221 h 2476069"/>
                <a:gd name="connsiteX66" fmla="*/ 510588 w 797971"/>
                <a:gd name="connsiteY66" fmla="*/ 675250 h 2476069"/>
                <a:gd name="connsiteX67" fmla="*/ 506568 w 797971"/>
                <a:gd name="connsiteY67" fmla="*/ 679269 h 2476069"/>
                <a:gd name="connsiteX68" fmla="*/ 500539 w 797971"/>
                <a:gd name="connsiteY68" fmla="*/ 691327 h 2476069"/>
                <a:gd name="connsiteX69" fmla="*/ 498529 w 797971"/>
                <a:gd name="connsiteY69" fmla="*/ 697356 h 2476069"/>
                <a:gd name="connsiteX70" fmla="*/ 494510 w 797971"/>
                <a:gd name="connsiteY70" fmla="*/ 703385 h 2476069"/>
                <a:gd name="connsiteX71" fmla="*/ 488481 w 797971"/>
                <a:gd name="connsiteY71" fmla="*/ 713434 h 2476069"/>
                <a:gd name="connsiteX72" fmla="*/ 480442 w 797971"/>
                <a:gd name="connsiteY72" fmla="*/ 731521 h 2476069"/>
                <a:gd name="connsiteX73" fmla="*/ 476423 w 797971"/>
                <a:gd name="connsiteY73" fmla="*/ 745588 h 2476069"/>
                <a:gd name="connsiteX74" fmla="*/ 468384 w 797971"/>
                <a:gd name="connsiteY74" fmla="*/ 753627 h 2476069"/>
                <a:gd name="connsiteX75" fmla="*/ 464365 w 797971"/>
                <a:gd name="connsiteY75" fmla="*/ 759656 h 2476069"/>
                <a:gd name="connsiteX76" fmla="*/ 462355 w 797971"/>
                <a:gd name="connsiteY76" fmla="*/ 765685 h 2476069"/>
                <a:gd name="connsiteX77" fmla="*/ 458336 w 797971"/>
                <a:gd name="connsiteY77" fmla="*/ 769705 h 2476069"/>
                <a:gd name="connsiteX78" fmla="*/ 456326 w 797971"/>
                <a:gd name="connsiteY78" fmla="*/ 775734 h 2476069"/>
                <a:gd name="connsiteX79" fmla="*/ 448288 w 797971"/>
                <a:gd name="connsiteY79" fmla="*/ 787792 h 2476069"/>
                <a:gd name="connsiteX80" fmla="*/ 446278 w 797971"/>
                <a:gd name="connsiteY80" fmla="*/ 793821 h 2476069"/>
                <a:gd name="connsiteX81" fmla="*/ 438239 w 797971"/>
                <a:gd name="connsiteY81" fmla="*/ 805879 h 2476069"/>
                <a:gd name="connsiteX82" fmla="*/ 430201 w 797971"/>
                <a:gd name="connsiteY82" fmla="*/ 829995 h 2476069"/>
                <a:gd name="connsiteX83" fmla="*/ 428191 w 797971"/>
                <a:gd name="connsiteY83" fmla="*/ 836024 h 2476069"/>
                <a:gd name="connsiteX84" fmla="*/ 426181 w 797971"/>
                <a:gd name="connsiteY84" fmla="*/ 842053 h 2476069"/>
                <a:gd name="connsiteX85" fmla="*/ 418143 w 797971"/>
                <a:gd name="connsiteY85" fmla="*/ 854111 h 2476069"/>
                <a:gd name="connsiteX86" fmla="*/ 414123 w 797971"/>
                <a:gd name="connsiteY86" fmla="*/ 866169 h 2476069"/>
                <a:gd name="connsiteX87" fmla="*/ 410104 w 797971"/>
                <a:gd name="connsiteY87" fmla="*/ 872198 h 2476069"/>
                <a:gd name="connsiteX88" fmla="*/ 408094 w 797971"/>
                <a:gd name="connsiteY88" fmla="*/ 878227 h 2476069"/>
                <a:gd name="connsiteX89" fmla="*/ 404075 w 797971"/>
                <a:gd name="connsiteY89" fmla="*/ 884256 h 2476069"/>
                <a:gd name="connsiteX90" fmla="*/ 396036 w 797971"/>
                <a:gd name="connsiteY90" fmla="*/ 902343 h 2476069"/>
                <a:gd name="connsiteX91" fmla="*/ 392017 w 797971"/>
                <a:gd name="connsiteY91" fmla="*/ 914401 h 2476069"/>
                <a:gd name="connsiteX92" fmla="*/ 390007 w 797971"/>
                <a:gd name="connsiteY92" fmla="*/ 920430 h 2476069"/>
                <a:gd name="connsiteX93" fmla="*/ 377949 w 797971"/>
                <a:gd name="connsiteY93" fmla="*/ 936507 h 2476069"/>
                <a:gd name="connsiteX94" fmla="*/ 373930 w 797971"/>
                <a:gd name="connsiteY94" fmla="*/ 948565 h 2476069"/>
                <a:gd name="connsiteX95" fmla="*/ 371920 w 797971"/>
                <a:gd name="connsiteY95" fmla="*/ 954594 h 2476069"/>
                <a:gd name="connsiteX96" fmla="*/ 367901 w 797971"/>
                <a:gd name="connsiteY96" fmla="*/ 960623 h 2476069"/>
                <a:gd name="connsiteX97" fmla="*/ 361872 w 797971"/>
                <a:gd name="connsiteY97" fmla="*/ 970672 h 2476069"/>
                <a:gd name="connsiteX98" fmla="*/ 355843 w 797971"/>
                <a:gd name="connsiteY98" fmla="*/ 982730 h 2476069"/>
                <a:gd name="connsiteX99" fmla="*/ 351824 w 797971"/>
                <a:gd name="connsiteY99" fmla="*/ 994788 h 2476069"/>
                <a:gd name="connsiteX100" fmla="*/ 349814 w 797971"/>
                <a:gd name="connsiteY100" fmla="*/ 1000817 h 2476069"/>
                <a:gd name="connsiteX101" fmla="*/ 343785 w 797971"/>
                <a:gd name="connsiteY101" fmla="*/ 1018904 h 2476069"/>
                <a:gd name="connsiteX102" fmla="*/ 341775 w 797971"/>
                <a:gd name="connsiteY102" fmla="*/ 1024933 h 2476069"/>
                <a:gd name="connsiteX103" fmla="*/ 337756 w 797971"/>
                <a:gd name="connsiteY103" fmla="*/ 1030962 h 2476069"/>
                <a:gd name="connsiteX104" fmla="*/ 335746 w 797971"/>
                <a:gd name="connsiteY104" fmla="*/ 1036991 h 2476069"/>
                <a:gd name="connsiteX105" fmla="*/ 327708 w 797971"/>
                <a:gd name="connsiteY105" fmla="*/ 1049049 h 2476069"/>
                <a:gd name="connsiteX106" fmla="*/ 323688 w 797971"/>
                <a:gd name="connsiteY106" fmla="*/ 1061107 h 2476069"/>
                <a:gd name="connsiteX107" fmla="*/ 321678 w 797971"/>
                <a:gd name="connsiteY107" fmla="*/ 1067136 h 2476069"/>
                <a:gd name="connsiteX108" fmla="*/ 317659 w 797971"/>
                <a:gd name="connsiteY108" fmla="*/ 1073165 h 2476069"/>
                <a:gd name="connsiteX109" fmla="*/ 313640 w 797971"/>
                <a:gd name="connsiteY109" fmla="*/ 1085223 h 2476069"/>
                <a:gd name="connsiteX110" fmla="*/ 311630 w 797971"/>
                <a:gd name="connsiteY110" fmla="*/ 1091252 h 2476069"/>
                <a:gd name="connsiteX111" fmla="*/ 307611 w 797971"/>
                <a:gd name="connsiteY111" fmla="*/ 1097281 h 2476069"/>
                <a:gd name="connsiteX112" fmla="*/ 303591 w 797971"/>
                <a:gd name="connsiteY112" fmla="*/ 1101300 h 2476069"/>
                <a:gd name="connsiteX113" fmla="*/ 289524 w 797971"/>
                <a:gd name="connsiteY113" fmla="*/ 1117377 h 2476069"/>
                <a:gd name="connsiteX114" fmla="*/ 281485 w 797971"/>
                <a:gd name="connsiteY114" fmla="*/ 1129436 h 2476069"/>
                <a:gd name="connsiteX115" fmla="*/ 277466 w 797971"/>
                <a:gd name="connsiteY115" fmla="*/ 1135465 h 2476069"/>
                <a:gd name="connsiteX116" fmla="*/ 273446 w 797971"/>
                <a:gd name="connsiteY116" fmla="*/ 1139484 h 2476069"/>
                <a:gd name="connsiteX117" fmla="*/ 267417 w 797971"/>
                <a:gd name="connsiteY117" fmla="*/ 1149532 h 2476069"/>
                <a:gd name="connsiteX118" fmla="*/ 265408 w 797971"/>
                <a:gd name="connsiteY118" fmla="*/ 1155561 h 2476069"/>
                <a:gd name="connsiteX119" fmla="*/ 261388 w 797971"/>
                <a:gd name="connsiteY119" fmla="*/ 1161590 h 2476069"/>
                <a:gd name="connsiteX120" fmla="*/ 257369 w 797971"/>
                <a:gd name="connsiteY120" fmla="*/ 1175658 h 2476069"/>
                <a:gd name="connsiteX121" fmla="*/ 253350 w 797971"/>
                <a:gd name="connsiteY121" fmla="*/ 1181687 h 2476069"/>
                <a:gd name="connsiteX122" fmla="*/ 251340 w 797971"/>
                <a:gd name="connsiteY122" fmla="*/ 1187716 h 2476069"/>
                <a:gd name="connsiteX123" fmla="*/ 243301 w 797971"/>
                <a:gd name="connsiteY123" fmla="*/ 1199774 h 2476069"/>
                <a:gd name="connsiteX124" fmla="*/ 239282 w 797971"/>
                <a:gd name="connsiteY124" fmla="*/ 1205803 h 2476069"/>
                <a:gd name="connsiteX125" fmla="*/ 235263 w 797971"/>
                <a:gd name="connsiteY125" fmla="*/ 1211832 h 2476069"/>
                <a:gd name="connsiteX126" fmla="*/ 233253 w 797971"/>
                <a:gd name="connsiteY126" fmla="*/ 1217861 h 2476069"/>
                <a:gd name="connsiteX127" fmla="*/ 225214 w 797971"/>
                <a:gd name="connsiteY127" fmla="*/ 1227909 h 2476069"/>
                <a:gd name="connsiteX128" fmla="*/ 219185 w 797971"/>
                <a:gd name="connsiteY128" fmla="*/ 1239967 h 2476069"/>
                <a:gd name="connsiteX129" fmla="*/ 217176 w 797971"/>
                <a:gd name="connsiteY129" fmla="*/ 1245996 h 2476069"/>
                <a:gd name="connsiteX130" fmla="*/ 213156 w 797971"/>
                <a:gd name="connsiteY130" fmla="*/ 1250016 h 2476069"/>
                <a:gd name="connsiteX131" fmla="*/ 203108 w 797971"/>
                <a:gd name="connsiteY131" fmla="*/ 1262074 h 2476069"/>
                <a:gd name="connsiteX132" fmla="*/ 197079 w 797971"/>
                <a:gd name="connsiteY132" fmla="*/ 1274132 h 2476069"/>
                <a:gd name="connsiteX133" fmla="*/ 195069 w 797971"/>
                <a:gd name="connsiteY133" fmla="*/ 1280161 h 2476069"/>
                <a:gd name="connsiteX134" fmla="*/ 191050 w 797971"/>
                <a:gd name="connsiteY134" fmla="*/ 1286190 h 2476069"/>
                <a:gd name="connsiteX135" fmla="*/ 189040 w 797971"/>
                <a:gd name="connsiteY135" fmla="*/ 1292219 h 2476069"/>
                <a:gd name="connsiteX136" fmla="*/ 176982 w 797971"/>
                <a:gd name="connsiteY136" fmla="*/ 1308296 h 2476069"/>
                <a:gd name="connsiteX137" fmla="*/ 168944 w 797971"/>
                <a:gd name="connsiteY137" fmla="*/ 1324374 h 2476069"/>
                <a:gd name="connsiteX138" fmla="*/ 162915 w 797971"/>
                <a:gd name="connsiteY138" fmla="*/ 1342461 h 2476069"/>
                <a:gd name="connsiteX139" fmla="*/ 160905 w 797971"/>
                <a:gd name="connsiteY139" fmla="*/ 1348490 h 2476069"/>
                <a:gd name="connsiteX140" fmla="*/ 156886 w 797971"/>
                <a:gd name="connsiteY140" fmla="*/ 1354519 h 2476069"/>
                <a:gd name="connsiteX141" fmla="*/ 154876 w 797971"/>
                <a:gd name="connsiteY141" fmla="*/ 1360548 h 2476069"/>
                <a:gd name="connsiteX142" fmla="*/ 146837 w 797971"/>
                <a:gd name="connsiteY142" fmla="*/ 1372606 h 2476069"/>
                <a:gd name="connsiteX143" fmla="*/ 140808 w 797971"/>
                <a:gd name="connsiteY143" fmla="*/ 1384664 h 2476069"/>
                <a:gd name="connsiteX144" fmla="*/ 138798 w 797971"/>
                <a:gd name="connsiteY144" fmla="*/ 1390693 h 2476069"/>
                <a:gd name="connsiteX145" fmla="*/ 134779 w 797971"/>
                <a:gd name="connsiteY145" fmla="*/ 1396722 h 2476069"/>
                <a:gd name="connsiteX146" fmla="*/ 130760 w 797971"/>
                <a:gd name="connsiteY146" fmla="*/ 1408780 h 2476069"/>
                <a:gd name="connsiteX147" fmla="*/ 126740 w 797971"/>
                <a:gd name="connsiteY147" fmla="*/ 1412799 h 2476069"/>
                <a:gd name="connsiteX148" fmla="*/ 116692 w 797971"/>
                <a:gd name="connsiteY148" fmla="*/ 1420838 h 2476069"/>
                <a:gd name="connsiteX149" fmla="*/ 110663 w 797971"/>
                <a:gd name="connsiteY149" fmla="*/ 1432896 h 2476069"/>
                <a:gd name="connsiteX150" fmla="*/ 102624 w 797971"/>
                <a:gd name="connsiteY150" fmla="*/ 1442944 h 2476069"/>
                <a:gd name="connsiteX151" fmla="*/ 98605 w 797971"/>
                <a:gd name="connsiteY151" fmla="*/ 1448973 h 2476069"/>
                <a:gd name="connsiteX152" fmla="*/ 88557 w 797971"/>
                <a:gd name="connsiteY152" fmla="*/ 1461031 h 2476069"/>
                <a:gd name="connsiteX153" fmla="*/ 86547 w 797971"/>
                <a:gd name="connsiteY153" fmla="*/ 1467060 h 2476069"/>
                <a:gd name="connsiteX154" fmla="*/ 82528 w 797971"/>
                <a:gd name="connsiteY154" fmla="*/ 1473089 h 2476069"/>
                <a:gd name="connsiteX155" fmla="*/ 74489 w 797971"/>
                <a:gd name="connsiteY155" fmla="*/ 1481128 h 2476069"/>
                <a:gd name="connsiteX156" fmla="*/ 66450 w 797971"/>
                <a:gd name="connsiteY156" fmla="*/ 1491176 h 2476069"/>
                <a:gd name="connsiteX157" fmla="*/ 62431 w 797971"/>
                <a:gd name="connsiteY157" fmla="*/ 1499215 h 2476069"/>
                <a:gd name="connsiteX158" fmla="*/ 54392 w 797971"/>
                <a:gd name="connsiteY158" fmla="*/ 1513283 h 2476069"/>
                <a:gd name="connsiteX159" fmla="*/ 48363 w 797971"/>
                <a:gd name="connsiteY159" fmla="*/ 1527350 h 2476069"/>
                <a:gd name="connsiteX160" fmla="*/ 42334 w 797971"/>
                <a:gd name="connsiteY160" fmla="*/ 1539408 h 2476069"/>
                <a:gd name="connsiteX161" fmla="*/ 36305 w 797971"/>
                <a:gd name="connsiteY161" fmla="*/ 1551466 h 2476069"/>
                <a:gd name="connsiteX162" fmla="*/ 30276 w 797971"/>
                <a:gd name="connsiteY162" fmla="*/ 1555486 h 2476069"/>
                <a:gd name="connsiteX163" fmla="*/ 18218 w 797971"/>
                <a:gd name="connsiteY163" fmla="*/ 1575582 h 2476069"/>
                <a:gd name="connsiteX164" fmla="*/ 16209 w 797971"/>
                <a:gd name="connsiteY164" fmla="*/ 1581611 h 2476069"/>
                <a:gd name="connsiteX165" fmla="*/ 6160 w 797971"/>
                <a:gd name="connsiteY165" fmla="*/ 1589650 h 2476069"/>
                <a:gd name="connsiteX166" fmla="*/ 4151 w 797971"/>
                <a:gd name="connsiteY166" fmla="*/ 1595679 h 2476069"/>
                <a:gd name="connsiteX167" fmla="*/ 131 w 797971"/>
                <a:gd name="connsiteY167" fmla="*/ 1601708 h 2476069"/>
                <a:gd name="connsiteX168" fmla="*/ 27474 w 797971"/>
                <a:gd name="connsiteY168" fmla="*/ 2476069 h 2476069"/>
                <a:gd name="connsiteX169" fmla="*/ 434040 w 797971"/>
                <a:gd name="connsiteY169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79883 w 797969"/>
                <a:gd name="connsiteY4" fmla="*/ 42204 h 2476069"/>
                <a:gd name="connsiteX5" fmla="*/ 771845 w 797969"/>
                <a:gd name="connsiteY5" fmla="*/ 70339 h 2476069"/>
                <a:gd name="connsiteX6" fmla="*/ 767825 w 797969"/>
                <a:gd name="connsiteY6" fmla="*/ 82397 h 2476069"/>
                <a:gd name="connsiteX7" fmla="*/ 765816 w 797969"/>
                <a:gd name="connsiteY7" fmla="*/ 88426 h 2476069"/>
                <a:gd name="connsiteX8" fmla="*/ 761796 w 797969"/>
                <a:gd name="connsiteY8" fmla="*/ 92446 h 2476069"/>
                <a:gd name="connsiteX9" fmla="*/ 755767 w 797969"/>
                <a:gd name="connsiteY9" fmla="*/ 110533 h 2476069"/>
                <a:gd name="connsiteX10" fmla="*/ 753758 w 797969"/>
                <a:gd name="connsiteY10" fmla="*/ 116562 h 2476069"/>
                <a:gd name="connsiteX11" fmla="*/ 749738 w 797969"/>
                <a:gd name="connsiteY11" fmla="*/ 122591 h 2476069"/>
                <a:gd name="connsiteX12" fmla="*/ 745719 w 797969"/>
                <a:gd name="connsiteY12" fmla="*/ 134649 h 2476069"/>
                <a:gd name="connsiteX13" fmla="*/ 741700 w 797969"/>
                <a:gd name="connsiteY13" fmla="*/ 148716 h 2476069"/>
                <a:gd name="connsiteX14" fmla="*/ 737680 w 797969"/>
                <a:gd name="connsiteY14" fmla="*/ 154745 h 2476069"/>
                <a:gd name="connsiteX15" fmla="*/ 735671 w 797969"/>
                <a:gd name="connsiteY15" fmla="*/ 160774 h 2476069"/>
                <a:gd name="connsiteX16" fmla="*/ 731651 w 797969"/>
                <a:gd name="connsiteY16" fmla="*/ 164794 h 2476069"/>
                <a:gd name="connsiteX17" fmla="*/ 727632 w 797969"/>
                <a:gd name="connsiteY17" fmla="*/ 176852 h 2476069"/>
                <a:gd name="connsiteX18" fmla="*/ 719593 w 797969"/>
                <a:gd name="connsiteY18" fmla="*/ 188910 h 2476069"/>
                <a:gd name="connsiteX19" fmla="*/ 713564 w 797969"/>
                <a:gd name="connsiteY19" fmla="*/ 198958 h 2476069"/>
                <a:gd name="connsiteX20" fmla="*/ 711555 w 797969"/>
                <a:gd name="connsiteY20" fmla="*/ 204987 h 2476069"/>
                <a:gd name="connsiteX21" fmla="*/ 703516 w 797969"/>
                <a:gd name="connsiteY21" fmla="*/ 217045 h 2476069"/>
                <a:gd name="connsiteX22" fmla="*/ 695477 w 797969"/>
                <a:gd name="connsiteY22" fmla="*/ 245181 h 2476069"/>
                <a:gd name="connsiteX23" fmla="*/ 691458 w 797969"/>
                <a:gd name="connsiteY23" fmla="*/ 251210 h 2476069"/>
                <a:gd name="connsiteX24" fmla="*/ 687438 w 797969"/>
                <a:gd name="connsiteY24" fmla="*/ 263268 h 2476069"/>
                <a:gd name="connsiteX25" fmla="*/ 679400 w 797969"/>
                <a:gd name="connsiteY25" fmla="*/ 275326 h 2476069"/>
                <a:gd name="connsiteX26" fmla="*/ 675380 w 797969"/>
                <a:gd name="connsiteY26" fmla="*/ 281355 h 2476069"/>
                <a:gd name="connsiteX27" fmla="*/ 667342 w 797969"/>
                <a:gd name="connsiteY27" fmla="*/ 299442 h 2476069"/>
                <a:gd name="connsiteX28" fmla="*/ 665332 w 797969"/>
                <a:gd name="connsiteY28" fmla="*/ 307480 h 2476069"/>
                <a:gd name="connsiteX29" fmla="*/ 659303 w 797969"/>
                <a:gd name="connsiteY29" fmla="*/ 325567 h 2476069"/>
                <a:gd name="connsiteX30" fmla="*/ 657293 w 797969"/>
                <a:gd name="connsiteY30" fmla="*/ 331596 h 2476069"/>
                <a:gd name="connsiteX31" fmla="*/ 655284 w 797969"/>
                <a:gd name="connsiteY31" fmla="*/ 337625 h 2476069"/>
                <a:gd name="connsiteX32" fmla="*/ 651264 w 797969"/>
                <a:gd name="connsiteY32" fmla="*/ 343654 h 2476069"/>
                <a:gd name="connsiteX33" fmla="*/ 649255 w 797969"/>
                <a:gd name="connsiteY33" fmla="*/ 349683 h 2476069"/>
                <a:gd name="connsiteX34" fmla="*/ 645235 w 797969"/>
                <a:gd name="connsiteY34" fmla="*/ 353703 h 2476069"/>
                <a:gd name="connsiteX35" fmla="*/ 641216 w 797969"/>
                <a:gd name="connsiteY35" fmla="*/ 359732 h 2476069"/>
                <a:gd name="connsiteX36" fmla="*/ 639206 w 797969"/>
                <a:gd name="connsiteY36" fmla="*/ 365761 h 2476069"/>
                <a:gd name="connsiteX37" fmla="*/ 635187 w 797969"/>
                <a:gd name="connsiteY37" fmla="*/ 371790 h 2476069"/>
                <a:gd name="connsiteX38" fmla="*/ 627148 w 797969"/>
                <a:gd name="connsiteY38" fmla="*/ 389877 h 2476069"/>
                <a:gd name="connsiteX39" fmla="*/ 621119 w 797969"/>
                <a:gd name="connsiteY39" fmla="*/ 409974 h 2476069"/>
                <a:gd name="connsiteX40" fmla="*/ 619110 w 797969"/>
                <a:gd name="connsiteY40" fmla="*/ 416003 h 2476069"/>
                <a:gd name="connsiteX41" fmla="*/ 615090 w 797969"/>
                <a:gd name="connsiteY41" fmla="*/ 422032 h 2476069"/>
                <a:gd name="connsiteX42" fmla="*/ 607052 w 797969"/>
                <a:gd name="connsiteY42" fmla="*/ 446148 h 2476069"/>
                <a:gd name="connsiteX43" fmla="*/ 605042 w 797969"/>
                <a:gd name="connsiteY43" fmla="*/ 452177 h 2476069"/>
                <a:gd name="connsiteX44" fmla="*/ 603032 w 797969"/>
                <a:gd name="connsiteY44" fmla="*/ 458206 h 2476069"/>
                <a:gd name="connsiteX45" fmla="*/ 599013 w 797969"/>
                <a:gd name="connsiteY45" fmla="*/ 472273 h 2476069"/>
                <a:gd name="connsiteX46" fmla="*/ 594994 w 797969"/>
                <a:gd name="connsiteY46" fmla="*/ 478302 h 2476069"/>
                <a:gd name="connsiteX47" fmla="*/ 588965 w 797969"/>
                <a:gd name="connsiteY47" fmla="*/ 488351 h 2476069"/>
                <a:gd name="connsiteX48" fmla="*/ 584945 w 797969"/>
                <a:gd name="connsiteY48" fmla="*/ 500409 h 2476069"/>
                <a:gd name="connsiteX49" fmla="*/ 580926 w 797969"/>
                <a:gd name="connsiteY49" fmla="*/ 506438 h 2476069"/>
                <a:gd name="connsiteX50" fmla="*/ 576907 w 797969"/>
                <a:gd name="connsiteY50" fmla="*/ 518496 h 2476069"/>
                <a:gd name="connsiteX51" fmla="*/ 574897 w 797969"/>
                <a:gd name="connsiteY51" fmla="*/ 524525 h 2476069"/>
                <a:gd name="connsiteX52" fmla="*/ 570878 w 797969"/>
                <a:gd name="connsiteY52" fmla="*/ 530554 h 2476069"/>
                <a:gd name="connsiteX53" fmla="*/ 564849 w 797969"/>
                <a:gd name="connsiteY53" fmla="*/ 548641 h 2476069"/>
                <a:gd name="connsiteX54" fmla="*/ 562839 w 797969"/>
                <a:gd name="connsiteY54" fmla="*/ 554670 h 2476069"/>
                <a:gd name="connsiteX55" fmla="*/ 556810 w 797969"/>
                <a:gd name="connsiteY55" fmla="*/ 560699 h 2476069"/>
                <a:gd name="connsiteX56" fmla="*/ 548771 w 797969"/>
                <a:gd name="connsiteY56" fmla="*/ 578786 h 2476069"/>
                <a:gd name="connsiteX57" fmla="*/ 544752 w 797969"/>
                <a:gd name="connsiteY57" fmla="*/ 590844 h 2476069"/>
                <a:gd name="connsiteX58" fmla="*/ 540733 w 797969"/>
                <a:gd name="connsiteY58" fmla="*/ 596873 h 2476069"/>
                <a:gd name="connsiteX59" fmla="*/ 536713 w 797969"/>
                <a:gd name="connsiteY59" fmla="*/ 608931 h 2476069"/>
                <a:gd name="connsiteX60" fmla="*/ 530684 w 797969"/>
                <a:gd name="connsiteY60" fmla="*/ 620989 h 2476069"/>
                <a:gd name="connsiteX61" fmla="*/ 526665 w 797969"/>
                <a:gd name="connsiteY61" fmla="*/ 627018 h 2476069"/>
                <a:gd name="connsiteX62" fmla="*/ 522646 w 797969"/>
                <a:gd name="connsiteY62" fmla="*/ 639076 h 2476069"/>
                <a:gd name="connsiteX63" fmla="*/ 514607 w 797969"/>
                <a:gd name="connsiteY63" fmla="*/ 663192 h 2476069"/>
                <a:gd name="connsiteX64" fmla="*/ 512597 w 797969"/>
                <a:gd name="connsiteY64" fmla="*/ 669221 h 2476069"/>
                <a:gd name="connsiteX65" fmla="*/ 510588 w 797969"/>
                <a:gd name="connsiteY65" fmla="*/ 675250 h 2476069"/>
                <a:gd name="connsiteX66" fmla="*/ 506568 w 797969"/>
                <a:gd name="connsiteY66" fmla="*/ 679269 h 2476069"/>
                <a:gd name="connsiteX67" fmla="*/ 500539 w 797969"/>
                <a:gd name="connsiteY67" fmla="*/ 691327 h 2476069"/>
                <a:gd name="connsiteX68" fmla="*/ 498529 w 797969"/>
                <a:gd name="connsiteY68" fmla="*/ 697356 h 2476069"/>
                <a:gd name="connsiteX69" fmla="*/ 494510 w 797969"/>
                <a:gd name="connsiteY69" fmla="*/ 703385 h 2476069"/>
                <a:gd name="connsiteX70" fmla="*/ 488481 w 797969"/>
                <a:gd name="connsiteY70" fmla="*/ 713434 h 2476069"/>
                <a:gd name="connsiteX71" fmla="*/ 480442 w 797969"/>
                <a:gd name="connsiteY71" fmla="*/ 731521 h 2476069"/>
                <a:gd name="connsiteX72" fmla="*/ 476423 w 797969"/>
                <a:gd name="connsiteY72" fmla="*/ 745588 h 2476069"/>
                <a:gd name="connsiteX73" fmla="*/ 468384 w 797969"/>
                <a:gd name="connsiteY73" fmla="*/ 753627 h 2476069"/>
                <a:gd name="connsiteX74" fmla="*/ 464365 w 797969"/>
                <a:gd name="connsiteY74" fmla="*/ 759656 h 2476069"/>
                <a:gd name="connsiteX75" fmla="*/ 462355 w 797969"/>
                <a:gd name="connsiteY75" fmla="*/ 765685 h 2476069"/>
                <a:gd name="connsiteX76" fmla="*/ 458336 w 797969"/>
                <a:gd name="connsiteY76" fmla="*/ 769705 h 2476069"/>
                <a:gd name="connsiteX77" fmla="*/ 456326 w 797969"/>
                <a:gd name="connsiteY77" fmla="*/ 775734 h 2476069"/>
                <a:gd name="connsiteX78" fmla="*/ 448288 w 797969"/>
                <a:gd name="connsiteY78" fmla="*/ 787792 h 2476069"/>
                <a:gd name="connsiteX79" fmla="*/ 446278 w 797969"/>
                <a:gd name="connsiteY79" fmla="*/ 793821 h 2476069"/>
                <a:gd name="connsiteX80" fmla="*/ 438239 w 797969"/>
                <a:gd name="connsiteY80" fmla="*/ 805879 h 2476069"/>
                <a:gd name="connsiteX81" fmla="*/ 430201 w 797969"/>
                <a:gd name="connsiteY81" fmla="*/ 829995 h 2476069"/>
                <a:gd name="connsiteX82" fmla="*/ 428191 w 797969"/>
                <a:gd name="connsiteY82" fmla="*/ 836024 h 2476069"/>
                <a:gd name="connsiteX83" fmla="*/ 426181 w 797969"/>
                <a:gd name="connsiteY83" fmla="*/ 842053 h 2476069"/>
                <a:gd name="connsiteX84" fmla="*/ 418143 w 797969"/>
                <a:gd name="connsiteY84" fmla="*/ 854111 h 2476069"/>
                <a:gd name="connsiteX85" fmla="*/ 414123 w 797969"/>
                <a:gd name="connsiteY85" fmla="*/ 866169 h 2476069"/>
                <a:gd name="connsiteX86" fmla="*/ 410104 w 797969"/>
                <a:gd name="connsiteY86" fmla="*/ 872198 h 2476069"/>
                <a:gd name="connsiteX87" fmla="*/ 408094 w 797969"/>
                <a:gd name="connsiteY87" fmla="*/ 878227 h 2476069"/>
                <a:gd name="connsiteX88" fmla="*/ 404075 w 797969"/>
                <a:gd name="connsiteY88" fmla="*/ 884256 h 2476069"/>
                <a:gd name="connsiteX89" fmla="*/ 396036 w 797969"/>
                <a:gd name="connsiteY89" fmla="*/ 902343 h 2476069"/>
                <a:gd name="connsiteX90" fmla="*/ 392017 w 797969"/>
                <a:gd name="connsiteY90" fmla="*/ 914401 h 2476069"/>
                <a:gd name="connsiteX91" fmla="*/ 390007 w 797969"/>
                <a:gd name="connsiteY91" fmla="*/ 920430 h 2476069"/>
                <a:gd name="connsiteX92" fmla="*/ 377949 w 797969"/>
                <a:gd name="connsiteY92" fmla="*/ 936507 h 2476069"/>
                <a:gd name="connsiteX93" fmla="*/ 373930 w 797969"/>
                <a:gd name="connsiteY93" fmla="*/ 948565 h 2476069"/>
                <a:gd name="connsiteX94" fmla="*/ 371920 w 797969"/>
                <a:gd name="connsiteY94" fmla="*/ 954594 h 2476069"/>
                <a:gd name="connsiteX95" fmla="*/ 367901 w 797969"/>
                <a:gd name="connsiteY95" fmla="*/ 960623 h 2476069"/>
                <a:gd name="connsiteX96" fmla="*/ 361872 w 797969"/>
                <a:gd name="connsiteY96" fmla="*/ 970672 h 2476069"/>
                <a:gd name="connsiteX97" fmla="*/ 355843 w 797969"/>
                <a:gd name="connsiteY97" fmla="*/ 982730 h 2476069"/>
                <a:gd name="connsiteX98" fmla="*/ 351824 w 797969"/>
                <a:gd name="connsiteY98" fmla="*/ 994788 h 2476069"/>
                <a:gd name="connsiteX99" fmla="*/ 349814 w 797969"/>
                <a:gd name="connsiteY99" fmla="*/ 1000817 h 2476069"/>
                <a:gd name="connsiteX100" fmla="*/ 343785 w 797969"/>
                <a:gd name="connsiteY100" fmla="*/ 1018904 h 2476069"/>
                <a:gd name="connsiteX101" fmla="*/ 341775 w 797969"/>
                <a:gd name="connsiteY101" fmla="*/ 1024933 h 2476069"/>
                <a:gd name="connsiteX102" fmla="*/ 337756 w 797969"/>
                <a:gd name="connsiteY102" fmla="*/ 1030962 h 2476069"/>
                <a:gd name="connsiteX103" fmla="*/ 335746 w 797969"/>
                <a:gd name="connsiteY103" fmla="*/ 1036991 h 2476069"/>
                <a:gd name="connsiteX104" fmla="*/ 327708 w 797969"/>
                <a:gd name="connsiteY104" fmla="*/ 1049049 h 2476069"/>
                <a:gd name="connsiteX105" fmla="*/ 323688 w 797969"/>
                <a:gd name="connsiteY105" fmla="*/ 1061107 h 2476069"/>
                <a:gd name="connsiteX106" fmla="*/ 321678 w 797969"/>
                <a:gd name="connsiteY106" fmla="*/ 1067136 h 2476069"/>
                <a:gd name="connsiteX107" fmla="*/ 317659 w 797969"/>
                <a:gd name="connsiteY107" fmla="*/ 1073165 h 2476069"/>
                <a:gd name="connsiteX108" fmla="*/ 313640 w 797969"/>
                <a:gd name="connsiteY108" fmla="*/ 1085223 h 2476069"/>
                <a:gd name="connsiteX109" fmla="*/ 311630 w 797969"/>
                <a:gd name="connsiteY109" fmla="*/ 1091252 h 2476069"/>
                <a:gd name="connsiteX110" fmla="*/ 307611 w 797969"/>
                <a:gd name="connsiteY110" fmla="*/ 1097281 h 2476069"/>
                <a:gd name="connsiteX111" fmla="*/ 303591 w 797969"/>
                <a:gd name="connsiteY111" fmla="*/ 1101300 h 2476069"/>
                <a:gd name="connsiteX112" fmla="*/ 289524 w 797969"/>
                <a:gd name="connsiteY112" fmla="*/ 1117377 h 2476069"/>
                <a:gd name="connsiteX113" fmla="*/ 281485 w 797969"/>
                <a:gd name="connsiteY113" fmla="*/ 1129436 h 2476069"/>
                <a:gd name="connsiteX114" fmla="*/ 277466 w 797969"/>
                <a:gd name="connsiteY114" fmla="*/ 1135465 h 2476069"/>
                <a:gd name="connsiteX115" fmla="*/ 273446 w 797969"/>
                <a:gd name="connsiteY115" fmla="*/ 1139484 h 2476069"/>
                <a:gd name="connsiteX116" fmla="*/ 267417 w 797969"/>
                <a:gd name="connsiteY116" fmla="*/ 1149532 h 2476069"/>
                <a:gd name="connsiteX117" fmla="*/ 265408 w 797969"/>
                <a:gd name="connsiteY117" fmla="*/ 1155561 h 2476069"/>
                <a:gd name="connsiteX118" fmla="*/ 261388 w 797969"/>
                <a:gd name="connsiteY118" fmla="*/ 1161590 h 2476069"/>
                <a:gd name="connsiteX119" fmla="*/ 257369 w 797969"/>
                <a:gd name="connsiteY119" fmla="*/ 1175658 h 2476069"/>
                <a:gd name="connsiteX120" fmla="*/ 253350 w 797969"/>
                <a:gd name="connsiteY120" fmla="*/ 1181687 h 2476069"/>
                <a:gd name="connsiteX121" fmla="*/ 251340 w 797969"/>
                <a:gd name="connsiteY121" fmla="*/ 1187716 h 2476069"/>
                <a:gd name="connsiteX122" fmla="*/ 243301 w 797969"/>
                <a:gd name="connsiteY122" fmla="*/ 1199774 h 2476069"/>
                <a:gd name="connsiteX123" fmla="*/ 239282 w 797969"/>
                <a:gd name="connsiteY123" fmla="*/ 1205803 h 2476069"/>
                <a:gd name="connsiteX124" fmla="*/ 235263 w 797969"/>
                <a:gd name="connsiteY124" fmla="*/ 1211832 h 2476069"/>
                <a:gd name="connsiteX125" fmla="*/ 233253 w 797969"/>
                <a:gd name="connsiteY125" fmla="*/ 1217861 h 2476069"/>
                <a:gd name="connsiteX126" fmla="*/ 225214 w 797969"/>
                <a:gd name="connsiteY126" fmla="*/ 1227909 h 2476069"/>
                <a:gd name="connsiteX127" fmla="*/ 219185 w 797969"/>
                <a:gd name="connsiteY127" fmla="*/ 1239967 h 2476069"/>
                <a:gd name="connsiteX128" fmla="*/ 217176 w 797969"/>
                <a:gd name="connsiteY128" fmla="*/ 1245996 h 2476069"/>
                <a:gd name="connsiteX129" fmla="*/ 213156 w 797969"/>
                <a:gd name="connsiteY129" fmla="*/ 1250016 h 2476069"/>
                <a:gd name="connsiteX130" fmla="*/ 203108 w 797969"/>
                <a:gd name="connsiteY130" fmla="*/ 1262074 h 2476069"/>
                <a:gd name="connsiteX131" fmla="*/ 197079 w 797969"/>
                <a:gd name="connsiteY131" fmla="*/ 1274132 h 2476069"/>
                <a:gd name="connsiteX132" fmla="*/ 195069 w 797969"/>
                <a:gd name="connsiteY132" fmla="*/ 1280161 h 2476069"/>
                <a:gd name="connsiteX133" fmla="*/ 191050 w 797969"/>
                <a:gd name="connsiteY133" fmla="*/ 1286190 h 2476069"/>
                <a:gd name="connsiteX134" fmla="*/ 189040 w 797969"/>
                <a:gd name="connsiteY134" fmla="*/ 1292219 h 2476069"/>
                <a:gd name="connsiteX135" fmla="*/ 176982 w 797969"/>
                <a:gd name="connsiteY135" fmla="*/ 1308296 h 2476069"/>
                <a:gd name="connsiteX136" fmla="*/ 168944 w 797969"/>
                <a:gd name="connsiteY136" fmla="*/ 1324374 h 2476069"/>
                <a:gd name="connsiteX137" fmla="*/ 162915 w 797969"/>
                <a:gd name="connsiteY137" fmla="*/ 1342461 h 2476069"/>
                <a:gd name="connsiteX138" fmla="*/ 160905 w 797969"/>
                <a:gd name="connsiteY138" fmla="*/ 1348490 h 2476069"/>
                <a:gd name="connsiteX139" fmla="*/ 156886 w 797969"/>
                <a:gd name="connsiteY139" fmla="*/ 1354519 h 2476069"/>
                <a:gd name="connsiteX140" fmla="*/ 154876 w 797969"/>
                <a:gd name="connsiteY140" fmla="*/ 1360548 h 2476069"/>
                <a:gd name="connsiteX141" fmla="*/ 146837 w 797969"/>
                <a:gd name="connsiteY141" fmla="*/ 1372606 h 2476069"/>
                <a:gd name="connsiteX142" fmla="*/ 140808 w 797969"/>
                <a:gd name="connsiteY142" fmla="*/ 1384664 h 2476069"/>
                <a:gd name="connsiteX143" fmla="*/ 138798 w 797969"/>
                <a:gd name="connsiteY143" fmla="*/ 1390693 h 2476069"/>
                <a:gd name="connsiteX144" fmla="*/ 134779 w 797969"/>
                <a:gd name="connsiteY144" fmla="*/ 1396722 h 2476069"/>
                <a:gd name="connsiteX145" fmla="*/ 130760 w 797969"/>
                <a:gd name="connsiteY145" fmla="*/ 1408780 h 2476069"/>
                <a:gd name="connsiteX146" fmla="*/ 126740 w 797969"/>
                <a:gd name="connsiteY146" fmla="*/ 1412799 h 2476069"/>
                <a:gd name="connsiteX147" fmla="*/ 116692 w 797969"/>
                <a:gd name="connsiteY147" fmla="*/ 1420838 h 2476069"/>
                <a:gd name="connsiteX148" fmla="*/ 110663 w 797969"/>
                <a:gd name="connsiteY148" fmla="*/ 1432896 h 2476069"/>
                <a:gd name="connsiteX149" fmla="*/ 102624 w 797969"/>
                <a:gd name="connsiteY149" fmla="*/ 1442944 h 2476069"/>
                <a:gd name="connsiteX150" fmla="*/ 98605 w 797969"/>
                <a:gd name="connsiteY150" fmla="*/ 1448973 h 2476069"/>
                <a:gd name="connsiteX151" fmla="*/ 88557 w 797969"/>
                <a:gd name="connsiteY151" fmla="*/ 1461031 h 2476069"/>
                <a:gd name="connsiteX152" fmla="*/ 86547 w 797969"/>
                <a:gd name="connsiteY152" fmla="*/ 1467060 h 2476069"/>
                <a:gd name="connsiteX153" fmla="*/ 82528 w 797969"/>
                <a:gd name="connsiteY153" fmla="*/ 1473089 h 2476069"/>
                <a:gd name="connsiteX154" fmla="*/ 74489 w 797969"/>
                <a:gd name="connsiteY154" fmla="*/ 1481128 h 2476069"/>
                <a:gd name="connsiteX155" fmla="*/ 66450 w 797969"/>
                <a:gd name="connsiteY155" fmla="*/ 1491176 h 2476069"/>
                <a:gd name="connsiteX156" fmla="*/ 62431 w 797969"/>
                <a:gd name="connsiteY156" fmla="*/ 1499215 h 2476069"/>
                <a:gd name="connsiteX157" fmla="*/ 54392 w 797969"/>
                <a:gd name="connsiteY157" fmla="*/ 1513283 h 2476069"/>
                <a:gd name="connsiteX158" fmla="*/ 48363 w 797969"/>
                <a:gd name="connsiteY158" fmla="*/ 1527350 h 2476069"/>
                <a:gd name="connsiteX159" fmla="*/ 42334 w 797969"/>
                <a:gd name="connsiteY159" fmla="*/ 1539408 h 2476069"/>
                <a:gd name="connsiteX160" fmla="*/ 36305 w 797969"/>
                <a:gd name="connsiteY160" fmla="*/ 1551466 h 2476069"/>
                <a:gd name="connsiteX161" fmla="*/ 30276 w 797969"/>
                <a:gd name="connsiteY161" fmla="*/ 1555486 h 2476069"/>
                <a:gd name="connsiteX162" fmla="*/ 18218 w 797969"/>
                <a:gd name="connsiteY162" fmla="*/ 1575582 h 2476069"/>
                <a:gd name="connsiteX163" fmla="*/ 16209 w 797969"/>
                <a:gd name="connsiteY163" fmla="*/ 1581611 h 2476069"/>
                <a:gd name="connsiteX164" fmla="*/ 6160 w 797969"/>
                <a:gd name="connsiteY164" fmla="*/ 1589650 h 2476069"/>
                <a:gd name="connsiteX165" fmla="*/ 4151 w 797969"/>
                <a:gd name="connsiteY165" fmla="*/ 1595679 h 2476069"/>
                <a:gd name="connsiteX166" fmla="*/ 131 w 797969"/>
                <a:gd name="connsiteY166" fmla="*/ 1601708 h 2476069"/>
                <a:gd name="connsiteX167" fmla="*/ 27474 w 797969"/>
                <a:gd name="connsiteY167" fmla="*/ 2476069 h 2476069"/>
                <a:gd name="connsiteX168" fmla="*/ 434040 w 797969"/>
                <a:gd name="connsiteY168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67825 w 797971"/>
                <a:gd name="connsiteY5" fmla="*/ 82397 h 2476069"/>
                <a:gd name="connsiteX6" fmla="*/ 765816 w 797971"/>
                <a:gd name="connsiteY6" fmla="*/ 88426 h 2476069"/>
                <a:gd name="connsiteX7" fmla="*/ 761796 w 797971"/>
                <a:gd name="connsiteY7" fmla="*/ 92446 h 2476069"/>
                <a:gd name="connsiteX8" fmla="*/ 755767 w 797971"/>
                <a:gd name="connsiteY8" fmla="*/ 110533 h 2476069"/>
                <a:gd name="connsiteX9" fmla="*/ 753758 w 797971"/>
                <a:gd name="connsiteY9" fmla="*/ 116562 h 2476069"/>
                <a:gd name="connsiteX10" fmla="*/ 749738 w 797971"/>
                <a:gd name="connsiteY10" fmla="*/ 122591 h 2476069"/>
                <a:gd name="connsiteX11" fmla="*/ 745719 w 797971"/>
                <a:gd name="connsiteY11" fmla="*/ 134649 h 2476069"/>
                <a:gd name="connsiteX12" fmla="*/ 741700 w 797971"/>
                <a:gd name="connsiteY12" fmla="*/ 148716 h 2476069"/>
                <a:gd name="connsiteX13" fmla="*/ 737680 w 797971"/>
                <a:gd name="connsiteY13" fmla="*/ 154745 h 2476069"/>
                <a:gd name="connsiteX14" fmla="*/ 735671 w 797971"/>
                <a:gd name="connsiteY14" fmla="*/ 160774 h 2476069"/>
                <a:gd name="connsiteX15" fmla="*/ 731651 w 797971"/>
                <a:gd name="connsiteY15" fmla="*/ 164794 h 2476069"/>
                <a:gd name="connsiteX16" fmla="*/ 727632 w 797971"/>
                <a:gd name="connsiteY16" fmla="*/ 176852 h 2476069"/>
                <a:gd name="connsiteX17" fmla="*/ 719593 w 797971"/>
                <a:gd name="connsiteY17" fmla="*/ 188910 h 2476069"/>
                <a:gd name="connsiteX18" fmla="*/ 713564 w 797971"/>
                <a:gd name="connsiteY18" fmla="*/ 198958 h 2476069"/>
                <a:gd name="connsiteX19" fmla="*/ 711555 w 797971"/>
                <a:gd name="connsiteY19" fmla="*/ 204987 h 2476069"/>
                <a:gd name="connsiteX20" fmla="*/ 703516 w 797971"/>
                <a:gd name="connsiteY20" fmla="*/ 217045 h 2476069"/>
                <a:gd name="connsiteX21" fmla="*/ 695477 w 797971"/>
                <a:gd name="connsiteY21" fmla="*/ 245181 h 2476069"/>
                <a:gd name="connsiteX22" fmla="*/ 691458 w 797971"/>
                <a:gd name="connsiteY22" fmla="*/ 251210 h 2476069"/>
                <a:gd name="connsiteX23" fmla="*/ 687438 w 797971"/>
                <a:gd name="connsiteY23" fmla="*/ 263268 h 2476069"/>
                <a:gd name="connsiteX24" fmla="*/ 679400 w 797971"/>
                <a:gd name="connsiteY24" fmla="*/ 275326 h 2476069"/>
                <a:gd name="connsiteX25" fmla="*/ 675380 w 797971"/>
                <a:gd name="connsiteY25" fmla="*/ 281355 h 2476069"/>
                <a:gd name="connsiteX26" fmla="*/ 667342 w 797971"/>
                <a:gd name="connsiteY26" fmla="*/ 299442 h 2476069"/>
                <a:gd name="connsiteX27" fmla="*/ 665332 w 797971"/>
                <a:gd name="connsiteY27" fmla="*/ 307480 h 2476069"/>
                <a:gd name="connsiteX28" fmla="*/ 659303 w 797971"/>
                <a:gd name="connsiteY28" fmla="*/ 325567 h 2476069"/>
                <a:gd name="connsiteX29" fmla="*/ 657293 w 797971"/>
                <a:gd name="connsiteY29" fmla="*/ 331596 h 2476069"/>
                <a:gd name="connsiteX30" fmla="*/ 655284 w 797971"/>
                <a:gd name="connsiteY30" fmla="*/ 337625 h 2476069"/>
                <a:gd name="connsiteX31" fmla="*/ 651264 w 797971"/>
                <a:gd name="connsiteY31" fmla="*/ 343654 h 2476069"/>
                <a:gd name="connsiteX32" fmla="*/ 649255 w 797971"/>
                <a:gd name="connsiteY32" fmla="*/ 349683 h 2476069"/>
                <a:gd name="connsiteX33" fmla="*/ 645235 w 797971"/>
                <a:gd name="connsiteY33" fmla="*/ 353703 h 2476069"/>
                <a:gd name="connsiteX34" fmla="*/ 641216 w 797971"/>
                <a:gd name="connsiteY34" fmla="*/ 359732 h 2476069"/>
                <a:gd name="connsiteX35" fmla="*/ 639206 w 797971"/>
                <a:gd name="connsiteY35" fmla="*/ 365761 h 2476069"/>
                <a:gd name="connsiteX36" fmla="*/ 635187 w 797971"/>
                <a:gd name="connsiteY36" fmla="*/ 371790 h 2476069"/>
                <a:gd name="connsiteX37" fmla="*/ 627148 w 797971"/>
                <a:gd name="connsiteY37" fmla="*/ 389877 h 2476069"/>
                <a:gd name="connsiteX38" fmla="*/ 621119 w 797971"/>
                <a:gd name="connsiteY38" fmla="*/ 409974 h 2476069"/>
                <a:gd name="connsiteX39" fmla="*/ 619110 w 797971"/>
                <a:gd name="connsiteY39" fmla="*/ 416003 h 2476069"/>
                <a:gd name="connsiteX40" fmla="*/ 615090 w 797971"/>
                <a:gd name="connsiteY40" fmla="*/ 422032 h 2476069"/>
                <a:gd name="connsiteX41" fmla="*/ 607052 w 797971"/>
                <a:gd name="connsiteY41" fmla="*/ 446148 h 2476069"/>
                <a:gd name="connsiteX42" fmla="*/ 605042 w 797971"/>
                <a:gd name="connsiteY42" fmla="*/ 452177 h 2476069"/>
                <a:gd name="connsiteX43" fmla="*/ 603032 w 797971"/>
                <a:gd name="connsiteY43" fmla="*/ 458206 h 2476069"/>
                <a:gd name="connsiteX44" fmla="*/ 599013 w 797971"/>
                <a:gd name="connsiteY44" fmla="*/ 472273 h 2476069"/>
                <a:gd name="connsiteX45" fmla="*/ 594994 w 797971"/>
                <a:gd name="connsiteY45" fmla="*/ 478302 h 2476069"/>
                <a:gd name="connsiteX46" fmla="*/ 588965 w 797971"/>
                <a:gd name="connsiteY46" fmla="*/ 488351 h 2476069"/>
                <a:gd name="connsiteX47" fmla="*/ 584945 w 797971"/>
                <a:gd name="connsiteY47" fmla="*/ 500409 h 2476069"/>
                <a:gd name="connsiteX48" fmla="*/ 580926 w 797971"/>
                <a:gd name="connsiteY48" fmla="*/ 506438 h 2476069"/>
                <a:gd name="connsiteX49" fmla="*/ 576907 w 797971"/>
                <a:gd name="connsiteY49" fmla="*/ 518496 h 2476069"/>
                <a:gd name="connsiteX50" fmla="*/ 574897 w 797971"/>
                <a:gd name="connsiteY50" fmla="*/ 524525 h 2476069"/>
                <a:gd name="connsiteX51" fmla="*/ 570878 w 797971"/>
                <a:gd name="connsiteY51" fmla="*/ 530554 h 2476069"/>
                <a:gd name="connsiteX52" fmla="*/ 564849 w 797971"/>
                <a:gd name="connsiteY52" fmla="*/ 548641 h 2476069"/>
                <a:gd name="connsiteX53" fmla="*/ 562839 w 797971"/>
                <a:gd name="connsiteY53" fmla="*/ 554670 h 2476069"/>
                <a:gd name="connsiteX54" fmla="*/ 556810 w 797971"/>
                <a:gd name="connsiteY54" fmla="*/ 560699 h 2476069"/>
                <a:gd name="connsiteX55" fmla="*/ 548771 w 797971"/>
                <a:gd name="connsiteY55" fmla="*/ 578786 h 2476069"/>
                <a:gd name="connsiteX56" fmla="*/ 544752 w 797971"/>
                <a:gd name="connsiteY56" fmla="*/ 590844 h 2476069"/>
                <a:gd name="connsiteX57" fmla="*/ 540733 w 797971"/>
                <a:gd name="connsiteY57" fmla="*/ 596873 h 2476069"/>
                <a:gd name="connsiteX58" fmla="*/ 536713 w 797971"/>
                <a:gd name="connsiteY58" fmla="*/ 608931 h 2476069"/>
                <a:gd name="connsiteX59" fmla="*/ 530684 w 797971"/>
                <a:gd name="connsiteY59" fmla="*/ 620989 h 2476069"/>
                <a:gd name="connsiteX60" fmla="*/ 526665 w 797971"/>
                <a:gd name="connsiteY60" fmla="*/ 627018 h 2476069"/>
                <a:gd name="connsiteX61" fmla="*/ 522646 w 797971"/>
                <a:gd name="connsiteY61" fmla="*/ 639076 h 2476069"/>
                <a:gd name="connsiteX62" fmla="*/ 514607 w 797971"/>
                <a:gd name="connsiteY62" fmla="*/ 663192 h 2476069"/>
                <a:gd name="connsiteX63" fmla="*/ 512597 w 797971"/>
                <a:gd name="connsiteY63" fmla="*/ 669221 h 2476069"/>
                <a:gd name="connsiteX64" fmla="*/ 510588 w 797971"/>
                <a:gd name="connsiteY64" fmla="*/ 675250 h 2476069"/>
                <a:gd name="connsiteX65" fmla="*/ 506568 w 797971"/>
                <a:gd name="connsiteY65" fmla="*/ 679269 h 2476069"/>
                <a:gd name="connsiteX66" fmla="*/ 500539 w 797971"/>
                <a:gd name="connsiteY66" fmla="*/ 691327 h 2476069"/>
                <a:gd name="connsiteX67" fmla="*/ 498529 w 797971"/>
                <a:gd name="connsiteY67" fmla="*/ 697356 h 2476069"/>
                <a:gd name="connsiteX68" fmla="*/ 494510 w 797971"/>
                <a:gd name="connsiteY68" fmla="*/ 703385 h 2476069"/>
                <a:gd name="connsiteX69" fmla="*/ 488481 w 797971"/>
                <a:gd name="connsiteY69" fmla="*/ 713434 h 2476069"/>
                <a:gd name="connsiteX70" fmla="*/ 480442 w 797971"/>
                <a:gd name="connsiteY70" fmla="*/ 731521 h 2476069"/>
                <a:gd name="connsiteX71" fmla="*/ 476423 w 797971"/>
                <a:gd name="connsiteY71" fmla="*/ 745588 h 2476069"/>
                <a:gd name="connsiteX72" fmla="*/ 468384 w 797971"/>
                <a:gd name="connsiteY72" fmla="*/ 753627 h 2476069"/>
                <a:gd name="connsiteX73" fmla="*/ 464365 w 797971"/>
                <a:gd name="connsiteY73" fmla="*/ 759656 h 2476069"/>
                <a:gd name="connsiteX74" fmla="*/ 462355 w 797971"/>
                <a:gd name="connsiteY74" fmla="*/ 765685 h 2476069"/>
                <a:gd name="connsiteX75" fmla="*/ 458336 w 797971"/>
                <a:gd name="connsiteY75" fmla="*/ 769705 h 2476069"/>
                <a:gd name="connsiteX76" fmla="*/ 456326 w 797971"/>
                <a:gd name="connsiteY76" fmla="*/ 775734 h 2476069"/>
                <a:gd name="connsiteX77" fmla="*/ 448288 w 797971"/>
                <a:gd name="connsiteY77" fmla="*/ 787792 h 2476069"/>
                <a:gd name="connsiteX78" fmla="*/ 446278 w 797971"/>
                <a:gd name="connsiteY78" fmla="*/ 793821 h 2476069"/>
                <a:gd name="connsiteX79" fmla="*/ 438239 w 797971"/>
                <a:gd name="connsiteY79" fmla="*/ 805879 h 2476069"/>
                <a:gd name="connsiteX80" fmla="*/ 430201 w 797971"/>
                <a:gd name="connsiteY80" fmla="*/ 829995 h 2476069"/>
                <a:gd name="connsiteX81" fmla="*/ 428191 w 797971"/>
                <a:gd name="connsiteY81" fmla="*/ 836024 h 2476069"/>
                <a:gd name="connsiteX82" fmla="*/ 426181 w 797971"/>
                <a:gd name="connsiteY82" fmla="*/ 842053 h 2476069"/>
                <a:gd name="connsiteX83" fmla="*/ 418143 w 797971"/>
                <a:gd name="connsiteY83" fmla="*/ 854111 h 2476069"/>
                <a:gd name="connsiteX84" fmla="*/ 414123 w 797971"/>
                <a:gd name="connsiteY84" fmla="*/ 866169 h 2476069"/>
                <a:gd name="connsiteX85" fmla="*/ 410104 w 797971"/>
                <a:gd name="connsiteY85" fmla="*/ 872198 h 2476069"/>
                <a:gd name="connsiteX86" fmla="*/ 408094 w 797971"/>
                <a:gd name="connsiteY86" fmla="*/ 878227 h 2476069"/>
                <a:gd name="connsiteX87" fmla="*/ 404075 w 797971"/>
                <a:gd name="connsiteY87" fmla="*/ 884256 h 2476069"/>
                <a:gd name="connsiteX88" fmla="*/ 396036 w 797971"/>
                <a:gd name="connsiteY88" fmla="*/ 902343 h 2476069"/>
                <a:gd name="connsiteX89" fmla="*/ 392017 w 797971"/>
                <a:gd name="connsiteY89" fmla="*/ 914401 h 2476069"/>
                <a:gd name="connsiteX90" fmla="*/ 390007 w 797971"/>
                <a:gd name="connsiteY90" fmla="*/ 920430 h 2476069"/>
                <a:gd name="connsiteX91" fmla="*/ 377949 w 797971"/>
                <a:gd name="connsiteY91" fmla="*/ 936507 h 2476069"/>
                <a:gd name="connsiteX92" fmla="*/ 373930 w 797971"/>
                <a:gd name="connsiteY92" fmla="*/ 948565 h 2476069"/>
                <a:gd name="connsiteX93" fmla="*/ 371920 w 797971"/>
                <a:gd name="connsiteY93" fmla="*/ 954594 h 2476069"/>
                <a:gd name="connsiteX94" fmla="*/ 367901 w 797971"/>
                <a:gd name="connsiteY94" fmla="*/ 960623 h 2476069"/>
                <a:gd name="connsiteX95" fmla="*/ 361872 w 797971"/>
                <a:gd name="connsiteY95" fmla="*/ 970672 h 2476069"/>
                <a:gd name="connsiteX96" fmla="*/ 355843 w 797971"/>
                <a:gd name="connsiteY96" fmla="*/ 982730 h 2476069"/>
                <a:gd name="connsiteX97" fmla="*/ 351824 w 797971"/>
                <a:gd name="connsiteY97" fmla="*/ 994788 h 2476069"/>
                <a:gd name="connsiteX98" fmla="*/ 349814 w 797971"/>
                <a:gd name="connsiteY98" fmla="*/ 1000817 h 2476069"/>
                <a:gd name="connsiteX99" fmla="*/ 343785 w 797971"/>
                <a:gd name="connsiteY99" fmla="*/ 1018904 h 2476069"/>
                <a:gd name="connsiteX100" fmla="*/ 341775 w 797971"/>
                <a:gd name="connsiteY100" fmla="*/ 1024933 h 2476069"/>
                <a:gd name="connsiteX101" fmla="*/ 337756 w 797971"/>
                <a:gd name="connsiteY101" fmla="*/ 1030962 h 2476069"/>
                <a:gd name="connsiteX102" fmla="*/ 335746 w 797971"/>
                <a:gd name="connsiteY102" fmla="*/ 1036991 h 2476069"/>
                <a:gd name="connsiteX103" fmla="*/ 327708 w 797971"/>
                <a:gd name="connsiteY103" fmla="*/ 1049049 h 2476069"/>
                <a:gd name="connsiteX104" fmla="*/ 323688 w 797971"/>
                <a:gd name="connsiteY104" fmla="*/ 1061107 h 2476069"/>
                <a:gd name="connsiteX105" fmla="*/ 321678 w 797971"/>
                <a:gd name="connsiteY105" fmla="*/ 1067136 h 2476069"/>
                <a:gd name="connsiteX106" fmla="*/ 317659 w 797971"/>
                <a:gd name="connsiteY106" fmla="*/ 1073165 h 2476069"/>
                <a:gd name="connsiteX107" fmla="*/ 313640 w 797971"/>
                <a:gd name="connsiteY107" fmla="*/ 1085223 h 2476069"/>
                <a:gd name="connsiteX108" fmla="*/ 311630 w 797971"/>
                <a:gd name="connsiteY108" fmla="*/ 1091252 h 2476069"/>
                <a:gd name="connsiteX109" fmla="*/ 307611 w 797971"/>
                <a:gd name="connsiteY109" fmla="*/ 1097281 h 2476069"/>
                <a:gd name="connsiteX110" fmla="*/ 303591 w 797971"/>
                <a:gd name="connsiteY110" fmla="*/ 1101300 h 2476069"/>
                <a:gd name="connsiteX111" fmla="*/ 289524 w 797971"/>
                <a:gd name="connsiteY111" fmla="*/ 1117377 h 2476069"/>
                <a:gd name="connsiteX112" fmla="*/ 281485 w 797971"/>
                <a:gd name="connsiteY112" fmla="*/ 1129436 h 2476069"/>
                <a:gd name="connsiteX113" fmla="*/ 277466 w 797971"/>
                <a:gd name="connsiteY113" fmla="*/ 1135465 h 2476069"/>
                <a:gd name="connsiteX114" fmla="*/ 273446 w 797971"/>
                <a:gd name="connsiteY114" fmla="*/ 1139484 h 2476069"/>
                <a:gd name="connsiteX115" fmla="*/ 267417 w 797971"/>
                <a:gd name="connsiteY115" fmla="*/ 1149532 h 2476069"/>
                <a:gd name="connsiteX116" fmla="*/ 265408 w 797971"/>
                <a:gd name="connsiteY116" fmla="*/ 1155561 h 2476069"/>
                <a:gd name="connsiteX117" fmla="*/ 261388 w 797971"/>
                <a:gd name="connsiteY117" fmla="*/ 1161590 h 2476069"/>
                <a:gd name="connsiteX118" fmla="*/ 257369 w 797971"/>
                <a:gd name="connsiteY118" fmla="*/ 1175658 h 2476069"/>
                <a:gd name="connsiteX119" fmla="*/ 253350 w 797971"/>
                <a:gd name="connsiteY119" fmla="*/ 1181687 h 2476069"/>
                <a:gd name="connsiteX120" fmla="*/ 251340 w 797971"/>
                <a:gd name="connsiteY120" fmla="*/ 1187716 h 2476069"/>
                <a:gd name="connsiteX121" fmla="*/ 243301 w 797971"/>
                <a:gd name="connsiteY121" fmla="*/ 1199774 h 2476069"/>
                <a:gd name="connsiteX122" fmla="*/ 239282 w 797971"/>
                <a:gd name="connsiteY122" fmla="*/ 1205803 h 2476069"/>
                <a:gd name="connsiteX123" fmla="*/ 235263 w 797971"/>
                <a:gd name="connsiteY123" fmla="*/ 1211832 h 2476069"/>
                <a:gd name="connsiteX124" fmla="*/ 233253 w 797971"/>
                <a:gd name="connsiteY124" fmla="*/ 1217861 h 2476069"/>
                <a:gd name="connsiteX125" fmla="*/ 225214 w 797971"/>
                <a:gd name="connsiteY125" fmla="*/ 1227909 h 2476069"/>
                <a:gd name="connsiteX126" fmla="*/ 219185 w 797971"/>
                <a:gd name="connsiteY126" fmla="*/ 1239967 h 2476069"/>
                <a:gd name="connsiteX127" fmla="*/ 217176 w 797971"/>
                <a:gd name="connsiteY127" fmla="*/ 1245996 h 2476069"/>
                <a:gd name="connsiteX128" fmla="*/ 213156 w 797971"/>
                <a:gd name="connsiteY128" fmla="*/ 1250016 h 2476069"/>
                <a:gd name="connsiteX129" fmla="*/ 203108 w 797971"/>
                <a:gd name="connsiteY129" fmla="*/ 1262074 h 2476069"/>
                <a:gd name="connsiteX130" fmla="*/ 197079 w 797971"/>
                <a:gd name="connsiteY130" fmla="*/ 1274132 h 2476069"/>
                <a:gd name="connsiteX131" fmla="*/ 195069 w 797971"/>
                <a:gd name="connsiteY131" fmla="*/ 1280161 h 2476069"/>
                <a:gd name="connsiteX132" fmla="*/ 191050 w 797971"/>
                <a:gd name="connsiteY132" fmla="*/ 1286190 h 2476069"/>
                <a:gd name="connsiteX133" fmla="*/ 189040 w 797971"/>
                <a:gd name="connsiteY133" fmla="*/ 1292219 h 2476069"/>
                <a:gd name="connsiteX134" fmla="*/ 176982 w 797971"/>
                <a:gd name="connsiteY134" fmla="*/ 1308296 h 2476069"/>
                <a:gd name="connsiteX135" fmla="*/ 168944 w 797971"/>
                <a:gd name="connsiteY135" fmla="*/ 1324374 h 2476069"/>
                <a:gd name="connsiteX136" fmla="*/ 162915 w 797971"/>
                <a:gd name="connsiteY136" fmla="*/ 1342461 h 2476069"/>
                <a:gd name="connsiteX137" fmla="*/ 160905 w 797971"/>
                <a:gd name="connsiteY137" fmla="*/ 1348490 h 2476069"/>
                <a:gd name="connsiteX138" fmla="*/ 156886 w 797971"/>
                <a:gd name="connsiteY138" fmla="*/ 1354519 h 2476069"/>
                <a:gd name="connsiteX139" fmla="*/ 154876 w 797971"/>
                <a:gd name="connsiteY139" fmla="*/ 1360548 h 2476069"/>
                <a:gd name="connsiteX140" fmla="*/ 146837 w 797971"/>
                <a:gd name="connsiteY140" fmla="*/ 1372606 h 2476069"/>
                <a:gd name="connsiteX141" fmla="*/ 140808 w 797971"/>
                <a:gd name="connsiteY141" fmla="*/ 1384664 h 2476069"/>
                <a:gd name="connsiteX142" fmla="*/ 138798 w 797971"/>
                <a:gd name="connsiteY142" fmla="*/ 1390693 h 2476069"/>
                <a:gd name="connsiteX143" fmla="*/ 134779 w 797971"/>
                <a:gd name="connsiteY143" fmla="*/ 1396722 h 2476069"/>
                <a:gd name="connsiteX144" fmla="*/ 130760 w 797971"/>
                <a:gd name="connsiteY144" fmla="*/ 1408780 h 2476069"/>
                <a:gd name="connsiteX145" fmla="*/ 126740 w 797971"/>
                <a:gd name="connsiteY145" fmla="*/ 1412799 h 2476069"/>
                <a:gd name="connsiteX146" fmla="*/ 116692 w 797971"/>
                <a:gd name="connsiteY146" fmla="*/ 1420838 h 2476069"/>
                <a:gd name="connsiteX147" fmla="*/ 110663 w 797971"/>
                <a:gd name="connsiteY147" fmla="*/ 1432896 h 2476069"/>
                <a:gd name="connsiteX148" fmla="*/ 102624 w 797971"/>
                <a:gd name="connsiteY148" fmla="*/ 1442944 h 2476069"/>
                <a:gd name="connsiteX149" fmla="*/ 98605 w 797971"/>
                <a:gd name="connsiteY149" fmla="*/ 1448973 h 2476069"/>
                <a:gd name="connsiteX150" fmla="*/ 88557 w 797971"/>
                <a:gd name="connsiteY150" fmla="*/ 1461031 h 2476069"/>
                <a:gd name="connsiteX151" fmla="*/ 86547 w 797971"/>
                <a:gd name="connsiteY151" fmla="*/ 1467060 h 2476069"/>
                <a:gd name="connsiteX152" fmla="*/ 82528 w 797971"/>
                <a:gd name="connsiteY152" fmla="*/ 1473089 h 2476069"/>
                <a:gd name="connsiteX153" fmla="*/ 74489 w 797971"/>
                <a:gd name="connsiteY153" fmla="*/ 1481128 h 2476069"/>
                <a:gd name="connsiteX154" fmla="*/ 66450 w 797971"/>
                <a:gd name="connsiteY154" fmla="*/ 1491176 h 2476069"/>
                <a:gd name="connsiteX155" fmla="*/ 62431 w 797971"/>
                <a:gd name="connsiteY155" fmla="*/ 1499215 h 2476069"/>
                <a:gd name="connsiteX156" fmla="*/ 54392 w 797971"/>
                <a:gd name="connsiteY156" fmla="*/ 1513283 h 2476069"/>
                <a:gd name="connsiteX157" fmla="*/ 48363 w 797971"/>
                <a:gd name="connsiteY157" fmla="*/ 1527350 h 2476069"/>
                <a:gd name="connsiteX158" fmla="*/ 42334 w 797971"/>
                <a:gd name="connsiteY158" fmla="*/ 1539408 h 2476069"/>
                <a:gd name="connsiteX159" fmla="*/ 36305 w 797971"/>
                <a:gd name="connsiteY159" fmla="*/ 1551466 h 2476069"/>
                <a:gd name="connsiteX160" fmla="*/ 30276 w 797971"/>
                <a:gd name="connsiteY160" fmla="*/ 1555486 h 2476069"/>
                <a:gd name="connsiteX161" fmla="*/ 18218 w 797971"/>
                <a:gd name="connsiteY161" fmla="*/ 1575582 h 2476069"/>
                <a:gd name="connsiteX162" fmla="*/ 16209 w 797971"/>
                <a:gd name="connsiteY162" fmla="*/ 1581611 h 2476069"/>
                <a:gd name="connsiteX163" fmla="*/ 6160 w 797971"/>
                <a:gd name="connsiteY163" fmla="*/ 1589650 h 2476069"/>
                <a:gd name="connsiteX164" fmla="*/ 4151 w 797971"/>
                <a:gd name="connsiteY164" fmla="*/ 1595679 h 2476069"/>
                <a:gd name="connsiteX165" fmla="*/ 131 w 797971"/>
                <a:gd name="connsiteY165" fmla="*/ 1601708 h 2476069"/>
                <a:gd name="connsiteX166" fmla="*/ 27474 w 797971"/>
                <a:gd name="connsiteY166" fmla="*/ 2476069 h 2476069"/>
                <a:gd name="connsiteX167" fmla="*/ 434040 w 797971"/>
                <a:gd name="connsiteY167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67825 w 797969"/>
                <a:gd name="connsiteY4" fmla="*/ 82397 h 2476069"/>
                <a:gd name="connsiteX5" fmla="*/ 765816 w 797969"/>
                <a:gd name="connsiteY5" fmla="*/ 88426 h 2476069"/>
                <a:gd name="connsiteX6" fmla="*/ 761796 w 797969"/>
                <a:gd name="connsiteY6" fmla="*/ 92446 h 2476069"/>
                <a:gd name="connsiteX7" fmla="*/ 755767 w 797969"/>
                <a:gd name="connsiteY7" fmla="*/ 110533 h 2476069"/>
                <a:gd name="connsiteX8" fmla="*/ 753758 w 797969"/>
                <a:gd name="connsiteY8" fmla="*/ 116562 h 2476069"/>
                <a:gd name="connsiteX9" fmla="*/ 749738 w 797969"/>
                <a:gd name="connsiteY9" fmla="*/ 122591 h 2476069"/>
                <a:gd name="connsiteX10" fmla="*/ 745719 w 797969"/>
                <a:gd name="connsiteY10" fmla="*/ 134649 h 2476069"/>
                <a:gd name="connsiteX11" fmla="*/ 741700 w 797969"/>
                <a:gd name="connsiteY11" fmla="*/ 148716 h 2476069"/>
                <a:gd name="connsiteX12" fmla="*/ 737680 w 797969"/>
                <a:gd name="connsiteY12" fmla="*/ 154745 h 2476069"/>
                <a:gd name="connsiteX13" fmla="*/ 735671 w 797969"/>
                <a:gd name="connsiteY13" fmla="*/ 160774 h 2476069"/>
                <a:gd name="connsiteX14" fmla="*/ 731651 w 797969"/>
                <a:gd name="connsiteY14" fmla="*/ 164794 h 2476069"/>
                <a:gd name="connsiteX15" fmla="*/ 727632 w 797969"/>
                <a:gd name="connsiteY15" fmla="*/ 176852 h 2476069"/>
                <a:gd name="connsiteX16" fmla="*/ 719593 w 797969"/>
                <a:gd name="connsiteY16" fmla="*/ 188910 h 2476069"/>
                <a:gd name="connsiteX17" fmla="*/ 713564 w 797969"/>
                <a:gd name="connsiteY17" fmla="*/ 198958 h 2476069"/>
                <a:gd name="connsiteX18" fmla="*/ 711555 w 797969"/>
                <a:gd name="connsiteY18" fmla="*/ 204987 h 2476069"/>
                <a:gd name="connsiteX19" fmla="*/ 703516 w 797969"/>
                <a:gd name="connsiteY19" fmla="*/ 217045 h 2476069"/>
                <a:gd name="connsiteX20" fmla="*/ 695477 w 797969"/>
                <a:gd name="connsiteY20" fmla="*/ 245181 h 2476069"/>
                <a:gd name="connsiteX21" fmla="*/ 691458 w 797969"/>
                <a:gd name="connsiteY21" fmla="*/ 251210 h 2476069"/>
                <a:gd name="connsiteX22" fmla="*/ 687438 w 797969"/>
                <a:gd name="connsiteY22" fmla="*/ 263268 h 2476069"/>
                <a:gd name="connsiteX23" fmla="*/ 679400 w 797969"/>
                <a:gd name="connsiteY23" fmla="*/ 275326 h 2476069"/>
                <a:gd name="connsiteX24" fmla="*/ 675380 w 797969"/>
                <a:gd name="connsiteY24" fmla="*/ 281355 h 2476069"/>
                <a:gd name="connsiteX25" fmla="*/ 667342 w 797969"/>
                <a:gd name="connsiteY25" fmla="*/ 299442 h 2476069"/>
                <a:gd name="connsiteX26" fmla="*/ 665332 w 797969"/>
                <a:gd name="connsiteY26" fmla="*/ 307480 h 2476069"/>
                <a:gd name="connsiteX27" fmla="*/ 659303 w 797969"/>
                <a:gd name="connsiteY27" fmla="*/ 325567 h 2476069"/>
                <a:gd name="connsiteX28" fmla="*/ 657293 w 797969"/>
                <a:gd name="connsiteY28" fmla="*/ 331596 h 2476069"/>
                <a:gd name="connsiteX29" fmla="*/ 655284 w 797969"/>
                <a:gd name="connsiteY29" fmla="*/ 337625 h 2476069"/>
                <a:gd name="connsiteX30" fmla="*/ 651264 w 797969"/>
                <a:gd name="connsiteY30" fmla="*/ 343654 h 2476069"/>
                <a:gd name="connsiteX31" fmla="*/ 649255 w 797969"/>
                <a:gd name="connsiteY31" fmla="*/ 349683 h 2476069"/>
                <a:gd name="connsiteX32" fmla="*/ 645235 w 797969"/>
                <a:gd name="connsiteY32" fmla="*/ 353703 h 2476069"/>
                <a:gd name="connsiteX33" fmla="*/ 641216 w 797969"/>
                <a:gd name="connsiteY33" fmla="*/ 359732 h 2476069"/>
                <a:gd name="connsiteX34" fmla="*/ 639206 w 797969"/>
                <a:gd name="connsiteY34" fmla="*/ 365761 h 2476069"/>
                <a:gd name="connsiteX35" fmla="*/ 635187 w 797969"/>
                <a:gd name="connsiteY35" fmla="*/ 371790 h 2476069"/>
                <a:gd name="connsiteX36" fmla="*/ 627148 w 797969"/>
                <a:gd name="connsiteY36" fmla="*/ 389877 h 2476069"/>
                <a:gd name="connsiteX37" fmla="*/ 621119 w 797969"/>
                <a:gd name="connsiteY37" fmla="*/ 409974 h 2476069"/>
                <a:gd name="connsiteX38" fmla="*/ 619110 w 797969"/>
                <a:gd name="connsiteY38" fmla="*/ 416003 h 2476069"/>
                <a:gd name="connsiteX39" fmla="*/ 615090 w 797969"/>
                <a:gd name="connsiteY39" fmla="*/ 422032 h 2476069"/>
                <a:gd name="connsiteX40" fmla="*/ 607052 w 797969"/>
                <a:gd name="connsiteY40" fmla="*/ 446148 h 2476069"/>
                <a:gd name="connsiteX41" fmla="*/ 605042 w 797969"/>
                <a:gd name="connsiteY41" fmla="*/ 452177 h 2476069"/>
                <a:gd name="connsiteX42" fmla="*/ 603032 w 797969"/>
                <a:gd name="connsiteY42" fmla="*/ 458206 h 2476069"/>
                <a:gd name="connsiteX43" fmla="*/ 599013 w 797969"/>
                <a:gd name="connsiteY43" fmla="*/ 472273 h 2476069"/>
                <a:gd name="connsiteX44" fmla="*/ 594994 w 797969"/>
                <a:gd name="connsiteY44" fmla="*/ 478302 h 2476069"/>
                <a:gd name="connsiteX45" fmla="*/ 588965 w 797969"/>
                <a:gd name="connsiteY45" fmla="*/ 488351 h 2476069"/>
                <a:gd name="connsiteX46" fmla="*/ 584945 w 797969"/>
                <a:gd name="connsiteY46" fmla="*/ 500409 h 2476069"/>
                <a:gd name="connsiteX47" fmla="*/ 580926 w 797969"/>
                <a:gd name="connsiteY47" fmla="*/ 506438 h 2476069"/>
                <a:gd name="connsiteX48" fmla="*/ 576907 w 797969"/>
                <a:gd name="connsiteY48" fmla="*/ 518496 h 2476069"/>
                <a:gd name="connsiteX49" fmla="*/ 574897 w 797969"/>
                <a:gd name="connsiteY49" fmla="*/ 524525 h 2476069"/>
                <a:gd name="connsiteX50" fmla="*/ 570878 w 797969"/>
                <a:gd name="connsiteY50" fmla="*/ 530554 h 2476069"/>
                <a:gd name="connsiteX51" fmla="*/ 564849 w 797969"/>
                <a:gd name="connsiteY51" fmla="*/ 548641 h 2476069"/>
                <a:gd name="connsiteX52" fmla="*/ 562839 w 797969"/>
                <a:gd name="connsiteY52" fmla="*/ 554670 h 2476069"/>
                <a:gd name="connsiteX53" fmla="*/ 556810 w 797969"/>
                <a:gd name="connsiteY53" fmla="*/ 560699 h 2476069"/>
                <a:gd name="connsiteX54" fmla="*/ 548771 w 797969"/>
                <a:gd name="connsiteY54" fmla="*/ 578786 h 2476069"/>
                <a:gd name="connsiteX55" fmla="*/ 544752 w 797969"/>
                <a:gd name="connsiteY55" fmla="*/ 590844 h 2476069"/>
                <a:gd name="connsiteX56" fmla="*/ 540733 w 797969"/>
                <a:gd name="connsiteY56" fmla="*/ 596873 h 2476069"/>
                <a:gd name="connsiteX57" fmla="*/ 536713 w 797969"/>
                <a:gd name="connsiteY57" fmla="*/ 608931 h 2476069"/>
                <a:gd name="connsiteX58" fmla="*/ 530684 w 797969"/>
                <a:gd name="connsiteY58" fmla="*/ 620989 h 2476069"/>
                <a:gd name="connsiteX59" fmla="*/ 526665 w 797969"/>
                <a:gd name="connsiteY59" fmla="*/ 627018 h 2476069"/>
                <a:gd name="connsiteX60" fmla="*/ 522646 w 797969"/>
                <a:gd name="connsiteY60" fmla="*/ 639076 h 2476069"/>
                <a:gd name="connsiteX61" fmla="*/ 514607 w 797969"/>
                <a:gd name="connsiteY61" fmla="*/ 663192 h 2476069"/>
                <a:gd name="connsiteX62" fmla="*/ 512597 w 797969"/>
                <a:gd name="connsiteY62" fmla="*/ 669221 h 2476069"/>
                <a:gd name="connsiteX63" fmla="*/ 510588 w 797969"/>
                <a:gd name="connsiteY63" fmla="*/ 675250 h 2476069"/>
                <a:gd name="connsiteX64" fmla="*/ 506568 w 797969"/>
                <a:gd name="connsiteY64" fmla="*/ 679269 h 2476069"/>
                <a:gd name="connsiteX65" fmla="*/ 500539 w 797969"/>
                <a:gd name="connsiteY65" fmla="*/ 691327 h 2476069"/>
                <a:gd name="connsiteX66" fmla="*/ 498529 w 797969"/>
                <a:gd name="connsiteY66" fmla="*/ 697356 h 2476069"/>
                <a:gd name="connsiteX67" fmla="*/ 494510 w 797969"/>
                <a:gd name="connsiteY67" fmla="*/ 703385 h 2476069"/>
                <a:gd name="connsiteX68" fmla="*/ 488481 w 797969"/>
                <a:gd name="connsiteY68" fmla="*/ 713434 h 2476069"/>
                <a:gd name="connsiteX69" fmla="*/ 480442 w 797969"/>
                <a:gd name="connsiteY69" fmla="*/ 731521 h 2476069"/>
                <a:gd name="connsiteX70" fmla="*/ 476423 w 797969"/>
                <a:gd name="connsiteY70" fmla="*/ 745588 h 2476069"/>
                <a:gd name="connsiteX71" fmla="*/ 468384 w 797969"/>
                <a:gd name="connsiteY71" fmla="*/ 753627 h 2476069"/>
                <a:gd name="connsiteX72" fmla="*/ 464365 w 797969"/>
                <a:gd name="connsiteY72" fmla="*/ 759656 h 2476069"/>
                <a:gd name="connsiteX73" fmla="*/ 462355 w 797969"/>
                <a:gd name="connsiteY73" fmla="*/ 765685 h 2476069"/>
                <a:gd name="connsiteX74" fmla="*/ 458336 w 797969"/>
                <a:gd name="connsiteY74" fmla="*/ 769705 h 2476069"/>
                <a:gd name="connsiteX75" fmla="*/ 456326 w 797969"/>
                <a:gd name="connsiteY75" fmla="*/ 775734 h 2476069"/>
                <a:gd name="connsiteX76" fmla="*/ 448288 w 797969"/>
                <a:gd name="connsiteY76" fmla="*/ 787792 h 2476069"/>
                <a:gd name="connsiteX77" fmla="*/ 446278 w 797969"/>
                <a:gd name="connsiteY77" fmla="*/ 793821 h 2476069"/>
                <a:gd name="connsiteX78" fmla="*/ 438239 w 797969"/>
                <a:gd name="connsiteY78" fmla="*/ 805879 h 2476069"/>
                <a:gd name="connsiteX79" fmla="*/ 430201 w 797969"/>
                <a:gd name="connsiteY79" fmla="*/ 829995 h 2476069"/>
                <a:gd name="connsiteX80" fmla="*/ 428191 w 797969"/>
                <a:gd name="connsiteY80" fmla="*/ 836024 h 2476069"/>
                <a:gd name="connsiteX81" fmla="*/ 426181 w 797969"/>
                <a:gd name="connsiteY81" fmla="*/ 842053 h 2476069"/>
                <a:gd name="connsiteX82" fmla="*/ 418143 w 797969"/>
                <a:gd name="connsiteY82" fmla="*/ 854111 h 2476069"/>
                <a:gd name="connsiteX83" fmla="*/ 414123 w 797969"/>
                <a:gd name="connsiteY83" fmla="*/ 866169 h 2476069"/>
                <a:gd name="connsiteX84" fmla="*/ 410104 w 797969"/>
                <a:gd name="connsiteY84" fmla="*/ 872198 h 2476069"/>
                <a:gd name="connsiteX85" fmla="*/ 408094 w 797969"/>
                <a:gd name="connsiteY85" fmla="*/ 878227 h 2476069"/>
                <a:gd name="connsiteX86" fmla="*/ 404075 w 797969"/>
                <a:gd name="connsiteY86" fmla="*/ 884256 h 2476069"/>
                <a:gd name="connsiteX87" fmla="*/ 396036 w 797969"/>
                <a:gd name="connsiteY87" fmla="*/ 902343 h 2476069"/>
                <a:gd name="connsiteX88" fmla="*/ 392017 w 797969"/>
                <a:gd name="connsiteY88" fmla="*/ 914401 h 2476069"/>
                <a:gd name="connsiteX89" fmla="*/ 390007 w 797969"/>
                <a:gd name="connsiteY89" fmla="*/ 920430 h 2476069"/>
                <a:gd name="connsiteX90" fmla="*/ 377949 w 797969"/>
                <a:gd name="connsiteY90" fmla="*/ 936507 h 2476069"/>
                <a:gd name="connsiteX91" fmla="*/ 373930 w 797969"/>
                <a:gd name="connsiteY91" fmla="*/ 948565 h 2476069"/>
                <a:gd name="connsiteX92" fmla="*/ 371920 w 797969"/>
                <a:gd name="connsiteY92" fmla="*/ 954594 h 2476069"/>
                <a:gd name="connsiteX93" fmla="*/ 367901 w 797969"/>
                <a:gd name="connsiteY93" fmla="*/ 960623 h 2476069"/>
                <a:gd name="connsiteX94" fmla="*/ 361872 w 797969"/>
                <a:gd name="connsiteY94" fmla="*/ 970672 h 2476069"/>
                <a:gd name="connsiteX95" fmla="*/ 355843 w 797969"/>
                <a:gd name="connsiteY95" fmla="*/ 982730 h 2476069"/>
                <a:gd name="connsiteX96" fmla="*/ 351824 w 797969"/>
                <a:gd name="connsiteY96" fmla="*/ 994788 h 2476069"/>
                <a:gd name="connsiteX97" fmla="*/ 349814 w 797969"/>
                <a:gd name="connsiteY97" fmla="*/ 1000817 h 2476069"/>
                <a:gd name="connsiteX98" fmla="*/ 343785 w 797969"/>
                <a:gd name="connsiteY98" fmla="*/ 1018904 h 2476069"/>
                <a:gd name="connsiteX99" fmla="*/ 341775 w 797969"/>
                <a:gd name="connsiteY99" fmla="*/ 1024933 h 2476069"/>
                <a:gd name="connsiteX100" fmla="*/ 337756 w 797969"/>
                <a:gd name="connsiteY100" fmla="*/ 1030962 h 2476069"/>
                <a:gd name="connsiteX101" fmla="*/ 335746 w 797969"/>
                <a:gd name="connsiteY101" fmla="*/ 1036991 h 2476069"/>
                <a:gd name="connsiteX102" fmla="*/ 327708 w 797969"/>
                <a:gd name="connsiteY102" fmla="*/ 1049049 h 2476069"/>
                <a:gd name="connsiteX103" fmla="*/ 323688 w 797969"/>
                <a:gd name="connsiteY103" fmla="*/ 1061107 h 2476069"/>
                <a:gd name="connsiteX104" fmla="*/ 321678 w 797969"/>
                <a:gd name="connsiteY104" fmla="*/ 1067136 h 2476069"/>
                <a:gd name="connsiteX105" fmla="*/ 317659 w 797969"/>
                <a:gd name="connsiteY105" fmla="*/ 1073165 h 2476069"/>
                <a:gd name="connsiteX106" fmla="*/ 313640 w 797969"/>
                <a:gd name="connsiteY106" fmla="*/ 1085223 h 2476069"/>
                <a:gd name="connsiteX107" fmla="*/ 311630 w 797969"/>
                <a:gd name="connsiteY107" fmla="*/ 1091252 h 2476069"/>
                <a:gd name="connsiteX108" fmla="*/ 307611 w 797969"/>
                <a:gd name="connsiteY108" fmla="*/ 1097281 h 2476069"/>
                <a:gd name="connsiteX109" fmla="*/ 303591 w 797969"/>
                <a:gd name="connsiteY109" fmla="*/ 1101300 h 2476069"/>
                <a:gd name="connsiteX110" fmla="*/ 289524 w 797969"/>
                <a:gd name="connsiteY110" fmla="*/ 1117377 h 2476069"/>
                <a:gd name="connsiteX111" fmla="*/ 281485 w 797969"/>
                <a:gd name="connsiteY111" fmla="*/ 1129436 h 2476069"/>
                <a:gd name="connsiteX112" fmla="*/ 277466 w 797969"/>
                <a:gd name="connsiteY112" fmla="*/ 1135465 h 2476069"/>
                <a:gd name="connsiteX113" fmla="*/ 273446 w 797969"/>
                <a:gd name="connsiteY113" fmla="*/ 1139484 h 2476069"/>
                <a:gd name="connsiteX114" fmla="*/ 267417 w 797969"/>
                <a:gd name="connsiteY114" fmla="*/ 1149532 h 2476069"/>
                <a:gd name="connsiteX115" fmla="*/ 265408 w 797969"/>
                <a:gd name="connsiteY115" fmla="*/ 1155561 h 2476069"/>
                <a:gd name="connsiteX116" fmla="*/ 261388 w 797969"/>
                <a:gd name="connsiteY116" fmla="*/ 1161590 h 2476069"/>
                <a:gd name="connsiteX117" fmla="*/ 257369 w 797969"/>
                <a:gd name="connsiteY117" fmla="*/ 1175658 h 2476069"/>
                <a:gd name="connsiteX118" fmla="*/ 253350 w 797969"/>
                <a:gd name="connsiteY118" fmla="*/ 1181687 h 2476069"/>
                <a:gd name="connsiteX119" fmla="*/ 251340 w 797969"/>
                <a:gd name="connsiteY119" fmla="*/ 1187716 h 2476069"/>
                <a:gd name="connsiteX120" fmla="*/ 243301 w 797969"/>
                <a:gd name="connsiteY120" fmla="*/ 1199774 h 2476069"/>
                <a:gd name="connsiteX121" fmla="*/ 239282 w 797969"/>
                <a:gd name="connsiteY121" fmla="*/ 1205803 h 2476069"/>
                <a:gd name="connsiteX122" fmla="*/ 235263 w 797969"/>
                <a:gd name="connsiteY122" fmla="*/ 1211832 h 2476069"/>
                <a:gd name="connsiteX123" fmla="*/ 233253 w 797969"/>
                <a:gd name="connsiteY123" fmla="*/ 1217861 h 2476069"/>
                <a:gd name="connsiteX124" fmla="*/ 225214 w 797969"/>
                <a:gd name="connsiteY124" fmla="*/ 1227909 h 2476069"/>
                <a:gd name="connsiteX125" fmla="*/ 219185 w 797969"/>
                <a:gd name="connsiteY125" fmla="*/ 1239967 h 2476069"/>
                <a:gd name="connsiteX126" fmla="*/ 217176 w 797969"/>
                <a:gd name="connsiteY126" fmla="*/ 1245996 h 2476069"/>
                <a:gd name="connsiteX127" fmla="*/ 213156 w 797969"/>
                <a:gd name="connsiteY127" fmla="*/ 1250016 h 2476069"/>
                <a:gd name="connsiteX128" fmla="*/ 203108 w 797969"/>
                <a:gd name="connsiteY128" fmla="*/ 1262074 h 2476069"/>
                <a:gd name="connsiteX129" fmla="*/ 197079 w 797969"/>
                <a:gd name="connsiteY129" fmla="*/ 1274132 h 2476069"/>
                <a:gd name="connsiteX130" fmla="*/ 195069 w 797969"/>
                <a:gd name="connsiteY130" fmla="*/ 1280161 h 2476069"/>
                <a:gd name="connsiteX131" fmla="*/ 191050 w 797969"/>
                <a:gd name="connsiteY131" fmla="*/ 1286190 h 2476069"/>
                <a:gd name="connsiteX132" fmla="*/ 189040 w 797969"/>
                <a:gd name="connsiteY132" fmla="*/ 1292219 h 2476069"/>
                <a:gd name="connsiteX133" fmla="*/ 176982 w 797969"/>
                <a:gd name="connsiteY133" fmla="*/ 1308296 h 2476069"/>
                <a:gd name="connsiteX134" fmla="*/ 168944 w 797969"/>
                <a:gd name="connsiteY134" fmla="*/ 1324374 h 2476069"/>
                <a:gd name="connsiteX135" fmla="*/ 162915 w 797969"/>
                <a:gd name="connsiteY135" fmla="*/ 1342461 h 2476069"/>
                <a:gd name="connsiteX136" fmla="*/ 160905 w 797969"/>
                <a:gd name="connsiteY136" fmla="*/ 1348490 h 2476069"/>
                <a:gd name="connsiteX137" fmla="*/ 156886 w 797969"/>
                <a:gd name="connsiteY137" fmla="*/ 1354519 h 2476069"/>
                <a:gd name="connsiteX138" fmla="*/ 154876 w 797969"/>
                <a:gd name="connsiteY138" fmla="*/ 1360548 h 2476069"/>
                <a:gd name="connsiteX139" fmla="*/ 146837 w 797969"/>
                <a:gd name="connsiteY139" fmla="*/ 1372606 h 2476069"/>
                <a:gd name="connsiteX140" fmla="*/ 140808 w 797969"/>
                <a:gd name="connsiteY140" fmla="*/ 1384664 h 2476069"/>
                <a:gd name="connsiteX141" fmla="*/ 138798 w 797969"/>
                <a:gd name="connsiteY141" fmla="*/ 1390693 h 2476069"/>
                <a:gd name="connsiteX142" fmla="*/ 134779 w 797969"/>
                <a:gd name="connsiteY142" fmla="*/ 1396722 h 2476069"/>
                <a:gd name="connsiteX143" fmla="*/ 130760 w 797969"/>
                <a:gd name="connsiteY143" fmla="*/ 1408780 h 2476069"/>
                <a:gd name="connsiteX144" fmla="*/ 126740 w 797969"/>
                <a:gd name="connsiteY144" fmla="*/ 1412799 h 2476069"/>
                <a:gd name="connsiteX145" fmla="*/ 116692 w 797969"/>
                <a:gd name="connsiteY145" fmla="*/ 1420838 h 2476069"/>
                <a:gd name="connsiteX146" fmla="*/ 110663 w 797969"/>
                <a:gd name="connsiteY146" fmla="*/ 1432896 h 2476069"/>
                <a:gd name="connsiteX147" fmla="*/ 102624 w 797969"/>
                <a:gd name="connsiteY147" fmla="*/ 1442944 h 2476069"/>
                <a:gd name="connsiteX148" fmla="*/ 98605 w 797969"/>
                <a:gd name="connsiteY148" fmla="*/ 1448973 h 2476069"/>
                <a:gd name="connsiteX149" fmla="*/ 88557 w 797969"/>
                <a:gd name="connsiteY149" fmla="*/ 1461031 h 2476069"/>
                <a:gd name="connsiteX150" fmla="*/ 86547 w 797969"/>
                <a:gd name="connsiteY150" fmla="*/ 1467060 h 2476069"/>
                <a:gd name="connsiteX151" fmla="*/ 82528 w 797969"/>
                <a:gd name="connsiteY151" fmla="*/ 1473089 h 2476069"/>
                <a:gd name="connsiteX152" fmla="*/ 74489 w 797969"/>
                <a:gd name="connsiteY152" fmla="*/ 1481128 h 2476069"/>
                <a:gd name="connsiteX153" fmla="*/ 66450 w 797969"/>
                <a:gd name="connsiteY153" fmla="*/ 1491176 h 2476069"/>
                <a:gd name="connsiteX154" fmla="*/ 62431 w 797969"/>
                <a:gd name="connsiteY154" fmla="*/ 1499215 h 2476069"/>
                <a:gd name="connsiteX155" fmla="*/ 54392 w 797969"/>
                <a:gd name="connsiteY155" fmla="*/ 1513283 h 2476069"/>
                <a:gd name="connsiteX156" fmla="*/ 48363 w 797969"/>
                <a:gd name="connsiteY156" fmla="*/ 1527350 h 2476069"/>
                <a:gd name="connsiteX157" fmla="*/ 42334 w 797969"/>
                <a:gd name="connsiteY157" fmla="*/ 1539408 h 2476069"/>
                <a:gd name="connsiteX158" fmla="*/ 36305 w 797969"/>
                <a:gd name="connsiteY158" fmla="*/ 1551466 h 2476069"/>
                <a:gd name="connsiteX159" fmla="*/ 30276 w 797969"/>
                <a:gd name="connsiteY159" fmla="*/ 1555486 h 2476069"/>
                <a:gd name="connsiteX160" fmla="*/ 18218 w 797969"/>
                <a:gd name="connsiteY160" fmla="*/ 1575582 h 2476069"/>
                <a:gd name="connsiteX161" fmla="*/ 16209 w 797969"/>
                <a:gd name="connsiteY161" fmla="*/ 1581611 h 2476069"/>
                <a:gd name="connsiteX162" fmla="*/ 6160 w 797969"/>
                <a:gd name="connsiteY162" fmla="*/ 1589650 h 2476069"/>
                <a:gd name="connsiteX163" fmla="*/ 4151 w 797969"/>
                <a:gd name="connsiteY163" fmla="*/ 1595679 h 2476069"/>
                <a:gd name="connsiteX164" fmla="*/ 131 w 797969"/>
                <a:gd name="connsiteY164" fmla="*/ 1601708 h 2476069"/>
                <a:gd name="connsiteX165" fmla="*/ 27474 w 797969"/>
                <a:gd name="connsiteY165" fmla="*/ 2476069 h 2476069"/>
                <a:gd name="connsiteX166" fmla="*/ 434040 w 797969"/>
                <a:gd name="connsiteY166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67825 w 797971"/>
                <a:gd name="connsiteY4" fmla="*/ 82397 h 2476069"/>
                <a:gd name="connsiteX5" fmla="*/ 765816 w 797971"/>
                <a:gd name="connsiteY5" fmla="*/ 88426 h 2476069"/>
                <a:gd name="connsiteX6" fmla="*/ 755767 w 797971"/>
                <a:gd name="connsiteY6" fmla="*/ 110533 h 2476069"/>
                <a:gd name="connsiteX7" fmla="*/ 753758 w 797971"/>
                <a:gd name="connsiteY7" fmla="*/ 116562 h 2476069"/>
                <a:gd name="connsiteX8" fmla="*/ 749738 w 797971"/>
                <a:gd name="connsiteY8" fmla="*/ 122591 h 2476069"/>
                <a:gd name="connsiteX9" fmla="*/ 745719 w 797971"/>
                <a:gd name="connsiteY9" fmla="*/ 134649 h 2476069"/>
                <a:gd name="connsiteX10" fmla="*/ 741700 w 797971"/>
                <a:gd name="connsiteY10" fmla="*/ 148716 h 2476069"/>
                <a:gd name="connsiteX11" fmla="*/ 737680 w 797971"/>
                <a:gd name="connsiteY11" fmla="*/ 154745 h 2476069"/>
                <a:gd name="connsiteX12" fmla="*/ 735671 w 797971"/>
                <a:gd name="connsiteY12" fmla="*/ 160774 h 2476069"/>
                <a:gd name="connsiteX13" fmla="*/ 731651 w 797971"/>
                <a:gd name="connsiteY13" fmla="*/ 164794 h 2476069"/>
                <a:gd name="connsiteX14" fmla="*/ 727632 w 797971"/>
                <a:gd name="connsiteY14" fmla="*/ 176852 h 2476069"/>
                <a:gd name="connsiteX15" fmla="*/ 719593 w 797971"/>
                <a:gd name="connsiteY15" fmla="*/ 188910 h 2476069"/>
                <a:gd name="connsiteX16" fmla="*/ 713564 w 797971"/>
                <a:gd name="connsiteY16" fmla="*/ 198958 h 2476069"/>
                <a:gd name="connsiteX17" fmla="*/ 711555 w 797971"/>
                <a:gd name="connsiteY17" fmla="*/ 204987 h 2476069"/>
                <a:gd name="connsiteX18" fmla="*/ 703516 w 797971"/>
                <a:gd name="connsiteY18" fmla="*/ 217045 h 2476069"/>
                <a:gd name="connsiteX19" fmla="*/ 695477 w 797971"/>
                <a:gd name="connsiteY19" fmla="*/ 245181 h 2476069"/>
                <a:gd name="connsiteX20" fmla="*/ 691458 w 797971"/>
                <a:gd name="connsiteY20" fmla="*/ 251210 h 2476069"/>
                <a:gd name="connsiteX21" fmla="*/ 687438 w 797971"/>
                <a:gd name="connsiteY21" fmla="*/ 263268 h 2476069"/>
                <a:gd name="connsiteX22" fmla="*/ 679400 w 797971"/>
                <a:gd name="connsiteY22" fmla="*/ 275326 h 2476069"/>
                <a:gd name="connsiteX23" fmla="*/ 675380 w 797971"/>
                <a:gd name="connsiteY23" fmla="*/ 281355 h 2476069"/>
                <a:gd name="connsiteX24" fmla="*/ 667342 w 797971"/>
                <a:gd name="connsiteY24" fmla="*/ 299442 h 2476069"/>
                <a:gd name="connsiteX25" fmla="*/ 665332 w 797971"/>
                <a:gd name="connsiteY25" fmla="*/ 307480 h 2476069"/>
                <a:gd name="connsiteX26" fmla="*/ 659303 w 797971"/>
                <a:gd name="connsiteY26" fmla="*/ 325567 h 2476069"/>
                <a:gd name="connsiteX27" fmla="*/ 657293 w 797971"/>
                <a:gd name="connsiteY27" fmla="*/ 331596 h 2476069"/>
                <a:gd name="connsiteX28" fmla="*/ 655284 w 797971"/>
                <a:gd name="connsiteY28" fmla="*/ 337625 h 2476069"/>
                <a:gd name="connsiteX29" fmla="*/ 651264 w 797971"/>
                <a:gd name="connsiteY29" fmla="*/ 343654 h 2476069"/>
                <a:gd name="connsiteX30" fmla="*/ 649255 w 797971"/>
                <a:gd name="connsiteY30" fmla="*/ 349683 h 2476069"/>
                <a:gd name="connsiteX31" fmla="*/ 645235 w 797971"/>
                <a:gd name="connsiteY31" fmla="*/ 353703 h 2476069"/>
                <a:gd name="connsiteX32" fmla="*/ 641216 w 797971"/>
                <a:gd name="connsiteY32" fmla="*/ 359732 h 2476069"/>
                <a:gd name="connsiteX33" fmla="*/ 639206 w 797971"/>
                <a:gd name="connsiteY33" fmla="*/ 365761 h 2476069"/>
                <a:gd name="connsiteX34" fmla="*/ 635187 w 797971"/>
                <a:gd name="connsiteY34" fmla="*/ 371790 h 2476069"/>
                <a:gd name="connsiteX35" fmla="*/ 627148 w 797971"/>
                <a:gd name="connsiteY35" fmla="*/ 389877 h 2476069"/>
                <a:gd name="connsiteX36" fmla="*/ 621119 w 797971"/>
                <a:gd name="connsiteY36" fmla="*/ 409974 h 2476069"/>
                <a:gd name="connsiteX37" fmla="*/ 619110 w 797971"/>
                <a:gd name="connsiteY37" fmla="*/ 416003 h 2476069"/>
                <a:gd name="connsiteX38" fmla="*/ 615090 w 797971"/>
                <a:gd name="connsiteY38" fmla="*/ 422032 h 2476069"/>
                <a:gd name="connsiteX39" fmla="*/ 607052 w 797971"/>
                <a:gd name="connsiteY39" fmla="*/ 446148 h 2476069"/>
                <a:gd name="connsiteX40" fmla="*/ 605042 w 797971"/>
                <a:gd name="connsiteY40" fmla="*/ 452177 h 2476069"/>
                <a:gd name="connsiteX41" fmla="*/ 603032 w 797971"/>
                <a:gd name="connsiteY41" fmla="*/ 458206 h 2476069"/>
                <a:gd name="connsiteX42" fmla="*/ 599013 w 797971"/>
                <a:gd name="connsiteY42" fmla="*/ 472273 h 2476069"/>
                <a:gd name="connsiteX43" fmla="*/ 594994 w 797971"/>
                <a:gd name="connsiteY43" fmla="*/ 478302 h 2476069"/>
                <a:gd name="connsiteX44" fmla="*/ 588965 w 797971"/>
                <a:gd name="connsiteY44" fmla="*/ 488351 h 2476069"/>
                <a:gd name="connsiteX45" fmla="*/ 584945 w 797971"/>
                <a:gd name="connsiteY45" fmla="*/ 500409 h 2476069"/>
                <a:gd name="connsiteX46" fmla="*/ 580926 w 797971"/>
                <a:gd name="connsiteY46" fmla="*/ 506438 h 2476069"/>
                <a:gd name="connsiteX47" fmla="*/ 576907 w 797971"/>
                <a:gd name="connsiteY47" fmla="*/ 518496 h 2476069"/>
                <a:gd name="connsiteX48" fmla="*/ 574897 w 797971"/>
                <a:gd name="connsiteY48" fmla="*/ 524525 h 2476069"/>
                <a:gd name="connsiteX49" fmla="*/ 570878 w 797971"/>
                <a:gd name="connsiteY49" fmla="*/ 530554 h 2476069"/>
                <a:gd name="connsiteX50" fmla="*/ 564849 w 797971"/>
                <a:gd name="connsiteY50" fmla="*/ 548641 h 2476069"/>
                <a:gd name="connsiteX51" fmla="*/ 562839 w 797971"/>
                <a:gd name="connsiteY51" fmla="*/ 554670 h 2476069"/>
                <a:gd name="connsiteX52" fmla="*/ 556810 w 797971"/>
                <a:gd name="connsiteY52" fmla="*/ 560699 h 2476069"/>
                <a:gd name="connsiteX53" fmla="*/ 548771 w 797971"/>
                <a:gd name="connsiteY53" fmla="*/ 578786 h 2476069"/>
                <a:gd name="connsiteX54" fmla="*/ 544752 w 797971"/>
                <a:gd name="connsiteY54" fmla="*/ 590844 h 2476069"/>
                <a:gd name="connsiteX55" fmla="*/ 540733 w 797971"/>
                <a:gd name="connsiteY55" fmla="*/ 596873 h 2476069"/>
                <a:gd name="connsiteX56" fmla="*/ 536713 w 797971"/>
                <a:gd name="connsiteY56" fmla="*/ 608931 h 2476069"/>
                <a:gd name="connsiteX57" fmla="*/ 530684 w 797971"/>
                <a:gd name="connsiteY57" fmla="*/ 620989 h 2476069"/>
                <a:gd name="connsiteX58" fmla="*/ 526665 w 797971"/>
                <a:gd name="connsiteY58" fmla="*/ 627018 h 2476069"/>
                <a:gd name="connsiteX59" fmla="*/ 522646 w 797971"/>
                <a:gd name="connsiteY59" fmla="*/ 639076 h 2476069"/>
                <a:gd name="connsiteX60" fmla="*/ 514607 w 797971"/>
                <a:gd name="connsiteY60" fmla="*/ 663192 h 2476069"/>
                <a:gd name="connsiteX61" fmla="*/ 512597 w 797971"/>
                <a:gd name="connsiteY61" fmla="*/ 669221 h 2476069"/>
                <a:gd name="connsiteX62" fmla="*/ 510588 w 797971"/>
                <a:gd name="connsiteY62" fmla="*/ 675250 h 2476069"/>
                <a:gd name="connsiteX63" fmla="*/ 506568 w 797971"/>
                <a:gd name="connsiteY63" fmla="*/ 679269 h 2476069"/>
                <a:gd name="connsiteX64" fmla="*/ 500539 w 797971"/>
                <a:gd name="connsiteY64" fmla="*/ 691327 h 2476069"/>
                <a:gd name="connsiteX65" fmla="*/ 498529 w 797971"/>
                <a:gd name="connsiteY65" fmla="*/ 697356 h 2476069"/>
                <a:gd name="connsiteX66" fmla="*/ 494510 w 797971"/>
                <a:gd name="connsiteY66" fmla="*/ 703385 h 2476069"/>
                <a:gd name="connsiteX67" fmla="*/ 488481 w 797971"/>
                <a:gd name="connsiteY67" fmla="*/ 713434 h 2476069"/>
                <a:gd name="connsiteX68" fmla="*/ 480442 w 797971"/>
                <a:gd name="connsiteY68" fmla="*/ 731521 h 2476069"/>
                <a:gd name="connsiteX69" fmla="*/ 476423 w 797971"/>
                <a:gd name="connsiteY69" fmla="*/ 745588 h 2476069"/>
                <a:gd name="connsiteX70" fmla="*/ 468384 w 797971"/>
                <a:gd name="connsiteY70" fmla="*/ 753627 h 2476069"/>
                <a:gd name="connsiteX71" fmla="*/ 464365 w 797971"/>
                <a:gd name="connsiteY71" fmla="*/ 759656 h 2476069"/>
                <a:gd name="connsiteX72" fmla="*/ 462355 w 797971"/>
                <a:gd name="connsiteY72" fmla="*/ 765685 h 2476069"/>
                <a:gd name="connsiteX73" fmla="*/ 458336 w 797971"/>
                <a:gd name="connsiteY73" fmla="*/ 769705 h 2476069"/>
                <a:gd name="connsiteX74" fmla="*/ 456326 w 797971"/>
                <a:gd name="connsiteY74" fmla="*/ 775734 h 2476069"/>
                <a:gd name="connsiteX75" fmla="*/ 448288 w 797971"/>
                <a:gd name="connsiteY75" fmla="*/ 787792 h 2476069"/>
                <a:gd name="connsiteX76" fmla="*/ 446278 w 797971"/>
                <a:gd name="connsiteY76" fmla="*/ 793821 h 2476069"/>
                <a:gd name="connsiteX77" fmla="*/ 438239 w 797971"/>
                <a:gd name="connsiteY77" fmla="*/ 805879 h 2476069"/>
                <a:gd name="connsiteX78" fmla="*/ 430201 w 797971"/>
                <a:gd name="connsiteY78" fmla="*/ 829995 h 2476069"/>
                <a:gd name="connsiteX79" fmla="*/ 428191 w 797971"/>
                <a:gd name="connsiteY79" fmla="*/ 836024 h 2476069"/>
                <a:gd name="connsiteX80" fmla="*/ 426181 w 797971"/>
                <a:gd name="connsiteY80" fmla="*/ 842053 h 2476069"/>
                <a:gd name="connsiteX81" fmla="*/ 418143 w 797971"/>
                <a:gd name="connsiteY81" fmla="*/ 854111 h 2476069"/>
                <a:gd name="connsiteX82" fmla="*/ 414123 w 797971"/>
                <a:gd name="connsiteY82" fmla="*/ 866169 h 2476069"/>
                <a:gd name="connsiteX83" fmla="*/ 410104 w 797971"/>
                <a:gd name="connsiteY83" fmla="*/ 872198 h 2476069"/>
                <a:gd name="connsiteX84" fmla="*/ 408094 w 797971"/>
                <a:gd name="connsiteY84" fmla="*/ 878227 h 2476069"/>
                <a:gd name="connsiteX85" fmla="*/ 404075 w 797971"/>
                <a:gd name="connsiteY85" fmla="*/ 884256 h 2476069"/>
                <a:gd name="connsiteX86" fmla="*/ 396036 w 797971"/>
                <a:gd name="connsiteY86" fmla="*/ 902343 h 2476069"/>
                <a:gd name="connsiteX87" fmla="*/ 392017 w 797971"/>
                <a:gd name="connsiteY87" fmla="*/ 914401 h 2476069"/>
                <a:gd name="connsiteX88" fmla="*/ 390007 w 797971"/>
                <a:gd name="connsiteY88" fmla="*/ 920430 h 2476069"/>
                <a:gd name="connsiteX89" fmla="*/ 377949 w 797971"/>
                <a:gd name="connsiteY89" fmla="*/ 936507 h 2476069"/>
                <a:gd name="connsiteX90" fmla="*/ 373930 w 797971"/>
                <a:gd name="connsiteY90" fmla="*/ 948565 h 2476069"/>
                <a:gd name="connsiteX91" fmla="*/ 371920 w 797971"/>
                <a:gd name="connsiteY91" fmla="*/ 954594 h 2476069"/>
                <a:gd name="connsiteX92" fmla="*/ 367901 w 797971"/>
                <a:gd name="connsiteY92" fmla="*/ 960623 h 2476069"/>
                <a:gd name="connsiteX93" fmla="*/ 361872 w 797971"/>
                <a:gd name="connsiteY93" fmla="*/ 970672 h 2476069"/>
                <a:gd name="connsiteX94" fmla="*/ 355843 w 797971"/>
                <a:gd name="connsiteY94" fmla="*/ 982730 h 2476069"/>
                <a:gd name="connsiteX95" fmla="*/ 351824 w 797971"/>
                <a:gd name="connsiteY95" fmla="*/ 994788 h 2476069"/>
                <a:gd name="connsiteX96" fmla="*/ 349814 w 797971"/>
                <a:gd name="connsiteY96" fmla="*/ 1000817 h 2476069"/>
                <a:gd name="connsiteX97" fmla="*/ 343785 w 797971"/>
                <a:gd name="connsiteY97" fmla="*/ 1018904 h 2476069"/>
                <a:gd name="connsiteX98" fmla="*/ 341775 w 797971"/>
                <a:gd name="connsiteY98" fmla="*/ 1024933 h 2476069"/>
                <a:gd name="connsiteX99" fmla="*/ 337756 w 797971"/>
                <a:gd name="connsiteY99" fmla="*/ 1030962 h 2476069"/>
                <a:gd name="connsiteX100" fmla="*/ 335746 w 797971"/>
                <a:gd name="connsiteY100" fmla="*/ 1036991 h 2476069"/>
                <a:gd name="connsiteX101" fmla="*/ 327708 w 797971"/>
                <a:gd name="connsiteY101" fmla="*/ 1049049 h 2476069"/>
                <a:gd name="connsiteX102" fmla="*/ 323688 w 797971"/>
                <a:gd name="connsiteY102" fmla="*/ 1061107 h 2476069"/>
                <a:gd name="connsiteX103" fmla="*/ 321678 w 797971"/>
                <a:gd name="connsiteY103" fmla="*/ 1067136 h 2476069"/>
                <a:gd name="connsiteX104" fmla="*/ 317659 w 797971"/>
                <a:gd name="connsiteY104" fmla="*/ 1073165 h 2476069"/>
                <a:gd name="connsiteX105" fmla="*/ 313640 w 797971"/>
                <a:gd name="connsiteY105" fmla="*/ 1085223 h 2476069"/>
                <a:gd name="connsiteX106" fmla="*/ 311630 w 797971"/>
                <a:gd name="connsiteY106" fmla="*/ 1091252 h 2476069"/>
                <a:gd name="connsiteX107" fmla="*/ 307611 w 797971"/>
                <a:gd name="connsiteY107" fmla="*/ 1097281 h 2476069"/>
                <a:gd name="connsiteX108" fmla="*/ 303591 w 797971"/>
                <a:gd name="connsiteY108" fmla="*/ 1101300 h 2476069"/>
                <a:gd name="connsiteX109" fmla="*/ 289524 w 797971"/>
                <a:gd name="connsiteY109" fmla="*/ 1117377 h 2476069"/>
                <a:gd name="connsiteX110" fmla="*/ 281485 w 797971"/>
                <a:gd name="connsiteY110" fmla="*/ 1129436 h 2476069"/>
                <a:gd name="connsiteX111" fmla="*/ 277466 w 797971"/>
                <a:gd name="connsiteY111" fmla="*/ 1135465 h 2476069"/>
                <a:gd name="connsiteX112" fmla="*/ 273446 w 797971"/>
                <a:gd name="connsiteY112" fmla="*/ 1139484 h 2476069"/>
                <a:gd name="connsiteX113" fmla="*/ 267417 w 797971"/>
                <a:gd name="connsiteY113" fmla="*/ 1149532 h 2476069"/>
                <a:gd name="connsiteX114" fmla="*/ 265408 w 797971"/>
                <a:gd name="connsiteY114" fmla="*/ 1155561 h 2476069"/>
                <a:gd name="connsiteX115" fmla="*/ 261388 w 797971"/>
                <a:gd name="connsiteY115" fmla="*/ 1161590 h 2476069"/>
                <a:gd name="connsiteX116" fmla="*/ 257369 w 797971"/>
                <a:gd name="connsiteY116" fmla="*/ 1175658 h 2476069"/>
                <a:gd name="connsiteX117" fmla="*/ 253350 w 797971"/>
                <a:gd name="connsiteY117" fmla="*/ 1181687 h 2476069"/>
                <a:gd name="connsiteX118" fmla="*/ 251340 w 797971"/>
                <a:gd name="connsiteY118" fmla="*/ 1187716 h 2476069"/>
                <a:gd name="connsiteX119" fmla="*/ 243301 w 797971"/>
                <a:gd name="connsiteY119" fmla="*/ 1199774 h 2476069"/>
                <a:gd name="connsiteX120" fmla="*/ 239282 w 797971"/>
                <a:gd name="connsiteY120" fmla="*/ 1205803 h 2476069"/>
                <a:gd name="connsiteX121" fmla="*/ 235263 w 797971"/>
                <a:gd name="connsiteY121" fmla="*/ 1211832 h 2476069"/>
                <a:gd name="connsiteX122" fmla="*/ 233253 w 797971"/>
                <a:gd name="connsiteY122" fmla="*/ 1217861 h 2476069"/>
                <a:gd name="connsiteX123" fmla="*/ 225214 w 797971"/>
                <a:gd name="connsiteY123" fmla="*/ 1227909 h 2476069"/>
                <a:gd name="connsiteX124" fmla="*/ 219185 w 797971"/>
                <a:gd name="connsiteY124" fmla="*/ 1239967 h 2476069"/>
                <a:gd name="connsiteX125" fmla="*/ 217176 w 797971"/>
                <a:gd name="connsiteY125" fmla="*/ 1245996 h 2476069"/>
                <a:gd name="connsiteX126" fmla="*/ 213156 w 797971"/>
                <a:gd name="connsiteY126" fmla="*/ 1250016 h 2476069"/>
                <a:gd name="connsiteX127" fmla="*/ 203108 w 797971"/>
                <a:gd name="connsiteY127" fmla="*/ 1262074 h 2476069"/>
                <a:gd name="connsiteX128" fmla="*/ 197079 w 797971"/>
                <a:gd name="connsiteY128" fmla="*/ 1274132 h 2476069"/>
                <a:gd name="connsiteX129" fmla="*/ 195069 w 797971"/>
                <a:gd name="connsiteY129" fmla="*/ 1280161 h 2476069"/>
                <a:gd name="connsiteX130" fmla="*/ 191050 w 797971"/>
                <a:gd name="connsiteY130" fmla="*/ 1286190 h 2476069"/>
                <a:gd name="connsiteX131" fmla="*/ 189040 w 797971"/>
                <a:gd name="connsiteY131" fmla="*/ 1292219 h 2476069"/>
                <a:gd name="connsiteX132" fmla="*/ 176982 w 797971"/>
                <a:gd name="connsiteY132" fmla="*/ 1308296 h 2476069"/>
                <a:gd name="connsiteX133" fmla="*/ 168944 w 797971"/>
                <a:gd name="connsiteY133" fmla="*/ 1324374 h 2476069"/>
                <a:gd name="connsiteX134" fmla="*/ 162915 w 797971"/>
                <a:gd name="connsiteY134" fmla="*/ 1342461 h 2476069"/>
                <a:gd name="connsiteX135" fmla="*/ 160905 w 797971"/>
                <a:gd name="connsiteY135" fmla="*/ 1348490 h 2476069"/>
                <a:gd name="connsiteX136" fmla="*/ 156886 w 797971"/>
                <a:gd name="connsiteY136" fmla="*/ 1354519 h 2476069"/>
                <a:gd name="connsiteX137" fmla="*/ 154876 w 797971"/>
                <a:gd name="connsiteY137" fmla="*/ 1360548 h 2476069"/>
                <a:gd name="connsiteX138" fmla="*/ 146837 w 797971"/>
                <a:gd name="connsiteY138" fmla="*/ 1372606 h 2476069"/>
                <a:gd name="connsiteX139" fmla="*/ 140808 w 797971"/>
                <a:gd name="connsiteY139" fmla="*/ 1384664 h 2476069"/>
                <a:gd name="connsiteX140" fmla="*/ 138798 w 797971"/>
                <a:gd name="connsiteY140" fmla="*/ 1390693 h 2476069"/>
                <a:gd name="connsiteX141" fmla="*/ 134779 w 797971"/>
                <a:gd name="connsiteY141" fmla="*/ 1396722 h 2476069"/>
                <a:gd name="connsiteX142" fmla="*/ 130760 w 797971"/>
                <a:gd name="connsiteY142" fmla="*/ 1408780 h 2476069"/>
                <a:gd name="connsiteX143" fmla="*/ 126740 w 797971"/>
                <a:gd name="connsiteY143" fmla="*/ 1412799 h 2476069"/>
                <a:gd name="connsiteX144" fmla="*/ 116692 w 797971"/>
                <a:gd name="connsiteY144" fmla="*/ 1420838 h 2476069"/>
                <a:gd name="connsiteX145" fmla="*/ 110663 w 797971"/>
                <a:gd name="connsiteY145" fmla="*/ 1432896 h 2476069"/>
                <a:gd name="connsiteX146" fmla="*/ 102624 w 797971"/>
                <a:gd name="connsiteY146" fmla="*/ 1442944 h 2476069"/>
                <a:gd name="connsiteX147" fmla="*/ 98605 w 797971"/>
                <a:gd name="connsiteY147" fmla="*/ 1448973 h 2476069"/>
                <a:gd name="connsiteX148" fmla="*/ 88557 w 797971"/>
                <a:gd name="connsiteY148" fmla="*/ 1461031 h 2476069"/>
                <a:gd name="connsiteX149" fmla="*/ 86547 w 797971"/>
                <a:gd name="connsiteY149" fmla="*/ 1467060 h 2476069"/>
                <a:gd name="connsiteX150" fmla="*/ 82528 w 797971"/>
                <a:gd name="connsiteY150" fmla="*/ 1473089 h 2476069"/>
                <a:gd name="connsiteX151" fmla="*/ 74489 w 797971"/>
                <a:gd name="connsiteY151" fmla="*/ 1481128 h 2476069"/>
                <a:gd name="connsiteX152" fmla="*/ 66450 w 797971"/>
                <a:gd name="connsiteY152" fmla="*/ 1491176 h 2476069"/>
                <a:gd name="connsiteX153" fmla="*/ 62431 w 797971"/>
                <a:gd name="connsiteY153" fmla="*/ 1499215 h 2476069"/>
                <a:gd name="connsiteX154" fmla="*/ 54392 w 797971"/>
                <a:gd name="connsiteY154" fmla="*/ 1513283 h 2476069"/>
                <a:gd name="connsiteX155" fmla="*/ 48363 w 797971"/>
                <a:gd name="connsiteY155" fmla="*/ 1527350 h 2476069"/>
                <a:gd name="connsiteX156" fmla="*/ 42334 w 797971"/>
                <a:gd name="connsiteY156" fmla="*/ 1539408 h 2476069"/>
                <a:gd name="connsiteX157" fmla="*/ 36305 w 797971"/>
                <a:gd name="connsiteY157" fmla="*/ 1551466 h 2476069"/>
                <a:gd name="connsiteX158" fmla="*/ 30276 w 797971"/>
                <a:gd name="connsiteY158" fmla="*/ 1555486 h 2476069"/>
                <a:gd name="connsiteX159" fmla="*/ 18218 w 797971"/>
                <a:gd name="connsiteY159" fmla="*/ 1575582 h 2476069"/>
                <a:gd name="connsiteX160" fmla="*/ 16209 w 797971"/>
                <a:gd name="connsiteY160" fmla="*/ 1581611 h 2476069"/>
                <a:gd name="connsiteX161" fmla="*/ 6160 w 797971"/>
                <a:gd name="connsiteY161" fmla="*/ 1589650 h 2476069"/>
                <a:gd name="connsiteX162" fmla="*/ 4151 w 797971"/>
                <a:gd name="connsiteY162" fmla="*/ 1595679 h 2476069"/>
                <a:gd name="connsiteX163" fmla="*/ 131 w 797971"/>
                <a:gd name="connsiteY163" fmla="*/ 1601708 h 2476069"/>
                <a:gd name="connsiteX164" fmla="*/ 27474 w 797971"/>
                <a:gd name="connsiteY164" fmla="*/ 2476069 h 2476069"/>
                <a:gd name="connsiteX165" fmla="*/ 434040 w 797971"/>
                <a:gd name="connsiteY165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67825 w 797969"/>
                <a:gd name="connsiteY3" fmla="*/ 82397 h 2476069"/>
                <a:gd name="connsiteX4" fmla="*/ 765816 w 797969"/>
                <a:gd name="connsiteY4" fmla="*/ 88426 h 2476069"/>
                <a:gd name="connsiteX5" fmla="*/ 755767 w 797969"/>
                <a:gd name="connsiteY5" fmla="*/ 110533 h 2476069"/>
                <a:gd name="connsiteX6" fmla="*/ 753758 w 797969"/>
                <a:gd name="connsiteY6" fmla="*/ 116562 h 2476069"/>
                <a:gd name="connsiteX7" fmla="*/ 749738 w 797969"/>
                <a:gd name="connsiteY7" fmla="*/ 122591 h 2476069"/>
                <a:gd name="connsiteX8" fmla="*/ 745719 w 797969"/>
                <a:gd name="connsiteY8" fmla="*/ 134649 h 2476069"/>
                <a:gd name="connsiteX9" fmla="*/ 741700 w 797969"/>
                <a:gd name="connsiteY9" fmla="*/ 148716 h 2476069"/>
                <a:gd name="connsiteX10" fmla="*/ 737680 w 797969"/>
                <a:gd name="connsiteY10" fmla="*/ 154745 h 2476069"/>
                <a:gd name="connsiteX11" fmla="*/ 735671 w 797969"/>
                <a:gd name="connsiteY11" fmla="*/ 160774 h 2476069"/>
                <a:gd name="connsiteX12" fmla="*/ 731651 w 797969"/>
                <a:gd name="connsiteY12" fmla="*/ 164794 h 2476069"/>
                <a:gd name="connsiteX13" fmla="*/ 727632 w 797969"/>
                <a:gd name="connsiteY13" fmla="*/ 176852 h 2476069"/>
                <a:gd name="connsiteX14" fmla="*/ 719593 w 797969"/>
                <a:gd name="connsiteY14" fmla="*/ 188910 h 2476069"/>
                <a:gd name="connsiteX15" fmla="*/ 713564 w 797969"/>
                <a:gd name="connsiteY15" fmla="*/ 198958 h 2476069"/>
                <a:gd name="connsiteX16" fmla="*/ 711555 w 797969"/>
                <a:gd name="connsiteY16" fmla="*/ 204987 h 2476069"/>
                <a:gd name="connsiteX17" fmla="*/ 703516 w 797969"/>
                <a:gd name="connsiteY17" fmla="*/ 217045 h 2476069"/>
                <a:gd name="connsiteX18" fmla="*/ 695477 w 797969"/>
                <a:gd name="connsiteY18" fmla="*/ 245181 h 2476069"/>
                <a:gd name="connsiteX19" fmla="*/ 691458 w 797969"/>
                <a:gd name="connsiteY19" fmla="*/ 251210 h 2476069"/>
                <a:gd name="connsiteX20" fmla="*/ 687438 w 797969"/>
                <a:gd name="connsiteY20" fmla="*/ 263268 h 2476069"/>
                <a:gd name="connsiteX21" fmla="*/ 679400 w 797969"/>
                <a:gd name="connsiteY21" fmla="*/ 275326 h 2476069"/>
                <a:gd name="connsiteX22" fmla="*/ 675380 w 797969"/>
                <a:gd name="connsiteY22" fmla="*/ 281355 h 2476069"/>
                <a:gd name="connsiteX23" fmla="*/ 667342 w 797969"/>
                <a:gd name="connsiteY23" fmla="*/ 299442 h 2476069"/>
                <a:gd name="connsiteX24" fmla="*/ 665332 w 797969"/>
                <a:gd name="connsiteY24" fmla="*/ 307480 h 2476069"/>
                <a:gd name="connsiteX25" fmla="*/ 659303 w 797969"/>
                <a:gd name="connsiteY25" fmla="*/ 325567 h 2476069"/>
                <a:gd name="connsiteX26" fmla="*/ 657293 w 797969"/>
                <a:gd name="connsiteY26" fmla="*/ 331596 h 2476069"/>
                <a:gd name="connsiteX27" fmla="*/ 655284 w 797969"/>
                <a:gd name="connsiteY27" fmla="*/ 337625 h 2476069"/>
                <a:gd name="connsiteX28" fmla="*/ 651264 w 797969"/>
                <a:gd name="connsiteY28" fmla="*/ 343654 h 2476069"/>
                <a:gd name="connsiteX29" fmla="*/ 649255 w 797969"/>
                <a:gd name="connsiteY29" fmla="*/ 349683 h 2476069"/>
                <a:gd name="connsiteX30" fmla="*/ 645235 w 797969"/>
                <a:gd name="connsiteY30" fmla="*/ 353703 h 2476069"/>
                <a:gd name="connsiteX31" fmla="*/ 641216 w 797969"/>
                <a:gd name="connsiteY31" fmla="*/ 359732 h 2476069"/>
                <a:gd name="connsiteX32" fmla="*/ 639206 w 797969"/>
                <a:gd name="connsiteY32" fmla="*/ 365761 h 2476069"/>
                <a:gd name="connsiteX33" fmla="*/ 635187 w 797969"/>
                <a:gd name="connsiteY33" fmla="*/ 371790 h 2476069"/>
                <a:gd name="connsiteX34" fmla="*/ 627148 w 797969"/>
                <a:gd name="connsiteY34" fmla="*/ 389877 h 2476069"/>
                <a:gd name="connsiteX35" fmla="*/ 621119 w 797969"/>
                <a:gd name="connsiteY35" fmla="*/ 409974 h 2476069"/>
                <a:gd name="connsiteX36" fmla="*/ 619110 w 797969"/>
                <a:gd name="connsiteY36" fmla="*/ 416003 h 2476069"/>
                <a:gd name="connsiteX37" fmla="*/ 615090 w 797969"/>
                <a:gd name="connsiteY37" fmla="*/ 422032 h 2476069"/>
                <a:gd name="connsiteX38" fmla="*/ 607052 w 797969"/>
                <a:gd name="connsiteY38" fmla="*/ 446148 h 2476069"/>
                <a:gd name="connsiteX39" fmla="*/ 605042 w 797969"/>
                <a:gd name="connsiteY39" fmla="*/ 452177 h 2476069"/>
                <a:gd name="connsiteX40" fmla="*/ 603032 w 797969"/>
                <a:gd name="connsiteY40" fmla="*/ 458206 h 2476069"/>
                <a:gd name="connsiteX41" fmla="*/ 599013 w 797969"/>
                <a:gd name="connsiteY41" fmla="*/ 472273 h 2476069"/>
                <a:gd name="connsiteX42" fmla="*/ 594994 w 797969"/>
                <a:gd name="connsiteY42" fmla="*/ 478302 h 2476069"/>
                <a:gd name="connsiteX43" fmla="*/ 588965 w 797969"/>
                <a:gd name="connsiteY43" fmla="*/ 488351 h 2476069"/>
                <a:gd name="connsiteX44" fmla="*/ 584945 w 797969"/>
                <a:gd name="connsiteY44" fmla="*/ 500409 h 2476069"/>
                <a:gd name="connsiteX45" fmla="*/ 580926 w 797969"/>
                <a:gd name="connsiteY45" fmla="*/ 506438 h 2476069"/>
                <a:gd name="connsiteX46" fmla="*/ 576907 w 797969"/>
                <a:gd name="connsiteY46" fmla="*/ 518496 h 2476069"/>
                <a:gd name="connsiteX47" fmla="*/ 574897 w 797969"/>
                <a:gd name="connsiteY47" fmla="*/ 524525 h 2476069"/>
                <a:gd name="connsiteX48" fmla="*/ 570878 w 797969"/>
                <a:gd name="connsiteY48" fmla="*/ 530554 h 2476069"/>
                <a:gd name="connsiteX49" fmla="*/ 564849 w 797969"/>
                <a:gd name="connsiteY49" fmla="*/ 548641 h 2476069"/>
                <a:gd name="connsiteX50" fmla="*/ 562839 w 797969"/>
                <a:gd name="connsiteY50" fmla="*/ 554670 h 2476069"/>
                <a:gd name="connsiteX51" fmla="*/ 556810 w 797969"/>
                <a:gd name="connsiteY51" fmla="*/ 560699 h 2476069"/>
                <a:gd name="connsiteX52" fmla="*/ 548771 w 797969"/>
                <a:gd name="connsiteY52" fmla="*/ 578786 h 2476069"/>
                <a:gd name="connsiteX53" fmla="*/ 544752 w 797969"/>
                <a:gd name="connsiteY53" fmla="*/ 590844 h 2476069"/>
                <a:gd name="connsiteX54" fmla="*/ 540733 w 797969"/>
                <a:gd name="connsiteY54" fmla="*/ 596873 h 2476069"/>
                <a:gd name="connsiteX55" fmla="*/ 536713 w 797969"/>
                <a:gd name="connsiteY55" fmla="*/ 608931 h 2476069"/>
                <a:gd name="connsiteX56" fmla="*/ 530684 w 797969"/>
                <a:gd name="connsiteY56" fmla="*/ 620989 h 2476069"/>
                <a:gd name="connsiteX57" fmla="*/ 526665 w 797969"/>
                <a:gd name="connsiteY57" fmla="*/ 627018 h 2476069"/>
                <a:gd name="connsiteX58" fmla="*/ 522646 w 797969"/>
                <a:gd name="connsiteY58" fmla="*/ 639076 h 2476069"/>
                <a:gd name="connsiteX59" fmla="*/ 514607 w 797969"/>
                <a:gd name="connsiteY59" fmla="*/ 663192 h 2476069"/>
                <a:gd name="connsiteX60" fmla="*/ 512597 w 797969"/>
                <a:gd name="connsiteY60" fmla="*/ 669221 h 2476069"/>
                <a:gd name="connsiteX61" fmla="*/ 510588 w 797969"/>
                <a:gd name="connsiteY61" fmla="*/ 675250 h 2476069"/>
                <a:gd name="connsiteX62" fmla="*/ 506568 w 797969"/>
                <a:gd name="connsiteY62" fmla="*/ 679269 h 2476069"/>
                <a:gd name="connsiteX63" fmla="*/ 500539 w 797969"/>
                <a:gd name="connsiteY63" fmla="*/ 691327 h 2476069"/>
                <a:gd name="connsiteX64" fmla="*/ 498529 w 797969"/>
                <a:gd name="connsiteY64" fmla="*/ 697356 h 2476069"/>
                <a:gd name="connsiteX65" fmla="*/ 494510 w 797969"/>
                <a:gd name="connsiteY65" fmla="*/ 703385 h 2476069"/>
                <a:gd name="connsiteX66" fmla="*/ 488481 w 797969"/>
                <a:gd name="connsiteY66" fmla="*/ 713434 h 2476069"/>
                <a:gd name="connsiteX67" fmla="*/ 480442 w 797969"/>
                <a:gd name="connsiteY67" fmla="*/ 731521 h 2476069"/>
                <a:gd name="connsiteX68" fmla="*/ 476423 w 797969"/>
                <a:gd name="connsiteY68" fmla="*/ 745588 h 2476069"/>
                <a:gd name="connsiteX69" fmla="*/ 468384 w 797969"/>
                <a:gd name="connsiteY69" fmla="*/ 753627 h 2476069"/>
                <a:gd name="connsiteX70" fmla="*/ 464365 w 797969"/>
                <a:gd name="connsiteY70" fmla="*/ 759656 h 2476069"/>
                <a:gd name="connsiteX71" fmla="*/ 462355 w 797969"/>
                <a:gd name="connsiteY71" fmla="*/ 765685 h 2476069"/>
                <a:gd name="connsiteX72" fmla="*/ 458336 w 797969"/>
                <a:gd name="connsiteY72" fmla="*/ 769705 h 2476069"/>
                <a:gd name="connsiteX73" fmla="*/ 456326 w 797969"/>
                <a:gd name="connsiteY73" fmla="*/ 775734 h 2476069"/>
                <a:gd name="connsiteX74" fmla="*/ 448288 w 797969"/>
                <a:gd name="connsiteY74" fmla="*/ 787792 h 2476069"/>
                <a:gd name="connsiteX75" fmla="*/ 446278 w 797969"/>
                <a:gd name="connsiteY75" fmla="*/ 793821 h 2476069"/>
                <a:gd name="connsiteX76" fmla="*/ 438239 w 797969"/>
                <a:gd name="connsiteY76" fmla="*/ 805879 h 2476069"/>
                <a:gd name="connsiteX77" fmla="*/ 430201 w 797969"/>
                <a:gd name="connsiteY77" fmla="*/ 829995 h 2476069"/>
                <a:gd name="connsiteX78" fmla="*/ 428191 w 797969"/>
                <a:gd name="connsiteY78" fmla="*/ 836024 h 2476069"/>
                <a:gd name="connsiteX79" fmla="*/ 426181 w 797969"/>
                <a:gd name="connsiteY79" fmla="*/ 842053 h 2476069"/>
                <a:gd name="connsiteX80" fmla="*/ 418143 w 797969"/>
                <a:gd name="connsiteY80" fmla="*/ 854111 h 2476069"/>
                <a:gd name="connsiteX81" fmla="*/ 414123 w 797969"/>
                <a:gd name="connsiteY81" fmla="*/ 866169 h 2476069"/>
                <a:gd name="connsiteX82" fmla="*/ 410104 w 797969"/>
                <a:gd name="connsiteY82" fmla="*/ 872198 h 2476069"/>
                <a:gd name="connsiteX83" fmla="*/ 408094 w 797969"/>
                <a:gd name="connsiteY83" fmla="*/ 878227 h 2476069"/>
                <a:gd name="connsiteX84" fmla="*/ 404075 w 797969"/>
                <a:gd name="connsiteY84" fmla="*/ 884256 h 2476069"/>
                <a:gd name="connsiteX85" fmla="*/ 396036 w 797969"/>
                <a:gd name="connsiteY85" fmla="*/ 902343 h 2476069"/>
                <a:gd name="connsiteX86" fmla="*/ 392017 w 797969"/>
                <a:gd name="connsiteY86" fmla="*/ 914401 h 2476069"/>
                <a:gd name="connsiteX87" fmla="*/ 390007 w 797969"/>
                <a:gd name="connsiteY87" fmla="*/ 920430 h 2476069"/>
                <a:gd name="connsiteX88" fmla="*/ 377949 w 797969"/>
                <a:gd name="connsiteY88" fmla="*/ 936507 h 2476069"/>
                <a:gd name="connsiteX89" fmla="*/ 373930 w 797969"/>
                <a:gd name="connsiteY89" fmla="*/ 948565 h 2476069"/>
                <a:gd name="connsiteX90" fmla="*/ 371920 w 797969"/>
                <a:gd name="connsiteY90" fmla="*/ 954594 h 2476069"/>
                <a:gd name="connsiteX91" fmla="*/ 367901 w 797969"/>
                <a:gd name="connsiteY91" fmla="*/ 960623 h 2476069"/>
                <a:gd name="connsiteX92" fmla="*/ 361872 w 797969"/>
                <a:gd name="connsiteY92" fmla="*/ 970672 h 2476069"/>
                <a:gd name="connsiteX93" fmla="*/ 355843 w 797969"/>
                <a:gd name="connsiteY93" fmla="*/ 982730 h 2476069"/>
                <a:gd name="connsiteX94" fmla="*/ 351824 w 797969"/>
                <a:gd name="connsiteY94" fmla="*/ 994788 h 2476069"/>
                <a:gd name="connsiteX95" fmla="*/ 349814 w 797969"/>
                <a:gd name="connsiteY95" fmla="*/ 1000817 h 2476069"/>
                <a:gd name="connsiteX96" fmla="*/ 343785 w 797969"/>
                <a:gd name="connsiteY96" fmla="*/ 1018904 h 2476069"/>
                <a:gd name="connsiteX97" fmla="*/ 341775 w 797969"/>
                <a:gd name="connsiteY97" fmla="*/ 1024933 h 2476069"/>
                <a:gd name="connsiteX98" fmla="*/ 337756 w 797969"/>
                <a:gd name="connsiteY98" fmla="*/ 1030962 h 2476069"/>
                <a:gd name="connsiteX99" fmla="*/ 335746 w 797969"/>
                <a:gd name="connsiteY99" fmla="*/ 1036991 h 2476069"/>
                <a:gd name="connsiteX100" fmla="*/ 327708 w 797969"/>
                <a:gd name="connsiteY100" fmla="*/ 1049049 h 2476069"/>
                <a:gd name="connsiteX101" fmla="*/ 323688 w 797969"/>
                <a:gd name="connsiteY101" fmla="*/ 1061107 h 2476069"/>
                <a:gd name="connsiteX102" fmla="*/ 321678 w 797969"/>
                <a:gd name="connsiteY102" fmla="*/ 1067136 h 2476069"/>
                <a:gd name="connsiteX103" fmla="*/ 317659 w 797969"/>
                <a:gd name="connsiteY103" fmla="*/ 1073165 h 2476069"/>
                <a:gd name="connsiteX104" fmla="*/ 313640 w 797969"/>
                <a:gd name="connsiteY104" fmla="*/ 1085223 h 2476069"/>
                <a:gd name="connsiteX105" fmla="*/ 311630 w 797969"/>
                <a:gd name="connsiteY105" fmla="*/ 1091252 h 2476069"/>
                <a:gd name="connsiteX106" fmla="*/ 307611 w 797969"/>
                <a:gd name="connsiteY106" fmla="*/ 1097281 h 2476069"/>
                <a:gd name="connsiteX107" fmla="*/ 303591 w 797969"/>
                <a:gd name="connsiteY107" fmla="*/ 1101300 h 2476069"/>
                <a:gd name="connsiteX108" fmla="*/ 289524 w 797969"/>
                <a:gd name="connsiteY108" fmla="*/ 1117377 h 2476069"/>
                <a:gd name="connsiteX109" fmla="*/ 281485 w 797969"/>
                <a:gd name="connsiteY109" fmla="*/ 1129436 h 2476069"/>
                <a:gd name="connsiteX110" fmla="*/ 277466 w 797969"/>
                <a:gd name="connsiteY110" fmla="*/ 1135465 h 2476069"/>
                <a:gd name="connsiteX111" fmla="*/ 273446 w 797969"/>
                <a:gd name="connsiteY111" fmla="*/ 1139484 h 2476069"/>
                <a:gd name="connsiteX112" fmla="*/ 267417 w 797969"/>
                <a:gd name="connsiteY112" fmla="*/ 1149532 h 2476069"/>
                <a:gd name="connsiteX113" fmla="*/ 265408 w 797969"/>
                <a:gd name="connsiteY113" fmla="*/ 1155561 h 2476069"/>
                <a:gd name="connsiteX114" fmla="*/ 261388 w 797969"/>
                <a:gd name="connsiteY114" fmla="*/ 1161590 h 2476069"/>
                <a:gd name="connsiteX115" fmla="*/ 257369 w 797969"/>
                <a:gd name="connsiteY115" fmla="*/ 1175658 h 2476069"/>
                <a:gd name="connsiteX116" fmla="*/ 253350 w 797969"/>
                <a:gd name="connsiteY116" fmla="*/ 1181687 h 2476069"/>
                <a:gd name="connsiteX117" fmla="*/ 251340 w 797969"/>
                <a:gd name="connsiteY117" fmla="*/ 1187716 h 2476069"/>
                <a:gd name="connsiteX118" fmla="*/ 243301 w 797969"/>
                <a:gd name="connsiteY118" fmla="*/ 1199774 h 2476069"/>
                <a:gd name="connsiteX119" fmla="*/ 239282 w 797969"/>
                <a:gd name="connsiteY119" fmla="*/ 1205803 h 2476069"/>
                <a:gd name="connsiteX120" fmla="*/ 235263 w 797969"/>
                <a:gd name="connsiteY120" fmla="*/ 1211832 h 2476069"/>
                <a:gd name="connsiteX121" fmla="*/ 233253 w 797969"/>
                <a:gd name="connsiteY121" fmla="*/ 1217861 h 2476069"/>
                <a:gd name="connsiteX122" fmla="*/ 225214 w 797969"/>
                <a:gd name="connsiteY122" fmla="*/ 1227909 h 2476069"/>
                <a:gd name="connsiteX123" fmla="*/ 219185 w 797969"/>
                <a:gd name="connsiteY123" fmla="*/ 1239967 h 2476069"/>
                <a:gd name="connsiteX124" fmla="*/ 217176 w 797969"/>
                <a:gd name="connsiteY124" fmla="*/ 1245996 h 2476069"/>
                <a:gd name="connsiteX125" fmla="*/ 213156 w 797969"/>
                <a:gd name="connsiteY125" fmla="*/ 1250016 h 2476069"/>
                <a:gd name="connsiteX126" fmla="*/ 203108 w 797969"/>
                <a:gd name="connsiteY126" fmla="*/ 1262074 h 2476069"/>
                <a:gd name="connsiteX127" fmla="*/ 197079 w 797969"/>
                <a:gd name="connsiteY127" fmla="*/ 1274132 h 2476069"/>
                <a:gd name="connsiteX128" fmla="*/ 195069 w 797969"/>
                <a:gd name="connsiteY128" fmla="*/ 1280161 h 2476069"/>
                <a:gd name="connsiteX129" fmla="*/ 191050 w 797969"/>
                <a:gd name="connsiteY129" fmla="*/ 1286190 h 2476069"/>
                <a:gd name="connsiteX130" fmla="*/ 189040 w 797969"/>
                <a:gd name="connsiteY130" fmla="*/ 1292219 h 2476069"/>
                <a:gd name="connsiteX131" fmla="*/ 176982 w 797969"/>
                <a:gd name="connsiteY131" fmla="*/ 1308296 h 2476069"/>
                <a:gd name="connsiteX132" fmla="*/ 168944 w 797969"/>
                <a:gd name="connsiteY132" fmla="*/ 1324374 h 2476069"/>
                <a:gd name="connsiteX133" fmla="*/ 162915 w 797969"/>
                <a:gd name="connsiteY133" fmla="*/ 1342461 h 2476069"/>
                <a:gd name="connsiteX134" fmla="*/ 160905 w 797969"/>
                <a:gd name="connsiteY134" fmla="*/ 1348490 h 2476069"/>
                <a:gd name="connsiteX135" fmla="*/ 156886 w 797969"/>
                <a:gd name="connsiteY135" fmla="*/ 1354519 h 2476069"/>
                <a:gd name="connsiteX136" fmla="*/ 154876 w 797969"/>
                <a:gd name="connsiteY136" fmla="*/ 1360548 h 2476069"/>
                <a:gd name="connsiteX137" fmla="*/ 146837 w 797969"/>
                <a:gd name="connsiteY137" fmla="*/ 1372606 h 2476069"/>
                <a:gd name="connsiteX138" fmla="*/ 140808 w 797969"/>
                <a:gd name="connsiteY138" fmla="*/ 1384664 h 2476069"/>
                <a:gd name="connsiteX139" fmla="*/ 138798 w 797969"/>
                <a:gd name="connsiteY139" fmla="*/ 1390693 h 2476069"/>
                <a:gd name="connsiteX140" fmla="*/ 134779 w 797969"/>
                <a:gd name="connsiteY140" fmla="*/ 1396722 h 2476069"/>
                <a:gd name="connsiteX141" fmla="*/ 130760 w 797969"/>
                <a:gd name="connsiteY141" fmla="*/ 1408780 h 2476069"/>
                <a:gd name="connsiteX142" fmla="*/ 126740 w 797969"/>
                <a:gd name="connsiteY142" fmla="*/ 1412799 h 2476069"/>
                <a:gd name="connsiteX143" fmla="*/ 116692 w 797969"/>
                <a:gd name="connsiteY143" fmla="*/ 1420838 h 2476069"/>
                <a:gd name="connsiteX144" fmla="*/ 110663 w 797969"/>
                <a:gd name="connsiteY144" fmla="*/ 1432896 h 2476069"/>
                <a:gd name="connsiteX145" fmla="*/ 102624 w 797969"/>
                <a:gd name="connsiteY145" fmla="*/ 1442944 h 2476069"/>
                <a:gd name="connsiteX146" fmla="*/ 98605 w 797969"/>
                <a:gd name="connsiteY146" fmla="*/ 1448973 h 2476069"/>
                <a:gd name="connsiteX147" fmla="*/ 88557 w 797969"/>
                <a:gd name="connsiteY147" fmla="*/ 1461031 h 2476069"/>
                <a:gd name="connsiteX148" fmla="*/ 86547 w 797969"/>
                <a:gd name="connsiteY148" fmla="*/ 1467060 h 2476069"/>
                <a:gd name="connsiteX149" fmla="*/ 82528 w 797969"/>
                <a:gd name="connsiteY149" fmla="*/ 1473089 h 2476069"/>
                <a:gd name="connsiteX150" fmla="*/ 74489 w 797969"/>
                <a:gd name="connsiteY150" fmla="*/ 1481128 h 2476069"/>
                <a:gd name="connsiteX151" fmla="*/ 66450 w 797969"/>
                <a:gd name="connsiteY151" fmla="*/ 1491176 h 2476069"/>
                <a:gd name="connsiteX152" fmla="*/ 62431 w 797969"/>
                <a:gd name="connsiteY152" fmla="*/ 1499215 h 2476069"/>
                <a:gd name="connsiteX153" fmla="*/ 54392 w 797969"/>
                <a:gd name="connsiteY153" fmla="*/ 1513283 h 2476069"/>
                <a:gd name="connsiteX154" fmla="*/ 48363 w 797969"/>
                <a:gd name="connsiteY154" fmla="*/ 1527350 h 2476069"/>
                <a:gd name="connsiteX155" fmla="*/ 42334 w 797969"/>
                <a:gd name="connsiteY155" fmla="*/ 1539408 h 2476069"/>
                <a:gd name="connsiteX156" fmla="*/ 36305 w 797969"/>
                <a:gd name="connsiteY156" fmla="*/ 1551466 h 2476069"/>
                <a:gd name="connsiteX157" fmla="*/ 30276 w 797969"/>
                <a:gd name="connsiteY157" fmla="*/ 1555486 h 2476069"/>
                <a:gd name="connsiteX158" fmla="*/ 18218 w 797969"/>
                <a:gd name="connsiteY158" fmla="*/ 1575582 h 2476069"/>
                <a:gd name="connsiteX159" fmla="*/ 16209 w 797969"/>
                <a:gd name="connsiteY159" fmla="*/ 1581611 h 2476069"/>
                <a:gd name="connsiteX160" fmla="*/ 6160 w 797969"/>
                <a:gd name="connsiteY160" fmla="*/ 1589650 h 2476069"/>
                <a:gd name="connsiteX161" fmla="*/ 4151 w 797969"/>
                <a:gd name="connsiteY161" fmla="*/ 1595679 h 2476069"/>
                <a:gd name="connsiteX162" fmla="*/ 131 w 797969"/>
                <a:gd name="connsiteY162" fmla="*/ 1601708 h 2476069"/>
                <a:gd name="connsiteX163" fmla="*/ 27474 w 797969"/>
                <a:gd name="connsiteY163" fmla="*/ 2476069 h 2476069"/>
                <a:gd name="connsiteX164" fmla="*/ 434040 w 797969"/>
                <a:gd name="connsiteY164" fmla="*/ 2440880 h 2476069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7680 w 817488"/>
                <a:gd name="connsiteY9" fmla="*/ 313089 h 2634413"/>
                <a:gd name="connsiteX10" fmla="*/ 735671 w 817488"/>
                <a:gd name="connsiteY10" fmla="*/ 319118 h 2634413"/>
                <a:gd name="connsiteX11" fmla="*/ 731651 w 817488"/>
                <a:gd name="connsiteY11" fmla="*/ 323138 h 2634413"/>
                <a:gd name="connsiteX12" fmla="*/ 727632 w 817488"/>
                <a:gd name="connsiteY12" fmla="*/ 335196 h 2634413"/>
                <a:gd name="connsiteX13" fmla="*/ 719593 w 817488"/>
                <a:gd name="connsiteY13" fmla="*/ 347254 h 2634413"/>
                <a:gd name="connsiteX14" fmla="*/ 713564 w 817488"/>
                <a:gd name="connsiteY14" fmla="*/ 357302 h 2634413"/>
                <a:gd name="connsiteX15" fmla="*/ 711555 w 817488"/>
                <a:gd name="connsiteY15" fmla="*/ 363331 h 2634413"/>
                <a:gd name="connsiteX16" fmla="*/ 703516 w 817488"/>
                <a:gd name="connsiteY16" fmla="*/ 375389 h 2634413"/>
                <a:gd name="connsiteX17" fmla="*/ 695477 w 817488"/>
                <a:gd name="connsiteY17" fmla="*/ 403525 h 2634413"/>
                <a:gd name="connsiteX18" fmla="*/ 691458 w 817488"/>
                <a:gd name="connsiteY18" fmla="*/ 409554 h 2634413"/>
                <a:gd name="connsiteX19" fmla="*/ 687438 w 817488"/>
                <a:gd name="connsiteY19" fmla="*/ 421612 h 2634413"/>
                <a:gd name="connsiteX20" fmla="*/ 679400 w 817488"/>
                <a:gd name="connsiteY20" fmla="*/ 433670 h 2634413"/>
                <a:gd name="connsiteX21" fmla="*/ 675380 w 817488"/>
                <a:gd name="connsiteY21" fmla="*/ 439699 h 2634413"/>
                <a:gd name="connsiteX22" fmla="*/ 667342 w 817488"/>
                <a:gd name="connsiteY22" fmla="*/ 457786 h 2634413"/>
                <a:gd name="connsiteX23" fmla="*/ 665332 w 817488"/>
                <a:gd name="connsiteY23" fmla="*/ 465824 h 2634413"/>
                <a:gd name="connsiteX24" fmla="*/ 659303 w 817488"/>
                <a:gd name="connsiteY24" fmla="*/ 483911 h 2634413"/>
                <a:gd name="connsiteX25" fmla="*/ 657293 w 817488"/>
                <a:gd name="connsiteY25" fmla="*/ 489940 h 2634413"/>
                <a:gd name="connsiteX26" fmla="*/ 655284 w 817488"/>
                <a:gd name="connsiteY26" fmla="*/ 495969 h 2634413"/>
                <a:gd name="connsiteX27" fmla="*/ 651264 w 817488"/>
                <a:gd name="connsiteY27" fmla="*/ 501998 h 2634413"/>
                <a:gd name="connsiteX28" fmla="*/ 649255 w 817488"/>
                <a:gd name="connsiteY28" fmla="*/ 508027 h 2634413"/>
                <a:gd name="connsiteX29" fmla="*/ 645235 w 817488"/>
                <a:gd name="connsiteY29" fmla="*/ 512047 h 2634413"/>
                <a:gd name="connsiteX30" fmla="*/ 641216 w 817488"/>
                <a:gd name="connsiteY30" fmla="*/ 518076 h 2634413"/>
                <a:gd name="connsiteX31" fmla="*/ 639206 w 817488"/>
                <a:gd name="connsiteY31" fmla="*/ 524105 h 2634413"/>
                <a:gd name="connsiteX32" fmla="*/ 635187 w 817488"/>
                <a:gd name="connsiteY32" fmla="*/ 530134 h 2634413"/>
                <a:gd name="connsiteX33" fmla="*/ 627148 w 817488"/>
                <a:gd name="connsiteY33" fmla="*/ 548221 h 2634413"/>
                <a:gd name="connsiteX34" fmla="*/ 621119 w 817488"/>
                <a:gd name="connsiteY34" fmla="*/ 568318 h 2634413"/>
                <a:gd name="connsiteX35" fmla="*/ 619110 w 817488"/>
                <a:gd name="connsiteY35" fmla="*/ 574347 h 2634413"/>
                <a:gd name="connsiteX36" fmla="*/ 615090 w 817488"/>
                <a:gd name="connsiteY36" fmla="*/ 580376 h 2634413"/>
                <a:gd name="connsiteX37" fmla="*/ 607052 w 817488"/>
                <a:gd name="connsiteY37" fmla="*/ 604492 h 2634413"/>
                <a:gd name="connsiteX38" fmla="*/ 605042 w 817488"/>
                <a:gd name="connsiteY38" fmla="*/ 610521 h 2634413"/>
                <a:gd name="connsiteX39" fmla="*/ 603032 w 817488"/>
                <a:gd name="connsiteY39" fmla="*/ 616550 h 2634413"/>
                <a:gd name="connsiteX40" fmla="*/ 599013 w 817488"/>
                <a:gd name="connsiteY40" fmla="*/ 630617 h 2634413"/>
                <a:gd name="connsiteX41" fmla="*/ 594994 w 817488"/>
                <a:gd name="connsiteY41" fmla="*/ 636646 h 2634413"/>
                <a:gd name="connsiteX42" fmla="*/ 588965 w 817488"/>
                <a:gd name="connsiteY42" fmla="*/ 646695 h 2634413"/>
                <a:gd name="connsiteX43" fmla="*/ 584945 w 817488"/>
                <a:gd name="connsiteY43" fmla="*/ 658753 h 2634413"/>
                <a:gd name="connsiteX44" fmla="*/ 580926 w 817488"/>
                <a:gd name="connsiteY44" fmla="*/ 664782 h 2634413"/>
                <a:gd name="connsiteX45" fmla="*/ 576907 w 817488"/>
                <a:gd name="connsiteY45" fmla="*/ 676840 h 2634413"/>
                <a:gd name="connsiteX46" fmla="*/ 574897 w 817488"/>
                <a:gd name="connsiteY46" fmla="*/ 682869 h 2634413"/>
                <a:gd name="connsiteX47" fmla="*/ 570878 w 817488"/>
                <a:gd name="connsiteY47" fmla="*/ 688898 h 2634413"/>
                <a:gd name="connsiteX48" fmla="*/ 564849 w 817488"/>
                <a:gd name="connsiteY48" fmla="*/ 706985 h 2634413"/>
                <a:gd name="connsiteX49" fmla="*/ 562839 w 817488"/>
                <a:gd name="connsiteY49" fmla="*/ 713014 h 2634413"/>
                <a:gd name="connsiteX50" fmla="*/ 556810 w 817488"/>
                <a:gd name="connsiteY50" fmla="*/ 719043 h 2634413"/>
                <a:gd name="connsiteX51" fmla="*/ 548771 w 817488"/>
                <a:gd name="connsiteY51" fmla="*/ 737130 h 2634413"/>
                <a:gd name="connsiteX52" fmla="*/ 544752 w 817488"/>
                <a:gd name="connsiteY52" fmla="*/ 749188 h 2634413"/>
                <a:gd name="connsiteX53" fmla="*/ 540733 w 817488"/>
                <a:gd name="connsiteY53" fmla="*/ 755217 h 2634413"/>
                <a:gd name="connsiteX54" fmla="*/ 536713 w 817488"/>
                <a:gd name="connsiteY54" fmla="*/ 767275 h 2634413"/>
                <a:gd name="connsiteX55" fmla="*/ 530684 w 817488"/>
                <a:gd name="connsiteY55" fmla="*/ 779333 h 2634413"/>
                <a:gd name="connsiteX56" fmla="*/ 526665 w 817488"/>
                <a:gd name="connsiteY56" fmla="*/ 785362 h 2634413"/>
                <a:gd name="connsiteX57" fmla="*/ 522646 w 817488"/>
                <a:gd name="connsiteY57" fmla="*/ 797420 h 2634413"/>
                <a:gd name="connsiteX58" fmla="*/ 514607 w 817488"/>
                <a:gd name="connsiteY58" fmla="*/ 821536 h 2634413"/>
                <a:gd name="connsiteX59" fmla="*/ 512597 w 817488"/>
                <a:gd name="connsiteY59" fmla="*/ 827565 h 2634413"/>
                <a:gd name="connsiteX60" fmla="*/ 510588 w 817488"/>
                <a:gd name="connsiteY60" fmla="*/ 833594 h 2634413"/>
                <a:gd name="connsiteX61" fmla="*/ 506568 w 817488"/>
                <a:gd name="connsiteY61" fmla="*/ 837613 h 2634413"/>
                <a:gd name="connsiteX62" fmla="*/ 500539 w 817488"/>
                <a:gd name="connsiteY62" fmla="*/ 849671 h 2634413"/>
                <a:gd name="connsiteX63" fmla="*/ 498529 w 817488"/>
                <a:gd name="connsiteY63" fmla="*/ 855700 h 2634413"/>
                <a:gd name="connsiteX64" fmla="*/ 494510 w 817488"/>
                <a:gd name="connsiteY64" fmla="*/ 861729 h 2634413"/>
                <a:gd name="connsiteX65" fmla="*/ 488481 w 817488"/>
                <a:gd name="connsiteY65" fmla="*/ 871778 h 2634413"/>
                <a:gd name="connsiteX66" fmla="*/ 480442 w 817488"/>
                <a:gd name="connsiteY66" fmla="*/ 889865 h 2634413"/>
                <a:gd name="connsiteX67" fmla="*/ 476423 w 817488"/>
                <a:gd name="connsiteY67" fmla="*/ 903932 h 2634413"/>
                <a:gd name="connsiteX68" fmla="*/ 468384 w 817488"/>
                <a:gd name="connsiteY68" fmla="*/ 911971 h 2634413"/>
                <a:gd name="connsiteX69" fmla="*/ 464365 w 817488"/>
                <a:gd name="connsiteY69" fmla="*/ 918000 h 2634413"/>
                <a:gd name="connsiteX70" fmla="*/ 462355 w 817488"/>
                <a:gd name="connsiteY70" fmla="*/ 924029 h 2634413"/>
                <a:gd name="connsiteX71" fmla="*/ 458336 w 817488"/>
                <a:gd name="connsiteY71" fmla="*/ 928049 h 2634413"/>
                <a:gd name="connsiteX72" fmla="*/ 456326 w 817488"/>
                <a:gd name="connsiteY72" fmla="*/ 934078 h 2634413"/>
                <a:gd name="connsiteX73" fmla="*/ 448288 w 817488"/>
                <a:gd name="connsiteY73" fmla="*/ 946136 h 2634413"/>
                <a:gd name="connsiteX74" fmla="*/ 446278 w 817488"/>
                <a:gd name="connsiteY74" fmla="*/ 952165 h 2634413"/>
                <a:gd name="connsiteX75" fmla="*/ 438239 w 817488"/>
                <a:gd name="connsiteY75" fmla="*/ 964223 h 2634413"/>
                <a:gd name="connsiteX76" fmla="*/ 430201 w 817488"/>
                <a:gd name="connsiteY76" fmla="*/ 988339 h 2634413"/>
                <a:gd name="connsiteX77" fmla="*/ 428191 w 817488"/>
                <a:gd name="connsiteY77" fmla="*/ 994368 h 2634413"/>
                <a:gd name="connsiteX78" fmla="*/ 426181 w 817488"/>
                <a:gd name="connsiteY78" fmla="*/ 1000397 h 2634413"/>
                <a:gd name="connsiteX79" fmla="*/ 418143 w 817488"/>
                <a:gd name="connsiteY79" fmla="*/ 1012455 h 2634413"/>
                <a:gd name="connsiteX80" fmla="*/ 414123 w 817488"/>
                <a:gd name="connsiteY80" fmla="*/ 1024513 h 2634413"/>
                <a:gd name="connsiteX81" fmla="*/ 410104 w 817488"/>
                <a:gd name="connsiteY81" fmla="*/ 1030542 h 2634413"/>
                <a:gd name="connsiteX82" fmla="*/ 408094 w 817488"/>
                <a:gd name="connsiteY82" fmla="*/ 1036571 h 2634413"/>
                <a:gd name="connsiteX83" fmla="*/ 404075 w 817488"/>
                <a:gd name="connsiteY83" fmla="*/ 1042600 h 2634413"/>
                <a:gd name="connsiteX84" fmla="*/ 396036 w 817488"/>
                <a:gd name="connsiteY84" fmla="*/ 1060687 h 2634413"/>
                <a:gd name="connsiteX85" fmla="*/ 392017 w 817488"/>
                <a:gd name="connsiteY85" fmla="*/ 1072745 h 2634413"/>
                <a:gd name="connsiteX86" fmla="*/ 390007 w 817488"/>
                <a:gd name="connsiteY86" fmla="*/ 1078774 h 2634413"/>
                <a:gd name="connsiteX87" fmla="*/ 377949 w 817488"/>
                <a:gd name="connsiteY87" fmla="*/ 1094851 h 2634413"/>
                <a:gd name="connsiteX88" fmla="*/ 373930 w 817488"/>
                <a:gd name="connsiteY88" fmla="*/ 1106909 h 2634413"/>
                <a:gd name="connsiteX89" fmla="*/ 371920 w 817488"/>
                <a:gd name="connsiteY89" fmla="*/ 1112938 h 2634413"/>
                <a:gd name="connsiteX90" fmla="*/ 367901 w 817488"/>
                <a:gd name="connsiteY90" fmla="*/ 1118967 h 2634413"/>
                <a:gd name="connsiteX91" fmla="*/ 361872 w 817488"/>
                <a:gd name="connsiteY91" fmla="*/ 1129016 h 2634413"/>
                <a:gd name="connsiteX92" fmla="*/ 355843 w 817488"/>
                <a:gd name="connsiteY92" fmla="*/ 1141074 h 2634413"/>
                <a:gd name="connsiteX93" fmla="*/ 351824 w 817488"/>
                <a:gd name="connsiteY93" fmla="*/ 1153132 h 2634413"/>
                <a:gd name="connsiteX94" fmla="*/ 349814 w 817488"/>
                <a:gd name="connsiteY94" fmla="*/ 1159161 h 2634413"/>
                <a:gd name="connsiteX95" fmla="*/ 343785 w 817488"/>
                <a:gd name="connsiteY95" fmla="*/ 1177248 h 2634413"/>
                <a:gd name="connsiteX96" fmla="*/ 341775 w 817488"/>
                <a:gd name="connsiteY96" fmla="*/ 1183277 h 2634413"/>
                <a:gd name="connsiteX97" fmla="*/ 337756 w 817488"/>
                <a:gd name="connsiteY97" fmla="*/ 1189306 h 2634413"/>
                <a:gd name="connsiteX98" fmla="*/ 335746 w 817488"/>
                <a:gd name="connsiteY98" fmla="*/ 1195335 h 2634413"/>
                <a:gd name="connsiteX99" fmla="*/ 327708 w 817488"/>
                <a:gd name="connsiteY99" fmla="*/ 1207393 h 2634413"/>
                <a:gd name="connsiteX100" fmla="*/ 323688 w 817488"/>
                <a:gd name="connsiteY100" fmla="*/ 1219451 h 2634413"/>
                <a:gd name="connsiteX101" fmla="*/ 321678 w 817488"/>
                <a:gd name="connsiteY101" fmla="*/ 1225480 h 2634413"/>
                <a:gd name="connsiteX102" fmla="*/ 317659 w 817488"/>
                <a:gd name="connsiteY102" fmla="*/ 1231509 h 2634413"/>
                <a:gd name="connsiteX103" fmla="*/ 313640 w 817488"/>
                <a:gd name="connsiteY103" fmla="*/ 1243567 h 2634413"/>
                <a:gd name="connsiteX104" fmla="*/ 311630 w 817488"/>
                <a:gd name="connsiteY104" fmla="*/ 1249596 h 2634413"/>
                <a:gd name="connsiteX105" fmla="*/ 307611 w 817488"/>
                <a:gd name="connsiteY105" fmla="*/ 1255625 h 2634413"/>
                <a:gd name="connsiteX106" fmla="*/ 303591 w 817488"/>
                <a:gd name="connsiteY106" fmla="*/ 1259644 h 2634413"/>
                <a:gd name="connsiteX107" fmla="*/ 289524 w 817488"/>
                <a:gd name="connsiteY107" fmla="*/ 1275721 h 2634413"/>
                <a:gd name="connsiteX108" fmla="*/ 281485 w 817488"/>
                <a:gd name="connsiteY108" fmla="*/ 1287780 h 2634413"/>
                <a:gd name="connsiteX109" fmla="*/ 277466 w 817488"/>
                <a:gd name="connsiteY109" fmla="*/ 1293809 h 2634413"/>
                <a:gd name="connsiteX110" fmla="*/ 273446 w 817488"/>
                <a:gd name="connsiteY110" fmla="*/ 1297828 h 2634413"/>
                <a:gd name="connsiteX111" fmla="*/ 267417 w 817488"/>
                <a:gd name="connsiteY111" fmla="*/ 1307876 h 2634413"/>
                <a:gd name="connsiteX112" fmla="*/ 265408 w 817488"/>
                <a:gd name="connsiteY112" fmla="*/ 1313905 h 2634413"/>
                <a:gd name="connsiteX113" fmla="*/ 261388 w 817488"/>
                <a:gd name="connsiteY113" fmla="*/ 1319934 h 2634413"/>
                <a:gd name="connsiteX114" fmla="*/ 257369 w 817488"/>
                <a:gd name="connsiteY114" fmla="*/ 1334002 h 2634413"/>
                <a:gd name="connsiteX115" fmla="*/ 253350 w 817488"/>
                <a:gd name="connsiteY115" fmla="*/ 1340031 h 2634413"/>
                <a:gd name="connsiteX116" fmla="*/ 251340 w 817488"/>
                <a:gd name="connsiteY116" fmla="*/ 1346060 h 2634413"/>
                <a:gd name="connsiteX117" fmla="*/ 243301 w 817488"/>
                <a:gd name="connsiteY117" fmla="*/ 1358118 h 2634413"/>
                <a:gd name="connsiteX118" fmla="*/ 239282 w 817488"/>
                <a:gd name="connsiteY118" fmla="*/ 1364147 h 2634413"/>
                <a:gd name="connsiteX119" fmla="*/ 235263 w 817488"/>
                <a:gd name="connsiteY119" fmla="*/ 1370176 h 2634413"/>
                <a:gd name="connsiteX120" fmla="*/ 233253 w 817488"/>
                <a:gd name="connsiteY120" fmla="*/ 1376205 h 2634413"/>
                <a:gd name="connsiteX121" fmla="*/ 225214 w 817488"/>
                <a:gd name="connsiteY121" fmla="*/ 1386253 h 2634413"/>
                <a:gd name="connsiteX122" fmla="*/ 219185 w 817488"/>
                <a:gd name="connsiteY122" fmla="*/ 1398311 h 2634413"/>
                <a:gd name="connsiteX123" fmla="*/ 217176 w 817488"/>
                <a:gd name="connsiteY123" fmla="*/ 1404340 h 2634413"/>
                <a:gd name="connsiteX124" fmla="*/ 213156 w 817488"/>
                <a:gd name="connsiteY124" fmla="*/ 1408360 h 2634413"/>
                <a:gd name="connsiteX125" fmla="*/ 203108 w 817488"/>
                <a:gd name="connsiteY125" fmla="*/ 1420418 h 2634413"/>
                <a:gd name="connsiteX126" fmla="*/ 197079 w 817488"/>
                <a:gd name="connsiteY126" fmla="*/ 1432476 h 2634413"/>
                <a:gd name="connsiteX127" fmla="*/ 195069 w 817488"/>
                <a:gd name="connsiteY127" fmla="*/ 1438505 h 2634413"/>
                <a:gd name="connsiteX128" fmla="*/ 191050 w 817488"/>
                <a:gd name="connsiteY128" fmla="*/ 1444534 h 2634413"/>
                <a:gd name="connsiteX129" fmla="*/ 189040 w 817488"/>
                <a:gd name="connsiteY129" fmla="*/ 1450563 h 2634413"/>
                <a:gd name="connsiteX130" fmla="*/ 176982 w 817488"/>
                <a:gd name="connsiteY130" fmla="*/ 1466640 h 2634413"/>
                <a:gd name="connsiteX131" fmla="*/ 168944 w 817488"/>
                <a:gd name="connsiteY131" fmla="*/ 1482718 h 2634413"/>
                <a:gd name="connsiteX132" fmla="*/ 162915 w 817488"/>
                <a:gd name="connsiteY132" fmla="*/ 1500805 h 2634413"/>
                <a:gd name="connsiteX133" fmla="*/ 160905 w 817488"/>
                <a:gd name="connsiteY133" fmla="*/ 1506834 h 2634413"/>
                <a:gd name="connsiteX134" fmla="*/ 156886 w 817488"/>
                <a:gd name="connsiteY134" fmla="*/ 1512863 h 2634413"/>
                <a:gd name="connsiteX135" fmla="*/ 154876 w 817488"/>
                <a:gd name="connsiteY135" fmla="*/ 1518892 h 2634413"/>
                <a:gd name="connsiteX136" fmla="*/ 146837 w 817488"/>
                <a:gd name="connsiteY136" fmla="*/ 1530950 h 2634413"/>
                <a:gd name="connsiteX137" fmla="*/ 140808 w 817488"/>
                <a:gd name="connsiteY137" fmla="*/ 1543008 h 2634413"/>
                <a:gd name="connsiteX138" fmla="*/ 138798 w 817488"/>
                <a:gd name="connsiteY138" fmla="*/ 1549037 h 2634413"/>
                <a:gd name="connsiteX139" fmla="*/ 134779 w 817488"/>
                <a:gd name="connsiteY139" fmla="*/ 1555066 h 2634413"/>
                <a:gd name="connsiteX140" fmla="*/ 130760 w 817488"/>
                <a:gd name="connsiteY140" fmla="*/ 1567124 h 2634413"/>
                <a:gd name="connsiteX141" fmla="*/ 126740 w 817488"/>
                <a:gd name="connsiteY141" fmla="*/ 1571143 h 2634413"/>
                <a:gd name="connsiteX142" fmla="*/ 116692 w 817488"/>
                <a:gd name="connsiteY142" fmla="*/ 1579182 h 2634413"/>
                <a:gd name="connsiteX143" fmla="*/ 110663 w 817488"/>
                <a:gd name="connsiteY143" fmla="*/ 1591240 h 2634413"/>
                <a:gd name="connsiteX144" fmla="*/ 102624 w 817488"/>
                <a:gd name="connsiteY144" fmla="*/ 1601288 h 2634413"/>
                <a:gd name="connsiteX145" fmla="*/ 98605 w 817488"/>
                <a:gd name="connsiteY145" fmla="*/ 1607317 h 2634413"/>
                <a:gd name="connsiteX146" fmla="*/ 88557 w 817488"/>
                <a:gd name="connsiteY146" fmla="*/ 1619375 h 2634413"/>
                <a:gd name="connsiteX147" fmla="*/ 86547 w 817488"/>
                <a:gd name="connsiteY147" fmla="*/ 1625404 h 2634413"/>
                <a:gd name="connsiteX148" fmla="*/ 82528 w 817488"/>
                <a:gd name="connsiteY148" fmla="*/ 1631433 h 2634413"/>
                <a:gd name="connsiteX149" fmla="*/ 74489 w 817488"/>
                <a:gd name="connsiteY149" fmla="*/ 1639472 h 2634413"/>
                <a:gd name="connsiteX150" fmla="*/ 66450 w 817488"/>
                <a:gd name="connsiteY150" fmla="*/ 1649520 h 2634413"/>
                <a:gd name="connsiteX151" fmla="*/ 62431 w 817488"/>
                <a:gd name="connsiteY151" fmla="*/ 1657559 h 2634413"/>
                <a:gd name="connsiteX152" fmla="*/ 54392 w 817488"/>
                <a:gd name="connsiteY152" fmla="*/ 1671627 h 2634413"/>
                <a:gd name="connsiteX153" fmla="*/ 48363 w 817488"/>
                <a:gd name="connsiteY153" fmla="*/ 1685694 h 2634413"/>
                <a:gd name="connsiteX154" fmla="*/ 42334 w 817488"/>
                <a:gd name="connsiteY154" fmla="*/ 1697752 h 2634413"/>
                <a:gd name="connsiteX155" fmla="*/ 36305 w 817488"/>
                <a:gd name="connsiteY155" fmla="*/ 1709810 h 2634413"/>
                <a:gd name="connsiteX156" fmla="*/ 30276 w 817488"/>
                <a:gd name="connsiteY156" fmla="*/ 1713830 h 2634413"/>
                <a:gd name="connsiteX157" fmla="*/ 18218 w 817488"/>
                <a:gd name="connsiteY157" fmla="*/ 1733926 h 2634413"/>
                <a:gd name="connsiteX158" fmla="*/ 16209 w 817488"/>
                <a:gd name="connsiteY158" fmla="*/ 1739955 h 2634413"/>
                <a:gd name="connsiteX159" fmla="*/ 6160 w 817488"/>
                <a:gd name="connsiteY159" fmla="*/ 1747994 h 2634413"/>
                <a:gd name="connsiteX160" fmla="*/ 4151 w 817488"/>
                <a:gd name="connsiteY160" fmla="*/ 1754023 h 2634413"/>
                <a:gd name="connsiteX161" fmla="*/ 131 w 817488"/>
                <a:gd name="connsiteY161" fmla="*/ 1760052 h 2634413"/>
                <a:gd name="connsiteX162" fmla="*/ 27474 w 817488"/>
                <a:gd name="connsiteY162" fmla="*/ 2634413 h 2634413"/>
                <a:gd name="connsiteX163" fmla="*/ 434040 w 817488"/>
                <a:gd name="connsiteY16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8239 w 817488"/>
                <a:gd name="connsiteY74" fmla="*/ 964223 h 2634413"/>
                <a:gd name="connsiteX75" fmla="*/ 430201 w 817488"/>
                <a:gd name="connsiteY75" fmla="*/ 988339 h 2634413"/>
                <a:gd name="connsiteX76" fmla="*/ 428191 w 817488"/>
                <a:gd name="connsiteY76" fmla="*/ 994368 h 2634413"/>
                <a:gd name="connsiteX77" fmla="*/ 426181 w 817488"/>
                <a:gd name="connsiteY77" fmla="*/ 1000397 h 2634413"/>
                <a:gd name="connsiteX78" fmla="*/ 418143 w 817488"/>
                <a:gd name="connsiteY78" fmla="*/ 1012455 h 2634413"/>
                <a:gd name="connsiteX79" fmla="*/ 414123 w 817488"/>
                <a:gd name="connsiteY79" fmla="*/ 1024513 h 2634413"/>
                <a:gd name="connsiteX80" fmla="*/ 410104 w 817488"/>
                <a:gd name="connsiteY80" fmla="*/ 1030542 h 2634413"/>
                <a:gd name="connsiteX81" fmla="*/ 408094 w 817488"/>
                <a:gd name="connsiteY81" fmla="*/ 1036571 h 2634413"/>
                <a:gd name="connsiteX82" fmla="*/ 404075 w 817488"/>
                <a:gd name="connsiteY82" fmla="*/ 1042600 h 2634413"/>
                <a:gd name="connsiteX83" fmla="*/ 396036 w 817488"/>
                <a:gd name="connsiteY83" fmla="*/ 1060687 h 2634413"/>
                <a:gd name="connsiteX84" fmla="*/ 392017 w 817488"/>
                <a:gd name="connsiteY84" fmla="*/ 1072745 h 2634413"/>
                <a:gd name="connsiteX85" fmla="*/ 390007 w 817488"/>
                <a:gd name="connsiteY85" fmla="*/ 1078774 h 2634413"/>
                <a:gd name="connsiteX86" fmla="*/ 377949 w 817488"/>
                <a:gd name="connsiteY86" fmla="*/ 1094851 h 2634413"/>
                <a:gd name="connsiteX87" fmla="*/ 373930 w 817488"/>
                <a:gd name="connsiteY87" fmla="*/ 1106909 h 2634413"/>
                <a:gd name="connsiteX88" fmla="*/ 371920 w 817488"/>
                <a:gd name="connsiteY88" fmla="*/ 1112938 h 2634413"/>
                <a:gd name="connsiteX89" fmla="*/ 367901 w 817488"/>
                <a:gd name="connsiteY89" fmla="*/ 1118967 h 2634413"/>
                <a:gd name="connsiteX90" fmla="*/ 361872 w 817488"/>
                <a:gd name="connsiteY90" fmla="*/ 1129016 h 2634413"/>
                <a:gd name="connsiteX91" fmla="*/ 355843 w 817488"/>
                <a:gd name="connsiteY91" fmla="*/ 1141074 h 2634413"/>
                <a:gd name="connsiteX92" fmla="*/ 351824 w 817488"/>
                <a:gd name="connsiteY92" fmla="*/ 1153132 h 2634413"/>
                <a:gd name="connsiteX93" fmla="*/ 349814 w 817488"/>
                <a:gd name="connsiteY93" fmla="*/ 1159161 h 2634413"/>
                <a:gd name="connsiteX94" fmla="*/ 343785 w 817488"/>
                <a:gd name="connsiteY94" fmla="*/ 1177248 h 2634413"/>
                <a:gd name="connsiteX95" fmla="*/ 341775 w 817488"/>
                <a:gd name="connsiteY95" fmla="*/ 1183277 h 2634413"/>
                <a:gd name="connsiteX96" fmla="*/ 337756 w 817488"/>
                <a:gd name="connsiteY96" fmla="*/ 1189306 h 2634413"/>
                <a:gd name="connsiteX97" fmla="*/ 335746 w 817488"/>
                <a:gd name="connsiteY97" fmla="*/ 1195335 h 2634413"/>
                <a:gd name="connsiteX98" fmla="*/ 327708 w 817488"/>
                <a:gd name="connsiteY98" fmla="*/ 1207393 h 2634413"/>
                <a:gd name="connsiteX99" fmla="*/ 323688 w 817488"/>
                <a:gd name="connsiteY99" fmla="*/ 1219451 h 2634413"/>
                <a:gd name="connsiteX100" fmla="*/ 321678 w 817488"/>
                <a:gd name="connsiteY100" fmla="*/ 1225480 h 2634413"/>
                <a:gd name="connsiteX101" fmla="*/ 317659 w 817488"/>
                <a:gd name="connsiteY101" fmla="*/ 1231509 h 2634413"/>
                <a:gd name="connsiteX102" fmla="*/ 313640 w 817488"/>
                <a:gd name="connsiteY102" fmla="*/ 1243567 h 2634413"/>
                <a:gd name="connsiteX103" fmla="*/ 311630 w 817488"/>
                <a:gd name="connsiteY103" fmla="*/ 1249596 h 2634413"/>
                <a:gd name="connsiteX104" fmla="*/ 307611 w 817488"/>
                <a:gd name="connsiteY104" fmla="*/ 1255625 h 2634413"/>
                <a:gd name="connsiteX105" fmla="*/ 303591 w 817488"/>
                <a:gd name="connsiteY105" fmla="*/ 1259644 h 2634413"/>
                <a:gd name="connsiteX106" fmla="*/ 289524 w 817488"/>
                <a:gd name="connsiteY106" fmla="*/ 1275721 h 2634413"/>
                <a:gd name="connsiteX107" fmla="*/ 281485 w 817488"/>
                <a:gd name="connsiteY107" fmla="*/ 1287780 h 2634413"/>
                <a:gd name="connsiteX108" fmla="*/ 277466 w 817488"/>
                <a:gd name="connsiteY108" fmla="*/ 1293809 h 2634413"/>
                <a:gd name="connsiteX109" fmla="*/ 273446 w 817488"/>
                <a:gd name="connsiteY109" fmla="*/ 1297828 h 2634413"/>
                <a:gd name="connsiteX110" fmla="*/ 267417 w 817488"/>
                <a:gd name="connsiteY110" fmla="*/ 1307876 h 2634413"/>
                <a:gd name="connsiteX111" fmla="*/ 265408 w 817488"/>
                <a:gd name="connsiteY111" fmla="*/ 1313905 h 2634413"/>
                <a:gd name="connsiteX112" fmla="*/ 261388 w 817488"/>
                <a:gd name="connsiteY112" fmla="*/ 1319934 h 2634413"/>
                <a:gd name="connsiteX113" fmla="*/ 257369 w 817488"/>
                <a:gd name="connsiteY113" fmla="*/ 1334002 h 2634413"/>
                <a:gd name="connsiteX114" fmla="*/ 253350 w 817488"/>
                <a:gd name="connsiteY114" fmla="*/ 1340031 h 2634413"/>
                <a:gd name="connsiteX115" fmla="*/ 251340 w 817488"/>
                <a:gd name="connsiteY115" fmla="*/ 1346060 h 2634413"/>
                <a:gd name="connsiteX116" fmla="*/ 243301 w 817488"/>
                <a:gd name="connsiteY116" fmla="*/ 1358118 h 2634413"/>
                <a:gd name="connsiteX117" fmla="*/ 239282 w 817488"/>
                <a:gd name="connsiteY117" fmla="*/ 1364147 h 2634413"/>
                <a:gd name="connsiteX118" fmla="*/ 235263 w 817488"/>
                <a:gd name="connsiteY118" fmla="*/ 1370176 h 2634413"/>
                <a:gd name="connsiteX119" fmla="*/ 233253 w 817488"/>
                <a:gd name="connsiteY119" fmla="*/ 1376205 h 2634413"/>
                <a:gd name="connsiteX120" fmla="*/ 225214 w 817488"/>
                <a:gd name="connsiteY120" fmla="*/ 1386253 h 2634413"/>
                <a:gd name="connsiteX121" fmla="*/ 219185 w 817488"/>
                <a:gd name="connsiteY121" fmla="*/ 1398311 h 2634413"/>
                <a:gd name="connsiteX122" fmla="*/ 217176 w 817488"/>
                <a:gd name="connsiteY122" fmla="*/ 1404340 h 2634413"/>
                <a:gd name="connsiteX123" fmla="*/ 213156 w 817488"/>
                <a:gd name="connsiteY123" fmla="*/ 1408360 h 2634413"/>
                <a:gd name="connsiteX124" fmla="*/ 203108 w 817488"/>
                <a:gd name="connsiteY124" fmla="*/ 1420418 h 2634413"/>
                <a:gd name="connsiteX125" fmla="*/ 197079 w 817488"/>
                <a:gd name="connsiteY125" fmla="*/ 1432476 h 2634413"/>
                <a:gd name="connsiteX126" fmla="*/ 195069 w 817488"/>
                <a:gd name="connsiteY126" fmla="*/ 1438505 h 2634413"/>
                <a:gd name="connsiteX127" fmla="*/ 191050 w 817488"/>
                <a:gd name="connsiteY127" fmla="*/ 1444534 h 2634413"/>
                <a:gd name="connsiteX128" fmla="*/ 189040 w 817488"/>
                <a:gd name="connsiteY128" fmla="*/ 1450563 h 2634413"/>
                <a:gd name="connsiteX129" fmla="*/ 176982 w 817488"/>
                <a:gd name="connsiteY129" fmla="*/ 1466640 h 2634413"/>
                <a:gd name="connsiteX130" fmla="*/ 168944 w 817488"/>
                <a:gd name="connsiteY130" fmla="*/ 1482718 h 2634413"/>
                <a:gd name="connsiteX131" fmla="*/ 162915 w 817488"/>
                <a:gd name="connsiteY131" fmla="*/ 1500805 h 2634413"/>
                <a:gd name="connsiteX132" fmla="*/ 160905 w 817488"/>
                <a:gd name="connsiteY132" fmla="*/ 1506834 h 2634413"/>
                <a:gd name="connsiteX133" fmla="*/ 156886 w 817488"/>
                <a:gd name="connsiteY133" fmla="*/ 1512863 h 2634413"/>
                <a:gd name="connsiteX134" fmla="*/ 154876 w 817488"/>
                <a:gd name="connsiteY134" fmla="*/ 1518892 h 2634413"/>
                <a:gd name="connsiteX135" fmla="*/ 146837 w 817488"/>
                <a:gd name="connsiteY135" fmla="*/ 1530950 h 2634413"/>
                <a:gd name="connsiteX136" fmla="*/ 140808 w 817488"/>
                <a:gd name="connsiteY136" fmla="*/ 1543008 h 2634413"/>
                <a:gd name="connsiteX137" fmla="*/ 138798 w 817488"/>
                <a:gd name="connsiteY137" fmla="*/ 1549037 h 2634413"/>
                <a:gd name="connsiteX138" fmla="*/ 134779 w 817488"/>
                <a:gd name="connsiteY138" fmla="*/ 1555066 h 2634413"/>
                <a:gd name="connsiteX139" fmla="*/ 130760 w 817488"/>
                <a:gd name="connsiteY139" fmla="*/ 1567124 h 2634413"/>
                <a:gd name="connsiteX140" fmla="*/ 126740 w 817488"/>
                <a:gd name="connsiteY140" fmla="*/ 1571143 h 2634413"/>
                <a:gd name="connsiteX141" fmla="*/ 116692 w 817488"/>
                <a:gd name="connsiteY141" fmla="*/ 1579182 h 2634413"/>
                <a:gd name="connsiteX142" fmla="*/ 110663 w 817488"/>
                <a:gd name="connsiteY142" fmla="*/ 1591240 h 2634413"/>
                <a:gd name="connsiteX143" fmla="*/ 102624 w 817488"/>
                <a:gd name="connsiteY143" fmla="*/ 1601288 h 2634413"/>
                <a:gd name="connsiteX144" fmla="*/ 98605 w 817488"/>
                <a:gd name="connsiteY144" fmla="*/ 1607317 h 2634413"/>
                <a:gd name="connsiteX145" fmla="*/ 88557 w 817488"/>
                <a:gd name="connsiteY145" fmla="*/ 1619375 h 2634413"/>
                <a:gd name="connsiteX146" fmla="*/ 86547 w 817488"/>
                <a:gd name="connsiteY146" fmla="*/ 1625404 h 2634413"/>
                <a:gd name="connsiteX147" fmla="*/ 82528 w 817488"/>
                <a:gd name="connsiteY147" fmla="*/ 1631433 h 2634413"/>
                <a:gd name="connsiteX148" fmla="*/ 74489 w 817488"/>
                <a:gd name="connsiteY148" fmla="*/ 1639472 h 2634413"/>
                <a:gd name="connsiteX149" fmla="*/ 66450 w 817488"/>
                <a:gd name="connsiteY149" fmla="*/ 1649520 h 2634413"/>
                <a:gd name="connsiteX150" fmla="*/ 62431 w 817488"/>
                <a:gd name="connsiteY150" fmla="*/ 1657559 h 2634413"/>
                <a:gd name="connsiteX151" fmla="*/ 54392 w 817488"/>
                <a:gd name="connsiteY151" fmla="*/ 1671627 h 2634413"/>
                <a:gd name="connsiteX152" fmla="*/ 48363 w 817488"/>
                <a:gd name="connsiteY152" fmla="*/ 1685694 h 2634413"/>
                <a:gd name="connsiteX153" fmla="*/ 42334 w 817488"/>
                <a:gd name="connsiteY153" fmla="*/ 1697752 h 2634413"/>
                <a:gd name="connsiteX154" fmla="*/ 36305 w 817488"/>
                <a:gd name="connsiteY154" fmla="*/ 1709810 h 2634413"/>
                <a:gd name="connsiteX155" fmla="*/ 30276 w 817488"/>
                <a:gd name="connsiteY155" fmla="*/ 1713830 h 2634413"/>
                <a:gd name="connsiteX156" fmla="*/ 18218 w 817488"/>
                <a:gd name="connsiteY156" fmla="*/ 1733926 h 2634413"/>
                <a:gd name="connsiteX157" fmla="*/ 16209 w 817488"/>
                <a:gd name="connsiteY157" fmla="*/ 1739955 h 2634413"/>
                <a:gd name="connsiteX158" fmla="*/ 6160 w 817488"/>
                <a:gd name="connsiteY158" fmla="*/ 1747994 h 2634413"/>
                <a:gd name="connsiteX159" fmla="*/ 4151 w 817488"/>
                <a:gd name="connsiteY159" fmla="*/ 1754023 h 2634413"/>
                <a:gd name="connsiteX160" fmla="*/ 131 w 817488"/>
                <a:gd name="connsiteY160" fmla="*/ 1760052 h 2634413"/>
                <a:gd name="connsiteX161" fmla="*/ 27474 w 817488"/>
                <a:gd name="connsiteY161" fmla="*/ 2634413 h 2634413"/>
                <a:gd name="connsiteX162" fmla="*/ 434040 w 817488"/>
                <a:gd name="connsiteY16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0201 w 817488"/>
                <a:gd name="connsiteY74" fmla="*/ 988339 h 2634413"/>
                <a:gd name="connsiteX75" fmla="*/ 428191 w 817488"/>
                <a:gd name="connsiteY75" fmla="*/ 994368 h 2634413"/>
                <a:gd name="connsiteX76" fmla="*/ 426181 w 817488"/>
                <a:gd name="connsiteY76" fmla="*/ 1000397 h 2634413"/>
                <a:gd name="connsiteX77" fmla="*/ 418143 w 817488"/>
                <a:gd name="connsiteY77" fmla="*/ 1012455 h 2634413"/>
                <a:gd name="connsiteX78" fmla="*/ 414123 w 817488"/>
                <a:gd name="connsiteY78" fmla="*/ 1024513 h 2634413"/>
                <a:gd name="connsiteX79" fmla="*/ 410104 w 817488"/>
                <a:gd name="connsiteY79" fmla="*/ 1030542 h 2634413"/>
                <a:gd name="connsiteX80" fmla="*/ 408094 w 817488"/>
                <a:gd name="connsiteY80" fmla="*/ 1036571 h 2634413"/>
                <a:gd name="connsiteX81" fmla="*/ 404075 w 817488"/>
                <a:gd name="connsiteY81" fmla="*/ 1042600 h 2634413"/>
                <a:gd name="connsiteX82" fmla="*/ 396036 w 817488"/>
                <a:gd name="connsiteY82" fmla="*/ 1060687 h 2634413"/>
                <a:gd name="connsiteX83" fmla="*/ 392017 w 817488"/>
                <a:gd name="connsiteY83" fmla="*/ 1072745 h 2634413"/>
                <a:gd name="connsiteX84" fmla="*/ 390007 w 817488"/>
                <a:gd name="connsiteY84" fmla="*/ 1078774 h 2634413"/>
                <a:gd name="connsiteX85" fmla="*/ 377949 w 817488"/>
                <a:gd name="connsiteY85" fmla="*/ 1094851 h 2634413"/>
                <a:gd name="connsiteX86" fmla="*/ 373930 w 817488"/>
                <a:gd name="connsiteY86" fmla="*/ 1106909 h 2634413"/>
                <a:gd name="connsiteX87" fmla="*/ 371920 w 817488"/>
                <a:gd name="connsiteY87" fmla="*/ 1112938 h 2634413"/>
                <a:gd name="connsiteX88" fmla="*/ 367901 w 817488"/>
                <a:gd name="connsiteY88" fmla="*/ 1118967 h 2634413"/>
                <a:gd name="connsiteX89" fmla="*/ 361872 w 817488"/>
                <a:gd name="connsiteY89" fmla="*/ 1129016 h 2634413"/>
                <a:gd name="connsiteX90" fmla="*/ 355843 w 817488"/>
                <a:gd name="connsiteY90" fmla="*/ 1141074 h 2634413"/>
                <a:gd name="connsiteX91" fmla="*/ 351824 w 817488"/>
                <a:gd name="connsiteY91" fmla="*/ 1153132 h 2634413"/>
                <a:gd name="connsiteX92" fmla="*/ 349814 w 817488"/>
                <a:gd name="connsiteY92" fmla="*/ 1159161 h 2634413"/>
                <a:gd name="connsiteX93" fmla="*/ 343785 w 817488"/>
                <a:gd name="connsiteY93" fmla="*/ 1177248 h 2634413"/>
                <a:gd name="connsiteX94" fmla="*/ 341775 w 817488"/>
                <a:gd name="connsiteY94" fmla="*/ 1183277 h 2634413"/>
                <a:gd name="connsiteX95" fmla="*/ 337756 w 817488"/>
                <a:gd name="connsiteY95" fmla="*/ 1189306 h 2634413"/>
                <a:gd name="connsiteX96" fmla="*/ 335746 w 817488"/>
                <a:gd name="connsiteY96" fmla="*/ 1195335 h 2634413"/>
                <a:gd name="connsiteX97" fmla="*/ 327708 w 817488"/>
                <a:gd name="connsiteY97" fmla="*/ 1207393 h 2634413"/>
                <a:gd name="connsiteX98" fmla="*/ 323688 w 817488"/>
                <a:gd name="connsiteY98" fmla="*/ 1219451 h 2634413"/>
                <a:gd name="connsiteX99" fmla="*/ 321678 w 817488"/>
                <a:gd name="connsiteY99" fmla="*/ 1225480 h 2634413"/>
                <a:gd name="connsiteX100" fmla="*/ 317659 w 817488"/>
                <a:gd name="connsiteY100" fmla="*/ 1231509 h 2634413"/>
                <a:gd name="connsiteX101" fmla="*/ 313640 w 817488"/>
                <a:gd name="connsiteY101" fmla="*/ 1243567 h 2634413"/>
                <a:gd name="connsiteX102" fmla="*/ 311630 w 817488"/>
                <a:gd name="connsiteY102" fmla="*/ 1249596 h 2634413"/>
                <a:gd name="connsiteX103" fmla="*/ 307611 w 817488"/>
                <a:gd name="connsiteY103" fmla="*/ 1255625 h 2634413"/>
                <a:gd name="connsiteX104" fmla="*/ 303591 w 817488"/>
                <a:gd name="connsiteY104" fmla="*/ 1259644 h 2634413"/>
                <a:gd name="connsiteX105" fmla="*/ 289524 w 817488"/>
                <a:gd name="connsiteY105" fmla="*/ 1275721 h 2634413"/>
                <a:gd name="connsiteX106" fmla="*/ 281485 w 817488"/>
                <a:gd name="connsiteY106" fmla="*/ 1287780 h 2634413"/>
                <a:gd name="connsiteX107" fmla="*/ 277466 w 817488"/>
                <a:gd name="connsiteY107" fmla="*/ 1293809 h 2634413"/>
                <a:gd name="connsiteX108" fmla="*/ 273446 w 817488"/>
                <a:gd name="connsiteY108" fmla="*/ 1297828 h 2634413"/>
                <a:gd name="connsiteX109" fmla="*/ 267417 w 817488"/>
                <a:gd name="connsiteY109" fmla="*/ 1307876 h 2634413"/>
                <a:gd name="connsiteX110" fmla="*/ 265408 w 817488"/>
                <a:gd name="connsiteY110" fmla="*/ 1313905 h 2634413"/>
                <a:gd name="connsiteX111" fmla="*/ 261388 w 817488"/>
                <a:gd name="connsiteY111" fmla="*/ 1319934 h 2634413"/>
                <a:gd name="connsiteX112" fmla="*/ 257369 w 817488"/>
                <a:gd name="connsiteY112" fmla="*/ 1334002 h 2634413"/>
                <a:gd name="connsiteX113" fmla="*/ 253350 w 817488"/>
                <a:gd name="connsiteY113" fmla="*/ 1340031 h 2634413"/>
                <a:gd name="connsiteX114" fmla="*/ 251340 w 817488"/>
                <a:gd name="connsiteY114" fmla="*/ 1346060 h 2634413"/>
                <a:gd name="connsiteX115" fmla="*/ 243301 w 817488"/>
                <a:gd name="connsiteY115" fmla="*/ 1358118 h 2634413"/>
                <a:gd name="connsiteX116" fmla="*/ 239282 w 817488"/>
                <a:gd name="connsiteY116" fmla="*/ 1364147 h 2634413"/>
                <a:gd name="connsiteX117" fmla="*/ 235263 w 817488"/>
                <a:gd name="connsiteY117" fmla="*/ 1370176 h 2634413"/>
                <a:gd name="connsiteX118" fmla="*/ 233253 w 817488"/>
                <a:gd name="connsiteY118" fmla="*/ 1376205 h 2634413"/>
                <a:gd name="connsiteX119" fmla="*/ 225214 w 817488"/>
                <a:gd name="connsiteY119" fmla="*/ 1386253 h 2634413"/>
                <a:gd name="connsiteX120" fmla="*/ 219185 w 817488"/>
                <a:gd name="connsiteY120" fmla="*/ 1398311 h 2634413"/>
                <a:gd name="connsiteX121" fmla="*/ 217176 w 817488"/>
                <a:gd name="connsiteY121" fmla="*/ 1404340 h 2634413"/>
                <a:gd name="connsiteX122" fmla="*/ 213156 w 817488"/>
                <a:gd name="connsiteY122" fmla="*/ 1408360 h 2634413"/>
                <a:gd name="connsiteX123" fmla="*/ 203108 w 817488"/>
                <a:gd name="connsiteY123" fmla="*/ 1420418 h 2634413"/>
                <a:gd name="connsiteX124" fmla="*/ 197079 w 817488"/>
                <a:gd name="connsiteY124" fmla="*/ 1432476 h 2634413"/>
                <a:gd name="connsiteX125" fmla="*/ 195069 w 817488"/>
                <a:gd name="connsiteY125" fmla="*/ 1438505 h 2634413"/>
                <a:gd name="connsiteX126" fmla="*/ 191050 w 817488"/>
                <a:gd name="connsiteY126" fmla="*/ 1444534 h 2634413"/>
                <a:gd name="connsiteX127" fmla="*/ 189040 w 817488"/>
                <a:gd name="connsiteY127" fmla="*/ 1450563 h 2634413"/>
                <a:gd name="connsiteX128" fmla="*/ 176982 w 817488"/>
                <a:gd name="connsiteY128" fmla="*/ 1466640 h 2634413"/>
                <a:gd name="connsiteX129" fmla="*/ 168944 w 817488"/>
                <a:gd name="connsiteY129" fmla="*/ 1482718 h 2634413"/>
                <a:gd name="connsiteX130" fmla="*/ 162915 w 817488"/>
                <a:gd name="connsiteY130" fmla="*/ 1500805 h 2634413"/>
                <a:gd name="connsiteX131" fmla="*/ 160905 w 817488"/>
                <a:gd name="connsiteY131" fmla="*/ 1506834 h 2634413"/>
                <a:gd name="connsiteX132" fmla="*/ 156886 w 817488"/>
                <a:gd name="connsiteY132" fmla="*/ 1512863 h 2634413"/>
                <a:gd name="connsiteX133" fmla="*/ 154876 w 817488"/>
                <a:gd name="connsiteY133" fmla="*/ 1518892 h 2634413"/>
                <a:gd name="connsiteX134" fmla="*/ 146837 w 817488"/>
                <a:gd name="connsiteY134" fmla="*/ 1530950 h 2634413"/>
                <a:gd name="connsiteX135" fmla="*/ 140808 w 817488"/>
                <a:gd name="connsiteY135" fmla="*/ 1543008 h 2634413"/>
                <a:gd name="connsiteX136" fmla="*/ 138798 w 817488"/>
                <a:gd name="connsiteY136" fmla="*/ 1549037 h 2634413"/>
                <a:gd name="connsiteX137" fmla="*/ 134779 w 817488"/>
                <a:gd name="connsiteY137" fmla="*/ 1555066 h 2634413"/>
                <a:gd name="connsiteX138" fmla="*/ 130760 w 817488"/>
                <a:gd name="connsiteY138" fmla="*/ 1567124 h 2634413"/>
                <a:gd name="connsiteX139" fmla="*/ 126740 w 817488"/>
                <a:gd name="connsiteY139" fmla="*/ 1571143 h 2634413"/>
                <a:gd name="connsiteX140" fmla="*/ 116692 w 817488"/>
                <a:gd name="connsiteY140" fmla="*/ 1579182 h 2634413"/>
                <a:gd name="connsiteX141" fmla="*/ 110663 w 817488"/>
                <a:gd name="connsiteY141" fmla="*/ 1591240 h 2634413"/>
                <a:gd name="connsiteX142" fmla="*/ 102624 w 817488"/>
                <a:gd name="connsiteY142" fmla="*/ 1601288 h 2634413"/>
                <a:gd name="connsiteX143" fmla="*/ 98605 w 817488"/>
                <a:gd name="connsiteY143" fmla="*/ 1607317 h 2634413"/>
                <a:gd name="connsiteX144" fmla="*/ 88557 w 817488"/>
                <a:gd name="connsiteY144" fmla="*/ 1619375 h 2634413"/>
                <a:gd name="connsiteX145" fmla="*/ 86547 w 817488"/>
                <a:gd name="connsiteY145" fmla="*/ 1625404 h 2634413"/>
                <a:gd name="connsiteX146" fmla="*/ 82528 w 817488"/>
                <a:gd name="connsiteY146" fmla="*/ 1631433 h 2634413"/>
                <a:gd name="connsiteX147" fmla="*/ 74489 w 817488"/>
                <a:gd name="connsiteY147" fmla="*/ 1639472 h 2634413"/>
                <a:gd name="connsiteX148" fmla="*/ 66450 w 817488"/>
                <a:gd name="connsiteY148" fmla="*/ 1649520 h 2634413"/>
                <a:gd name="connsiteX149" fmla="*/ 62431 w 817488"/>
                <a:gd name="connsiteY149" fmla="*/ 1657559 h 2634413"/>
                <a:gd name="connsiteX150" fmla="*/ 54392 w 817488"/>
                <a:gd name="connsiteY150" fmla="*/ 1671627 h 2634413"/>
                <a:gd name="connsiteX151" fmla="*/ 48363 w 817488"/>
                <a:gd name="connsiteY151" fmla="*/ 1685694 h 2634413"/>
                <a:gd name="connsiteX152" fmla="*/ 42334 w 817488"/>
                <a:gd name="connsiteY152" fmla="*/ 1697752 h 2634413"/>
                <a:gd name="connsiteX153" fmla="*/ 36305 w 817488"/>
                <a:gd name="connsiteY153" fmla="*/ 1709810 h 2634413"/>
                <a:gd name="connsiteX154" fmla="*/ 30276 w 817488"/>
                <a:gd name="connsiteY154" fmla="*/ 1713830 h 2634413"/>
                <a:gd name="connsiteX155" fmla="*/ 18218 w 817488"/>
                <a:gd name="connsiteY155" fmla="*/ 1733926 h 2634413"/>
                <a:gd name="connsiteX156" fmla="*/ 16209 w 817488"/>
                <a:gd name="connsiteY156" fmla="*/ 1739955 h 2634413"/>
                <a:gd name="connsiteX157" fmla="*/ 6160 w 817488"/>
                <a:gd name="connsiteY157" fmla="*/ 1747994 h 2634413"/>
                <a:gd name="connsiteX158" fmla="*/ 4151 w 817488"/>
                <a:gd name="connsiteY158" fmla="*/ 1754023 h 2634413"/>
                <a:gd name="connsiteX159" fmla="*/ 131 w 817488"/>
                <a:gd name="connsiteY159" fmla="*/ 1760052 h 2634413"/>
                <a:gd name="connsiteX160" fmla="*/ 27474 w 817488"/>
                <a:gd name="connsiteY160" fmla="*/ 2634413 h 2634413"/>
                <a:gd name="connsiteX161" fmla="*/ 434040 w 817488"/>
                <a:gd name="connsiteY16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26181 w 817488"/>
                <a:gd name="connsiteY75" fmla="*/ 1000397 h 2634413"/>
                <a:gd name="connsiteX76" fmla="*/ 418143 w 817488"/>
                <a:gd name="connsiteY76" fmla="*/ 1012455 h 2634413"/>
                <a:gd name="connsiteX77" fmla="*/ 414123 w 817488"/>
                <a:gd name="connsiteY77" fmla="*/ 1024513 h 2634413"/>
                <a:gd name="connsiteX78" fmla="*/ 410104 w 817488"/>
                <a:gd name="connsiteY78" fmla="*/ 1030542 h 2634413"/>
                <a:gd name="connsiteX79" fmla="*/ 408094 w 817488"/>
                <a:gd name="connsiteY79" fmla="*/ 1036571 h 2634413"/>
                <a:gd name="connsiteX80" fmla="*/ 404075 w 817488"/>
                <a:gd name="connsiteY80" fmla="*/ 1042600 h 2634413"/>
                <a:gd name="connsiteX81" fmla="*/ 396036 w 817488"/>
                <a:gd name="connsiteY81" fmla="*/ 1060687 h 2634413"/>
                <a:gd name="connsiteX82" fmla="*/ 392017 w 817488"/>
                <a:gd name="connsiteY82" fmla="*/ 1072745 h 2634413"/>
                <a:gd name="connsiteX83" fmla="*/ 390007 w 817488"/>
                <a:gd name="connsiteY83" fmla="*/ 1078774 h 2634413"/>
                <a:gd name="connsiteX84" fmla="*/ 377949 w 817488"/>
                <a:gd name="connsiteY84" fmla="*/ 1094851 h 2634413"/>
                <a:gd name="connsiteX85" fmla="*/ 373930 w 817488"/>
                <a:gd name="connsiteY85" fmla="*/ 1106909 h 2634413"/>
                <a:gd name="connsiteX86" fmla="*/ 371920 w 817488"/>
                <a:gd name="connsiteY86" fmla="*/ 1112938 h 2634413"/>
                <a:gd name="connsiteX87" fmla="*/ 367901 w 817488"/>
                <a:gd name="connsiteY87" fmla="*/ 1118967 h 2634413"/>
                <a:gd name="connsiteX88" fmla="*/ 361872 w 817488"/>
                <a:gd name="connsiteY88" fmla="*/ 1129016 h 2634413"/>
                <a:gd name="connsiteX89" fmla="*/ 355843 w 817488"/>
                <a:gd name="connsiteY89" fmla="*/ 1141074 h 2634413"/>
                <a:gd name="connsiteX90" fmla="*/ 351824 w 817488"/>
                <a:gd name="connsiteY90" fmla="*/ 1153132 h 2634413"/>
                <a:gd name="connsiteX91" fmla="*/ 349814 w 817488"/>
                <a:gd name="connsiteY91" fmla="*/ 1159161 h 2634413"/>
                <a:gd name="connsiteX92" fmla="*/ 343785 w 817488"/>
                <a:gd name="connsiteY92" fmla="*/ 1177248 h 2634413"/>
                <a:gd name="connsiteX93" fmla="*/ 341775 w 817488"/>
                <a:gd name="connsiteY93" fmla="*/ 1183277 h 2634413"/>
                <a:gd name="connsiteX94" fmla="*/ 337756 w 817488"/>
                <a:gd name="connsiteY94" fmla="*/ 1189306 h 2634413"/>
                <a:gd name="connsiteX95" fmla="*/ 335746 w 817488"/>
                <a:gd name="connsiteY95" fmla="*/ 1195335 h 2634413"/>
                <a:gd name="connsiteX96" fmla="*/ 327708 w 817488"/>
                <a:gd name="connsiteY96" fmla="*/ 1207393 h 2634413"/>
                <a:gd name="connsiteX97" fmla="*/ 323688 w 817488"/>
                <a:gd name="connsiteY97" fmla="*/ 1219451 h 2634413"/>
                <a:gd name="connsiteX98" fmla="*/ 321678 w 817488"/>
                <a:gd name="connsiteY98" fmla="*/ 1225480 h 2634413"/>
                <a:gd name="connsiteX99" fmla="*/ 317659 w 817488"/>
                <a:gd name="connsiteY99" fmla="*/ 1231509 h 2634413"/>
                <a:gd name="connsiteX100" fmla="*/ 313640 w 817488"/>
                <a:gd name="connsiteY100" fmla="*/ 1243567 h 2634413"/>
                <a:gd name="connsiteX101" fmla="*/ 311630 w 817488"/>
                <a:gd name="connsiteY101" fmla="*/ 1249596 h 2634413"/>
                <a:gd name="connsiteX102" fmla="*/ 307611 w 817488"/>
                <a:gd name="connsiteY102" fmla="*/ 1255625 h 2634413"/>
                <a:gd name="connsiteX103" fmla="*/ 303591 w 817488"/>
                <a:gd name="connsiteY103" fmla="*/ 1259644 h 2634413"/>
                <a:gd name="connsiteX104" fmla="*/ 289524 w 817488"/>
                <a:gd name="connsiteY104" fmla="*/ 1275721 h 2634413"/>
                <a:gd name="connsiteX105" fmla="*/ 281485 w 817488"/>
                <a:gd name="connsiteY105" fmla="*/ 1287780 h 2634413"/>
                <a:gd name="connsiteX106" fmla="*/ 277466 w 817488"/>
                <a:gd name="connsiteY106" fmla="*/ 1293809 h 2634413"/>
                <a:gd name="connsiteX107" fmla="*/ 273446 w 817488"/>
                <a:gd name="connsiteY107" fmla="*/ 1297828 h 2634413"/>
                <a:gd name="connsiteX108" fmla="*/ 267417 w 817488"/>
                <a:gd name="connsiteY108" fmla="*/ 1307876 h 2634413"/>
                <a:gd name="connsiteX109" fmla="*/ 265408 w 817488"/>
                <a:gd name="connsiteY109" fmla="*/ 1313905 h 2634413"/>
                <a:gd name="connsiteX110" fmla="*/ 261388 w 817488"/>
                <a:gd name="connsiteY110" fmla="*/ 1319934 h 2634413"/>
                <a:gd name="connsiteX111" fmla="*/ 257369 w 817488"/>
                <a:gd name="connsiteY111" fmla="*/ 1334002 h 2634413"/>
                <a:gd name="connsiteX112" fmla="*/ 253350 w 817488"/>
                <a:gd name="connsiteY112" fmla="*/ 1340031 h 2634413"/>
                <a:gd name="connsiteX113" fmla="*/ 251340 w 817488"/>
                <a:gd name="connsiteY113" fmla="*/ 1346060 h 2634413"/>
                <a:gd name="connsiteX114" fmla="*/ 243301 w 817488"/>
                <a:gd name="connsiteY114" fmla="*/ 1358118 h 2634413"/>
                <a:gd name="connsiteX115" fmla="*/ 239282 w 817488"/>
                <a:gd name="connsiteY115" fmla="*/ 1364147 h 2634413"/>
                <a:gd name="connsiteX116" fmla="*/ 235263 w 817488"/>
                <a:gd name="connsiteY116" fmla="*/ 1370176 h 2634413"/>
                <a:gd name="connsiteX117" fmla="*/ 233253 w 817488"/>
                <a:gd name="connsiteY117" fmla="*/ 1376205 h 2634413"/>
                <a:gd name="connsiteX118" fmla="*/ 225214 w 817488"/>
                <a:gd name="connsiteY118" fmla="*/ 1386253 h 2634413"/>
                <a:gd name="connsiteX119" fmla="*/ 219185 w 817488"/>
                <a:gd name="connsiteY119" fmla="*/ 1398311 h 2634413"/>
                <a:gd name="connsiteX120" fmla="*/ 217176 w 817488"/>
                <a:gd name="connsiteY120" fmla="*/ 1404340 h 2634413"/>
                <a:gd name="connsiteX121" fmla="*/ 213156 w 817488"/>
                <a:gd name="connsiteY121" fmla="*/ 1408360 h 2634413"/>
                <a:gd name="connsiteX122" fmla="*/ 203108 w 817488"/>
                <a:gd name="connsiteY122" fmla="*/ 1420418 h 2634413"/>
                <a:gd name="connsiteX123" fmla="*/ 197079 w 817488"/>
                <a:gd name="connsiteY123" fmla="*/ 1432476 h 2634413"/>
                <a:gd name="connsiteX124" fmla="*/ 195069 w 817488"/>
                <a:gd name="connsiteY124" fmla="*/ 1438505 h 2634413"/>
                <a:gd name="connsiteX125" fmla="*/ 191050 w 817488"/>
                <a:gd name="connsiteY125" fmla="*/ 1444534 h 2634413"/>
                <a:gd name="connsiteX126" fmla="*/ 189040 w 817488"/>
                <a:gd name="connsiteY126" fmla="*/ 1450563 h 2634413"/>
                <a:gd name="connsiteX127" fmla="*/ 176982 w 817488"/>
                <a:gd name="connsiteY127" fmla="*/ 1466640 h 2634413"/>
                <a:gd name="connsiteX128" fmla="*/ 168944 w 817488"/>
                <a:gd name="connsiteY128" fmla="*/ 1482718 h 2634413"/>
                <a:gd name="connsiteX129" fmla="*/ 162915 w 817488"/>
                <a:gd name="connsiteY129" fmla="*/ 1500805 h 2634413"/>
                <a:gd name="connsiteX130" fmla="*/ 160905 w 817488"/>
                <a:gd name="connsiteY130" fmla="*/ 1506834 h 2634413"/>
                <a:gd name="connsiteX131" fmla="*/ 156886 w 817488"/>
                <a:gd name="connsiteY131" fmla="*/ 1512863 h 2634413"/>
                <a:gd name="connsiteX132" fmla="*/ 154876 w 817488"/>
                <a:gd name="connsiteY132" fmla="*/ 1518892 h 2634413"/>
                <a:gd name="connsiteX133" fmla="*/ 146837 w 817488"/>
                <a:gd name="connsiteY133" fmla="*/ 1530950 h 2634413"/>
                <a:gd name="connsiteX134" fmla="*/ 140808 w 817488"/>
                <a:gd name="connsiteY134" fmla="*/ 1543008 h 2634413"/>
                <a:gd name="connsiteX135" fmla="*/ 138798 w 817488"/>
                <a:gd name="connsiteY135" fmla="*/ 1549037 h 2634413"/>
                <a:gd name="connsiteX136" fmla="*/ 134779 w 817488"/>
                <a:gd name="connsiteY136" fmla="*/ 1555066 h 2634413"/>
                <a:gd name="connsiteX137" fmla="*/ 130760 w 817488"/>
                <a:gd name="connsiteY137" fmla="*/ 1567124 h 2634413"/>
                <a:gd name="connsiteX138" fmla="*/ 126740 w 817488"/>
                <a:gd name="connsiteY138" fmla="*/ 1571143 h 2634413"/>
                <a:gd name="connsiteX139" fmla="*/ 116692 w 817488"/>
                <a:gd name="connsiteY139" fmla="*/ 1579182 h 2634413"/>
                <a:gd name="connsiteX140" fmla="*/ 110663 w 817488"/>
                <a:gd name="connsiteY140" fmla="*/ 1591240 h 2634413"/>
                <a:gd name="connsiteX141" fmla="*/ 102624 w 817488"/>
                <a:gd name="connsiteY141" fmla="*/ 1601288 h 2634413"/>
                <a:gd name="connsiteX142" fmla="*/ 98605 w 817488"/>
                <a:gd name="connsiteY142" fmla="*/ 1607317 h 2634413"/>
                <a:gd name="connsiteX143" fmla="*/ 88557 w 817488"/>
                <a:gd name="connsiteY143" fmla="*/ 1619375 h 2634413"/>
                <a:gd name="connsiteX144" fmla="*/ 86547 w 817488"/>
                <a:gd name="connsiteY144" fmla="*/ 1625404 h 2634413"/>
                <a:gd name="connsiteX145" fmla="*/ 82528 w 817488"/>
                <a:gd name="connsiteY145" fmla="*/ 1631433 h 2634413"/>
                <a:gd name="connsiteX146" fmla="*/ 74489 w 817488"/>
                <a:gd name="connsiteY146" fmla="*/ 1639472 h 2634413"/>
                <a:gd name="connsiteX147" fmla="*/ 66450 w 817488"/>
                <a:gd name="connsiteY147" fmla="*/ 1649520 h 2634413"/>
                <a:gd name="connsiteX148" fmla="*/ 62431 w 817488"/>
                <a:gd name="connsiteY148" fmla="*/ 1657559 h 2634413"/>
                <a:gd name="connsiteX149" fmla="*/ 54392 w 817488"/>
                <a:gd name="connsiteY149" fmla="*/ 1671627 h 2634413"/>
                <a:gd name="connsiteX150" fmla="*/ 48363 w 817488"/>
                <a:gd name="connsiteY150" fmla="*/ 1685694 h 2634413"/>
                <a:gd name="connsiteX151" fmla="*/ 42334 w 817488"/>
                <a:gd name="connsiteY151" fmla="*/ 1697752 h 2634413"/>
                <a:gd name="connsiteX152" fmla="*/ 36305 w 817488"/>
                <a:gd name="connsiteY152" fmla="*/ 1709810 h 2634413"/>
                <a:gd name="connsiteX153" fmla="*/ 30276 w 817488"/>
                <a:gd name="connsiteY153" fmla="*/ 1713830 h 2634413"/>
                <a:gd name="connsiteX154" fmla="*/ 18218 w 817488"/>
                <a:gd name="connsiteY154" fmla="*/ 1733926 h 2634413"/>
                <a:gd name="connsiteX155" fmla="*/ 16209 w 817488"/>
                <a:gd name="connsiteY155" fmla="*/ 1739955 h 2634413"/>
                <a:gd name="connsiteX156" fmla="*/ 6160 w 817488"/>
                <a:gd name="connsiteY156" fmla="*/ 1747994 h 2634413"/>
                <a:gd name="connsiteX157" fmla="*/ 4151 w 817488"/>
                <a:gd name="connsiteY157" fmla="*/ 1754023 h 2634413"/>
                <a:gd name="connsiteX158" fmla="*/ 131 w 817488"/>
                <a:gd name="connsiteY158" fmla="*/ 1760052 h 2634413"/>
                <a:gd name="connsiteX159" fmla="*/ 27474 w 817488"/>
                <a:gd name="connsiteY159" fmla="*/ 2634413 h 2634413"/>
                <a:gd name="connsiteX160" fmla="*/ 434040 w 817488"/>
                <a:gd name="connsiteY16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18143 w 817488"/>
                <a:gd name="connsiteY75" fmla="*/ 1012455 h 2634413"/>
                <a:gd name="connsiteX76" fmla="*/ 414123 w 817488"/>
                <a:gd name="connsiteY76" fmla="*/ 1024513 h 2634413"/>
                <a:gd name="connsiteX77" fmla="*/ 410104 w 817488"/>
                <a:gd name="connsiteY77" fmla="*/ 1030542 h 2634413"/>
                <a:gd name="connsiteX78" fmla="*/ 408094 w 817488"/>
                <a:gd name="connsiteY78" fmla="*/ 1036571 h 2634413"/>
                <a:gd name="connsiteX79" fmla="*/ 404075 w 817488"/>
                <a:gd name="connsiteY79" fmla="*/ 1042600 h 2634413"/>
                <a:gd name="connsiteX80" fmla="*/ 396036 w 817488"/>
                <a:gd name="connsiteY80" fmla="*/ 1060687 h 2634413"/>
                <a:gd name="connsiteX81" fmla="*/ 392017 w 817488"/>
                <a:gd name="connsiteY81" fmla="*/ 1072745 h 2634413"/>
                <a:gd name="connsiteX82" fmla="*/ 390007 w 817488"/>
                <a:gd name="connsiteY82" fmla="*/ 1078774 h 2634413"/>
                <a:gd name="connsiteX83" fmla="*/ 377949 w 817488"/>
                <a:gd name="connsiteY83" fmla="*/ 1094851 h 2634413"/>
                <a:gd name="connsiteX84" fmla="*/ 373930 w 817488"/>
                <a:gd name="connsiteY84" fmla="*/ 1106909 h 2634413"/>
                <a:gd name="connsiteX85" fmla="*/ 371920 w 817488"/>
                <a:gd name="connsiteY85" fmla="*/ 1112938 h 2634413"/>
                <a:gd name="connsiteX86" fmla="*/ 367901 w 817488"/>
                <a:gd name="connsiteY86" fmla="*/ 1118967 h 2634413"/>
                <a:gd name="connsiteX87" fmla="*/ 361872 w 817488"/>
                <a:gd name="connsiteY87" fmla="*/ 1129016 h 2634413"/>
                <a:gd name="connsiteX88" fmla="*/ 355843 w 817488"/>
                <a:gd name="connsiteY88" fmla="*/ 1141074 h 2634413"/>
                <a:gd name="connsiteX89" fmla="*/ 351824 w 817488"/>
                <a:gd name="connsiteY89" fmla="*/ 1153132 h 2634413"/>
                <a:gd name="connsiteX90" fmla="*/ 349814 w 817488"/>
                <a:gd name="connsiteY90" fmla="*/ 1159161 h 2634413"/>
                <a:gd name="connsiteX91" fmla="*/ 343785 w 817488"/>
                <a:gd name="connsiteY91" fmla="*/ 1177248 h 2634413"/>
                <a:gd name="connsiteX92" fmla="*/ 341775 w 817488"/>
                <a:gd name="connsiteY92" fmla="*/ 1183277 h 2634413"/>
                <a:gd name="connsiteX93" fmla="*/ 337756 w 817488"/>
                <a:gd name="connsiteY93" fmla="*/ 1189306 h 2634413"/>
                <a:gd name="connsiteX94" fmla="*/ 335746 w 817488"/>
                <a:gd name="connsiteY94" fmla="*/ 1195335 h 2634413"/>
                <a:gd name="connsiteX95" fmla="*/ 327708 w 817488"/>
                <a:gd name="connsiteY95" fmla="*/ 1207393 h 2634413"/>
                <a:gd name="connsiteX96" fmla="*/ 323688 w 817488"/>
                <a:gd name="connsiteY96" fmla="*/ 1219451 h 2634413"/>
                <a:gd name="connsiteX97" fmla="*/ 321678 w 817488"/>
                <a:gd name="connsiteY97" fmla="*/ 1225480 h 2634413"/>
                <a:gd name="connsiteX98" fmla="*/ 317659 w 817488"/>
                <a:gd name="connsiteY98" fmla="*/ 1231509 h 2634413"/>
                <a:gd name="connsiteX99" fmla="*/ 313640 w 817488"/>
                <a:gd name="connsiteY99" fmla="*/ 1243567 h 2634413"/>
                <a:gd name="connsiteX100" fmla="*/ 311630 w 817488"/>
                <a:gd name="connsiteY100" fmla="*/ 1249596 h 2634413"/>
                <a:gd name="connsiteX101" fmla="*/ 307611 w 817488"/>
                <a:gd name="connsiteY101" fmla="*/ 1255625 h 2634413"/>
                <a:gd name="connsiteX102" fmla="*/ 303591 w 817488"/>
                <a:gd name="connsiteY102" fmla="*/ 1259644 h 2634413"/>
                <a:gd name="connsiteX103" fmla="*/ 289524 w 817488"/>
                <a:gd name="connsiteY103" fmla="*/ 1275721 h 2634413"/>
                <a:gd name="connsiteX104" fmla="*/ 281485 w 817488"/>
                <a:gd name="connsiteY104" fmla="*/ 1287780 h 2634413"/>
                <a:gd name="connsiteX105" fmla="*/ 277466 w 817488"/>
                <a:gd name="connsiteY105" fmla="*/ 1293809 h 2634413"/>
                <a:gd name="connsiteX106" fmla="*/ 273446 w 817488"/>
                <a:gd name="connsiteY106" fmla="*/ 1297828 h 2634413"/>
                <a:gd name="connsiteX107" fmla="*/ 267417 w 817488"/>
                <a:gd name="connsiteY107" fmla="*/ 1307876 h 2634413"/>
                <a:gd name="connsiteX108" fmla="*/ 265408 w 817488"/>
                <a:gd name="connsiteY108" fmla="*/ 1313905 h 2634413"/>
                <a:gd name="connsiteX109" fmla="*/ 261388 w 817488"/>
                <a:gd name="connsiteY109" fmla="*/ 1319934 h 2634413"/>
                <a:gd name="connsiteX110" fmla="*/ 257369 w 817488"/>
                <a:gd name="connsiteY110" fmla="*/ 1334002 h 2634413"/>
                <a:gd name="connsiteX111" fmla="*/ 253350 w 817488"/>
                <a:gd name="connsiteY111" fmla="*/ 1340031 h 2634413"/>
                <a:gd name="connsiteX112" fmla="*/ 251340 w 817488"/>
                <a:gd name="connsiteY112" fmla="*/ 1346060 h 2634413"/>
                <a:gd name="connsiteX113" fmla="*/ 243301 w 817488"/>
                <a:gd name="connsiteY113" fmla="*/ 1358118 h 2634413"/>
                <a:gd name="connsiteX114" fmla="*/ 239282 w 817488"/>
                <a:gd name="connsiteY114" fmla="*/ 1364147 h 2634413"/>
                <a:gd name="connsiteX115" fmla="*/ 235263 w 817488"/>
                <a:gd name="connsiteY115" fmla="*/ 1370176 h 2634413"/>
                <a:gd name="connsiteX116" fmla="*/ 233253 w 817488"/>
                <a:gd name="connsiteY116" fmla="*/ 1376205 h 2634413"/>
                <a:gd name="connsiteX117" fmla="*/ 225214 w 817488"/>
                <a:gd name="connsiteY117" fmla="*/ 1386253 h 2634413"/>
                <a:gd name="connsiteX118" fmla="*/ 219185 w 817488"/>
                <a:gd name="connsiteY118" fmla="*/ 1398311 h 2634413"/>
                <a:gd name="connsiteX119" fmla="*/ 217176 w 817488"/>
                <a:gd name="connsiteY119" fmla="*/ 1404340 h 2634413"/>
                <a:gd name="connsiteX120" fmla="*/ 213156 w 817488"/>
                <a:gd name="connsiteY120" fmla="*/ 1408360 h 2634413"/>
                <a:gd name="connsiteX121" fmla="*/ 203108 w 817488"/>
                <a:gd name="connsiteY121" fmla="*/ 1420418 h 2634413"/>
                <a:gd name="connsiteX122" fmla="*/ 197079 w 817488"/>
                <a:gd name="connsiteY122" fmla="*/ 1432476 h 2634413"/>
                <a:gd name="connsiteX123" fmla="*/ 195069 w 817488"/>
                <a:gd name="connsiteY123" fmla="*/ 1438505 h 2634413"/>
                <a:gd name="connsiteX124" fmla="*/ 191050 w 817488"/>
                <a:gd name="connsiteY124" fmla="*/ 1444534 h 2634413"/>
                <a:gd name="connsiteX125" fmla="*/ 189040 w 817488"/>
                <a:gd name="connsiteY125" fmla="*/ 1450563 h 2634413"/>
                <a:gd name="connsiteX126" fmla="*/ 176982 w 817488"/>
                <a:gd name="connsiteY126" fmla="*/ 1466640 h 2634413"/>
                <a:gd name="connsiteX127" fmla="*/ 168944 w 817488"/>
                <a:gd name="connsiteY127" fmla="*/ 1482718 h 2634413"/>
                <a:gd name="connsiteX128" fmla="*/ 162915 w 817488"/>
                <a:gd name="connsiteY128" fmla="*/ 1500805 h 2634413"/>
                <a:gd name="connsiteX129" fmla="*/ 160905 w 817488"/>
                <a:gd name="connsiteY129" fmla="*/ 1506834 h 2634413"/>
                <a:gd name="connsiteX130" fmla="*/ 156886 w 817488"/>
                <a:gd name="connsiteY130" fmla="*/ 1512863 h 2634413"/>
                <a:gd name="connsiteX131" fmla="*/ 154876 w 817488"/>
                <a:gd name="connsiteY131" fmla="*/ 1518892 h 2634413"/>
                <a:gd name="connsiteX132" fmla="*/ 146837 w 817488"/>
                <a:gd name="connsiteY132" fmla="*/ 1530950 h 2634413"/>
                <a:gd name="connsiteX133" fmla="*/ 140808 w 817488"/>
                <a:gd name="connsiteY133" fmla="*/ 1543008 h 2634413"/>
                <a:gd name="connsiteX134" fmla="*/ 138798 w 817488"/>
                <a:gd name="connsiteY134" fmla="*/ 1549037 h 2634413"/>
                <a:gd name="connsiteX135" fmla="*/ 134779 w 817488"/>
                <a:gd name="connsiteY135" fmla="*/ 1555066 h 2634413"/>
                <a:gd name="connsiteX136" fmla="*/ 130760 w 817488"/>
                <a:gd name="connsiteY136" fmla="*/ 1567124 h 2634413"/>
                <a:gd name="connsiteX137" fmla="*/ 126740 w 817488"/>
                <a:gd name="connsiteY137" fmla="*/ 1571143 h 2634413"/>
                <a:gd name="connsiteX138" fmla="*/ 116692 w 817488"/>
                <a:gd name="connsiteY138" fmla="*/ 1579182 h 2634413"/>
                <a:gd name="connsiteX139" fmla="*/ 110663 w 817488"/>
                <a:gd name="connsiteY139" fmla="*/ 1591240 h 2634413"/>
                <a:gd name="connsiteX140" fmla="*/ 102624 w 817488"/>
                <a:gd name="connsiteY140" fmla="*/ 1601288 h 2634413"/>
                <a:gd name="connsiteX141" fmla="*/ 98605 w 817488"/>
                <a:gd name="connsiteY141" fmla="*/ 1607317 h 2634413"/>
                <a:gd name="connsiteX142" fmla="*/ 88557 w 817488"/>
                <a:gd name="connsiteY142" fmla="*/ 1619375 h 2634413"/>
                <a:gd name="connsiteX143" fmla="*/ 86547 w 817488"/>
                <a:gd name="connsiteY143" fmla="*/ 1625404 h 2634413"/>
                <a:gd name="connsiteX144" fmla="*/ 82528 w 817488"/>
                <a:gd name="connsiteY144" fmla="*/ 1631433 h 2634413"/>
                <a:gd name="connsiteX145" fmla="*/ 74489 w 817488"/>
                <a:gd name="connsiteY145" fmla="*/ 1639472 h 2634413"/>
                <a:gd name="connsiteX146" fmla="*/ 66450 w 817488"/>
                <a:gd name="connsiteY146" fmla="*/ 1649520 h 2634413"/>
                <a:gd name="connsiteX147" fmla="*/ 62431 w 817488"/>
                <a:gd name="connsiteY147" fmla="*/ 1657559 h 2634413"/>
                <a:gd name="connsiteX148" fmla="*/ 54392 w 817488"/>
                <a:gd name="connsiteY148" fmla="*/ 1671627 h 2634413"/>
                <a:gd name="connsiteX149" fmla="*/ 48363 w 817488"/>
                <a:gd name="connsiteY149" fmla="*/ 1685694 h 2634413"/>
                <a:gd name="connsiteX150" fmla="*/ 42334 w 817488"/>
                <a:gd name="connsiteY150" fmla="*/ 1697752 h 2634413"/>
                <a:gd name="connsiteX151" fmla="*/ 36305 w 817488"/>
                <a:gd name="connsiteY151" fmla="*/ 1709810 h 2634413"/>
                <a:gd name="connsiteX152" fmla="*/ 30276 w 817488"/>
                <a:gd name="connsiteY152" fmla="*/ 1713830 h 2634413"/>
                <a:gd name="connsiteX153" fmla="*/ 18218 w 817488"/>
                <a:gd name="connsiteY153" fmla="*/ 1733926 h 2634413"/>
                <a:gd name="connsiteX154" fmla="*/ 16209 w 817488"/>
                <a:gd name="connsiteY154" fmla="*/ 1739955 h 2634413"/>
                <a:gd name="connsiteX155" fmla="*/ 6160 w 817488"/>
                <a:gd name="connsiteY155" fmla="*/ 1747994 h 2634413"/>
                <a:gd name="connsiteX156" fmla="*/ 4151 w 817488"/>
                <a:gd name="connsiteY156" fmla="*/ 1754023 h 2634413"/>
                <a:gd name="connsiteX157" fmla="*/ 131 w 817488"/>
                <a:gd name="connsiteY157" fmla="*/ 1760052 h 2634413"/>
                <a:gd name="connsiteX158" fmla="*/ 27474 w 817488"/>
                <a:gd name="connsiteY158" fmla="*/ 2634413 h 2634413"/>
                <a:gd name="connsiteX159" fmla="*/ 434040 w 817488"/>
                <a:gd name="connsiteY15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18143 w 817488"/>
                <a:gd name="connsiteY74" fmla="*/ 1012455 h 2634413"/>
                <a:gd name="connsiteX75" fmla="*/ 414123 w 817488"/>
                <a:gd name="connsiteY75" fmla="*/ 1024513 h 2634413"/>
                <a:gd name="connsiteX76" fmla="*/ 410104 w 817488"/>
                <a:gd name="connsiteY76" fmla="*/ 1030542 h 2634413"/>
                <a:gd name="connsiteX77" fmla="*/ 408094 w 817488"/>
                <a:gd name="connsiteY77" fmla="*/ 1036571 h 2634413"/>
                <a:gd name="connsiteX78" fmla="*/ 404075 w 817488"/>
                <a:gd name="connsiteY78" fmla="*/ 1042600 h 2634413"/>
                <a:gd name="connsiteX79" fmla="*/ 396036 w 817488"/>
                <a:gd name="connsiteY79" fmla="*/ 1060687 h 2634413"/>
                <a:gd name="connsiteX80" fmla="*/ 392017 w 817488"/>
                <a:gd name="connsiteY80" fmla="*/ 1072745 h 2634413"/>
                <a:gd name="connsiteX81" fmla="*/ 390007 w 817488"/>
                <a:gd name="connsiteY81" fmla="*/ 1078774 h 2634413"/>
                <a:gd name="connsiteX82" fmla="*/ 377949 w 817488"/>
                <a:gd name="connsiteY82" fmla="*/ 1094851 h 2634413"/>
                <a:gd name="connsiteX83" fmla="*/ 373930 w 817488"/>
                <a:gd name="connsiteY83" fmla="*/ 1106909 h 2634413"/>
                <a:gd name="connsiteX84" fmla="*/ 371920 w 817488"/>
                <a:gd name="connsiteY84" fmla="*/ 1112938 h 2634413"/>
                <a:gd name="connsiteX85" fmla="*/ 367901 w 817488"/>
                <a:gd name="connsiteY85" fmla="*/ 1118967 h 2634413"/>
                <a:gd name="connsiteX86" fmla="*/ 361872 w 817488"/>
                <a:gd name="connsiteY86" fmla="*/ 1129016 h 2634413"/>
                <a:gd name="connsiteX87" fmla="*/ 355843 w 817488"/>
                <a:gd name="connsiteY87" fmla="*/ 1141074 h 2634413"/>
                <a:gd name="connsiteX88" fmla="*/ 351824 w 817488"/>
                <a:gd name="connsiteY88" fmla="*/ 1153132 h 2634413"/>
                <a:gd name="connsiteX89" fmla="*/ 349814 w 817488"/>
                <a:gd name="connsiteY89" fmla="*/ 1159161 h 2634413"/>
                <a:gd name="connsiteX90" fmla="*/ 343785 w 817488"/>
                <a:gd name="connsiteY90" fmla="*/ 1177248 h 2634413"/>
                <a:gd name="connsiteX91" fmla="*/ 341775 w 817488"/>
                <a:gd name="connsiteY91" fmla="*/ 1183277 h 2634413"/>
                <a:gd name="connsiteX92" fmla="*/ 337756 w 817488"/>
                <a:gd name="connsiteY92" fmla="*/ 1189306 h 2634413"/>
                <a:gd name="connsiteX93" fmla="*/ 335746 w 817488"/>
                <a:gd name="connsiteY93" fmla="*/ 1195335 h 2634413"/>
                <a:gd name="connsiteX94" fmla="*/ 327708 w 817488"/>
                <a:gd name="connsiteY94" fmla="*/ 1207393 h 2634413"/>
                <a:gd name="connsiteX95" fmla="*/ 323688 w 817488"/>
                <a:gd name="connsiteY95" fmla="*/ 1219451 h 2634413"/>
                <a:gd name="connsiteX96" fmla="*/ 321678 w 817488"/>
                <a:gd name="connsiteY96" fmla="*/ 1225480 h 2634413"/>
                <a:gd name="connsiteX97" fmla="*/ 317659 w 817488"/>
                <a:gd name="connsiteY97" fmla="*/ 1231509 h 2634413"/>
                <a:gd name="connsiteX98" fmla="*/ 313640 w 817488"/>
                <a:gd name="connsiteY98" fmla="*/ 1243567 h 2634413"/>
                <a:gd name="connsiteX99" fmla="*/ 311630 w 817488"/>
                <a:gd name="connsiteY99" fmla="*/ 1249596 h 2634413"/>
                <a:gd name="connsiteX100" fmla="*/ 307611 w 817488"/>
                <a:gd name="connsiteY100" fmla="*/ 1255625 h 2634413"/>
                <a:gd name="connsiteX101" fmla="*/ 303591 w 817488"/>
                <a:gd name="connsiteY101" fmla="*/ 1259644 h 2634413"/>
                <a:gd name="connsiteX102" fmla="*/ 289524 w 817488"/>
                <a:gd name="connsiteY102" fmla="*/ 1275721 h 2634413"/>
                <a:gd name="connsiteX103" fmla="*/ 281485 w 817488"/>
                <a:gd name="connsiteY103" fmla="*/ 1287780 h 2634413"/>
                <a:gd name="connsiteX104" fmla="*/ 277466 w 817488"/>
                <a:gd name="connsiteY104" fmla="*/ 1293809 h 2634413"/>
                <a:gd name="connsiteX105" fmla="*/ 273446 w 817488"/>
                <a:gd name="connsiteY105" fmla="*/ 1297828 h 2634413"/>
                <a:gd name="connsiteX106" fmla="*/ 267417 w 817488"/>
                <a:gd name="connsiteY106" fmla="*/ 1307876 h 2634413"/>
                <a:gd name="connsiteX107" fmla="*/ 265408 w 817488"/>
                <a:gd name="connsiteY107" fmla="*/ 1313905 h 2634413"/>
                <a:gd name="connsiteX108" fmla="*/ 261388 w 817488"/>
                <a:gd name="connsiteY108" fmla="*/ 1319934 h 2634413"/>
                <a:gd name="connsiteX109" fmla="*/ 257369 w 817488"/>
                <a:gd name="connsiteY109" fmla="*/ 1334002 h 2634413"/>
                <a:gd name="connsiteX110" fmla="*/ 253350 w 817488"/>
                <a:gd name="connsiteY110" fmla="*/ 1340031 h 2634413"/>
                <a:gd name="connsiteX111" fmla="*/ 251340 w 817488"/>
                <a:gd name="connsiteY111" fmla="*/ 1346060 h 2634413"/>
                <a:gd name="connsiteX112" fmla="*/ 243301 w 817488"/>
                <a:gd name="connsiteY112" fmla="*/ 1358118 h 2634413"/>
                <a:gd name="connsiteX113" fmla="*/ 239282 w 817488"/>
                <a:gd name="connsiteY113" fmla="*/ 1364147 h 2634413"/>
                <a:gd name="connsiteX114" fmla="*/ 235263 w 817488"/>
                <a:gd name="connsiteY114" fmla="*/ 1370176 h 2634413"/>
                <a:gd name="connsiteX115" fmla="*/ 233253 w 817488"/>
                <a:gd name="connsiteY115" fmla="*/ 1376205 h 2634413"/>
                <a:gd name="connsiteX116" fmla="*/ 225214 w 817488"/>
                <a:gd name="connsiteY116" fmla="*/ 1386253 h 2634413"/>
                <a:gd name="connsiteX117" fmla="*/ 219185 w 817488"/>
                <a:gd name="connsiteY117" fmla="*/ 1398311 h 2634413"/>
                <a:gd name="connsiteX118" fmla="*/ 217176 w 817488"/>
                <a:gd name="connsiteY118" fmla="*/ 1404340 h 2634413"/>
                <a:gd name="connsiteX119" fmla="*/ 213156 w 817488"/>
                <a:gd name="connsiteY119" fmla="*/ 1408360 h 2634413"/>
                <a:gd name="connsiteX120" fmla="*/ 203108 w 817488"/>
                <a:gd name="connsiteY120" fmla="*/ 1420418 h 2634413"/>
                <a:gd name="connsiteX121" fmla="*/ 197079 w 817488"/>
                <a:gd name="connsiteY121" fmla="*/ 1432476 h 2634413"/>
                <a:gd name="connsiteX122" fmla="*/ 195069 w 817488"/>
                <a:gd name="connsiteY122" fmla="*/ 1438505 h 2634413"/>
                <a:gd name="connsiteX123" fmla="*/ 191050 w 817488"/>
                <a:gd name="connsiteY123" fmla="*/ 1444534 h 2634413"/>
                <a:gd name="connsiteX124" fmla="*/ 189040 w 817488"/>
                <a:gd name="connsiteY124" fmla="*/ 1450563 h 2634413"/>
                <a:gd name="connsiteX125" fmla="*/ 176982 w 817488"/>
                <a:gd name="connsiteY125" fmla="*/ 1466640 h 2634413"/>
                <a:gd name="connsiteX126" fmla="*/ 168944 w 817488"/>
                <a:gd name="connsiteY126" fmla="*/ 1482718 h 2634413"/>
                <a:gd name="connsiteX127" fmla="*/ 162915 w 817488"/>
                <a:gd name="connsiteY127" fmla="*/ 1500805 h 2634413"/>
                <a:gd name="connsiteX128" fmla="*/ 160905 w 817488"/>
                <a:gd name="connsiteY128" fmla="*/ 1506834 h 2634413"/>
                <a:gd name="connsiteX129" fmla="*/ 156886 w 817488"/>
                <a:gd name="connsiteY129" fmla="*/ 1512863 h 2634413"/>
                <a:gd name="connsiteX130" fmla="*/ 154876 w 817488"/>
                <a:gd name="connsiteY130" fmla="*/ 1518892 h 2634413"/>
                <a:gd name="connsiteX131" fmla="*/ 146837 w 817488"/>
                <a:gd name="connsiteY131" fmla="*/ 1530950 h 2634413"/>
                <a:gd name="connsiteX132" fmla="*/ 140808 w 817488"/>
                <a:gd name="connsiteY132" fmla="*/ 1543008 h 2634413"/>
                <a:gd name="connsiteX133" fmla="*/ 138798 w 817488"/>
                <a:gd name="connsiteY133" fmla="*/ 1549037 h 2634413"/>
                <a:gd name="connsiteX134" fmla="*/ 134779 w 817488"/>
                <a:gd name="connsiteY134" fmla="*/ 1555066 h 2634413"/>
                <a:gd name="connsiteX135" fmla="*/ 130760 w 817488"/>
                <a:gd name="connsiteY135" fmla="*/ 1567124 h 2634413"/>
                <a:gd name="connsiteX136" fmla="*/ 126740 w 817488"/>
                <a:gd name="connsiteY136" fmla="*/ 1571143 h 2634413"/>
                <a:gd name="connsiteX137" fmla="*/ 116692 w 817488"/>
                <a:gd name="connsiteY137" fmla="*/ 1579182 h 2634413"/>
                <a:gd name="connsiteX138" fmla="*/ 110663 w 817488"/>
                <a:gd name="connsiteY138" fmla="*/ 1591240 h 2634413"/>
                <a:gd name="connsiteX139" fmla="*/ 102624 w 817488"/>
                <a:gd name="connsiteY139" fmla="*/ 1601288 h 2634413"/>
                <a:gd name="connsiteX140" fmla="*/ 98605 w 817488"/>
                <a:gd name="connsiteY140" fmla="*/ 1607317 h 2634413"/>
                <a:gd name="connsiteX141" fmla="*/ 88557 w 817488"/>
                <a:gd name="connsiteY141" fmla="*/ 1619375 h 2634413"/>
                <a:gd name="connsiteX142" fmla="*/ 86547 w 817488"/>
                <a:gd name="connsiteY142" fmla="*/ 1625404 h 2634413"/>
                <a:gd name="connsiteX143" fmla="*/ 82528 w 817488"/>
                <a:gd name="connsiteY143" fmla="*/ 1631433 h 2634413"/>
                <a:gd name="connsiteX144" fmla="*/ 74489 w 817488"/>
                <a:gd name="connsiteY144" fmla="*/ 1639472 h 2634413"/>
                <a:gd name="connsiteX145" fmla="*/ 66450 w 817488"/>
                <a:gd name="connsiteY145" fmla="*/ 1649520 h 2634413"/>
                <a:gd name="connsiteX146" fmla="*/ 62431 w 817488"/>
                <a:gd name="connsiteY146" fmla="*/ 1657559 h 2634413"/>
                <a:gd name="connsiteX147" fmla="*/ 54392 w 817488"/>
                <a:gd name="connsiteY147" fmla="*/ 1671627 h 2634413"/>
                <a:gd name="connsiteX148" fmla="*/ 48363 w 817488"/>
                <a:gd name="connsiteY148" fmla="*/ 1685694 h 2634413"/>
                <a:gd name="connsiteX149" fmla="*/ 42334 w 817488"/>
                <a:gd name="connsiteY149" fmla="*/ 1697752 h 2634413"/>
                <a:gd name="connsiteX150" fmla="*/ 36305 w 817488"/>
                <a:gd name="connsiteY150" fmla="*/ 1709810 h 2634413"/>
                <a:gd name="connsiteX151" fmla="*/ 30276 w 817488"/>
                <a:gd name="connsiteY151" fmla="*/ 1713830 h 2634413"/>
                <a:gd name="connsiteX152" fmla="*/ 18218 w 817488"/>
                <a:gd name="connsiteY152" fmla="*/ 1733926 h 2634413"/>
                <a:gd name="connsiteX153" fmla="*/ 16209 w 817488"/>
                <a:gd name="connsiteY153" fmla="*/ 1739955 h 2634413"/>
                <a:gd name="connsiteX154" fmla="*/ 6160 w 817488"/>
                <a:gd name="connsiteY154" fmla="*/ 1747994 h 2634413"/>
                <a:gd name="connsiteX155" fmla="*/ 4151 w 817488"/>
                <a:gd name="connsiteY155" fmla="*/ 1754023 h 2634413"/>
                <a:gd name="connsiteX156" fmla="*/ 131 w 817488"/>
                <a:gd name="connsiteY156" fmla="*/ 1760052 h 2634413"/>
                <a:gd name="connsiteX157" fmla="*/ 27474 w 817488"/>
                <a:gd name="connsiteY157" fmla="*/ 2634413 h 2634413"/>
                <a:gd name="connsiteX158" fmla="*/ 434040 w 817488"/>
                <a:gd name="connsiteY15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18143 w 817488"/>
                <a:gd name="connsiteY73" fmla="*/ 1012455 h 2634413"/>
                <a:gd name="connsiteX74" fmla="*/ 414123 w 817488"/>
                <a:gd name="connsiteY74" fmla="*/ 1024513 h 2634413"/>
                <a:gd name="connsiteX75" fmla="*/ 410104 w 817488"/>
                <a:gd name="connsiteY75" fmla="*/ 1030542 h 2634413"/>
                <a:gd name="connsiteX76" fmla="*/ 408094 w 817488"/>
                <a:gd name="connsiteY76" fmla="*/ 1036571 h 2634413"/>
                <a:gd name="connsiteX77" fmla="*/ 404075 w 817488"/>
                <a:gd name="connsiteY77" fmla="*/ 1042600 h 2634413"/>
                <a:gd name="connsiteX78" fmla="*/ 396036 w 817488"/>
                <a:gd name="connsiteY78" fmla="*/ 1060687 h 2634413"/>
                <a:gd name="connsiteX79" fmla="*/ 392017 w 817488"/>
                <a:gd name="connsiteY79" fmla="*/ 1072745 h 2634413"/>
                <a:gd name="connsiteX80" fmla="*/ 390007 w 817488"/>
                <a:gd name="connsiteY80" fmla="*/ 1078774 h 2634413"/>
                <a:gd name="connsiteX81" fmla="*/ 377949 w 817488"/>
                <a:gd name="connsiteY81" fmla="*/ 1094851 h 2634413"/>
                <a:gd name="connsiteX82" fmla="*/ 373930 w 817488"/>
                <a:gd name="connsiteY82" fmla="*/ 1106909 h 2634413"/>
                <a:gd name="connsiteX83" fmla="*/ 371920 w 817488"/>
                <a:gd name="connsiteY83" fmla="*/ 1112938 h 2634413"/>
                <a:gd name="connsiteX84" fmla="*/ 367901 w 817488"/>
                <a:gd name="connsiteY84" fmla="*/ 1118967 h 2634413"/>
                <a:gd name="connsiteX85" fmla="*/ 361872 w 817488"/>
                <a:gd name="connsiteY85" fmla="*/ 1129016 h 2634413"/>
                <a:gd name="connsiteX86" fmla="*/ 355843 w 817488"/>
                <a:gd name="connsiteY86" fmla="*/ 1141074 h 2634413"/>
                <a:gd name="connsiteX87" fmla="*/ 351824 w 817488"/>
                <a:gd name="connsiteY87" fmla="*/ 1153132 h 2634413"/>
                <a:gd name="connsiteX88" fmla="*/ 349814 w 817488"/>
                <a:gd name="connsiteY88" fmla="*/ 1159161 h 2634413"/>
                <a:gd name="connsiteX89" fmla="*/ 343785 w 817488"/>
                <a:gd name="connsiteY89" fmla="*/ 1177248 h 2634413"/>
                <a:gd name="connsiteX90" fmla="*/ 341775 w 817488"/>
                <a:gd name="connsiteY90" fmla="*/ 1183277 h 2634413"/>
                <a:gd name="connsiteX91" fmla="*/ 337756 w 817488"/>
                <a:gd name="connsiteY91" fmla="*/ 1189306 h 2634413"/>
                <a:gd name="connsiteX92" fmla="*/ 335746 w 817488"/>
                <a:gd name="connsiteY92" fmla="*/ 1195335 h 2634413"/>
                <a:gd name="connsiteX93" fmla="*/ 327708 w 817488"/>
                <a:gd name="connsiteY93" fmla="*/ 1207393 h 2634413"/>
                <a:gd name="connsiteX94" fmla="*/ 323688 w 817488"/>
                <a:gd name="connsiteY94" fmla="*/ 1219451 h 2634413"/>
                <a:gd name="connsiteX95" fmla="*/ 321678 w 817488"/>
                <a:gd name="connsiteY95" fmla="*/ 1225480 h 2634413"/>
                <a:gd name="connsiteX96" fmla="*/ 317659 w 817488"/>
                <a:gd name="connsiteY96" fmla="*/ 1231509 h 2634413"/>
                <a:gd name="connsiteX97" fmla="*/ 313640 w 817488"/>
                <a:gd name="connsiteY97" fmla="*/ 1243567 h 2634413"/>
                <a:gd name="connsiteX98" fmla="*/ 311630 w 817488"/>
                <a:gd name="connsiteY98" fmla="*/ 1249596 h 2634413"/>
                <a:gd name="connsiteX99" fmla="*/ 307611 w 817488"/>
                <a:gd name="connsiteY99" fmla="*/ 1255625 h 2634413"/>
                <a:gd name="connsiteX100" fmla="*/ 303591 w 817488"/>
                <a:gd name="connsiteY100" fmla="*/ 1259644 h 2634413"/>
                <a:gd name="connsiteX101" fmla="*/ 289524 w 817488"/>
                <a:gd name="connsiteY101" fmla="*/ 1275721 h 2634413"/>
                <a:gd name="connsiteX102" fmla="*/ 281485 w 817488"/>
                <a:gd name="connsiteY102" fmla="*/ 1287780 h 2634413"/>
                <a:gd name="connsiteX103" fmla="*/ 277466 w 817488"/>
                <a:gd name="connsiteY103" fmla="*/ 1293809 h 2634413"/>
                <a:gd name="connsiteX104" fmla="*/ 273446 w 817488"/>
                <a:gd name="connsiteY104" fmla="*/ 1297828 h 2634413"/>
                <a:gd name="connsiteX105" fmla="*/ 267417 w 817488"/>
                <a:gd name="connsiteY105" fmla="*/ 1307876 h 2634413"/>
                <a:gd name="connsiteX106" fmla="*/ 265408 w 817488"/>
                <a:gd name="connsiteY106" fmla="*/ 1313905 h 2634413"/>
                <a:gd name="connsiteX107" fmla="*/ 261388 w 817488"/>
                <a:gd name="connsiteY107" fmla="*/ 1319934 h 2634413"/>
                <a:gd name="connsiteX108" fmla="*/ 257369 w 817488"/>
                <a:gd name="connsiteY108" fmla="*/ 1334002 h 2634413"/>
                <a:gd name="connsiteX109" fmla="*/ 253350 w 817488"/>
                <a:gd name="connsiteY109" fmla="*/ 1340031 h 2634413"/>
                <a:gd name="connsiteX110" fmla="*/ 251340 w 817488"/>
                <a:gd name="connsiteY110" fmla="*/ 1346060 h 2634413"/>
                <a:gd name="connsiteX111" fmla="*/ 243301 w 817488"/>
                <a:gd name="connsiteY111" fmla="*/ 1358118 h 2634413"/>
                <a:gd name="connsiteX112" fmla="*/ 239282 w 817488"/>
                <a:gd name="connsiteY112" fmla="*/ 1364147 h 2634413"/>
                <a:gd name="connsiteX113" fmla="*/ 235263 w 817488"/>
                <a:gd name="connsiteY113" fmla="*/ 1370176 h 2634413"/>
                <a:gd name="connsiteX114" fmla="*/ 233253 w 817488"/>
                <a:gd name="connsiteY114" fmla="*/ 1376205 h 2634413"/>
                <a:gd name="connsiteX115" fmla="*/ 225214 w 817488"/>
                <a:gd name="connsiteY115" fmla="*/ 1386253 h 2634413"/>
                <a:gd name="connsiteX116" fmla="*/ 219185 w 817488"/>
                <a:gd name="connsiteY116" fmla="*/ 1398311 h 2634413"/>
                <a:gd name="connsiteX117" fmla="*/ 217176 w 817488"/>
                <a:gd name="connsiteY117" fmla="*/ 1404340 h 2634413"/>
                <a:gd name="connsiteX118" fmla="*/ 213156 w 817488"/>
                <a:gd name="connsiteY118" fmla="*/ 1408360 h 2634413"/>
                <a:gd name="connsiteX119" fmla="*/ 203108 w 817488"/>
                <a:gd name="connsiteY119" fmla="*/ 1420418 h 2634413"/>
                <a:gd name="connsiteX120" fmla="*/ 197079 w 817488"/>
                <a:gd name="connsiteY120" fmla="*/ 1432476 h 2634413"/>
                <a:gd name="connsiteX121" fmla="*/ 195069 w 817488"/>
                <a:gd name="connsiteY121" fmla="*/ 1438505 h 2634413"/>
                <a:gd name="connsiteX122" fmla="*/ 191050 w 817488"/>
                <a:gd name="connsiteY122" fmla="*/ 1444534 h 2634413"/>
                <a:gd name="connsiteX123" fmla="*/ 189040 w 817488"/>
                <a:gd name="connsiteY123" fmla="*/ 1450563 h 2634413"/>
                <a:gd name="connsiteX124" fmla="*/ 176982 w 817488"/>
                <a:gd name="connsiteY124" fmla="*/ 1466640 h 2634413"/>
                <a:gd name="connsiteX125" fmla="*/ 168944 w 817488"/>
                <a:gd name="connsiteY125" fmla="*/ 1482718 h 2634413"/>
                <a:gd name="connsiteX126" fmla="*/ 162915 w 817488"/>
                <a:gd name="connsiteY126" fmla="*/ 1500805 h 2634413"/>
                <a:gd name="connsiteX127" fmla="*/ 160905 w 817488"/>
                <a:gd name="connsiteY127" fmla="*/ 1506834 h 2634413"/>
                <a:gd name="connsiteX128" fmla="*/ 156886 w 817488"/>
                <a:gd name="connsiteY128" fmla="*/ 1512863 h 2634413"/>
                <a:gd name="connsiteX129" fmla="*/ 154876 w 817488"/>
                <a:gd name="connsiteY129" fmla="*/ 1518892 h 2634413"/>
                <a:gd name="connsiteX130" fmla="*/ 146837 w 817488"/>
                <a:gd name="connsiteY130" fmla="*/ 1530950 h 2634413"/>
                <a:gd name="connsiteX131" fmla="*/ 140808 w 817488"/>
                <a:gd name="connsiteY131" fmla="*/ 1543008 h 2634413"/>
                <a:gd name="connsiteX132" fmla="*/ 138798 w 817488"/>
                <a:gd name="connsiteY132" fmla="*/ 1549037 h 2634413"/>
                <a:gd name="connsiteX133" fmla="*/ 134779 w 817488"/>
                <a:gd name="connsiteY133" fmla="*/ 1555066 h 2634413"/>
                <a:gd name="connsiteX134" fmla="*/ 130760 w 817488"/>
                <a:gd name="connsiteY134" fmla="*/ 1567124 h 2634413"/>
                <a:gd name="connsiteX135" fmla="*/ 126740 w 817488"/>
                <a:gd name="connsiteY135" fmla="*/ 1571143 h 2634413"/>
                <a:gd name="connsiteX136" fmla="*/ 116692 w 817488"/>
                <a:gd name="connsiteY136" fmla="*/ 1579182 h 2634413"/>
                <a:gd name="connsiteX137" fmla="*/ 110663 w 817488"/>
                <a:gd name="connsiteY137" fmla="*/ 1591240 h 2634413"/>
                <a:gd name="connsiteX138" fmla="*/ 102624 w 817488"/>
                <a:gd name="connsiteY138" fmla="*/ 1601288 h 2634413"/>
                <a:gd name="connsiteX139" fmla="*/ 98605 w 817488"/>
                <a:gd name="connsiteY139" fmla="*/ 1607317 h 2634413"/>
                <a:gd name="connsiteX140" fmla="*/ 88557 w 817488"/>
                <a:gd name="connsiteY140" fmla="*/ 1619375 h 2634413"/>
                <a:gd name="connsiteX141" fmla="*/ 86547 w 817488"/>
                <a:gd name="connsiteY141" fmla="*/ 1625404 h 2634413"/>
                <a:gd name="connsiteX142" fmla="*/ 82528 w 817488"/>
                <a:gd name="connsiteY142" fmla="*/ 1631433 h 2634413"/>
                <a:gd name="connsiteX143" fmla="*/ 74489 w 817488"/>
                <a:gd name="connsiteY143" fmla="*/ 1639472 h 2634413"/>
                <a:gd name="connsiteX144" fmla="*/ 66450 w 817488"/>
                <a:gd name="connsiteY144" fmla="*/ 1649520 h 2634413"/>
                <a:gd name="connsiteX145" fmla="*/ 62431 w 817488"/>
                <a:gd name="connsiteY145" fmla="*/ 1657559 h 2634413"/>
                <a:gd name="connsiteX146" fmla="*/ 54392 w 817488"/>
                <a:gd name="connsiteY146" fmla="*/ 1671627 h 2634413"/>
                <a:gd name="connsiteX147" fmla="*/ 48363 w 817488"/>
                <a:gd name="connsiteY147" fmla="*/ 1685694 h 2634413"/>
                <a:gd name="connsiteX148" fmla="*/ 42334 w 817488"/>
                <a:gd name="connsiteY148" fmla="*/ 1697752 h 2634413"/>
                <a:gd name="connsiteX149" fmla="*/ 36305 w 817488"/>
                <a:gd name="connsiteY149" fmla="*/ 1709810 h 2634413"/>
                <a:gd name="connsiteX150" fmla="*/ 30276 w 817488"/>
                <a:gd name="connsiteY150" fmla="*/ 1713830 h 2634413"/>
                <a:gd name="connsiteX151" fmla="*/ 18218 w 817488"/>
                <a:gd name="connsiteY151" fmla="*/ 1733926 h 2634413"/>
                <a:gd name="connsiteX152" fmla="*/ 16209 w 817488"/>
                <a:gd name="connsiteY152" fmla="*/ 1739955 h 2634413"/>
                <a:gd name="connsiteX153" fmla="*/ 6160 w 817488"/>
                <a:gd name="connsiteY153" fmla="*/ 1747994 h 2634413"/>
                <a:gd name="connsiteX154" fmla="*/ 4151 w 817488"/>
                <a:gd name="connsiteY154" fmla="*/ 1754023 h 2634413"/>
                <a:gd name="connsiteX155" fmla="*/ 131 w 817488"/>
                <a:gd name="connsiteY155" fmla="*/ 1760052 h 2634413"/>
                <a:gd name="connsiteX156" fmla="*/ 27474 w 817488"/>
                <a:gd name="connsiteY156" fmla="*/ 2634413 h 2634413"/>
                <a:gd name="connsiteX157" fmla="*/ 434040 w 817488"/>
                <a:gd name="connsiteY15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18143 w 817488"/>
                <a:gd name="connsiteY72" fmla="*/ 1012455 h 2634413"/>
                <a:gd name="connsiteX73" fmla="*/ 414123 w 817488"/>
                <a:gd name="connsiteY73" fmla="*/ 1024513 h 2634413"/>
                <a:gd name="connsiteX74" fmla="*/ 410104 w 817488"/>
                <a:gd name="connsiteY74" fmla="*/ 1030542 h 2634413"/>
                <a:gd name="connsiteX75" fmla="*/ 408094 w 817488"/>
                <a:gd name="connsiteY75" fmla="*/ 1036571 h 2634413"/>
                <a:gd name="connsiteX76" fmla="*/ 404075 w 817488"/>
                <a:gd name="connsiteY76" fmla="*/ 1042600 h 2634413"/>
                <a:gd name="connsiteX77" fmla="*/ 396036 w 817488"/>
                <a:gd name="connsiteY77" fmla="*/ 1060687 h 2634413"/>
                <a:gd name="connsiteX78" fmla="*/ 392017 w 817488"/>
                <a:gd name="connsiteY78" fmla="*/ 1072745 h 2634413"/>
                <a:gd name="connsiteX79" fmla="*/ 390007 w 817488"/>
                <a:gd name="connsiteY79" fmla="*/ 1078774 h 2634413"/>
                <a:gd name="connsiteX80" fmla="*/ 377949 w 817488"/>
                <a:gd name="connsiteY80" fmla="*/ 1094851 h 2634413"/>
                <a:gd name="connsiteX81" fmla="*/ 373930 w 817488"/>
                <a:gd name="connsiteY81" fmla="*/ 1106909 h 2634413"/>
                <a:gd name="connsiteX82" fmla="*/ 371920 w 817488"/>
                <a:gd name="connsiteY82" fmla="*/ 1112938 h 2634413"/>
                <a:gd name="connsiteX83" fmla="*/ 367901 w 817488"/>
                <a:gd name="connsiteY83" fmla="*/ 1118967 h 2634413"/>
                <a:gd name="connsiteX84" fmla="*/ 361872 w 817488"/>
                <a:gd name="connsiteY84" fmla="*/ 1129016 h 2634413"/>
                <a:gd name="connsiteX85" fmla="*/ 355843 w 817488"/>
                <a:gd name="connsiteY85" fmla="*/ 1141074 h 2634413"/>
                <a:gd name="connsiteX86" fmla="*/ 351824 w 817488"/>
                <a:gd name="connsiteY86" fmla="*/ 1153132 h 2634413"/>
                <a:gd name="connsiteX87" fmla="*/ 349814 w 817488"/>
                <a:gd name="connsiteY87" fmla="*/ 1159161 h 2634413"/>
                <a:gd name="connsiteX88" fmla="*/ 343785 w 817488"/>
                <a:gd name="connsiteY88" fmla="*/ 1177248 h 2634413"/>
                <a:gd name="connsiteX89" fmla="*/ 341775 w 817488"/>
                <a:gd name="connsiteY89" fmla="*/ 1183277 h 2634413"/>
                <a:gd name="connsiteX90" fmla="*/ 337756 w 817488"/>
                <a:gd name="connsiteY90" fmla="*/ 1189306 h 2634413"/>
                <a:gd name="connsiteX91" fmla="*/ 335746 w 817488"/>
                <a:gd name="connsiteY91" fmla="*/ 1195335 h 2634413"/>
                <a:gd name="connsiteX92" fmla="*/ 327708 w 817488"/>
                <a:gd name="connsiteY92" fmla="*/ 1207393 h 2634413"/>
                <a:gd name="connsiteX93" fmla="*/ 323688 w 817488"/>
                <a:gd name="connsiteY93" fmla="*/ 1219451 h 2634413"/>
                <a:gd name="connsiteX94" fmla="*/ 321678 w 817488"/>
                <a:gd name="connsiteY94" fmla="*/ 1225480 h 2634413"/>
                <a:gd name="connsiteX95" fmla="*/ 317659 w 817488"/>
                <a:gd name="connsiteY95" fmla="*/ 1231509 h 2634413"/>
                <a:gd name="connsiteX96" fmla="*/ 313640 w 817488"/>
                <a:gd name="connsiteY96" fmla="*/ 1243567 h 2634413"/>
                <a:gd name="connsiteX97" fmla="*/ 311630 w 817488"/>
                <a:gd name="connsiteY97" fmla="*/ 1249596 h 2634413"/>
                <a:gd name="connsiteX98" fmla="*/ 307611 w 817488"/>
                <a:gd name="connsiteY98" fmla="*/ 1255625 h 2634413"/>
                <a:gd name="connsiteX99" fmla="*/ 303591 w 817488"/>
                <a:gd name="connsiteY99" fmla="*/ 1259644 h 2634413"/>
                <a:gd name="connsiteX100" fmla="*/ 289524 w 817488"/>
                <a:gd name="connsiteY100" fmla="*/ 1275721 h 2634413"/>
                <a:gd name="connsiteX101" fmla="*/ 281485 w 817488"/>
                <a:gd name="connsiteY101" fmla="*/ 1287780 h 2634413"/>
                <a:gd name="connsiteX102" fmla="*/ 277466 w 817488"/>
                <a:gd name="connsiteY102" fmla="*/ 1293809 h 2634413"/>
                <a:gd name="connsiteX103" fmla="*/ 273446 w 817488"/>
                <a:gd name="connsiteY103" fmla="*/ 1297828 h 2634413"/>
                <a:gd name="connsiteX104" fmla="*/ 267417 w 817488"/>
                <a:gd name="connsiteY104" fmla="*/ 1307876 h 2634413"/>
                <a:gd name="connsiteX105" fmla="*/ 265408 w 817488"/>
                <a:gd name="connsiteY105" fmla="*/ 1313905 h 2634413"/>
                <a:gd name="connsiteX106" fmla="*/ 261388 w 817488"/>
                <a:gd name="connsiteY106" fmla="*/ 1319934 h 2634413"/>
                <a:gd name="connsiteX107" fmla="*/ 257369 w 817488"/>
                <a:gd name="connsiteY107" fmla="*/ 1334002 h 2634413"/>
                <a:gd name="connsiteX108" fmla="*/ 253350 w 817488"/>
                <a:gd name="connsiteY108" fmla="*/ 1340031 h 2634413"/>
                <a:gd name="connsiteX109" fmla="*/ 251340 w 817488"/>
                <a:gd name="connsiteY109" fmla="*/ 1346060 h 2634413"/>
                <a:gd name="connsiteX110" fmla="*/ 243301 w 817488"/>
                <a:gd name="connsiteY110" fmla="*/ 1358118 h 2634413"/>
                <a:gd name="connsiteX111" fmla="*/ 239282 w 817488"/>
                <a:gd name="connsiteY111" fmla="*/ 1364147 h 2634413"/>
                <a:gd name="connsiteX112" fmla="*/ 235263 w 817488"/>
                <a:gd name="connsiteY112" fmla="*/ 1370176 h 2634413"/>
                <a:gd name="connsiteX113" fmla="*/ 233253 w 817488"/>
                <a:gd name="connsiteY113" fmla="*/ 1376205 h 2634413"/>
                <a:gd name="connsiteX114" fmla="*/ 225214 w 817488"/>
                <a:gd name="connsiteY114" fmla="*/ 1386253 h 2634413"/>
                <a:gd name="connsiteX115" fmla="*/ 219185 w 817488"/>
                <a:gd name="connsiteY115" fmla="*/ 1398311 h 2634413"/>
                <a:gd name="connsiteX116" fmla="*/ 217176 w 817488"/>
                <a:gd name="connsiteY116" fmla="*/ 1404340 h 2634413"/>
                <a:gd name="connsiteX117" fmla="*/ 213156 w 817488"/>
                <a:gd name="connsiteY117" fmla="*/ 1408360 h 2634413"/>
                <a:gd name="connsiteX118" fmla="*/ 203108 w 817488"/>
                <a:gd name="connsiteY118" fmla="*/ 1420418 h 2634413"/>
                <a:gd name="connsiteX119" fmla="*/ 197079 w 817488"/>
                <a:gd name="connsiteY119" fmla="*/ 1432476 h 2634413"/>
                <a:gd name="connsiteX120" fmla="*/ 195069 w 817488"/>
                <a:gd name="connsiteY120" fmla="*/ 1438505 h 2634413"/>
                <a:gd name="connsiteX121" fmla="*/ 191050 w 817488"/>
                <a:gd name="connsiteY121" fmla="*/ 1444534 h 2634413"/>
                <a:gd name="connsiteX122" fmla="*/ 189040 w 817488"/>
                <a:gd name="connsiteY122" fmla="*/ 1450563 h 2634413"/>
                <a:gd name="connsiteX123" fmla="*/ 176982 w 817488"/>
                <a:gd name="connsiteY123" fmla="*/ 1466640 h 2634413"/>
                <a:gd name="connsiteX124" fmla="*/ 168944 w 817488"/>
                <a:gd name="connsiteY124" fmla="*/ 1482718 h 2634413"/>
                <a:gd name="connsiteX125" fmla="*/ 162915 w 817488"/>
                <a:gd name="connsiteY125" fmla="*/ 1500805 h 2634413"/>
                <a:gd name="connsiteX126" fmla="*/ 160905 w 817488"/>
                <a:gd name="connsiteY126" fmla="*/ 1506834 h 2634413"/>
                <a:gd name="connsiteX127" fmla="*/ 156886 w 817488"/>
                <a:gd name="connsiteY127" fmla="*/ 1512863 h 2634413"/>
                <a:gd name="connsiteX128" fmla="*/ 154876 w 817488"/>
                <a:gd name="connsiteY128" fmla="*/ 1518892 h 2634413"/>
                <a:gd name="connsiteX129" fmla="*/ 146837 w 817488"/>
                <a:gd name="connsiteY129" fmla="*/ 1530950 h 2634413"/>
                <a:gd name="connsiteX130" fmla="*/ 140808 w 817488"/>
                <a:gd name="connsiteY130" fmla="*/ 1543008 h 2634413"/>
                <a:gd name="connsiteX131" fmla="*/ 138798 w 817488"/>
                <a:gd name="connsiteY131" fmla="*/ 1549037 h 2634413"/>
                <a:gd name="connsiteX132" fmla="*/ 134779 w 817488"/>
                <a:gd name="connsiteY132" fmla="*/ 1555066 h 2634413"/>
                <a:gd name="connsiteX133" fmla="*/ 130760 w 817488"/>
                <a:gd name="connsiteY133" fmla="*/ 1567124 h 2634413"/>
                <a:gd name="connsiteX134" fmla="*/ 126740 w 817488"/>
                <a:gd name="connsiteY134" fmla="*/ 1571143 h 2634413"/>
                <a:gd name="connsiteX135" fmla="*/ 116692 w 817488"/>
                <a:gd name="connsiteY135" fmla="*/ 1579182 h 2634413"/>
                <a:gd name="connsiteX136" fmla="*/ 110663 w 817488"/>
                <a:gd name="connsiteY136" fmla="*/ 1591240 h 2634413"/>
                <a:gd name="connsiteX137" fmla="*/ 102624 w 817488"/>
                <a:gd name="connsiteY137" fmla="*/ 1601288 h 2634413"/>
                <a:gd name="connsiteX138" fmla="*/ 98605 w 817488"/>
                <a:gd name="connsiteY138" fmla="*/ 1607317 h 2634413"/>
                <a:gd name="connsiteX139" fmla="*/ 88557 w 817488"/>
                <a:gd name="connsiteY139" fmla="*/ 1619375 h 2634413"/>
                <a:gd name="connsiteX140" fmla="*/ 86547 w 817488"/>
                <a:gd name="connsiteY140" fmla="*/ 1625404 h 2634413"/>
                <a:gd name="connsiteX141" fmla="*/ 82528 w 817488"/>
                <a:gd name="connsiteY141" fmla="*/ 1631433 h 2634413"/>
                <a:gd name="connsiteX142" fmla="*/ 74489 w 817488"/>
                <a:gd name="connsiteY142" fmla="*/ 1639472 h 2634413"/>
                <a:gd name="connsiteX143" fmla="*/ 66450 w 817488"/>
                <a:gd name="connsiteY143" fmla="*/ 1649520 h 2634413"/>
                <a:gd name="connsiteX144" fmla="*/ 62431 w 817488"/>
                <a:gd name="connsiteY144" fmla="*/ 1657559 h 2634413"/>
                <a:gd name="connsiteX145" fmla="*/ 54392 w 817488"/>
                <a:gd name="connsiteY145" fmla="*/ 1671627 h 2634413"/>
                <a:gd name="connsiteX146" fmla="*/ 48363 w 817488"/>
                <a:gd name="connsiteY146" fmla="*/ 1685694 h 2634413"/>
                <a:gd name="connsiteX147" fmla="*/ 42334 w 817488"/>
                <a:gd name="connsiteY147" fmla="*/ 1697752 h 2634413"/>
                <a:gd name="connsiteX148" fmla="*/ 36305 w 817488"/>
                <a:gd name="connsiteY148" fmla="*/ 1709810 h 2634413"/>
                <a:gd name="connsiteX149" fmla="*/ 30276 w 817488"/>
                <a:gd name="connsiteY149" fmla="*/ 1713830 h 2634413"/>
                <a:gd name="connsiteX150" fmla="*/ 18218 w 817488"/>
                <a:gd name="connsiteY150" fmla="*/ 1733926 h 2634413"/>
                <a:gd name="connsiteX151" fmla="*/ 16209 w 817488"/>
                <a:gd name="connsiteY151" fmla="*/ 1739955 h 2634413"/>
                <a:gd name="connsiteX152" fmla="*/ 6160 w 817488"/>
                <a:gd name="connsiteY152" fmla="*/ 1747994 h 2634413"/>
                <a:gd name="connsiteX153" fmla="*/ 4151 w 817488"/>
                <a:gd name="connsiteY153" fmla="*/ 1754023 h 2634413"/>
                <a:gd name="connsiteX154" fmla="*/ 131 w 817488"/>
                <a:gd name="connsiteY154" fmla="*/ 1760052 h 2634413"/>
                <a:gd name="connsiteX155" fmla="*/ 27474 w 817488"/>
                <a:gd name="connsiteY155" fmla="*/ 2634413 h 2634413"/>
                <a:gd name="connsiteX156" fmla="*/ 434040 w 817488"/>
                <a:gd name="connsiteY15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18143 w 817488"/>
                <a:gd name="connsiteY71" fmla="*/ 1012455 h 2634413"/>
                <a:gd name="connsiteX72" fmla="*/ 414123 w 817488"/>
                <a:gd name="connsiteY72" fmla="*/ 1024513 h 2634413"/>
                <a:gd name="connsiteX73" fmla="*/ 410104 w 817488"/>
                <a:gd name="connsiteY73" fmla="*/ 1030542 h 2634413"/>
                <a:gd name="connsiteX74" fmla="*/ 408094 w 817488"/>
                <a:gd name="connsiteY74" fmla="*/ 1036571 h 2634413"/>
                <a:gd name="connsiteX75" fmla="*/ 404075 w 817488"/>
                <a:gd name="connsiteY75" fmla="*/ 1042600 h 2634413"/>
                <a:gd name="connsiteX76" fmla="*/ 396036 w 817488"/>
                <a:gd name="connsiteY76" fmla="*/ 1060687 h 2634413"/>
                <a:gd name="connsiteX77" fmla="*/ 392017 w 817488"/>
                <a:gd name="connsiteY77" fmla="*/ 1072745 h 2634413"/>
                <a:gd name="connsiteX78" fmla="*/ 390007 w 817488"/>
                <a:gd name="connsiteY78" fmla="*/ 1078774 h 2634413"/>
                <a:gd name="connsiteX79" fmla="*/ 377949 w 817488"/>
                <a:gd name="connsiteY79" fmla="*/ 1094851 h 2634413"/>
                <a:gd name="connsiteX80" fmla="*/ 373930 w 817488"/>
                <a:gd name="connsiteY80" fmla="*/ 1106909 h 2634413"/>
                <a:gd name="connsiteX81" fmla="*/ 371920 w 817488"/>
                <a:gd name="connsiteY81" fmla="*/ 1112938 h 2634413"/>
                <a:gd name="connsiteX82" fmla="*/ 367901 w 817488"/>
                <a:gd name="connsiteY82" fmla="*/ 1118967 h 2634413"/>
                <a:gd name="connsiteX83" fmla="*/ 361872 w 817488"/>
                <a:gd name="connsiteY83" fmla="*/ 1129016 h 2634413"/>
                <a:gd name="connsiteX84" fmla="*/ 355843 w 817488"/>
                <a:gd name="connsiteY84" fmla="*/ 1141074 h 2634413"/>
                <a:gd name="connsiteX85" fmla="*/ 351824 w 817488"/>
                <a:gd name="connsiteY85" fmla="*/ 1153132 h 2634413"/>
                <a:gd name="connsiteX86" fmla="*/ 349814 w 817488"/>
                <a:gd name="connsiteY86" fmla="*/ 1159161 h 2634413"/>
                <a:gd name="connsiteX87" fmla="*/ 343785 w 817488"/>
                <a:gd name="connsiteY87" fmla="*/ 1177248 h 2634413"/>
                <a:gd name="connsiteX88" fmla="*/ 341775 w 817488"/>
                <a:gd name="connsiteY88" fmla="*/ 1183277 h 2634413"/>
                <a:gd name="connsiteX89" fmla="*/ 337756 w 817488"/>
                <a:gd name="connsiteY89" fmla="*/ 1189306 h 2634413"/>
                <a:gd name="connsiteX90" fmla="*/ 335746 w 817488"/>
                <a:gd name="connsiteY90" fmla="*/ 1195335 h 2634413"/>
                <a:gd name="connsiteX91" fmla="*/ 327708 w 817488"/>
                <a:gd name="connsiteY91" fmla="*/ 1207393 h 2634413"/>
                <a:gd name="connsiteX92" fmla="*/ 323688 w 817488"/>
                <a:gd name="connsiteY92" fmla="*/ 1219451 h 2634413"/>
                <a:gd name="connsiteX93" fmla="*/ 321678 w 817488"/>
                <a:gd name="connsiteY93" fmla="*/ 1225480 h 2634413"/>
                <a:gd name="connsiteX94" fmla="*/ 317659 w 817488"/>
                <a:gd name="connsiteY94" fmla="*/ 1231509 h 2634413"/>
                <a:gd name="connsiteX95" fmla="*/ 313640 w 817488"/>
                <a:gd name="connsiteY95" fmla="*/ 1243567 h 2634413"/>
                <a:gd name="connsiteX96" fmla="*/ 311630 w 817488"/>
                <a:gd name="connsiteY96" fmla="*/ 1249596 h 2634413"/>
                <a:gd name="connsiteX97" fmla="*/ 307611 w 817488"/>
                <a:gd name="connsiteY97" fmla="*/ 1255625 h 2634413"/>
                <a:gd name="connsiteX98" fmla="*/ 303591 w 817488"/>
                <a:gd name="connsiteY98" fmla="*/ 1259644 h 2634413"/>
                <a:gd name="connsiteX99" fmla="*/ 289524 w 817488"/>
                <a:gd name="connsiteY99" fmla="*/ 1275721 h 2634413"/>
                <a:gd name="connsiteX100" fmla="*/ 281485 w 817488"/>
                <a:gd name="connsiteY100" fmla="*/ 1287780 h 2634413"/>
                <a:gd name="connsiteX101" fmla="*/ 277466 w 817488"/>
                <a:gd name="connsiteY101" fmla="*/ 1293809 h 2634413"/>
                <a:gd name="connsiteX102" fmla="*/ 273446 w 817488"/>
                <a:gd name="connsiteY102" fmla="*/ 1297828 h 2634413"/>
                <a:gd name="connsiteX103" fmla="*/ 267417 w 817488"/>
                <a:gd name="connsiteY103" fmla="*/ 1307876 h 2634413"/>
                <a:gd name="connsiteX104" fmla="*/ 265408 w 817488"/>
                <a:gd name="connsiteY104" fmla="*/ 1313905 h 2634413"/>
                <a:gd name="connsiteX105" fmla="*/ 261388 w 817488"/>
                <a:gd name="connsiteY105" fmla="*/ 1319934 h 2634413"/>
                <a:gd name="connsiteX106" fmla="*/ 257369 w 817488"/>
                <a:gd name="connsiteY106" fmla="*/ 1334002 h 2634413"/>
                <a:gd name="connsiteX107" fmla="*/ 253350 w 817488"/>
                <a:gd name="connsiteY107" fmla="*/ 1340031 h 2634413"/>
                <a:gd name="connsiteX108" fmla="*/ 251340 w 817488"/>
                <a:gd name="connsiteY108" fmla="*/ 1346060 h 2634413"/>
                <a:gd name="connsiteX109" fmla="*/ 243301 w 817488"/>
                <a:gd name="connsiteY109" fmla="*/ 1358118 h 2634413"/>
                <a:gd name="connsiteX110" fmla="*/ 239282 w 817488"/>
                <a:gd name="connsiteY110" fmla="*/ 1364147 h 2634413"/>
                <a:gd name="connsiteX111" fmla="*/ 235263 w 817488"/>
                <a:gd name="connsiteY111" fmla="*/ 1370176 h 2634413"/>
                <a:gd name="connsiteX112" fmla="*/ 233253 w 817488"/>
                <a:gd name="connsiteY112" fmla="*/ 1376205 h 2634413"/>
                <a:gd name="connsiteX113" fmla="*/ 225214 w 817488"/>
                <a:gd name="connsiteY113" fmla="*/ 1386253 h 2634413"/>
                <a:gd name="connsiteX114" fmla="*/ 219185 w 817488"/>
                <a:gd name="connsiteY114" fmla="*/ 1398311 h 2634413"/>
                <a:gd name="connsiteX115" fmla="*/ 217176 w 817488"/>
                <a:gd name="connsiteY115" fmla="*/ 1404340 h 2634413"/>
                <a:gd name="connsiteX116" fmla="*/ 213156 w 817488"/>
                <a:gd name="connsiteY116" fmla="*/ 1408360 h 2634413"/>
                <a:gd name="connsiteX117" fmla="*/ 203108 w 817488"/>
                <a:gd name="connsiteY117" fmla="*/ 1420418 h 2634413"/>
                <a:gd name="connsiteX118" fmla="*/ 197079 w 817488"/>
                <a:gd name="connsiteY118" fmla="*/ 1432476 h 2634413"/>
                <a:gd name="connsiteX119" fmla="*/ 195069 w 817488"/>
                <a:gd name="connsiteY119" fmla="*/ 1438505 h 2634413"/>
                <a:gd name="connsiteX120" fmla="*/ 191050 w 817488"/>
                <a:gd name="connsiteY120" fmla="*/ 1444534 h 2634413"/>
                <a:gd name="connsiteX121" fmla="*/ 189040 w 817488"/>
                <a:gd name="connsiteY121" fmla="*/ 1450563 h 2634413"/>
                <a:gd name="connsiteX122" fmla="*/ 176982 w 817488"/>
                <a:gd name="connsiteY122" fmla="*/ 1466640 h 2634413"/>
                <a:gd name="connsiteX123" fmla="*/ 168944 w 817488"/>
                <a:gd name="connsiteY123" fmla="*/ 1482718 h 2634413"/>
                <a:gd name="connsiteX124" fmla="*/ 162915 w 817488"/>
                <a:gd name="connsiteY124" fmla="*/ 1500805 h 2634413"/>
                <a:gd name="connsiteX125" fmla="*/ 160905 w 817488"/>
                <a:gd name="connsiteY125" fmla="*/ 1506834 h 2634413"/>
                <a:gd name="connsiteX126" fmla="*/ 156886 w 817488"/>
                <a:gd name="connsiteY126" fmla="*/ 1512863 h 2634413"/>
                <a:gd name="connsiteX127" fmla="*/ 154876 w 817488"/>
                <a:gd name="connsiteY127" fmla="*/ 1518892 h 2634413"/>
                <a:gd name="connsiteX128" fmla="*/ 146837 w 817488"/>
                <a:gd name="connsiteY128" fmla="*/ 1530950 h 2634413"/>
                <a:gd name="connsiteX129" fmla="*/ 140808 w 817488"/>
                <a:gd name="connsiteY129" fmla="*/ 1543008 h 2634413"/>
                <a:gd name="connsiteX130" fmla="*/ 138798 w 817488"/>
                <a:gd name="connsiteY130" fmla="*/ 1549037 h 2634413"/>
                <a:gd name="connsiteX131" fmla="*/ 134779 w 817488"/>
                <a:gd name="connsiteY131" fmla="*/ 1555066 h 2634413"/>
                <a:gd name="connsiteX132" fmla="*/ 130760 w 817488"/>
                <a:gd name="connsiteY132" fmla="*/ 1567124 h 2634413"/>
                <a:gd name="connsiteX133" fmla="*/ 126740 w 817488"/>
                <a:gd name="connsiteY133" fmla="*/ 1571143 h 2634413"/>
                <a:gd name="connsiteX134" fmla="*/ 116692 w 817488"/>
                <a:gd name="connsiteY134" fmla="*/ 1579182 h 2634413"/>
                <a:gd name="connsiteX135" fmla="*/ 110663 w 817488"/>
                <a:gd name="connsiteY135" fmla="*/ 1591240 h 2634413"/>
                <a:gd name="connsiteX136" fmla="*/ 102624 w 817488"/>
                <a:gd name="connsiteY136" fmla="*/ 1601288 h 2634413"/>
                <a:gd name="connsiteX137" fmla="*/ 98605 w 817488"/>
                <a:gd name="connsiteY137" fmla="*/ 1607317 h 2634413"/>
                <a:gd name="connsiteX138" fmla="*/ 88557 w 817488"/>
                <a:gd name="connsiteY138" fmla="*/ 1619375 h 2634413"/>
                <a:gd name="connsiteX139" fmla="*/ 86547 w 817488"/>
                <a:gd name="connsiteY139" fmla="*/ 1625404 h 2634413"/>
                <a:gd name="connsiteX140" fmla="*/ 82528 w 817488"/>
                <a:gd name="connsiteY140" fmla="*/ 1631433 h 2634413"/>
                <a:gd name="connsiteX141" fmla="*/ 74489 w 817488"/>
                <a:gd name="connsiteY141" fmla="*/ 1639472 h 2634413"/>
                <a:gd name="connsiteX142" fmla="*/ 66450 w 817488"/>
                <a:gd name="connsiteY142" fmla="*/ 1649520 h 2634413"/>
                <a:gd name="connsiteX143" fmla="*/ 62431 w 817488"/>
                <a:gd name="connsiteY143" fmla="*/ 1657559 h 2634413"/>
                <a:gd name="connsiteX144" fmla="*/ 54392 w 817488"/>
                <a:gd name="connsiteY144" fmla="*/ 1671627 h 2634413"/>
                <a:gd name="connsiteX145" fmla="*/ 48363 w 817488"/>
                <a:gd name="connsiteY145" fmla="*/ 1685694 h 2634413"/>
                <a:gd name="connsiteX146" fmla="*/ 42334 w 817488"/>
                <a:gd name="connsiteY146" fmla="*/ 1697752 h 2634413"/>
                <a:gd name="connsiteX147" fmla="*/ 36305 w 817488"/>
                <a:gd name="connsiteY147" fmla="*/ 1709810 h 2634413"/>
                <a:gd name="connsiteX148" fmla="*/ 30276 w 817488"/>
                <a:gd name="connsiteY148" fmla="*/ 1713830 h 2634413"/>
                <a:gd name="connsiteX149" fmla="*/ 18218 w 817488"/>
                <a:gd name="connsiteY149" fmla="*/ 1733926 h 2634413"/>
                <a:gd name="connsiteX150" fmla="*/ 16209 w 817488"/>
                <a:gd name="connsiteY150" fmla="*/ 1739955 h 2634413"/>
                <a:gd name="connsiteX151" fmla="*/ 6160 w 817488"/>
                <a:gd name="connsiteY151" fmla="*/ 1747994 h 2634413"/>
                <a:gd name="connsiteX152" fmla="*/ 4151 w 817488"/>
                <a:gd name="connsiteY152" fmla="*/ 1754023 h 2634413"/>
                <a:gd name="connsiteX153" fmla="*/ 131 w 817488"/>
                <a:gd name="connsiteY153" fmla="*/ 1760052 h 2634413"/>
                <a:gd name="connsiteX154" fmla="*/ 27474 w 817488"/>
                <a:gd name="connsiteY154" fmla="*/ 2634413 h 2634413"/>
                <a:gd name="connsiteX155" fmla="*/ 434040 w 817488"/>
                <a:gd name="connsiteY15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18143 w 817488"/>
                <a:gd name="connsiteY70" fmla="*/ 1012455 h 2634413"/>
                <a:gd name="connsiteX71" fmla="*/ 414123 w 817488"/>
                <a:gd name="connsiteY71" fmla="*/ 1024513 h 2634413"/>
                <a:gd name="connsiteX72" fmla="*/ 410104 w 817488"/>
                <a:gd name="connsiteY72" fmla="*/ 1030542 h 2634413"/>
                <a:gd name="connsiteX73" fmla="*/ 408094 w 817488"/>
                <a:gd name="connsiteY73" fmla="*/ 1036571 h 2634413"/>
                <a:gd name="connsiteX74" fmla="*/ 404075 w 817488"/>
                <a:gd name="connsiteY74" fmla="*/ 1042600 h 2634413"/>
                <a:gd name="connsiteX75" fmla="*/ 396036 w 817488"/>
                <a:gd name="connsiteY75" fmla="*/ 1060687 h 2634413"/>
                <a:gd name="connsiteX76" fmla="*/ 392017 w 817488"/>
                <a:gd name="connsiteY76" fmla="*/ 1072745 h 2634413"/>
                <a:gd name="connsiteX77" fmla="*/ 390007 w 817488"/>
                <a:gd name="connsiteY77" fmla="*/ 1078774 h 2634413"/>
                <a:gd name="connsiteX78" fmla="*/ 377949 w 817488"/>
                <a:gd name="connsiteY78" fmla="*/ 1094851 h 2634413"/>
                <a:gd name="connsiteX79" fmla="*/ 373930 w 817488"/>
                <a:gd name="connsiteY79" fmla="*/ 1106909 h 2634413"/>
                <a:gd name="connsiteX80" fmla="*/ 371920 w 817488"/>
                <a:gd name="connsiteY80" fmla="*/ 1112938 h 2634413"/>
                <a:gd name="connsiteX81" fmla="*/ 367901 w 817488"/>
                <a:gd name="connsiteY81" fmla="*/ 1118967 h 2634413"/>
                <a:gd name="connsiteX82" fmla="*/ 361872 w 817488"/>
                <a:gd name="connsiteY82" fmla="*/ 1129016 h 2634413"/>
                <a:gd name="connsiteX83" fmla="*/ 355843 w 817488"/>
                <a:gd name="connsiteY83" fmla="*/ 1141074 h 2634413"/>
                <a:gd name="connsiteX84" fmla="*/ 351824 w 817488"/>
                <a:gd name="connsiteY84" fmla="*/ 1153132 h 2634413"/>
                <a:gd name="connsiteX85" fmla="*/ 349814 w 817488"/>
                <a:gd name="connsiteY85" fmla="*/ 1159161 h 2634413"/>
                <a:gd name="connsiteX86" fmla="*/ 343785 w 817488"/>
                <a:gd name="connsiteY86" fmla="*/ 1177248 h 2634413"/>
                <a:gd name="connsiteX87" fmla="*/ 341775 w 817488"/>
                <a:gd name="connsiteY87" fmla="*/ 1183277 h 2634413"/>
                <a:gd name="connsiteX88" fmla="*/ 337756 w 817488"/>
                <a:gd name="connsiteY88" fmla="*/ 1189306 h 2634413"/>
                <a:gd name="connsiteX89" fmla="*/ 335746 w 817488"/>
                <a:gd name="connsiteY89" fmla="*/ 1195335 h 2634413"/>
                <a:gd name="connsiteX90" fmla="*/ 327708 w 817488"/>
                <a:gd name="connsiteY90" fmla="*/ 1207393 h 2634413"/>
                <a:gd name="connsiteX91" fmla="*/ 323688 w 817488"/>
                <a:gd name="connsiteY91" fmla="*/ 1219451 h 2634413"/>
                <a:gd name="connsiteX92" fmla="*/ 321678 w 817488"/>
                <a:gd name="connsiteY92" fmla="*/ 1225480 h 2634413"/>
                <a:gd name="connsiteX93" fmla="*/ 317659 w 817488"/>
                <a:gd name="connsiteY93" fmla="*/ 1231509 h 2634413"/>
                <a:gd name="connsiteX94" fmla="*/ 313640 w 817488"/>
                <a:gd name="connsiteY94" fmla="*/ 1243567 h 2634413"/>
                <a:gd name="connsiteX95" fmla="*/ 311630 w 817488"/>
                <a:gd name="connsiteY95" fmla="*/ 1249596 h 2634413"/>
                <a:gd name="connsiteX96" fmla="*/ 307611 w 817488"/>
                <a:gd name="connsiteY96" fmla="*/ 1255625 h 2634413"/>
                <a:gd name="connsiteX97" fmla="*/ 303591 w 817488"/>
                <a:gd name="connsiteY97" fmla="*/ 1259644 h 2634413"/>
                <a:gd name="connsiteX98" fmla="*/ 289524 w 817488"/>
                <a:gd name="connsiteY98" fmla="*/ 1275721 h 2634413"/>
                <a:gd name="connsiteX99" fmla="*/ 281485 w 817488"/>
                <a:gd name="connsiteY99" fmla="*/ 1287780 h 2634413"/>
                <a:gd name="connsiteX100" fmla="*/ 277466 w 817488"/>
                <a:gd name="connsiteY100" fmla="*/ 1293809 h 2634413"/>
                <a:gd name="connsiteX101" fmla="*/ 273446 w 817488"/>
                <a:gd name="connsiteY101" fmla="*/ 1297828 h 2634413"/>
                <a:gd name="connsiteX102" fmla="*/ 267417 w 817488"/>
                <a:gd name="connsiteY102" fmla="*/ 1307876 h 2634413"/>
                <a:gd name="connsiteX103" fmla="*/ 265408 w 817488"/>
                <a:gd name="connsiteY103" fmla="*/ 1313905 h 2634413"/>
                <a:gd name="connsiteX104" fmla="*/ 261388 w 817488"/>
                <a:gd name="connsiteY104" fmla="*/ 1319934 h 2634413"/>
                <a:gd name="connsiteX105" fmla="*/ 257369 w 817488"/>
                <a:gd name="connsiteY105" fmla="*/ 1334002 h 2634413"/>
                <a:gd name="connsiteX106" fmla="*/ 253350 w 817488"/>
                <a:gd name="connsiteY106" fmla="*/ 1340031 h 2634413"/>
                <a:gd name="connsiteX107" fmla="*/ 251340 w 817488"/>
                <a:gd name="connsiteY107" fmla="*/ 1346060 h 2634413"/>
                <a:gd name="connsiteX108" fmla="*/ 243301 w 817488"/>
                <a:gd name="connsiteY108" fmla="*/ 1358118 h 2634413"/>
                <a:gd name="connsiteX109" fmla="*/ 239282 w 817488"/>
                <a:gd name="connsiteY109" fmla="*/ 1364147 h 2634413"/>
                <a:gd name="connsiteX110" fmla="*/ 235263 w 817488"/>
                <a:gd name="connsiteY110" fmla="*/ 1370176 h 2634413"/>
                <a:gd name="connsiteX111" fmla="*/ 233253 w 817488"/>
                <a:gd name="connsiteY111" fmla="*/ 1376205 h 2634413"/>
                <a:gd name="connsiteX112" fmla="*/ 225214 w 817488"/>
                <a:gd name="connsiteY112" fmla="*/ 1386253 h 2634413"/>
                <a:gd name="connsiteX113" fmla="*/ 219185 w 817488"/>
                <a:gd name="connsiteY113" fmla="*/ 1398311 h 2634413"/>
                <a:gd name="connsiteX114" fmla="*/ 217176 w 817488"/>
                <a:gd name="connsiteY114" fmla="*/ 1404340 h 2634413"/>
                <a:gd name="connsiteX115" fmla="*/ 213156 w 817488"/>
                <a:gd name="connsiteY115" fmla="*/ 1408360 h 2634413"/>
                <a:gd name="connsiteX116" fmla="*/ 203108 w 817488"/>
                <a:gd name="connsiteY116" fmla="*/ 1420418 h 2634413"/>
                <a:gd name="connsiteX117" fmla="*/ 197079 w 817488"/>
                <a:gd name="connsiteY117" fmla="*/ 1432476 h 2634413"/>
                <a:gd name="connsiteX118" fmla="*/ 195069 w 817488"/>
                <a:gd name="connsiteY118" fmla="*/ 1438505 h 2634413"/>
                <a:gd name="connsiteX119" fmla="*/ 191050 w 817488"/>
                <a:gd name="connsiteY119" fmla="*/ 1444534 h 2634413"/>
                <a:gd name="connsiteX120" fmla="*/ 189040 w 817488"/>
                <a:gd name="connsiteY120" fmla="*/ 1450563 h 2634413"/>
                <a:gd name="connsiteX121" fmla="*/ 176982 w 817488"/>
                <a:gd name="connsiteY121" fmla="*/ 1466640 h 2634413"/>
                <a:gd name="connsiteX122" fmla="*/ 168944 w 817488"/>
                <a:gd name="connsiteY122" fmla="*/ 1482718 h 2634413"/>
                <a:gd name="connsiteX123" fmla="*/ 162915 w 817488"/>
                <a:gd name="connsiteY123" fmla="*/ 1500805 h 2634413"/>
                <a:gd name="connsiteX124" fmla="*/ 160905 w 817488"/>
                <a:gd name="connsiteY124" fmla="*/ 1506834 h 2634413"/>
                <a:gd name="connsiteX125" fmla="*/ 156886 w 817488"/>
                <a:gd name="connsiteY125" fmla="*/ 1512863 h 2634413"/>
                <a:gd name="connsiteX126" fmla="*/ 154876 w 817488"/>
                <a:gd name="connsiteY126" fmla="*/ 1518892 h 2634413"/>
                <a:gd name="connsiteX127" fmla="*/ 146837 w 817488"/>
                <a:gd name="connsiteY127" fmla="*/ 1530950 h 2634413"/>
                <a:gd name="connsiteX128" fmla="*/ 140808 w 817488"/>
                <a:gd name="connsiteY128" fmla="*/ 1543008 h 2634413"/>
                <a:gd name="connsiteX129" fmla="*/ 138798 w 817488"/>
                <a:gd name="connsiteY129" fmla="*/ 1549037 h 2634413"/>
                <a:gd name="connsiteX130" fmla="*/ 134779 w 817488"/>
                <a:gd name="connsiteY130" fmla="*/ 1555066 h 2634413"/>
                <a:gd name="connsiteX131" fmla="*/ 130760 w 817488"/>
                <a:gd name="connsiteY131" fmla="*/ 1567124 h 2634413"/>
                <a:gd name="connsiteX132" fmla="*/ 126740 w 817488"/>
                <a:gd name="connsiteY132" fmla="*/ 1571143 h 2634413"/>
                <a:gd name="connsiteX133" fmla="*/ 116692 w 817488"/>
                <a:gd name="connsiteY133" fmla="*/ 1579182 h 2634413"/>
                <a:gd name="connsiteX134" fmla="*/ 110663 w 817488"/>
                <a:gd name="connsiteY134" fmla="*/ 1591240 h 2634413"/>
                <a:gd name="connsiteX135" fmla="*/ 102624 w 817488"/>
                <a:gd name="connsiteY135" fmla="*/ 1601288 h 2634413"/>
                <a:gd name="connsiteX136" fmla="*/ 98605 w 817488"/>
                <a:gd name="connsiteY136" fmla="*/ 1607317 h 2634413"/>
                <a:gd name="connsiteX137" fmla="*/ 88557 w 817488"/>
                <a:gd name="connsiteY137" fmla="*/ 1619375 h 2634413"/>
                <a:gd name="connsiteX138" fmla="*/ 86547 w 817488"/>
                <a:gd name="connsiteY138" fmla="*/ 1625404 h 2634413"/>
                <a:gd name="connsiteX139" fmla="*/ 82528 w 817488"/>
                <a:gd name="connsiteY139" fmla="*/ 1631433 h 2634413"/>
                <a:gd name="connsiteX140" fmla="*/ 74489 w 817488"/>
                <a:gd name="connsiteY140" fmla="*/ 1639472 h 2634413"/>
                <a:gd name="connsiteX141" fmla="*/ 66450 w 817488"/>
                <a:gd name="connsiteY141" fmla="*/ 1649520 h 2634413"/>
                <a:gd name="connsiteX142" fmla="*/ 62431 w 817488"/>
                <a:gd name="connsiteY142" fmla="*/ 1657559 h 2634413"/>
                <a:gd name="connsiteX143" fmla="*/ 54392 w 817488"/>
                <a:gd name="connsiteY143" fmla="*/ 1671627 h 2634413"/>
                <a:gd name="connsiteX144" fmla="*/ 48363 w 817488"/>
                <a:gd name="connsiteY144" fmla="*/ 1685694 h 2634413"/>
                <a:gd name="connsiteX145" fmla="*/ 42334 w 817488"/>
                <a:gd name="connsiteY145" fmla="*/ 1697752 h 2634413"/>
                <a:gd name="connsiteX146" fmla="*/ 36305 w 817488"/>
                <a:gd name="connsiteY146" fmla="*/ 1709810 h 2634413"/>
                <a:gd name="connsiteX147" fmla="*/ 30276 w 817488"/>
                <a:gd name="connsiteY147" fmla="*/ 1713830 h 2634413"/>
                <a:gd name="connsiteX148" fmla="*/ 18218 w 817488"/>
                <a:gd name="connsiteY148" fmla="*/ 1733926 h 2634413"/>
                <a:gd name="connsiteX149" fmla="*/ 16209 w 817488"/>
                <a:gd name="connsiteY149" fmla="*/ 1739955 h 2634413"/>
                <a:gd name="connsiteX150" fmla="*/ 6160 w 817488"/>
                <a:gd name="connsiteY150" fmla="*/ 1747994 h 2634413"/>
                <a:gd name="connsiteX151" fmla="*/ 4151 w 817488"/>
                <a:gd name="connsiteY151" fmla="*/ 1754023 h 2634413"/>
                <a:gd name="connsiteX152" fmla="*/ 131 w 817488"/>
                <a:gd name="connsiteY152" fmla="*/ 1760052 h 2634413"/>
                <a:gd name="connsiteX153" fmla="*/ 27474 w 817488"/>
                <a:gd name="connsiteY153" fmla="*/ 2634413 h 2634413"/>
                <a:gd name="connsiteX154" fmla="*/ 434040 w 817488"/>
                <a:gd name="connsiteY15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18143 w 817488"/>
                <a:gd name="connsiteY69" fmla="*/ 1012455 h 2634413"/>
                <a:gd name="connsiteX70" fmla="*/ 414123 w 817488"/>
                <a:gd name="connsiteY70" fmla="*/ 1024513 h 2634413"/>
                <a:gd name="connsiteX71" fmla="*/ 410104 w 817488"/>
                <a:gd name="connsiteY71" fmla="*/ 1030542 h 2634413"/>
                <a:gd name="connsiteX72" fmla="*/ 408094 w 817488"/>
                <a:gd name="connsiteY72" fmla="*/ 1036571 h 2634413"/>
                <a:gd name="connsiteX73" fmla="*/ 404075 w 817488"/>
                <a:gd name="connsiteY73" fmla="*/ 1042600 h 2634413"/>
                <a:gd name="connsiteX74" fmla="*/ 396036 w 817488"/>
                <a:gd name="connsiteY74" fmla="*/ 1060687 h 2634413"/>
                <a:gd name="connsiteX75" fmla="*/ 392017 w 817488"/>
                <a:gd name="connsiteY75" fmla="*/ 1072745 h 2634413"/>
                <a:gd name="connsiteX76" fmla="*/ 390007 w 817488"/>
                <a:gd name="connsiteY76" fmla="*/ 1078774 h 2634413"/>
                <a:gd name="connsiteX77" fmla="*/ 377949 w 817488"/>
                <a:gd name="connsiteY77" fmla="*/ 1094851 h 2634413"/>
                <a:gd name="connsiteX78" fmla="*/ 373930 w 817488"/>
                <a:gd name="connsiteY78" fmla="*/ 1106909 h 2634413"/>
                <a:gd name="connsiteX79" fmla="*/ 371920 w 817488"/>
                <a:gd name="connsiteY79" fmla="*/ 1112938 h 2634413"/>
                <a:gd name="connsiteX80" fmla="*/ 367901 w 817488"/>
                <a:gd name="connsiteY80" fmla="*/ 1118967 h 2634413"/>
                <a:gd name="connsiteX81" fmla="*/ 361872 w 817488"/>
                <a:gd name="connsiteY81" fmla="*/ 1129016 h 2634413"/>
                <a:gd name="connsiteX82" fmla="*/ 355843 w 817488"/>
                <a:gd name="connsiteY82" fmla="*/ 1141074 h 2634413"/>
                <a:gd name="connsiteX83" fmla="*/ 351824 w 817488"/>
                <a:gd name="connsiteY83" fmla="*/ 1153132 h 2634413"/>
                <a:gd name="connsiteX84" fmla="*/ 349814 w 817488"/>
                <a:gd name="connsiteY84" fmla="*/ 1159161 h 2634413"/>
                <a:gd name="connsiteX85" fmla="*/ 343785 w 817488"/>
                <a:gd name="connsiteY85" fmla="*/ 1177248 h 2634413"/>
                <a:gd name="connsiteX86" fmla="*/ 341775 w 817488"/>
                <a:gd name="connsiteY86" fmla="*/ 1183277 h 2634413"/>
                <a:gd name="connsiteX87" fmla="*/ 337756 w 817488"/>
                <a:gd name="connsiteY87" fmla="*/ 1189306 h 2634413"/>
                <a:gd name="connsiteX88" fmla="*/ 335746 w 817488"/>
                <a:gd name="connsiteY88" fmla="*/ 1195335 h 2634413"/>
                <a:gd name="connsiteX89" fmla="*/ 327708 w 817488"/>
                <a:gd name="connsiteY89" fmla="*/ 1207393 h 2634413"/>
                <a:gd name="connsiteX90" fmla="*/ 323688 w 817488"/>
                <a:gd name="connsiteY90" fmla="*/ 1219451 h 2634413"/>
                <a:gd name="connsiteX91" fmla="*/ 321678 w 817488"/>
                <a:gd name="connsiteY91" fmla="*/ 1225480 h 2634413"/>
                <a:gd name="connsiteX92" fmla="*/ 317659 w 817488"/>
                <a:gd name="connsiteY92" fmla="*/ 1231509 h 2634413"/>
                <a:gd name="connsiteX93" fmla="*/ 313640 w 817488"/>
                <a:gd name="connsiteY93" fmla="*/ 1243567 h 2634413"/>
                <a:gd name="connsiteX94" fmla="*/ 311630 w 817488"/>
                <a:gd name="connsiteY94" fmla="*/ 1249596 h 2634413"/>
                <a:gd name="connsiteX95" fmla="*/ 307611 w 817488"/>
                <a:gd name="connsiteY95" fmla="*/ 1255625 h 2634413"/>
                <a:gd name="connsiteX96" fmla="*/ 303591 w 817488"/>
                <a:gd name="connsiteY96" fmla="*/ 1259644 h 2634413"/>
                <a:gd name="connsiteX97" fmla="*/ 289524 w 817488"/>
                <a:gd name="connsiteY97" fmla="*/ 1275721 h 2634413"/>
                <a:gd name="connsiteX98" fmla="*/ 281485 w 817488"/>
                <a:gd name="connsiteY98" fmla="*/ 1287780 h 2634413"/>
                <a:gd name="connsiteX99" fmla="*/ 277466 w 817488"/>
                <a:gd name="connsiteY99" fmla="*/ 1293809 h 2634413"/>
                <a:gd name="connsiteX100" fmla="*/ 273446 w 817488"/>
                <a:gd name="connsiteY100" fmla="*/ 1297828 h 2634413"/>
                <a:gd name="connsiteX101" fmla="*/ 267417 w 817488"/>
                <a:gd name="connsiteY101" fmla="*/ 1307876 h 2634413"/>
                <a:gd name="connsiteX102" fmla="*/ 265408 w 817488"/>
                <a:gd name="connsiteY102" fmla="*/ 1313905 h 2634413"/>
                <a:gd name="connsiteX103" fmla="*/ 261388 w 817488"/>
                <a:gd name="connsiteY103" fmla="*/ 1319934 h 2634413"/>
                <a:gd name="connsiteX104" fmla="*/ 257369 w 817488"/>
                <a:gd name="connsiteY104" fmla="*/ 1334002 h 2634413"/>
                <a:gd name="connsiteX105" fmla="*/ 253350 w 817488"/>
                <a:gd name="connsiteY105" fmla="*/ 1340031 h 2634413"/>
                <a:gd name="connsiteX106" fmla="*/ 251340 w 817488"/>
                <a:gd name="connsiteY106" fmla="*/ 1346060 h 2634413"/>
                <a:gd name="connsiteX107" fmla="*/ 243301 w 817488"/>
                <a:gd name="connsiteY107" fmla="*/ 1358118 h 2634413"/>
                <a:gd name="connsiteX108" fmla="*/ 239282 w 817488"/>
                <a:gd name="connsiteY108" fmla="*/ 1364147 h 2634413"/>
                <a:gd name="connsiteX109" fmla="*/ 235263 w 817488"/>
                <a:gd name="connsiteY109" fmla="*/ 1370176 h 2634413"/>
                <a:gd name="connsiteX110" fmla="*/ 233253 w 817488"/>
                <a:gd name="connsiteY110" fmla="*/ 1376205 h 2634413"/>
                <a:gd name="connsiteX111" fmla="*/ 225214 w 817488"/>
                <a:gd name="connsiteY111" fmla="*/ 1386253 h 2634413"/>
                <a:gd name="connsiteX112" fmla="*/ 219185 w 817488"/>
                <a:gd name="connsiteY112" fmla="*/ 1398311 h 2634413"/>
                <a:gd name="connsiteX113" fmla="*/ 217176 w 817488"/>
                <a:gd name="connsiteY113" fmla="*/ 1404340 h 2634413"/>
                <a:gd name="connsiteX114" fmla="*/ 213156 w 817488"/>
                <a:gd name="connsiteY114" fmla="*/ 1408360 h 2634413"/>
                <a:gd name="connsiteX115" fmla="*/ 203108 w 817488"/>
                <a:gd name="connsiteY115" fmla="*/ 1420418 h 2634413"/>
                <a:gd name="connsiteX116" fmla="*/ 197079 w 817488"/>
                <a:gd name="connsiteY116" fmla="*/ 1432476 h 2634413"/>
                <a:gd name="connsiteX117" fmla="*/ 195069 w 817488"/>
                <a:gd name="connsiteY117" fmla="*/ 1438505 h 2634413"/>
                <a:gd name="connsiteX118" fmla="*/ 191050 w 817488"/>
                <a:gd name="connsiteY118" fmla="*/ 1444534 h 2634413"/>
                <a:gd name="connsiteX119" fmla="*/ 189040 w 817488"/>
                <a:gd name="connsiteY119" fmla="*/ 1450563 h 2634413"/>
                <a:gd name="connsiteX120" fmla="*/ 176982 w 817488"/>
                <a:gd name="connsiteY120" fmla="*/ 1466640 h 2634413"/>
                <a:gd name="connsiteX121" fmla="*/ 168944 w 817488"/>
                <a:gd name="connsiteY121" fmla="*/ 1482718 h 2634413"/>
                <a:gd name="connsiteX122" fmla="*/ 162915 w 817488"/>
                <a:gd name="connsiteY122" fmla="*/ 1500805 h 2634413"/>
                <a:gd name="connsiteX123" fmla="*/ 160905 w 817488"/>
                <a:gd name="connsiteY123" fmla="*/ 1506834 h 2634413"/>
                <a:gd name="connsiteX124" fmla="*/ 156886 w 817488"/>
                <a:gd name="connsiteY124" fmla="*/ 1512863 h 2634413"/>
                <a:gd name="connsiteX125" fmla="*/ 154876 w 817488"/>
                <a:gd name="connsiteY125" fmla="*/ 1518892 h 2634413"/>
                <a:gd name="connsiteX126" fmla="*/ 146837 w 817488"/>
                <a:gd name="connsiteY126" fmla="*/ 1530950 h 2634413"/>
                <a:gd name="connsiteX127" fmla="*/ 140808 w 817488"/>
                <a:gd name="connsiteY127" fmla="*/ 1543008 h 2634413"/>
                <a:gd name="connsiteX128" fmla="*/ 138798 w 817488"/>
                <a:gd name="connsiteY128" fmla="*/ 1549037 h 2634413"/>
                <a:gd name="connsiteX129" fmla="*/ 134779 w 817488"/>
                <a:gd name="connsiteY129" fmla="*/ 1555066 h 2634413"/>
                <a:gd name="connsiteX130" fmla="*/ 130760 w 817488"/>
                <a:gd name="connsiteY130" fmla="*/ 1567124 h 2634413"/>
                <a:gd name="connsiteX131" fmla="*/ 126740 w 817488"/>
                <a:gd name="connsiteY131" fmla="*/ 1571143 h 2634413"/>
                <a:gd name="connsiteX132" fmla="*/ 116692 w 817488"/>
                <a:gd name="connsiteY132" fmla="*/ 1579182 h 2634413"/>
                <a:gd name="connsiteX133" fmla="*/ 110663 w 817488"/>
                <a:gd name="connsiteY133" fmla="*/ 1591240 h 2634413"/>
                <a:gd name="connsiteX134" fmla="*/ 102624 w 817488"/>
                <a:gd name="connsiteY134" fmla="*/ 1601288 h 2634413"/>
                <a:gd name="connsiteX135" fmla="*/ 98605 w 817488"/>
                <a:gd name="connsiteY135" fmla="*/ 1607317 h 2634413"/>
                <a:gd name="connsiteX136" fmla="*/ 88557 w 817488"/>
                <a:gd name="connsiteY136" fmla="*/ 1619375 h 2634413"/>
                <a:gd name="connsiteX137" fmla="*/ 86547 w 817488"/>
                <a:gd name="connsiteY137" fmla="*/ 1625404 h 2634413"/>
                <a:gd name="connsiteX138" fmla="*/ 82528 w 817488"/>
                <a:gd name="connsiteY138" fmla="*/ 1631433 h 2634413"/>
                <a:gd name="connsiteX139" fmla="*/ 74489 w 817488"/>
                <a:gd name="connsiteY139" fmla="*/ 1639472 h 2634413"/>
                <a:gd name="connsiteX140" fmla="*/ 66450 w 817488"/>
                <a:gd name="connsiteY140" fmla="*/ 1649520 h 2634413"/>
                <a:gd name="connsiteX141" fmla="*/ 62431 w 817488"/>
                <a:gd name="connsiteY141" fmla="*/ 1657559 h 2634413"/>
                <a:gd name="connsiteX142" fmla="*/ 54392 w 817488"/>
                <a:gd name="connsiteY142" fmla="*/ 1671627 h 2634413"/>
                <a:gd name="connsiteX143" fmla="*/ 48363 w 817488"/>
                <a:gd name="connsiteY143" fmla="*/ 1685694 h 2634413"/>
                <a:gd name="connsiteX144" fmla="*/ 42334 w 817488"/>
                <a:gd name="connsiteY144" fmla="*/ 1697752 h 2634413"/>
                <a:gd name="connsiteX145" fmla="*/ 36305 w 817488"/>
                <a:gd name="connsiteY145" fmla="*/ 1709810 h 2634413"/>
                <a:gd name="connsiteX146" fmla="*/ 30276 w 817488"/>
                <a:gd name="connsiteY146" fmla="*/ 1713830 h 2634413"/>
                <a:gd name="connsiteX147" fmla="*/ 18218 w 817488"/>
                <a:gd name="connsiteY147" fmla="*/ 1733926 h 2634413"/>
                <a:gd name="connsiteX148" fmla="*/ 16209 w 817488"/>
                <a:gd name="connsiteY148" fmla="*/ 1739955 h 2634413"/>
                <a:gd name="connsiteX149" fmla="*/ 6160 w 817488"/>
                <a:gd name="connsiteY149" fmla="*/ 1747994 h 2634413"/>
                <a:gd name="connsiteX150" fmla="*/ 4151 w 817488"/>
                <a:gd name="connsiteY150" fmla="*/ 1754023 h 2634413"/>
                <a:gd name="connsiteX151" fmla="*/ 131 w 817488"/>
                <a:gd name="connsiteY151" fmla="*/ 1760052 h 2634413"/>
                <a:gd name="connsiteX152" fmla="*/ 27474 w 817488"/>
                <a:gd name="connsiteY152" fmla="*/ 2634413 h 2634413"/>
                <a:gd name="connsiteX153" fmla="*/ 434040 w 817488"/>
                <a:gd name="connsiteY15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18143 w 817488"/>
                <a:gd name="connsiteY68" fmla="*/ 1012455 h 2634413"/>
                <a:gd name="connsiteX69" fmla="*/ 414123 w 817488"/>
                <a:gd name="connsiteY69" fmla="*/ 1024513 h 2634413"/>
                <a:gd name="connsiteX70" fmla="*/ 410104 w 817488"/>
                <a:gd name="connsiteY70" fmla="*/ 1030542 h 2634413"/>
                <a:gd name="connsiteX71" fmla="*/ 408094 w 817488"/>
                <a:gd name="connsiteY71" fmla="*/ 1036571 h 2634413"/>
                <a:gd name="connsiteX72" fmla="*/ 404075 w 817488"/>
                <a:gd name="connsiteY72" fmla="*/ 1042600 h 2634413"/>
                <a:gd name="connsiteX73" fmla="*/ 396036 w 817488"/>
                <a:gd name="connsiteY73" fmla="*/ 1060687 h 2634413"/>
                <a:gd name="connsiteX74" fmla="*/ 392017 w 817488"/>
                <a:gd name="connsiteY74" fmla="*/ 1072745 h 2634413"/>
                <a:gd name="connsiteX75" fmla="*/ 390007 w 817488"/>
                <a:gd name="connsiteY75" fmla="*/ 1078774 h 2634413"/>
                <a:gd name="connsiteX76" fmla="*/ 377949 w 817488"/>
                <a:gd name="connsiteY76" fmla="*/ 1094851 h 2634413"/>
                <a:gd name="connsiteX77" fmla="*/ 373930 w 817488"/>
                <a:gd name="connsiteY77" fmla="*/ 1106909 h 2634413"/>
                <a:gd name="connsiteX78" fmla="*/ 371920 w 817488"/>
                <a:gd name="connsiteY78" fmla="*/ 1112938 h 2634413"/>
                <a:gd name="connsiteX79" fmla="*/ 367901 w 817488"/>
                <a:gd name="connsiteY79" fmla="*/ 1118967 h 2634413"/>
                <a:gd name="connsiteX80" fmla="*/ 361872 w 817488"/>
                <a:gd name="connsiteY80" fmla="*/ 1129016 h 2634413"/>
                <a:gd name="connsiteX81" fmla="*/ 355843 w 817488"/>
                <a:gd name="connsiteY81" fmla="*/ 1141074 h 2634413"/>
                <a:gd name="connsiteX82" fmla="*/ 351824 w 817488"/>
                <a:gd name="connsiteY82" fmla="*/ 1153132 h 2634413"/>
                <a:gd name="connsiteX83" fmla="*/ 349814 w 817488"/>
                <a:gd name="connsiteY83" fmla="*/ 1159161 h 2634413"/>
                <a:gd name="connsiteX84" fmla="*/ 343785 w 817488"/>
                <a:gd name="connsiteY84" fmla="*/ 1177248 h 2634413"/>
                <a:gd name="connsiteX85" fmla="*/ 341775 w 817488"/>
                <a:gd name="connsiteY85" fmla="*/ 1183277 h 2634413"/>
                <a:gd name="connsiteX86" fmla="*/ 337756 w 817488"/>
                <a:gd name="connsiteY86" fmla="*/ 1189306 h 2634413"/>
                <a:gd name="connsiteX87" fmla="*/ 335746 w 817488"/>
                <a:gd name="connsiteY87" fmla="*/ 1195335 h 2634413"/>
                <a:gd name="connsiteX88" fmla="*/ 327708 w 817488"/>
                <a:gd name="connsiteY88" fmla="*/ 1207393 h 2634413"/>
                <a:gd name="connsiteX89" fmla="*/ 323688 w 817488"/>
                <a:gd name="connsiteY89" fmla="*/ 1219451 h 2634413"/>
                <a:gd name="connsiteX90" fmla="*/ 321678 w 817488"/>
                <a:gd name="connsiteY90" fmla="*/ 1225480 h 2634413"/>
                <a:gd name="connsiteX91" fmla="*/ 317659 w 817488"/>
                <a:gd name="connsiteY91" fmla="*/ 1231509 h 2634413"/>
                <a:gd name="connsiteX92" fmla="*/ 313640 w 817488"/>
                <a:gd name="connsiteY92" fmla="*/ 1243567 h 2634413"/>
                <a:gd name="connsiteX93" fmla="*/ 311630 w 817488"/>
                <a:gd name="connsiteY93" fmla="*/ 1249596 h 2634413"/>
                <a:gd name="connsiteX94" fmla="*/ 307611 w 817488"/>
                <a:gd name="connsiteY94" fmla="*/ 1255625 h 2634413"/>
                <a:gd name="connsiteX95" fmla="*/ 303591 w 817488"/>
                <a:gd name="connsiteY95" fmla="*/ 1259644 h 2634413"/>
                <a:gd name="connsiteX96" fmla="*/ 289524 w 817488"/>
                <a:gd name="connsiteY96" fmla="*/ 1275721 h 2634413"/>
                <a:gd name="connsiteX97" fmla="*/ 281485 w 817488"/>
                <a:gd name="connsiteY97" fmla="*/ 1287780 h 2634413"/>
                <a:gd name="connsiteX98" fmla="*/ 277466 w 817488"/>
                <a:gd name="connsiteY98" fmla="*/ 1293809 h 2634413"/>
                <a:gd name="connsiteX99" fmla="*/ 273446 w 817488"/>
                <a:gd name="connsiteY99" fmla="*/ 1297828 h 2634413"/>
                <a:gd name="connsiteX100" fmla="*/ 267417 w 817488"/>
                <a:gd name="connsiteY100" fmla="*/ 1307876 h 2634413"/>
                <a:gd name="connsiteX101" fmla="*/ 265408 w 817488"/>
                <a:gd name="connsiteY101" fmla="*/ 1313905 h 2634413"/>
                <a:gd name="connsiteX102" fmla="*/ 261388 w 817488"/>
                <a:gd name="connsiteY102" fmla="*/ 1319934 h 2634413"/>
                <a:gd name="connsiteX103" fmla="*/ 257369 w 817488"/>
                <a:gd name="connsiteY103" fmla="*/ 1334002 h 2634413"/>
                <a:gd name="connsiteX104" fmla="*/ 253350 w 817488"/>
                <a:gd name="connsiteY104" fmla="*/ 1340031 h 2634413"/>
                <a:gd name="connsiteX105" fmla="*/ 251340 w 817488"/>
                <a:gd name="connsiteY105" fmla="*/ 1346060 h 2634413"/>
                <a:gd name="connsiteX106" fmla="*/ 243301 w 817488"/>
                <a:gd name="connsiteY106" fmla="*/ 1358118 h 2634413"/>
                <a:gd name="connsiteX107" fmla="*/ 239282 w 817488"/>
                <a:gd name="connsiteY107" fmla="*/ 1364147 h 2634413"/>
                <a:gd name="connsiteX108" fmla="*/ 235263 w 817488"/>
                <a:gd name="connsiteY108" fmla="*/ 1370176 h 2634413"/>
                <a:gd name="connsiteX109" fmla="*/ 233253 w 817488"/>
                <a:gd name="connsiteY109" fmla="*/ 1376205 h 2634413"/>
                <a:gd name="connsiteX110" fmla="*/ 225214 w 817488"/>
                <a:gd name="connsiteY110" fmla="*/ 1386253 h 2634413"/>
                <a:gd name="connsiteX111" fmla="*/ 219185 w 817488"/>
                <a:gd name="connsiteY111" fmla="*/ 1398311 h 2634413"/>
                <a:gd name="connsiteX112" fmla="*/ 217176 w 817488"/>
                <a:gd name="connsiteY112" fmla="*/ 1404340 h 2634413"/>
                <a:gd name="connsiteX113" fmla="*/ 213156 w 817488"/>
                <a:gd name="connsiteY113" fmla="*/ 1408360 h 2634413"/>
                <a:gd name="connsiteX114" fmla="*/ 203108 w 817488"/>
                <a:gd name="connsiteY114" fmla="*/ 1420418 h 2634413"/>
                <a:gd name="connsiteX115" fmla="*/ 197079 w 817488"/>
                <a:gd name="connsiteY115" fmla="*/ 1432476 h 2634413"/>
                <a:gd name="connsiteX116" fmla="*/ 195069 w 817488"/>
                <a:gd name="connsiteY116" fmla="*/ 1438505 h 2634413"/>
                <a:gd name="connsiteX117" fmla="*/ 191050 w 817488"/>
                <a:gd name="connsiteY117" fmla="*/ 1444534 h 2634413"/>
                <a:gd name="connsiteX118" fmla="*/ 189040 w 817488"/>
                <a:gd name="connsiteY118" fmla="*/ 1450563 h 2634413"/>
                <a:gd name="connsiteX119" fmla="*/ 176982 w 817488"/>
                <a:gd name="connsiteY119" fmla="*/ 1466640 h 2634413"/>
                <a:gd name="connsiteX120" fmla="*/ 168944 w 817488"/>
                <a:gd name="connsiteY120" fmla="*/ 1482718 h 2634413"/>
                <a:gd name="connsiteX121" fmla="*/ 162915 w 817488"/>
                <a:gd name="connsiteY121" fmla="*/ 1500805 h 2634413"/>
                <a:gd name="connsiteX122" fmla="*/ 160905 w 817488"/>
                <a:gd name="connsiteY122" fmla="*/ 1506834 h 2634413"/>
                <a:gd name="connsiteX123" fmla="*/ 156886 w 817488"/>
                <a:gd name="connsiteY123" fmla="*/ 1512863 h 2634413"/>
                <a:gd name="connsiteX124" fmla="*/ 154876 w 817488"/>
                <a:gd name="connsiteY124" fmla="*/ 1518892 h 2634413"/>
                <a:gd name="connsiteX125" fmla="*/ 146837 w 817488"/>
                <a:gd name="connsiteY125" fmla="*/ 1530950 h 2634413"/>
                <a:gd name="connsiteX126" fmla="*/ 140808 w 817488"/>
                <a:gd name="connsiteY126" fmla="*/ 1543008 h 2634413"/>
                <a:gd name="connsiteX127" fmla="*/ 138798 w 817488"/>
                <a:gd name="connsiteY127" fmla="*/ 1549037 h 2634413"/>
                <a:gd name="connsiteX128" fmla="*/ 134779 w 817488"/>
                <a:gd name="connsiteY128" fmla="*/ 1555066 h 2634413"/>
                <a:gd name="connsiteX129" fmla="*/ 130760 w 817488"/>
                <a:gd name="connsiteY129" fmla="*/ 1567124 h 2634413"/>
                <a:gd name="connsiteX130" fmla="*/ 126740 w 817488"/>
                <a:gd name="connsiteY130" fmla="*/ 1571143 h 2634413"/>
                <a:gd name="connsiteX131" fmla="*/ 116692 w 817488"/>
                <a:gd name="connsiteY131" fmla="*/ 1579182 h 2634413"/>
                <a:gd name="connsiteX132" fmla="*/ 110663 w 817488"/>
                <a:gd name="connsiteY132" fmla="*/ 1591240 h 2634413"/>
                <a:gd name="connsiteX133" fmla="*/ 102624 w 817488"/>
                <a:gd name="connsiteY133" fmla="*/ 1601288 h 2634413"/>
                <a:gd name="connsiteX134" fmla="*/ 98605 w 817488"/>
                <a:gd name="connsiteY134" fmla="*/ 1607317 h 2634413"/>
                <a:gd name="connsiteX135" fmla="*/ 88557 w 817488"/>
                <a:gd name="connsiteY135" fmla="*/ 1619375 h 2634413"/>
                <a:gd name="connsiteX136" fmla="*/ 86547 w 817488"/>
                <a:gd name="connsiteY136" fmla="*/ 1625404 h 2634413"/>
                <a:gd name="connsiteX137" fmla="*/ 82528 w 817488"/>
                <a:gd name="connsiteY137" fmla="*/ 1631433 h 2634413"/>
                <a:gd name="connsiteX138" fmla="*/ 74489 w 817488"/>
                <a:gd name="connsiteY138" fmla="*/ 1639472 h 2634413"/>
                <a:gd name="connsiteX139" fmla="*/ 66450 w 817488"/>
                <a:gd name="connsiteY139" fmla="*/ 1649520 h 2634413"/>
                <a:gd name="connsiteX140" fmla="*/ 62431 w 817488"/>
                <a:gd name="connsiteY140" fmla="*/ 1657559 h 2634413"/>
                <a:gd name="connsiteX141" fmla="*/ 54392 w 817488"/>
                <a:gd name="connsiteY141" fmla="*/ 1671627 h 2634413"/>
                <a:gd name="connsiteX142" fmla="*/ 48363 w 817488"/>
                <a:gd name="connsiteY142" fmla="*/ 1685694 h 2634413"/>
                <a:gd name="connsiteX143" fmla="*/ 42334 w 817488"/>
                <a:gd name="connsiteY143" fmla="*/ 1697752 h 2634413"/>
                <a:gd name="connsiteX144" fmla="*/ 36305 w 817488"/>
                <a:gd name="connsiteY144" fmla="*/ 1709810 h 2634413"/>
                <a:gd name="connsiteX145" fmla="*/ 30276 w 817488"/>
                <a:gd name="connsiteY145" fmla="*/ 1713830 h 2634413"/>
                <a:gd name="connsiteX146" fmla="*/ 18218 w 817488"/>
                <a:gd name="connsiteY146" fmla="*/ 1733926 h 2634413"/>
                <a:gd name="connsiteX147" fmla="*/ 16209 w 817488"/>
                <a:gd name="connsiteY147" fmla="*/ 1739955 h 2634413"/>
                <a:gd name="connsiteX148" fmla="*/ 6160 w 817488"/>
                <a:gd name="connsiteY148" fmla="*/ 1747994 h 2634413"/>
                <a:gd name="connsiteX149" fmla="*/ 4151 w 817488"/>
                <a:gd name="connsiteY149" fmla="*/ 1754023 h 2634413"/>
                <a:gd name="connsiteX150" fmla="*/ 131 w 817488"/>
                <a:gd name="connsiteY150" fmla="*/ 1760052 h 2634413"/>
                <a:gd name="connsiteX151" fmla="*/ 27474 w 817488"/>
                <a:gd name="connsiteY151" fmla="*/ 2634413 h 2634413"/>
                <a:gd name="connsiteX152" fmla="*/ 434040 w 817488"/>
                <a:gd name="connsiteY15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18143 w 817488"/>
                <a:gd name="connsiteY67" fmla="*/ 1012455 h 2634413"/>
                <a:gd name="connsiteX68" fmla="*/ 414123 w 817488"/>
                <a:gd name="connsiteY68" fmla="*/ 1024513 h 2634413"/>
                <a:gd name="connsiteX69" fmla="*/ 410104 w 817488"/>
                <a:gd name="connsiteY69" fmla="*/ 1030542 h 2634413"/>
                <a:gd name="connsiteX70" fmla="*/ 408094 w 817488"/>
                <a:gd name="connsiteY70" fmla="*/ 1036571 h 2634413"/>
                <a:gd name="connsiteX71" fmla="*/ 404075 w 817488"/>
                <a:gd name="connsiteY71" fmla="*/ 1042600 h 2634413"/>
                <a:gd name="connsiteX72" fmla="*/ 396036 w 817488"/>
                <a:gd name="connsiteY72" fmla="*/ 1060687 h 2634413"/>
                <a:gd name="connsiteX73" fmla="*/ 392017 w 817488"/>
                <a:gd name="connsiteY73" fmla="*/ 1072745 h 2634413"/>
                <a:gd name="connsiteX74" fmla="*/ 390007 w 817488"/>
                <a:gd name="connsiteY74" fmla="*/ 1078774 h 2634413"/>
                <a:gd name="connsiteX75" fmla="*/ 377949 w 817488"/>
                <a:gd name="connsiteY75" fmla="*/ 1094851 h 2634413"/>
                <a:gd name="connsiteX76" fmla="*/ 373930 w 817488"/>
                <a:gd name="connsiteY76" fmla="*/ 1106909 h 2634413"/>
                <a:gd name="connsiteX77" fmla="*/ 371920 w 817488"/>
                <a:gd name="connsiteY77" fmla="*/ 1112938 h 2634413"/>
                <a:gd name="connsiteX78" fmla="*/ 367901 w 817488"/>
                <a:gd name="connsiteY78" fmla="*/ 1118967 h 2634413"/>
                <a:gd name="connsiteX79" fmla="*/ 361872 w 817488"/>
                <a:gd name="connsiteY79" fmla="*/ 1129016 h 2634413"/>
                <a:gd name="connsiteX80" fmla="*/ 355843 w 817488"/>
                <a:gd name="connsiteY80" fmla="*/ 1141074 h 2634413"/>
                <a:gd name="connsiteX81" fmla="*/ 351824 w 817488"/>
                <a:gd name="connsiteY81" fmla="*/ 1153132 h 2634413"/>
                <a:gd name="connsiteX82" fmla="*/ 349814 w 817488"/>
                <a:gd name="connsiteY82" fmla="*/ 1159161 h 2634413"/>
                <a:gd name="connsiteX83" fmla="*/ 343785 w 817488"/>
                <a:gd name="connsiteY83" fmla="*/ 1177248 h 2634413"/>
                <a:gd name="connsiteX84" fmla="*/ 341775 w 817488"/>
                <a:gd name="connsiteY84" fmla="*/ 1183277 h 2634413"/>
                <a:gd name="connsiteX85" fmla="*/ 337756 w 817488"/>
                <a:gd name="connsiteY85" fmla="*/ 1189306 h 2634413"/>
                <a:gd name="connsiteX86" fmla="*/ 335746 w 817488"/>
                <a:gd name="connsiteY86" fmla="*/ 1195335 h 2634413"/>
                <a:gd name="connsiteX87" fmla="*/ 327708 w 817488"/>
                <a:gd name="connsiteY87" fmla="*/ 1207393 h 2634413"/>
                <a:gd name="connsiteX88" fmla="*/ 323688 w 817488"/>
                <a:gd name="connsiteY88" fmla="*/ 1219451 h 2634413"/>
                <a:gd name="connsiteX89" fmla="*/ 321678 w 817488"/>
                <a:gd name="connsiteY89" fmla="*/ 1225480 h 2634413"/>
                <a:gd name="connsiteX90" fmla="*/ 317659 w 817488"/>
                <a:gd name="connsiteY90" fmla="*/ 1231509 h 2634413"/>
                <a:gd name="connsiteX91" fmla="*/ 313640 w 817488"/>
                <a:gd name="connsiteY91" fmla="*/ 1243567 h 2634413"/>
                <a:gd name="connsiteX92" fmla="*/ 311630 w 817488"/>
                <a:gd name="connsiteY92" fmla="*/ 1249596 h 2634413"/>
                <a:gd name="connsiteX93" fmla="*/ 307611 w 817488"/>
                <a:gd name="connsiteY93" fmla="*/ 1255625 h 2634413"/>
                <a:gd name="connsiteX94" fmla="*/ 303591 w 817488"/>
                <a:gd name="connsiteY94" fmla="*/ 1259644 h 2634413"/>
                <a:gd name="connsiteX95" fmla="*/ 289524 w 817488"/>
                <a:gd name="connsiteY95" fmla="*/ 1275721 h 2634413"/>
                <a:gd name="connsiteX96" fmla="*/ 281485 w 817488"/>
                <a:gd name="connsiteY96" fmla="*/ 1287780 h 2634413"/>
                <a:gd name="connsiteX97" fmla="*/ 277466 w 817488"/>
                <a:gd name="connsiteY97" fmla="*/ 1293809 h 2634413"/>
                <a:gd name="connsiteX98" fmla="*/ 273446 w 817488"/>
                <a:gd name="connsiteY98" fmla="*/ 1297828 h 2634413"/>
                <a:gd name="connsiteX99" fmla="*/ 267417 w 817488"/>
                <a:gd name="connsiteY99" fmla="*/ 1307876 h 2634413"/>
                <a:gd name="connsiteX100" fmla="*/ 265408 w 817488"/>
                <a:gd name="connsiteY100" fmla="*/ 1313905 h 2634413"/>
                <a:gd name="connsiteX101" fmla="*/ 261388 w 817488"/>
                <a:gd name="connsiteY101" fmla="*/ 1319934 h 2634413"/>
                <a:gd name="connsiteX102" fmla="*/ 257369 w 817488"/>
                <a:gd name="connsiteY102" fmla="*/ 1334002 h 2634413"/>
                <a:gd name="connsiteX103" fmla="*/ 253350 w 817488"/>
                <a:gd name="connsiteY103" fmla="*/ 1340031 h 2634413"/>
                <a:gd name="connsiteX104" fmla="*/ 251340 w 817488"/>
                <a:gd name="connsiteY104" fmla="*/ 1346060 h 2634413"/>
                <a:gd name="connsiteX105" fmla="*/ 243301 w 817488"/>
                <a:gd name="connsiteY105" fmla="*/ 1358118 h 2634413"/>
                <a:gd name="connsiteX106" fmla="*/ 239282 w 817488"/>
                <a:gd name="connsiteY106" fmla="*/ 1364147 h 2634413"/>
                <a:gd name="connsiteX107" fmla="*/ 235263 w 817488"/>
                <a:gd name="connsiteY107" fmla="*/ 1370176 h 2634413"/>
                <a:gd name="connsiteX108" fmla="*/ 233253 w 817488"/>
                <a:gd name="connsiteY108" fmla="*/ 1376205 h 2634413"/>
                <a:gd name="connsiteX109" fmla="*/ 225214 w 817488"/>
                <a:gd name="connsiteY109" fmla="*/ 1386253 h 2634413"/>
                <a:gd name="connsiteX110" fmla="*/ 219185 w 817488"/>
                <a:gd name="connsiteY110" fmla="*/ 1398311 h 2634413"/>
                <a:gd name="connsiteX111" fmla="*/ 217176 w 817488"/>
                <a:gd name="connsiteY111" fmla="*/ 1404340 h 2634413"/>
                <a:gd name="connsiteX112" fmla="*/ 213156 w 817488"/>
                <a:gd name="connsiteY112" fmla="*/ 1408360 h 2634413"/>
                <a:gd name="connsiteX113" fmla="*/ 203108 w 817488"/>
                <a:gd name="connsiteY113" fmla="*/ 1420418 h 2634413"/>
                <a:gd name="connsiteX114" fmla="*/ 197079 w 817488"/>
                <a:gd name="connsiteY114" fmla="*/ 1432476 h 2634413"/>
                <a:gd name="connsiteX115" fmla="*/ 195069 w 817488"/>
                <a:gd name="connsiteY115" fmla="*/ 1438505 h 2634413"/>
                <a:gd name="connsiteX116" fmla="*/ 191050 w 817488"/>
                <a:gd name="connsiteY116" fmla="*/ 1444534 h 2634413"/>
                <a:gd name="connsiteX117" fmla="*/ 189040 w 817488"/>
                <a:gd name="connsiteY117" fmla="*/ 1450563 h 2634413"/>
                <a:gd name="connsiteX118" fmla="*/ 176982 w 817488"/>
                <a:gd name="connsiteY118" fmla="*/ 1466640 h 2634413"/>
                <a:gd name="connsiteX119" fmla="*/ 168944 w 817488"/>
                <a:gd name="connsiteY119" fmla="*/ 1482718 h 2634413"/>
                <a:gd name="connsiteX120" fmla="*/ 162915 w 817488"/>
                <a:gd name="connsiteY120" fmla="*/ 1500805 h 2634413"/>
                <a:gd name="connsiteX121" fmla="*/ 160905 w 817488"/>
                <a:gd name="connsiteY121" fmla="*/ 1506834 h 2634413"/>
                <a:gd name="connsiteX122" fmla="*/ 156886 w 817488"/>
                <a:gd name="connsiteY122" fmla="*/ 1512863 h 2634413"/>
                <a:gd name="connsiteX123" fmla="*/ 154876 w 817488"/>
                <a:gd name="connsiteY123" fmla="*/ 1518892 h 2634413"/>
                <a:gd name="connsiteX124" fmla="*/ 146837 w 817488"/>
                <a:gd name="connsiteY124" fmla="*/ 1530950 h 2634413"/>
                <a:gd name="connsiteX125" fmla="*/ 140808 w 817488"/>
                <a:gd name="connsiteY125" fmla="*/ 1543008 h 2634413"/>
                <a:gd name="connsiteX126" fmla="*/ 138798 w 817488"/>
                <a:gd name="connsiteY126" fmla="*/ 1549037 h 2634413"/>
                <a:gd name="connsiteX127" fmla="*/ 134779 w 817488"/>
                <a:gd name="connsiteY127" fmla="*/ 1555066 h 2634413"/>
                <a:gd name="connsiteX128" fmla="*/ 130760 w 817488"/>
                <a:gd name="connsiteY128" fmla="*/ 1567124 h 2634413"/>
                <a:gd name="connsiteX129" fmla="*/ 126740 w 817488"/>
                <a:gd name="connsiteY129" fmla="*/ 1571143 h 2634413"/>
                <a:gd name="connsiteX130" fmla="*/ 116692 w 817488"/>
                <a:gd name="connsiteY130" fmla="*/ 1579182 h 2634413"/>
                <a:gd name="connsiteX131" fmla="*/ 110663 w 817488"/>
                <a:gd name="connsiteY131" fmla="*/ 1591240 h 2634413"/>
                <a:gd name="connsiteX132" fmla="*/ 102624 w 817488"/>
                <a:gd name="connsiteY132" fmla="*/ 1601288 h 2634413"/>
                <a:gd name="connsiteX133" fmla="*/ 98605 w 817488"/>
                <a:gd name="connsiteY133" fmla="*/ 1607317 h 2634413"/>
                <a:gd name="connsiteX134" fmla="*/ 88557 w 817488"/>
                <a:gd name="connsiteY134" fmla="*/ 1619375 h 2634413"/>
                <a:gd name="connsiteX135" fmla="*/ 86547 w 817488"/>
                <a:gd name="connsiteY135" fmla="*/ 1625404 h 2634413"/>
                <a:gd name="connsiteX136" fmla="*/ 82528 w 817488"/>
                <a:gd name="connsiteY136" fmla="*/ 1631433 h 2634413"/>
                <a:gd name="connsiteX137" fmla="*/ 74489 w 817488"/>
                <a:gd name="connsiteY137" fmla="*/ 1639472 h 2634413"/>
                <a:gd name="connsiteX138" fmla="*/ 66450 w 817488"/>
                <a:gd name="connsiteY138" fmla="*/ 1649520 h 2634413"/>
                <a:gd name="connsiteX139" fmla="*/ 62431 w 817488"/>
                <a:gd name="connsiteY139" fmla="*/ 1657559 h 2634413"/>
                <a:gd name="connsiteX140" fmla="*/ 54392 w 817488"/>
                <a:gd name="connsiteY140" fmla="*/ 1671627 h 2634413"/>
                <a:gd name="connsiteX141" fmla="*/ 48363 w 817488"/>
                <a:gd name="connsiteY141" fmla="*/ 1685694 h 2634413"/>
                <a:gd name="connsiteX142" fmla="*/ 42334 w 817488"/>
                <a:gd name="connsiteY142" fmla="*/ 1697752 h 2634413"/>
                <a:gd name="connsiteX143" fmla="*/ 36305 w 817488"/>
                <a:gd name="connsiteY143" fmla="*/ 1709810 h 2634413"/>
                <a:gd name="connsiteX144" fmla="*/ 30276 w 817488"/>
                <a:gd name="connsiteY144" fmla="*/ 1713830 h 2634413"/>
                <a:gd name="connsiteX145" fmla="*/ 18218 w 817488"/>
                <a:gd name="connsiteY145" fmla="*/ 1733926 h 2634413"/>
                <a:gd name="connsiteX146" fmla="*/ 16209 w 817488"/>
                <a:gd name="connsiteY146" fmla="*/ 1739955 h 2634413"/>
                <a:gd name="connsiteX147" fmla="*/ 6160 w 817488"/>
                <a:gd name="connsiteY147" fmla="*/ 1747994 h 2634413"/>
                <a:gd name="connsiteX148" fmla="*/ 4151 w 817488"/>
                <a:gd name="connsiteY148" fmla="*/ 1754023 h 2634413"/>
                <a:gd name="connsiteX149" fmla="*/ 131 w 817488"/>
                <a:gd name="connsiteY149" fmla="*/ 1760052 h 2634413"/>
                <a:gd name="connsiteX150" fmla="*/ 27474 w 817488"/>
                <a:gd name="connsiteY150" fmla="*/ 2634413 h 2634413"/>
                <a:gd name="connsiteX151" fmla="*/ 434040 w 817488"/>
                <a:gd name="connsiteY15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18143 w 817488"/>
                <a:gd name="connsiteY66" fmla="*/ 1012455 h 2634413"/>
                <a:gd name="connsiteX67" fmla="*/ 414123 w 817488"/>
                <a:gd name="connsiteY67" fmla="*/ 1024513 h 2634413"/>
                <a:gd name="connsiteX68" fmla="*/ 410104 w 817488"/>
                <a:gd name="connsiteY68" fmla="*/ 1030542 h 2634413"/>
                <a:gd name="connsiteX69" fmla="*/ 408094 w 817488"/>
                <a:gd name="connsiteY69" fmla="*/ 1036571 h 2634413"/>
                <a:gd name="connsiteX70" fmla="*/ 404075 w 817488"/>
                <a:gd name="connsiteY70" fmla="*/ 1042600 h 2634413"/>
                <a:gd name="connsiteX71" fmla="*/ 396036 w 817488"/>
                <a:gd name="connsiteY71" fmla="*/ 1060687 h 2634413"/>
                <a:gd name="connsiteX72" fmla="*/ 392017 w 817488"/>
                <a:gd name="connsiteY72" fmla="*/ 1072745 h 2634413"/>
                <a:gd name="connsiteX73" fmla="*/ 390007 w 817488"/>
                <a:gd name="connsiteY73" fmla="*/ 1078774 h 2634413"/>
                <a:gd name="connsiteX74" fmla="*/ 377949 w 817488"/>
                <a:gd name="connsiteY74" fmla="*/ 1094851 h 2634413"/>
                <a:gd name="connsiteX75" fmla="*/ 373930 w 817488"/>
                <a:gd name="connsiteY75" fmla="*/ 1106909 h 2634413"/>
                <a:gd name="connsiteX76" fmla="*/ 371920 w 817488"/>
                <a:gd name="connsiteY76" fmla="*/ 1112938 h 2634413"/>
                <a:gd name="connsiteX77" fmla="*/ 367901 w 817488"/>
                <a:gd name="connsiteY77" fmla="*/ 1118967 h 2634413"/>
                <a:gd name="connsiteX78" fmla="*/ 361872 w 817488"/>
                <a:gd name="connsiteY78" fmla="*/ 1129016 h 2634413"/>
                <a:gd name="connsiteX79" fmla="*/ 355843 w 817488"/>
                <a:gd name="connsiteY79" fmla="*/ 1141074 h 2634413"/>
                <a:gd name="connsiteX80" fmla="*/ 351824 w 817488"/>
                <a:gd name="connsiteY80" fmla="*/ 1153132 h 2634413"/>
                <a:gd name="connsiteX81" fmla="*/ 349814 w 817488"/>
                <a:gd name="connsiteY81" fmla="*/ 1159161 h 2634413"/>
                <a:gd name="connsiteX82" fmla="*/ 343785 w 817488"/>
                <a:gd name="connsiteY82" fmla="*/ 1177248 h 2634413"/>
                <a:gd name="connsiteX83" fmla="*/ 341775 w 817488"/>
                <a:gd name="connsiteY83" fmla="*/ 1183277 h 2634413"/>
                <a:gd name="connsiteX84" fmla="*/ 337756 w 817488"/>
                <a:gd name="connsiteY84" fmla="*/ 1189306 h 2634413"/>
                <a:gd name="connsiteX85" fmla="*/ 335746 w 817488"/>
                <a:gd name="connsiteY85" fmla="*/ 1195335 h 2634413"/>
                <a:gd name="connsiteX86" fmla="*/ 327708 w 817488"/>
                <a:gd name="connsiteY86" fmla="*/ 1207393 h 2634413"/>
                <a:gd name="connsiteX87" fmla="*/ 323688 w 817488"/>
                <a:gd name="connsiteY87" fmla="*/ 1219451 h 2634413"/>
                <a:gd name="connsiteX88" fmla="*/ 321678 w 817488"/>
                <a:gd name="connsiteY88" fmla="*/ 1225480 h 2634413"/>
                <a:gd name="connsiteX89" fmla="*/ 317659 w 817488"/>
                <a:gd name="connsiteY89" fmla="*/ 1231509 h 2634413"/>
                <a:gd name="connsiteX90" fmla="*/ 313640 w 817488"/>
                <a:gd name="connsiteY90" fmla="*/ 1243567 h 2634413"/>
                <a:gd name="connsiteX91" fmla="*/ 311630 w 817488"/>
                <a:gd name="connsiteY91" fmla="*/ 1249596 h 2634413"/>
                <a:gd name="connsiteX92" fmla="*/ 307611 w 817488"/>
                <a:gd name="connsiteY92" fmla="*/ 1255625 h 2634413"/>
                <a:gd name="connsiteX93" fmla="*/ 303591 w 817488"/>
                <a:gd name="connsiteY93" fmla="*/ 1259644 h 2634413"/>
                <a:gd name="connsiteX94" fmla="*/ 289524 w 817488"/>
                <a:gd name="connsiteY94" fmla="*/ 1275721 h 2634413"/>
                <a:gd name="connsiteX95" fmla="*/ 281485 w 817488"/>
                <a:gd name="connsiteY95" fmla="*/ 1287780 h 2634413"/>
                <a:gd name="connsiteX96" fmla="*/ 277466 w 817488"/>
                <a:gd name="connsiteY96" fmla="*/ 1293809 h 2634413"/>
                <a:gd name="connsiteX97" fmla="*/ 273446 w 817488"/>
                <a:gd name="connsiteY97" fmla="*/ 1297828 h 2634413"/>
                <a:gd name="connsiteX98" fmla="*/ 267417 w 817488"/>
                <a:gd name="connsiteY98" fmla="*/ 1307876 h 2634413"/>
                <a:gd name="connsiteX99" fmla="*/ 265408 w 817488"/>
                <a:gd name="connsiteY99" fmla="*/ 1313905 h 2634413"/>
                <a:gd name="connsiteX100" fmla="*/ 261388 w 817488"/>
                <a:gd name="connsiteY100" fmla="*/ 1319934 h 2634413"/>
                <a:gd name="connsiteX101" fmla="*/ 257369 w 817488"/>
                <a:gd name="connsiteY101" fmla="*/ 1334002 h 2634413"/>
                <a:gd name="connsiteX102" fmla="*/ 253350 w 817488"/>
                <a:gd name="connsiteY102" fmla="*/ 1340031 h 2634413"/>
                <a:gd name="connsiteX103" fmla="*/ 251340 w 817488"/>
                <a:gd name="connsiteY103" fmla="*/ 1346060 h 2634413"/>
                <a:gd name="connsiteX104" fmla="*/ 243301 w 817488"/>
                <a:gd name="connsiteY104" fmla="*/ 1358118 h 2634413"/>
                <a:gd name="connsiteX105" fmla="*/ 239282 w 817488"/>
                <a:gd name="connsiteY105" fmla="*/ 1364147 h 2634413"/>
                <a:gd name="connsiteX106" fmla="*/ 235263 w 817488"/>
                <a:gd name="connsiteY106" fmla="*/ 1370176 h 2634413"/>
                <a:gd name="connsiteX107" fmla="*/ 233253 w 817488"/>
                <a:gd name="connsiteY107" fmla="*/ 1376205 h 2634413"/>
                <a:gd name="connsiteX108" fmla="*/ 225214 w 817488"/>
                <a:gd name="connsiteY108" fmla="*/ 1386253 h 2634413"/>
                <a:gd name="connsiteX109" fmla="*/ 219185 w 817488"/>
                <a:gd name="connsiteY109" fmla="*/ 1398311 h 2634413"/>
                <a:gd name="connsiteX110" fmla="*/ 217176 w 817488"/>
                <a:gd name="connsiteY110" fmla="*/ 1404340 h 2634413"/>
                <a:gd name="connsiteX111" fmla="*/ 213156 w 817488"/>
                <a:gd name="connsiteY111" fmla="*/ 1408360 h 2634413"/>
                <a:gd name="connsiteX112" fmla="*/ 203108 w 817488"/>
                <a:gd name="connsiteY112" fmla="*/ 1420418 h 2634413"/>
                <a:gd name="connsiteX113" fmla="*/ 197079 w 817488"/>
                <a:gd name="connsiteY113" fmla="*/ 1432476 h 2634413"/>
                <a:gd name="connsiteX114" fmla="*/ 195069 w 817488"/>
                <a:gd name="connsiteY114" fmla="*/ 1438505 h 2634413"/>
                <a:gd name="connsiteX115" fmla="*/ 191050 w 817488"/>
                <a:gd name="connsiteY115" fmla="*/ 1444534 h 2634413"/>
                <a:gd name="connsiteX116" fmla="*/ 189040 w 817488"/>
                <a:gd name="connsiteY116" fmla="*/ 1450563 h 2634413"/>
                <a:gd name="connsiteX117" fmla="*/ 176982 w 817488"/>
                <a:gd name="connsiteY117" fmla="*/ 1466640 h 2634413"/>
                <a:gd name="connsiteX118" fmla="*/ 168944 w 817488"/>
                <a:gd name="connsiteY118" fmla="*/ 1482718 h 2634413"/>
                <a:gd name="connsiteX119" fmla="*/ 162915 w 817488"/>
                <a:gd name="connsiteY119" fmla="*/ 1500805 h 2634413"/>
                <a:gd name="connsiteX120" fmla="*/ 160905 w 817488"/>
                <a:gd name="connsiteY120" fmla="*/ 1506834 h 2634413"/>
                <a:gd name="connsiteX121" fmla="*/ 156886 w 817488"/>
                <a:gd name="connsiteY121" fmla="*/ 1512863 h 2634413"/>
                <a:gd name="connsiteX122" fmla="*/ 154876 w 817488"/>
                <a:gd name="connsiteY122" fmla="*/ 1518892 h 2634413"/>
                <a:gd name="connsiteX123" fmla="*/ 146837 w 817488"/>
                <a:gd name="connsiteY123" fmla="*/ 1530950 h 2634413"/>
                <a:gd name="connsiteX124" fmla="*/ 140808 w 817488"/>
                <a:gd name="connsiteY124" fmla="*/ 1543008 h 2634413"/>
                <a:gd name="connsiteX125" fmla="*/ 138798 w 817488"/>
                <a:gd name="connsiteY125" fmla="*/ 1549037 h 2634413"/>
                <a:gd name="connsiteX126" fmla="*/ 134779 w 817488"/>
                <a:gd name="connsiteY126" fmla="*/ 1555066 h 2634413"/>
                <a:gd name="connsiteX127" fmla="*/ 130760 w 817488"/>
                <a:gd name="connsiteY127" fmla="*/ 1567124 h 2634413"/>
                <a:gd name="connsiteX128" fmla="*/ 126740 w 817488"/>
                <a:gd name="connsiteY128" fmla="*/ 1571143 h 2634413"/>
                <a:gd name="connsiteX129" fmla="*/ 116692 w 817488"/>
                <a:gd name="connsiteY129" fmla="*/ 1579182 h 2634413"/>
                <a:gd name="connsiteX130" fmla="*/ 110663 w 817488"/>
                <a:gd name="connsiteY130" fmla="*/ 1591240 h 2634413"/>
                <a:gd name="connsiteX131" fmla="*/ 102624 w 817488"/>
                <a:gd name="connsiteY131" fmla="*/ 1601288 h 2634413"/>
                <a:gd name="connsiteX132" fmla="*/ 98605 w 817488"/>
                <a:gd name="connsiteY132" fmla="*/ 1607317 h 2634413"/>
                <a:gd name="connsiteX133" fmla="*/ 88557 w 817488"/>
                <a:gd name="connsiteY133" fmla="*/ 1619375 h 2634413"/>
                <a:gd name="connsiteX134" fmla="*/ 86547 w 817488"/>
                <a:gd name="connsiteY134" fmla="*/ 1625404 h 2634413"/>
                <a:gd name="connsiteX135" fmla="*/ 82528 w 817488"/>
                <a:gd name="connsiteY135" fmla="*/ 1631433 h 2634413"/>
                <a:gd name="connsiteX136" fmla="*/ 74489 w 817488"/>
                <a:gd name="connsiteY136" fmla="*/ 1639472 h 2634413"/>
                <a:gd name="connsiteX137" fmla="*/ 66450 w 817488"/>
                <a:gd name="connsiteY137" fmla="*/ 1649520 h 2634413"/>
                <a:gd name="connsiteX138" fmla="*/ 62431 w 817488"/>
                <a:gd name="connsiteY138" fmla="*/ 1657559 h 2634413"/>
                <a:gd name="connsiteX139" fmla="*/ 54392 w 817488"/>
                <a:gd name="connsiteY139" fmla="*/ 1671627 h 2634413"/>
                <a:gd name="connsiteX140" fmla="*/ 48363 w 817488"/>
                <a:gd name="connsiteY140" fmla="*/ 1685694 h 2634413"/>
                <a:gd name="connsiteX141" fmla="*/ 42334 w 817488"/>
                <a:gd name="connsiteY141" fmla="*/ 1697752 h 2634413"/>
                <a:gd name="connsiteX142" fmla="*/ 36305 w 817488"/>
                <a:gd name="connsiteY142" fmla="*/ 1709810 h 2634413"/>
                <a:gd name="connsiteX143" fmla="*/ 30276 w 817488"/>
                <a:gd name="connsiteY143" fmla="*/ 1713830 h 2634413"/>
                <a:gd name="connsiteX144" fmla="*/ 18218 w 817488"/>
                <a:gd name="connsiteY144" fmla="*/ 1733926 h 2634413"/>
                <a:gd name="connsiteX145" fmla="*/ 16209 w 817488"/>
                <a:gd name="connsiteY145" fmla="*/ 1739955 h 2634413"/>
                <a:gd name="connsiteX146" fmla="*/ 6160 w 817488"/>
                <a:gd name="connsiteY146" fmla="*/ 1747994 h 2634413"/>
                <a:gd name="connsiteX147" fmla="*/ 4151 w 817488"/>
                <a:gd name="connsiteY147" fmla="*/ 1754023 h 2634413"/>
                <a:gd name="connsiteX148" fmla="*/ 131 w 817488"/>
                <a:gd name="connsiteY148" fmla="*/ 1760052 h 2634413"/>
                <a:gd name="connsiteX149" fmla="*/ 27474 w 817488"/>
                <a:gd name="connsiteY149" fmla="*/ 2634413 h 2634413"/>
                <a:gd name="connsiteX150" fmla="*/ 434040 w 817488"/>
                <a:gd name="connsiteY15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18143 w 817488"/>
                <a:gd name="connsiteY65" fmla="*/ 1012455 h 2634413"/>
                <a:gd name="connsiteX66" fmla="*/ 414123 w 817488"/>
                <a:gd name="connsiteY66" fmla="*/ 1024513 h 2634413"/>
                <a:gd name="connsiteX67" fmla="*/ 410104 w 817488"/>
                <a:gd name="connsiteY67" fmla="*/ 1030542 h 2634413"/>
                <a:gd name="connsiteX68" fmla="*/ 408094 w 817488"/>
                <a:gd name="connsiteY68" fmla="*/ 1036571 h 2634413"/>
                <a:gd name="connsiteX69" fmla="*/ 404075 w 817488"/>
                <a:gd name="connsiteY69" fmla="*/ 1042600 h 2634413"/>
                <a:gd name="connsiteX70" fmla="*/ 396036 w 817488"/>
                <a:gd name="connsiteY70" fmla="*/ 1060687 h 2634413"/>
                <a:gd name="connsiteX71" fmla="*/ 392017 w 817488"/>
                <a:gd name="connsiteY71" fmla="*/ 1072745 h 2634413"/>
                <a:gd name="connsiteX72" fmla="*/ 390007 w 817488"/>
                <a:gd name="connsiteY72" fmla="*/ 1078774 h 2634413"/>
                <a:gd name="connsiteX73" fmla="*/ 377949 w 817488"/>
                <a:gd name="connsiteY73" fmla="*/ 1094851 h 2634413"/>
                <a:gd name="connsiteX74" fmla="*/ 373930 w 817488"/>
                <a:gd name="connsiteY74" fmla="*/ 1106909 h 2634413"/>
                <a:gd name="connsiteX75" fmla="*/ 371920 w 817488"/>
                <a:gd name="connsiteY75" fmla="*/ 1112938 h 2634413"/>
                <a:gd name="connsiteX76" fmla="*/ 367901 w 817488"/>
                <a:gd name="connsiteY76" fmla="*/ 1118967 h 2634413"/>
                <a:gd name="connsiteX77" fmla="*/ 361872 w 817488"/>
                <a:gd name="connsiteY77" fmla="*/ 1129016 h 2634413"/>
                <a:gd name="connsiteX78" fmla="*/ 355843 w 817488"/>
                <a:gd name="connsiteY78" fmla="*/ 1141074 h 2634413"/>
                <a:gd name="connsiteX79" fmla="*/ 351824 w 817488"/>
                <a:gd name="connsiteY79" fmla="*/ 1153132 h 2634413"/>
                <a:gd name="connsiteX80" fmla="*/ 349814 w 817488"/>
                <a:gd name="connsiteY80" fmla="*/ 1159161 h 2634413"/>
                <a:gd name="connsiteX81" fmla="*/ 343785 w 817488"/>
                <a:gd name="connsiteY81" fmla="*/ 1177248 h 2634413"/>
                <a:gd name="connsiteX82" fmla="*/ 341775 w 817488"/>
                <a:gd name="connsiteY82" fmla="*/ 1183277 h 2634413"/>
                <a:gd name="connsiteX83" fmla="*/ 337756 w 817488"/>
                <a:gd name="connsiteY83" fmla="*/ 1189306 h 2634413"/>
                <a:gd name="connsiteX84" fmla="*/ 335746 w 817488"/>
                <a:gd name="connsiteY84" fmla="*/ 1195335 h 2634413"/>
                <a:gd name="connsiteX85" fmla="*/ 327708 w 817488"/>
                <a:gd name="connsiteY85" fmla="*/ 1207393 h 2634413"/>
                <a:gd name="connsiteX86" fmla="*/ 323688 w 817488"/>
                <a:gd name="connsiteY86" fmla="*/ 1219451 h 2634413"/>
                <a:gd name="connsiteX87" fmla="*/ 321678 w 817488"/>
                <a:gd name="connsiteY87" fmla="*/ 1225480 h 2634413"/>
                <a:gd name="connsiteX88" fmla="*/ 317659 w 817488"/>
                <a:gd name="connsiteY88" fmla="*/ 1231509 h 2634413"/>
                <a:gd name="connsiteX89" fmla="*/ 313640 w 817488"/>
                <a:gd name="connsiteY89" fmla="*/ 1243567 h 2634413"/>
                <a:gd name="connsiteX90" fmla="*/ 311630 w 817488"/>
                <a:gd name="connsiteY90" fmla="*/ 1249596 h 2634413"/>
                <a:gd name="connsiteX91" fmla="*/ 307611 w 817488"/>
                <a:gd name="connsiteY91" fmla="*/ 1255625 h 2634413"/>
                <a:gd name="connsiteX92" fmla="*/ 303591 w 817488"/>
                <a:gd name="connsiteY92" fmla="*/ 1259644 h 2634413"/>
                <a:gd name="connsiteX93" fmla="*/ 289524 w 817488"/>
                <a:gd name="connsiteY93" fmla="*/ 1275721 h 2634413"/>
                <a:gd name="connsiteX94" fmla="*/ 281485 w 817488"/>
                <a:gd name="connsiteY94" fmla="*/ 1287780 h 2634413"/>
                <a:gd name="connsiteX95" fmla="*/ 277466 w 817488"/>
                <a:gd name="connsiteY95" fmla="*/ 1293809 h 2634413"/>
                <a:gd name="connsiteX96" fmla="*/ 273446 w 817488"/>
                <a:gd name="connsiteY96" fmla="*/ 1297828 h 2634413"/>
                <a:gd name="connsiteX97" fmla="*/ 267417 w 817488"/>
                <a:gd name="connsiteY97" fmla="*/ 1307876 h 2634413"/>
                <a:gd name="connsiteX98" fmla="*/ 265408 w 817488"/>
                <a:gd name="connsiteY98" fmla="*/ 1313905 h 2634413"/>
                <a:gd name="connsiteX99" fmla="*/ 261388 w 817488"/>
                <a:gd name="connsiteY99" fmla="*/ 1319934 h 2634413"/>
                <a:gd name="connsiteX100" fmla="*/ 257369 w 817488"/>
                <a:gd name="connsiteY100" fmla="*/ 1334002 h 2634413"/>
                <a:gd name="connsiteX101" fmla="*/ 253350 w 817488"/>
                <a:gd name="connsiteY101" fmla="*/ 1340031 h 2634413"/>
                <a:gd name="connsiteX102" fmla="*/ 251340 w 817488"/>
                <a:gd name="connsiteY102" fmla="*/ 1346060 h 2634413"/>
                <a:gd name="connsiteX103" fmla="*/ 243301 w 817488"/>
                <a:gd name="connsiteY103" fmla="*/ 1358118 h 2634413"/>
                <a:gd name="connsiteX104" fmla="*/ 239282 w 817488"/>
                <a:gd name="connsiteY104" fmla="*/ 1364147 h 2634413"/>
                <a:gd name="connsiteX105" fmla="*/ 235263 w 817488"/>
                <a:gd name="connsiteY105" fmla="*/ 1370176 h 2634413"/>
                <a:gd name="connsiteX106" fmla="*/ 233253 w 817488"/>
                <a:gd name="connsiteY106" fmla="*/ 1376205 h 2634413"/>
                <a:gd name="connsiteX107" fmla="*/ 225214 w 817488"/>
                <a:gd name="connsiteY107" fmla="*/ 1386253 h 2634413"/>
                <a:gd name="connsiteX108" fmla="*/ 219185 w 817488"/>
                <a:gd name="connsiteY108" fmla="*/ 1398311 h 2634413"/>
                <a:gd name="connsiteX109" fmla="*/ 217176 w 817488"/>
                <a:gd name="connsiteY109" fmla="*/ 1404340 h 2634413"/>
                <a:gd name="connsiteX110" fmla="*/ 213156 w 817488"/>
                <a:gd name="connsiteY110" fmla="*/ 1408360 h 2634413"/>
                <a:gd name="connsiteX111" fmla="*/ 203108 w 817488"/>
                <a:gd name="connsiteY111" fmla="*/ 1420418 h 2634413"/>
                <a:gd name="connsiteX112" fmla="*/ 197079 w 817488"/>
                <a:gd name="connsiteY112" fmla="*/ 1432476 h 2634413"/>
                <a:gd name="connsiteX113" fmla="*/ 195069 w 817488"/>
                <a:gd name="connsiteY113" fmla="*/ 1438505 h 2634413"/>
                <a:gd name="connsiteX114" fmla="*/ 191050 w 817488"/>
                <a:gd name="connsiteY114" fmla="*/ 1444534 h 2634413"/>
                <a:gd name="connsiteX115" fmla="*/ 189040 w 817488"/>
                <a:gd name="connsiteY115" fmla="*/ 1450563 h 2634413"/>
                <a:gd name="connsiteX116" fmla="*/ 176982 w 817488"/>
                <a:gd name="connsiteY116" fmla="*/ 1466640 h 2634413"/>
                <a:gd name="connsiteX117" fmla="*/ 168944 w 817488"/>
                <a:gd name="connsiteY117" fmla="*/ 1482718 h 2634413"/>
                <a:gd name="connsiteX118" fmla="*/ 162915 w 817488"/>
                <a:gd name="connsiteY118" fmla="*/ 1500805 h 2634413"/>
                <a:gd name="connsiteX119" fmla="*/ 160905 w 817488"/>
                <a:gd name="connsiteY119" fmla="*/ 1506834 h 2634413"/>
                <a:gd name="connsiteX120" fmla="*/ 156886 w 817488"/>
                <a:gd name="connsiteY120" fmla="*/ 1512863 h 2634413"/>
                <a:gd name="connsiteX121" fmla="*/ 154876 w 817488"/>
                <a:gd name="connsiteY121" fmla="*/ 1518892 h 2634413"/>
                <a:gd name="connsiteX122" fmla="*/ 146837 w 817488"/>
                <a:gd name="connsiteY122" fmla="*/ 1530950 h 2634413"/>
                <a:gd name="connsiteX123" fmla="*/ 140808 w 817488"/>
                <a:gd name="connsiteY123" fmla="*/ 1543008 h 2634413"/>
                <a:gd name="connsiteX124" fmla="*/ 138798 w 817488"/>
                <a:gd name="connsiteY124" fmla="*/ 1549037 h 2634413"/>
                <a:gd name="connsiteX125" fmla="*/ 134779 w 817488"/>
                <a:gd name="connsiteY125" fmla="*/ 1555066 h 2634413"/>
                <a:gd name="connsiteX126" fmla="*/ 130760 w 817488"/>
                <a:gd name="connsiteY126" fmla="*/ 1567124 h 2634413"/>
                <a:gd name="connsiteX127" fmla="*/ 126740 w 817488"/>
                <a:gd name="connsiteY127" fmla="*/ 1571143 h 2634413"/>
                <a:gd name="connsiteX128" fmla="*/ 116692 w 817488"/>
                <a:gd name="connsiteY128" fmla="*/ 1579182 h 2634413"/>
                <a:gd name="connsiteX129" fmla="*/ 110663 w 817488"/>
                <a:gd name="connsiteY129" fmla="*/ 1591240 h 2634413"/>
                <a:gd name="connsiteX130" fmla="*/ 102624 w 817488"/>
                <a:gd name="connsiteY130" fmla="*/ 1601288 h 2634413"/>
                <a:gd name="connsiteX131" fmla="*/ 98605 w 817488"/>
                <a:gd name="connsiteY131" fmla="*/ 1607317 h 2634413"/>
                <a:gd name="connsiteX132" fmla="*/ 88557 w 817488"/>
                <a:gd name="connsiteY132" fmla="*/ 1619375 h 2634413"/>
                <a:gd name="connsiteX133" fmla="*/ 86547 w 817488"/>
                <a:gd name="connsiteY133" fmla="*/ 1625404 h 2634413"/>
                <a:gd name="connsiteX134" fmla="*/ 82528 w 817488"/>
                <a:gd name="connsiteY134" fmla="*/ 1631433 h 2634413"/>
                <a:gd name="connsiteX135" fmla="*/ 74489 w 817488"/>
                <a:gd name="connsiteY135" fmla="*/ 1639472 h 2634413"/>
                <a:gd name="connsiteX136" fmla="*/ 66450 w 817488"/>
                <a:gd name="connsiteY136" fmla="*/ 1649520 h 2634413"/>
                <a:gd name="connsiteX137" fmla="*/ 62431 w 817488"/>
                <a:gd name="connsiteY137" fmla="*/ 1657559 h 2634413"/>
                <a:gd name="connsiteX138" fmla="*/ 54392 w 817488"/>
                <a:gd name="connsiteY138" fmla="*/ 1671627 h 2634413"/>
                <a:gd name="connsiteX139" fmla="*/ 48363 w 817488"/>
                <a:gd name="connsiteY139" fmla="*/ 1685694 h 2634413"/>
                <a:gd name="connsiteX140" fmla="*/ 42334 w 817488"/>
                <a:gd name="connsiteY140" fmla="*/ 1697752 h 2634413"/>
                <a:gd name="connsiteX141" fmla="*/ 36305 w 817488"/>
                <a:gd name="connsiteY141" fmla="*/ 1709810 h 2634413"/>
                <a:gd name="connsiteX142" fmla="*/ 30276 w 817488"/>
                <a:gd name="connsiteY142" fmla="*/ 1713830 h 2634413"/>
                <a:gd name="connsiteX143" fmla="*/ 18218 w 817488"/>
                <a:gd name="connsiteY143" fmla="*/ 1733926 h 2634413"/>
                <a:gd name="connsiteX144" fmla="*/ 16209 w 817488"/>
                <a:gd name="connsiteY144" fmla="*/ 1739955 h 2634413"/>
                <a:gd name="connsiteX145" fmla="*/ 6160 w 817488"/>
                <a:gd name="connsiteY145" fmla="*/ 1747994 h 2634413"/>
                <a:gd name="connsiteX146" fmla="*/ 4151 w 817488"/>
                <a:gd name="connsiteY146" fmla="*/ 1754023 h 2634413"/>
                <a:gd name="connsiteX147" fmla="*/ 131 w 817488"/>
                <a:gd name="connsiteY147" fmla="*/ 1760052 h 2634413"/>
                <a:gd name="connsiteX148" fmla="*/ 27474 w 817488"/>
                <a:gd name="connsiteY148" fmla="*/ 2634413 h 2634413"/>
                <a:gd name="connsiteX149" fmla="*/ 434040 w 817488"/>
                <a:gd name="connsiteY14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18143 w 817488"/>
                <a:gd name="connsiteY64" fmla="*/ 1012455 h 2634413"/>
                <a:gd name="connsiteX65" fmla="*/ 414123 w 817488"/>
                <a:gd name="connsiteY65" fmla="*/ 1024513 h 2634413"/>
                <a:gd name="connsiteX66" fmla="*/ 410104 w 817488"/>
                <a:gd name="connsiteY66" fmla="*/ 1030542 h 2634413"/>
                <a:gd name="connsiteX67" fmla="*/ 408094 w 817488"/>
                <a:gd name="connsiteY67" fmla="*/ 1036571 h 2634413"/>
                <a:gd name="connsiteX68" fmla="*/ 404075 w 817488"/>
                <a:gd name="connsiteY68" fmla="*/ 1042600 h 2634413"/>
                <a:gd name="connsiteX69" fmla="*/ 396036 w 817488"/>
                <a:gd name="connsiteY69" fmla="*/ 1060687 h 2634413"/>
                <a:gd name="connsiteX70" fmla="*/ 392017 w 817488"/>
                <a:gd name="connsiteY70" fmla="*/ 1072745 h 2634413"/>
                <a:gd name="connsiteX71" fmla="*/ 390007 w 817488"/>
                <a:gd name="connsiteY71" fmla="*/ 1078774 h 2634413"/>
                <a:gd name="connsiteX72" fmla="*/ 377949 w 817488"/>
                <a:gd name="connsiteY72" fmla="*/ 1094851 h 2634413"/>
                <a:gd name="connsiteX73" fmla="*/ 373930 w 817488"/>
                <a:gd name="connsiteY73" fmla="*/ 1106909 h 2634413"/>
                <a:gd name="connsiteX74" fmla="*/ 371920 w 817488"/>
                <a:gd name="connsiteY74" fmla="*/ 1112938 h 2634413"/>
                <a:gd name="connsiteX75" fmla="*/ 367901 w 817488"/>
                <a:gd name="connsiteY75" fmla="*/ 1118967 h 2634413"/>
                <a:gd name="connsiteX76" fmla="*/ 361872 w 817488"/>
                <a:gd name="connsiteY76" fmla="*/ 1129016 h 2634413"/>
                <a:gd name="connsiteX77" fmla="*/ 355843 w 817488"/>
                <a:gd name="connsiteY77" fmla="*/ 1141074 h 2634413"/>
                <a:gd name="connsiteX78" fmla="*/ 351824 w 817488"/>
                <a:gd name="connsiteY78" fmla="*/ 1153132 h 2634413"/>
                <a:gd name="connsiteX79" fmla="*/ 349814 w 817488"/>
                <a:gd name="connsiteY79" fmla="*/ 1159161 h 2634413"/>
                <a:gd name="connsiteX80" fmla="*/ 343785 w 817488"/>
                <a:gd name="connsiteY80" fmla="*/ 1177248 h 2634413"/>
                <a:gd name="connsiteX81" fmla="*/ 341775 w 817488"/>
                <a:gd name="connsiteY81" fmla="*/ 1183277 h 2634413"/>
                <a:gd name="connsiteX82" fmla="*/ 337756 w 817488"/>
                <a:gd name="connsiteY82" fmla="*/ 1189306 h 2634413"/>
                <a:gd name="connsiteX83" fmla="*/ 335746 w 817488"/>
                <a:gd name="connsiteY83" fmla="*/ 1195335 h 2634413"/>
                <a:gd name="connsiteX84" fmla="*/ 327708 w 817488"/>
                <a:gd name="connsiteY84" fmla="*/ 1207393 h 2634413"/>
                <a:gd name="connsiteX85" fmla="*/ 323688 w 817488"/>
                <a:gd name="connsiteY85" fmla="*/ 1219451 h 2634413"/>
                <a:gd name="connsiteX86" fmla="*/ 321678 w 817488"/>
                <a:gd name="connsiteY86" fmla="*/ 1225480 h 2634413"/>
                <a:gd name="connsiteX87" fmla="*/ 317659 w 817488"/>
                <a:gd name="connsiteY87" fmla="*/ 1231509 h 2634413"/>
                <a:gd name="connsiteX88" fmla="*/ 313640 w 817488"/>
                <a:gd name="connsiteY88" fmla="*/ 1243567 h 2634413"/>
                <a:gd name="connsiteX89" fmla="*/ 311630 w 817488"/>
                <a:gd name="connsiteY89" fmla="*/ 1249596 h 2634413"/>
                <a:gd name="connsiteX90" fmla="*/ 307611 w 817488"/>
                <a:gd name="connsiteY90" fmla="*/ 1255625 h 2634413"/>
                <a:gd name="connsiteX91" fmla="*/ 303591 w 817488"/>
                <a:gd name="connsiteY91" fmla="*/ 1259644 h 2634413"/>
                <a:gd name="connsiteX92" fmla="*/ 289524 w 817488"/>
                <a:gd name="connsiteY92" fmla="*/ 1275721 h 2634413"/>
                <a:gd name="connsiteX93" fmla="*/ 281485 w 817488"/>
                <a:gd name="connsiteY93" fmla="*/ 1287780 h 2634413"/>
                <a:gd name="connsiteX94" fmla="*/ 277466 w 817488"/>
                <a:gd name="connsiteY94" fmla="*/ 1293809 h 2634413"/>
                <a:gd name="connsiteX95" fmla="*/ 273446 w 817488"/>
                <a:gd name="connsiteY95" fmla="*/ 1297828 h 2634413"/>
                <a:gd name="connsiteX96" fmla="*/ 267417 w 817488"/>
                <a:gd name="connsiteY96" fmla="*/ 1307876 h 2634413"/>
                <a:gd name="connsiteX97" fmla="*/ 265408 w 817488"/>
                <a:gd name="connsiteY97" fmla="*/ 1313905 h 2634413"/>
                <a:gd name="connsiteX98" fmla="*/ 261388 w 817488"/>
                <a:gd name="connsiteY98" fmla="*/ 1319934 h 2634413"/>
                <a:gd name="connsiteX99" fmla="*/ 257369 w 817488"/>
                <a:gd name="connsiteY99" fmla="*/ 1334002 h 2634413"/>
                <a:gd name="connsiteX100" fmla="*/ 253350 w 817488"/>
                <a:gd name="connsiteY100" fmla="*/ 1340031 h 2634413"/>
                <a:gd name="connsiteX101" fmla="*/ 251340 w 817488"/>
                <a:gd name="connsiteY101" fmla="*/ 1346060 h 2634413"/>
                <a:gd name="connsiteX102" fmla="*/ 243301 w 817488"/>
                <a:gd name="connsiteY102" fmla="*/ 1358118 h 2634413"/>
                <a:gd name="connsiteX103" fmla="*/ 239282 w 817488"/>
                <a:gd name="connsiteY103" fmla="*/ 1364147 h 2634413"/>
                <a:gd name="connsiteX104" fmla="*/ 235263 w 817488"/>
                <a:gd name="connsiteY104" fmla="*/ 1370176 h 2634413"/>
                <a:gd name="connsiteX105" fmla="*/ 233253 w 817488"/>
                <a:gd name="connsiteY105" fmla="*/ 1376205 h 2634413"/>
                <a:gd name="connsiteX106" fmla="*/ 225214 w 817488"/>
                <a:gd name="connsiteY106" fmla="*/ 1386253 h 2634413"/>
                <a:gd name="connsiteX107" fmla="*/ 219185 w 817488"/>
                <a:gd name="connsiteY107" fmla="*/ 1398311 h 2634413"/>
                <a:gd name="connsiteX108" fmla="*/ 217176 w 817488"/>
                <a:gd name="connsiteY108" fmla="*/ 1404340 h 2634413"/>
                <a:gd name="connsiteX109" fmla="*/ 213156 w 817488"/>
                <a:gd name="connsiteY109" fmla="*/ 1408360 h 2634413"/>
                <a:gd name="connsiteX110" fmla="*/ 203108 w 817488"/>
                <a:gd name="connsiteY110" fmla="*/ 1420418 h 2634413"/>
                <a:gd name="connsiteX111" fmla="*/ 197079 w 817488"/>
                <a:gd name="connsiteY111" fmla="*/ 1432476 h 2634413"/>
                <a:gd name="connsiteX112" fmla="*/ 195069 w 817488"/>
                <a:gd name="connsiteY112" fmla="*/ 1438505 h 2634413"/>
                <a:gd name="connsiteX113" fmla="*/ 191050 w 817488"/>
                <a:gd name="connsiteY113" fmla="*/ 1444534 h 2634413"/>
                <a:gd name="connsiteX114" fmla="*/ 189040 w 817488"/>
                <a:gd name="connsiteY114" fmla="*/ 1450563 h 2634413"/>
                <a:gd name="connsiteX115" fmla="*/ 176982 w 817488"/>
                <a:gd name="connsiteY115" fmla="*/ 1466640 h 2634413"/>
                <a:gd name="connsiteX116" fmla="*/ 168944 w 817488"/>
                <a:gd name="connsiteY116" fmla="*/ 1482718 h 2634413"/>
                <a:gd name="connsiteX117" fmla="*/ 162915 w 817488"/>
                <a:gd name="connsiteY117" fmla="*/ 1500805 h 2634413"/>
                <a:gd name="connsiteX118" fmla="*/ 160905 w 817488"/>
                <a:gd name="connsiteY118" fmla="*/ 1506834 h 2634413"/>
                <a:gd name="connsiteX119" fmla="*/ 156886 w 817488"/>
                <a:gd name="connsiteY119" fmla="*/ 1512863 h 2634413"/>
                <a:gd name="connsiteX120" fmla="*/ 154876 w 817488"/>
                <a:gd name="connsiteY120" fmla="*/ 1518892 h 2634413"/>
                <a:gd name="connsiteX121" fmla="*/ 146837 w 817488"/>
                <a:gd name="connsiteY121" fmla="*/ 1530950 h 2634413"/>
                <a:gd name="connsiteX122" fmla="*/ 140808 w 817488"/>
                <a:gd name="connsiteY122" fmla="*/ 1543008 h 2634413"/>
                <a:gd name="connsiteX123" fmla="*/ 138798 w 817488"/>
                <a:gd name="connsiteY123" fmla="*/ 1549037 h 2634413"/>
                <a:gd name="connsiteX124" fmla="*/ 134779 w 817488"/>
                <a:gd name="connsiteY124" fmla="*/ 1555066 h 2634413"/>
                <a:gd name="connsiteX125" fmla="*/ 130760 w 817488"/>
                <a:gd name="connsiteY125" fmla="*/ 1567124 h 2634413"/>
                <a:gd name="connsiteX126" fmla="*/ 126740 w 817488"/>
                <a:gd name="connsiteY126" fmla="*/ 1571143 h 2634413"/>
                <a:gd name="connsiteX127" fmla="*/ 116692 w 817488"/>
                <a:gd name="connsiteY127" fmla="*/ 1579182 h 2634413"/>
                <a:gd name="connsiteX128" fmla="*/ 110663 w 817488"/>
                <a:gd name="connsiteY128" fmla="*/ 1591240 h 2634413"/>
                <a:gd name="connsiteX129" fmla="*/ 102624 w 817488"/>
                <a:gd name="connsiteY129" fmla="*/ 1601288 h 2634413"/>
                <a:gd name="connsiteX130" fmla="*/ 98605 w 817488"/>
                <a:gd name="connsiteY130" fmla="*/ 1607317 h 2634413"/>
                <a:gd name="connsiteX131" fmla="*/ 88557 w 817488"/>
                <a:gd name="connsiteY131" fmla="*/ 1619375 h 2634413"/>
                <a:gd name="connsiteX132" fmla="*/ 86547 w 817488"/>
                <a:gd name="connsiteY132" fmla="*/ 1625404 h 2634413"/>
                <a:gd name="connsiteX133" fmla="*/ 82528 w 817488"/>
                <a:gd name="connsiteY133" fmla="*/ 1631433 h 2634413"/>
                <a:gd name="connsiteX134" fmla="*/ 74489 w 817488"/>
                <a:gd name="connsiteY134" fmla="*/ 1639472 h 2634413"/>
                <a:gd name="connsiteX135" fmla="*/ 66450 w 817488"/>
                <a:gd name="connsiteY135" fmla="*/ 1649520 h 2634413"/>
                <a:gd name="connsiteX136" fmla="*/ 62431 w 817488"/>
                <a:gd name="connsiteY136" fmla="*/ 1657559 h 2634413"/>
                <a:gd name="connsiteX137" fmla="*/ 54392 w 817488"/>
                <a:gd name="connsiteY137" fmla="*/ 1671627 h 2634413"/>
                <a:gd name="connsiteX138" fmla="*/ 48363 w 817488"/>
                <a:gd name="connsiteY138" fmla="*/ 1685694 h 2634413"/>
                <a:gd name="connsiteX139" fmla="*/ 42334 w 817488"/>
                <a:gd name="connsiteY139" fmla="*/ 1697752 h 2634413"/>
                <a:gd name="connsiteX140" fmla="*/ 36305 w 817488"/>
                <a:gd name="connsiteY140" fmla="*/ 1709810 h 2634413"/>
                <a:gd name="connsiteX141" fmla="*/ 30276 w 817488"/>
                <a:gd name="connsiteY141" fmla="*/ 1713830 h 2634413"/>
                <a:gd name="connsiteX142" fmla="*/ 18218 w 817488"/>
                <a:gd name="connsiteY142" fmla="*/ 1733926 h 2634413"/>
                <a:gd name="connsiteX143" fmla="*/ 16209 w 817488"/>
                <a:gd name="connsiteY143" fmla="*/ 1739955 h 2634413"/>
                <a:gd name="connsiteX144" fmla="*/ 6160 w 817488"/>
                <a:gd name="connsiteY144" fmla="*/ 1747994 h 2634413"/>
                <a:gd name="connsiteX145" fmla="*/ 4151 w 817488"/>
                <a:gd name="connsiteY145" fmla="*/ 1754023 h 2634413"/>
                <a:gd name="connsiteX146" fmla="*/ 131 w 817488"/>
                <a:gd name="connsiteY146" fmla="*/ 1760052 h 2634413"/>
                <a:gd name="connsiteX147" fmla="*/ 27474 w 817488"/>
                <a:gd name="connsiteY147" fmla="*/ 2634413 h 2634413"/>
                <a:gd name="connsiteX148" fmla="*/ 434040 w 817488"/>
                <a:gd name="connsiteY14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18143 w 817488"/>
                <a:gd name="connsiteY63" fmla="*/ 1012455 h 2634413"/>
                <a:gd name="connsiteX64" fmla="*/ 414123 w 817488"/>
                <a:gd name="connsiteY64" fmla="*/ 1024513 h 2634413"/>
                <a:gd name="connsiteX65" fmla="*/ 410104 w 817488"/>
                <a:gd name="connsiteY65" fmla="*/ 1030542 h 2634413"/>
                <a:gd name="connsiteX66" fmla="*/ 408094 w 817488"/>
                <a:gd name="connsiteY66" fmla="*/ 1036571 h 2634413"/>
                <a:gd name="connsiteX67" fmla="*/ 404075 w 817488"/>
                <a:gd name="connsiteY67" fmla="*/ 1042600 h 2634413"/>
                <a:gd name="connsiteX68" fmla="*/ 396036 w 817488"/>
                <a:gd name="connsiteY68" fmla="*/ 1060687 h 2634413"/>
                <a:gd name="connsiteX69" fmla="*/ 392017 w 817488"/>
                <a:gd name="connsiteY69" fmla="*/ 1072745 h 2634413"/>
                <a:gd name="connsiteX70" fmla="*/ 390007 w 817488"/>
                <a:gd name="connsiteY70" fmla="*/ 1078774 h 2634413"/>
                <a:gd name="connsiteX71" fmla="*/ 377949 w 817488"/>
                <a:gd name="connsiteY71" fmla="*/ 1094851 h 2634413"/>
                <a:gd name="connsiteX72" fmla="*/ 373930 w 817488"/>
                <a:gd name="connsiteY72" fmla="*/ 1106909 h 2634413"/>
                <a:gd name="connsiteX73" fmla="*/ 371920 w 817488"/>
                <a:gd name="connsiteY73" fmla="*/ 1112938 h 2634413"/>
                <a:gd name="connsiteX74" fmla="*/ 367901 w 817488"/>
                <a:gd name="connsiteY74" fmla="*/ 1118967 h 2634413"/>
                <a:gd name="connsiteX75" fmla="*/ 361872 w 817488"/>
                <a:gd name="connsiteY75" fmla="*/ 1129016 h 2634413"/>
                <a:gd name="connsiteX76" fmla="*/ 355843 w 817488"/>
                <a:gd name="connsiteY76" fmla="*/ 1141074 h 2634413"/>
                <a:gd name="connsiteX77" fmla="*/ 351824 w 817488"/>
                <a:gd name="connsiteY77" fmla="*/ 1153132 h 2634413"/>
                <a:gd name="connsiteX78" fmla="*/ 349814 w 817488"/>
                <a:gd name="connsiteY78" fmla="*/ 1159161 h 2634413"/>
                <a:gd name="connsiteX79" fmla="*/ 343785 w 817488"/>
                <a:gd name="connsiteY79" fmla="*/ 1177248 h 2634413"/>
                <a:gd name="connsiteX80" fmla="*/ 341775 w 817488"/>
                <a:gd name="connsiteY80" fmla="*/ 1183277 h 2634413"/>
                <a:gd name="connsiteX81" fmla="*/ 337756 w 817488"/>
                <a:gd name="connsiteY81" fmla="*/ 1189306 h 2634413"/>
                <a:gd name="connsiteX82" fmla="*/ 335746 w 817488"/>
                <a:gd name="connsiteY82" fmla="*/ 1195335 h 2634413"/>
                <a:gd name="connsiteX83" fmla="*/ 327708 w 817488"/>
                <a:gd name="connsiteY83" fmla="*/ 1207393 h 2634413"/>
                <a:gd name="connsiteX84" fmla="*/ 323688 w 817488"/>
                <a:gd name="connsiteY84" fmla="*/ 1219451 h 2634413"/>
                <a:gd name="connsiteX85" fmla="*/ 321678 w 817488"/>
                <a:gd name="connsiteY85" fmla="*/ 1225480 h 2634413"/>
                <a:gd name="connsiteX86" fmla="*/ 317659 w 817488"/>
                <a:gd name="connsiteY86" fmla="*/ 1231509 h 2634413"/>
                <a:gd name="connsiteX87" fmla="*/ 313640 w 817488"/>
                <a:gd name="connsiteY87" fmla="*/ 1243567 h 2634413"/>
                <a:gd name="connsiteX88" fmla="*/ 311630 w 817488"/>
                <a:gd name="connsiteY88" fmla="*/ 1249596 h 2634413"/>
                <a:gd name="connsiteX89" fmla="*/ 307611 w 817488"/>
                <a:gd name="connsiteY89" fmla="*/ 1255625 h 2634413"/>
                <a:gd name="connsiteX90" fmla="*/ 303591 w 817488"/>
                <a:gd name="connsiteY90" fmla="*/ 1259644 h 2634413"/>
                <a:gd name="connsiteX91" fmla="*/ 289524 w 817488"/>
                <a:gd name="connsiteY91" fmla="*/ 1275721 h 2634413"/>
                <a:gd name="connsiteX92" fmla="*/ 281485 w 817488"/>
                <a:gd name="connsiteY92" fmla="*/ 1287780 h 2634413"/>
                <a:gd name="connsiteX93" fmla="*/ 277466 w 817488"/>
                <a:gd name="connsiteY93" fmla="*/ 1293809 h 2634413"/>
                <a:gd name="connsiteX94" fmla="*/ 273446 w 817488"/>
                <a:gd name="connsiteY94" fmla="*/ 1297828 h 2634413"/>
                <a:gd name="connsiteX95" fmla="*/ 267417 w 817488"/>
                <a:gd name="connsiteY95" fmla="*/ 1307876 h 2634413"/>
                <a:gd name="connsiteX96" fmla="*/ 265408 w 817488"/>
                <a:gd name="connsiteY96" fmla="*/ 1313905 h 2634413"/>
                <a:gd name="connsiteX97" fmla="*/ 261388 w 817488"/>
                <a:gd name="connsiteY97" fmla="*/ 1319934 h 2634413"/>
                <a:gd name="connsiteX98" fmla="*/ 257369 w 817488"/>
                <a:gd name="connsiteY98" fmla="*/ 1334002 h 2634413"/>
                <a:gd name="connsiteX99" fmla="*/ 253350 w 817488"/>
                <a:gd name="connsiteY99" fmla="*/ 1340031 h 2634413"/>
                <a:gd name="connsiteX100" fmla="*/ 251340 w 817488"/>
                <a:gd name="connsiteY100" fmla="*/ 1346060 h 2634413"/>
                <a:gd name="connsiteX101" fmla="*/ 243301 w 817488"/>
                <a:gd name="connsiteY101" fmla="*/ 1358118 h 2634413"/>
                <a:gd name="connsiteX102" fmla="*/ 239282 w 817488"/>
                <a:gd name="connsiteY102" fmla="*/ 1364147 h 2634413"/>
                <a:gd name="connsiteX103" fmla="*/ 235263 w 817488"/>
                <a:gd name="connsiteY103" fmla="*/ 1370176 h 2634413"/>
                <a:gd name="connsiteX104" fmla="*/ 233253 w 817488"/>
                <a:gd name="connsiteY104" fmla="*/ 1376205 h 2634413"/>
                <a:gd name="connsiteX105" fmla="*/ 225214 w 817488"/>
                <a:gd name="connsiteY105" fmla="*/ 1386253 h 2634413"/>
                <a:gd name="connsiteX106" fmla="*/ 219185 w 817488"/>
                <a:gd name="connsiteY106" fmla="*/ 1398311 h 2634413"/>
                <a:gd name="connsiteX107" fmla="*/ 217176 w 817488"/>
                <a:gd name="connsiteY107" fmla="*/ 1404340 h 2634413"/>
                <a:gd name="connsiteX108" fmla="*/ 213156 w 817488"/>
                <a:gd name="connsiteY108" fmla="*/ 1408360 h 2634413"/>
                <a:gd name="connsiteX109" fmla="*/ 203108 w 817488"/>
                <a:gd name="connsiteY109" fmla="*/ 1420418 h 2634413"/>
                <a:gd name="connsiteX110" fmla="*/ 197079 w 817488"/>
                <a:gd name="connsiteY110" fmla="*/ 1432476 h 2634413"/>
                <a:gd name="connsiteX111" fmla="*/ 195069 w 817488"/>
                <a:gd name="connsiteY111" fmla="*/ 1438505 h 2634413"/>
                <a:gd name="connsiteX112" fmla="*/ 191050 w 817488"/>
                <a:gd name="connsiteY112" fmla="*/ 1444534 h 2634413"/>
                <a:gd name="connsiteX113" fmla="*/ 189040 w 817488"/>
                <a:gd name="connsiteY113" fmla="*/ 1450563 h 2634413"/>
                <a:gd name="connsiteX114" fmla="*/ 176982 w 817488"/>
                <a:gd name="connsiteY114" fmla="*/ 1466640 h 2634413"/>
                <a:gd name="connsiteX115" fmla="*/ 168944 w 817488"/>
                <a:gd name="connsiteY115" fmla="*/ 1482718 h 2634413"/>
                <a:gd name="connsiteX116" fmla="*/ 162915 w 817488"/>
                <a:gd name="connsiteY116" fmla="*/ 1500805 h 2634413"/>
                <a:gd name="connsiteX117" fmla="*/ 160905 w 817488"/>
                <a:gd name="connsiteY117" fmla="*/ 1506834 h 2634413"/>
                <a:gd name="connsiteX118" fmla="*/ 156886 w 817488"/>
                <a:gd name="connsiteY118" fmla="*/ 1512863 h 2634413"/>
                <a:gd name="connsiteX119" fmla="*/ 154876 w 817488"/>
                <a:gd name="connsiteY119" fmla="*/ 1518892 h 2634413"/>
                <a:gd name="connsiteX120" fmla="*/ 146837 w 817488"/>
                <a:gd name="connsiteY120" fmla="*/ 1530950 h 2634413"/>
                <a:gd name="connsiteX121" fmla="*/ 140808 w 817488"/>
                <a:gd name="connsiteY121" fmla="*/ 1543008 h 2634413"/>
                <a:gd name="connsiteX122" fmla="*/ 138798 w 817488"/>
                <a:gd name="connsiteY122" fmla="*/ 1549037 h 2634413"/>
                <a:gd name="connsiteX123" fmla="*/ 134779 w 817488"/>
                <a:gd name="connsiteY123" fmla="*/ 1555066 h 2634413"/>
                <a:gd name="connsiteX124" fmla="*/ 130760 w 817488"/>
                <a:gd name="connsiteY124" fmla="*/ 1567124 h 2634413"/>
                <a:gd name="connsiteX125" fmla="*/ 126740 w 817488"/>
                <a:gd name="connsiteY125" fmla="*/ 1571143 h 2634413"/>
                <a:gd name="connsiteX126" fmla="*/ 116692 w 817488"/>
                <a:gd name="connsiteY126" fmla="*/ 1579182 h 2634413"/>
                <a:gd name="connsiteX127" fmla="*/ 110663 w 817488"/>
                <a:gd name="connsiteY127" fmla="*/ 1591240 h 2634413"/>
                <a:gd name="connsiteX128" fmla="*/ 102624 w 817488"/>
                <a:gd name="connsiteY128" fmla="*/ 1601288 h 2634413"/>
                <a:gd name="connsiteX129" fmla="*/ 98605 w 817488"/>
                <a:gd name="connsiteY129" fmla="*/ 1607317 h 2634413"/>
                <a:gd name="connsiteX130" fmla="*/ 88557 w 817488"/>
                <a:gd name="connsiteY130" fmla="*/ 1619375 h 2634413"/>
                <a:gd name="connsiteX131" fmla="*/ 86547 w 817488"/>
                <a:gd name="connsiteY131" fmla="*/ 1625404 h 2634413"/>
                <a:gd name="connsiteX132" fmla="*/ 82528 w 817488"/>
                <a:gd name="connsiteY132" fmla="*/ 1631433 h 2634413"/>
                <a:gd name="connsiteX133" fmla="*/ 74489 w 817488"/>
                <a:gd name="connsiteY133" fmla="*/ 1639472 h 2634413"/>
                <a:gd name="connsiteX134" fmla="*/ 66450 w 817488"/>
                <a:gd name="connsiteY134" fmla="*/ 1649520 h 2634413"/>
                <a:gd name="connsiteX135" fmla="*/ 62431 w 817488"/>
                <a:gd name="connsiteY135" fmla="*/ 1657559 h 2634413"/>
                <a:gd name="connsiteX136" fmla="*/ 54392 w 817488"/>
                <a:gd name="connsiteY136" fmla="*/ 1671627 h 2634413"/>
                <a:gd name="connsiteX137" fmla="*/ 48363 w 817488"/>
                <a:gd name="connsiteY137" fmla="*/ 1685694 h 2634413"/>
                <a:gd name="connsiteX138" fmla="*/ 42334 w 817488"/>
                <a:gd name="connsiteY138" fmla="*/ 1697752 h 2634413"/>
                <a:gd name="connsiteX139" fmla="*/ 36305 w 817488"/>
                <a:gd name="connsiteY139" fmla="*/ 1709810 h 2634413"/>
                <a:gd name="connsiteX140" fmla="*/ 30276 w 817488"/>
                <a:gd name="connsiteY140" fmla="*/ 1713830 h 2634413"/>
                <a:gd name="connsiteX141" fmla="*/ 18218 w 817488"/>
                <a:gd name="connsiteY141" fmla="*/ 1733926 h 2634413"/>
                <a:gd name="connsiteX142" fmla="*/ 16209 w 817488"/>
                <a:gd name="connsiteY142" fmla="*/ 1739955 h 2634413"/>
                <a:gd name="connsiteX143" fmla="*/ 6160 w 817488"/>
                <a:gd name="connsiteY143" fmla="*/ 1747994 h 2634413"/>
                <a:gd name="connsiteX144" fmla="*/ 4151 w 817488"/>
                <a:gd name="connsiteY144" fmla="*/ 1754023 h 2634413"/>
                <a:gd name="connsiteX145" fmla="*/ 131 w 817488"/>
                <a:gd name="connsiteY145" fmla="*/ 1760052 h 2634413"/>
                <a:gd name="connsiteX146" fmla="*/ 27474 w 817488"/>
                <a:gd name="connsiteY146" fmla="*/ 2634413 h 2634413"/>
                <a:gd name="connsiteX147" fmla="*/ 434040 w 817488"/>
                <a:gd name="connsiteY14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18143 w 817488"/>
                <a:gd name="connsiteY62" fmla="*/ 1012455 h 2634413"/>
                <a:gd name="connsiteX63" fmla="*/ 414123 w 817488"/>
                <a:gd name="connsiteY63" fmla="*/ 1024513 h 2634413"/>
                <a:gd name="connsiteX64" fmla="*/ 410104 w 817488"/>
                <a:gd name="connsiteY64" fmla="*/ 1030542 h 2634413"/>
                <a:gd name="connsiteX65" fmla="*/ 408094 w 817488"/>
                <a:gd name="connsiteY65" fmla="*/ 1036571 h 2634413"/>
                <a:gd name="connsiteX66" fmla="*/ 404075 w 817488"/>
                <a:gd name="connsiteY66" fmla="*/ 1042600 h 2634413"/>
                <a:gd name="connsiteX67" fmla="*/ 396036 w 817488"/>
                <a:gd name="connsiteY67" fmla="*/ 1060687 h 2634413"/>
                <a:gd name="connsiteX68" fmla="*/ 392017 w 817488"/>
                <a:gd name="connsiteY68" fmla="*/ 1072745 h 2634413"/>
                <a:gd name="connsiteX69" fmla="*/ 390007 w 817488"/>
                <a:gd name="connsiteY69" fmla="*/ 1078774 h 2634413"/>
                <a:gd name="connsiteX70" fmla="*/ 377949 w 817488"/>
                <a:gd name="connsiteY70" fmla="*/ 1094851 h 2634413"/>
                <a:gd name="connsiteX71" fmla="*/ 373930 w 817488"/>
                <a:gd name="connsiteY71" fmla="*/ 1106909 h 2634413"/>
                <a:gd name="connsiteX72" fmla="*/ 371920 w 817488"/>
                <a:gd name="connsiteY72" fmla="*/ 1112938 h 2634413"/>
                <a:gd name="connsiteX73" fmla="*/ 367901 w 817488"/>
                <a:gd name="connsiteY73" fmla="*/ 1118967 h 2634413"/>
                <a:gd name="connsiteX74" fmla="*/ 361872 w 817488"/>
                <a:gd name="connsiteY74" fmla="*/ 1129016 h 2634413"/>
                <a:gd name="connsiteX75" fmla="*/ 355843 w 817488"/>
                <a:gd name="connsiteY75" fmla="*/ 1141074 h 2634413"/>
                <a:gd name="connsiteX76" fmla="*/ 351824 w 817488"/>
                <a:gd name="connsiteY76" fmla="*/ 1153132 h 2634413"/>
                <a:gd name="connsiteX77" fmla="*/ 349814 w 817488"/>
                <a:gd name="connsiteY77" fmla="*/ 1159161 h 2634413"/>
                <a:gd name="connsiteX78" fmla="*/ 343785 w 817488"/>
                <a:gd name="connsiteY78" fmla="*/ 1177248 h 2634413"/>
                <a:gd name="connsiteX79" fmla="*/ 341775 w 817488"/>
                <a:gd name="connsiteY79" fmla="*/ 1183277 h 2634413"/>
                <a:gd name="connsiteX80" fmla="*/ 337756 w 817488"/>
                <a:gd name="connsiteY80" fmla="*/ 1189306 h 2634413"/>
                <a:gd name="connsiteX81" fmla="*/ 335746 w 817488"/>
                <a:gd name="connsiteY81" fmla="*/ 1195335 h 2634413"/>
                <a:gd name="connsiteX82" fmla="*/ 327708 w 817488"/>
                <a:gd name="connsiteY82" fmla="*/ 1207393 h 2634413"/>
                <a:gd name="connsiteX83" fmla="*/ 323688 w 817488"/>
                <a:gd name="connsiteY83" fmla="*/ 1219451 h 2634413"/>
                <a:gd name="connsiteX84" fmla="*/ 321678 w 817488"/>
                <a:gd name="connsiteY84" fmla="*/ 1225480 h 2634413"/>
                <a:gd name="connsiteX85" fmla="*/ 317659 w 817488"/>
                <a:gd name="connsiteY85" fmla="*/ 1231509 h 2634413"/>
                <a:gd name="connsiteX86" fmla="*/ 313640 w 817488"/>
                <a:gd name="connsiteY86" fmla="*/ 1243567 h 2634413"/>
                <a:gd name="connsiteX87" fmla="*/ 311630 w 817488"/>
                <a:gd name="connsiteY87" fmla="*/ 1249596 h 2634413"/>
                <a:gd name="connsiteX88" fmla="*/ 307611 w 817488"/>
                <a:gd name="connsiteY88" fmla="*/ 1255625 h 2634413"/>
                <a:gd name="connsiteX89" fmla="*/ 303591 w 817488"/>
                <a:gd name="connsiteY89" fmla="*/ 1259644 h 2634413"/>
                <a:gd name="connsiteX90" fmla="*/ 289524 w 817488"/>
                <a:gd name="connsiteY90" fmla="*/ 1275721 h 2634413"/>
                <a:gd name="connsiteX91" fmla="*/ 281485 w 817488"/>
                <a:gd name="connsiteY91" fmla="*/ 1287780 h 2634413"/>
                <a:gd name="connsiteX92" fmla="*/ 277466 w 817488"/>
                <a:gd name="connsiteY92" fmla="*/ 1293809 h 2634413"/>
                <a:gd name="connsiteX93" fmla="*/ 273446 w 817488"/>
                <a:gd name="connsiteY93" fmla="*/ 1297828 h 2634413"/>
                <a:gd name="connsiteX94" fmla="*/ 267417 w 817488"/>
                <a:gd name="connsiteY94" fmla="*/ 1307876 h 2634413"/>
                <a:gd name="connsiteX95" fmla="*/ 265408 w 817488"/>
                <a:gd name="connsiteY95" fmla="*/ 1313905 h 2634413"/>
                <a:gd name="connsiteX96" fmla="*/ 261388 w 817488"/>
                <a:gd name="connsiteY96" fmla="*/ 1319934 h 2634413"/>
                <a:gd name="connsiteX97" fmla="*/ 257369 w 817488"/>
                <a:gd name="connsiteY97" fmla="*/ 1334002 h 2634413"/>
                <a:gd name="connsiteX98" fmla="*/ 253350 w 817488"/>
                <a:gd name="connsiteY98" fmla="*/ 1340031 h 2634413"/>
                <a:gd name="connsiteX99" fmla="*/ 251340 w 817488"/>
                <a:gd name="connsiteY99" fmla="*/ 1346060 h 2634413"/>
                <a:gd name="connsiteX100" fmla="*/ 243301 w 817488"/>
                <a:gd name="connsiteY100" fmla="*/ 1358118 h 2634413"/>
                <a:gd name="connsiteX101" fmla="*/ 239282 w 817488"/>
                <a:gd name="connsiteY101" fmla="*/ 1364147 h 2634413"/>
                <a:gd name="connsiteX102" fmla="*/ 235263 w 817488"/>
                <a:gd name="connsiteY102" fmla="*/ 1370176 h 2634413"/>
                <a:gd name="connsiteX103" fmla="*/ 233253 w 817488"/>
                <a:gd name="connsiteY103" fmla="*/ 1376205 h 2634413"/>
                <a:gd name="connsiteX104" fmla="*/ 225214 w 817488"/>
                <a:gd name="connsiteY104" fmla="*/ 1386253 h 2634413"/>
                <a:gd name="connsiteX105" fmla="*/ 219185 w 817488"/>
                <a:gd name="connsiteY105" fmla="*/ 1398311 h 2634413"/>
                <a:gd name="connsiteX106" fmla="*/ 217176 w 817488"/>
                <a:gd name="connsiteY106" fmla="*/ 1404340 h 2634413"/>
                <a:gd name="connsiteX107" fmla="*/ 213156 w 817488"/>
                <a:gd name="connsiteY107" fmla="*/ 1408360 h 2634413"/>
                <a:gd name="connsiteX108" fmla="*/ 203108 w 817488"/>
                <a:gd name="connsiteY108" fmla="*/ 1420418 h 2634413"/>
                <a:gd name="connsiteX109" fmla="*/ 197079 w 817488"/>
                <a:gd name="connsiteY109" fmla="*/ 1432476 h 2634413"/>
                <a:gd name="connsiteX110" fmla="*/ 195069 w 817488"/>
                <a:gd name="connsiteY110" fmla="*/ 1438505 h 2634413"/>
                <a:gd name="connsiteX111" fmla="*/ 191050 w 817488"/>
                <a:gd name="connsiteY111" fmla="*/ 1444534 h 2634413"/>
                <a:gd name="connsiteX112" fmla="*/ 189040 w 817488"/>
                <a:gd name="connsiteY112" fmla="*/ 1450563 h 2634413"/>
                <a:gd name="connsiteX113" fmla="*/ 176982 w 817488"/>
                <a:gd name="connsiteY113" fmla="*/ 1466640 h 2634413"/>
                <a:gd name="connsiteX114" fmla="*/ 168944 w 817488"/>
                <a:gd name="connsiteY114" fmla="*/ 1482718 h 2634413"/>
                <a:gd name="connsiteX115" fmla="*/ 162915 w 817488"/>
                <a:gd name="connsiteY115" fmla="*/ 1500805 h 2634413"/>
                <a:gd name="connsiteX116" fmla="*/ 160905 w 817488"/>
                <a:gd name="connsiteY116" fmla="*/ 1506834 h 2634413"/>
                <a:gd name="connsiteX117" fmla="*/ 156886 w 817488"/>
                <a:gd name="connsiteY117" fmla="*/ 1512863 h 2634413"/>
                <a:gd name="connsiteX118" fmla="*/ 154876 w 817488"/>
                <a:gd name="connsiteY118" fmla="*/ 1518892 h 2634413"/>
                <a:gd name="connsiteX119" fmla="*/ 146837 w 817488"/>
                <a:gd name="connsiteY119" fmla="*/ 1530950 h 2634413"/>
                <a:gd name="connsiteX120" fmla="*/ 140808 w 817488"/>
                <a:gd name="connsiteY120" fmla="*/ 1543008 h 2634413"/>
                <a:gd name="connsiteX121" fmla="*/ 138798 w 817488"/>
                <a:gd name="connsiteY121" fmla="*/ 1549037 h 2634413"/>
                <a:gd name="connsiteX122" fmla="*/ 134779 w 817488"/>
                <a:gd name="connsiteY122" fmla="*/ 1555066 h 2634413"/>
                <a:gd name="connsiteX123" fmla="*/ 130760 w 817488"/>
                <a:gd name="connsiteY123" fmla="*/ 1567124 h 2634413"/>
                <a:gd name="connsiteX124" fmla="*/ 126740 w 817488"/>
                <a:gd name="connsiteY124" fmla="*/ 1571143 h 2634413"/>
                <a:gd name="connsiteX125" fmla="*/ 116692 w 817488"/>
                <a:gd name="connsiteY125" fmla="*/ 1579182 h 2634413"/>
                <a:gd name="connsiteX126" fmla="*/ 110663 w 817488"/>
                <a:gd name="connsiteY126" fmla="*/ 1591240 h 2634413"/>
                <a:gd name="connsiteX127" fmla="*/ 102624 w 817488"/>
                <a:gd name="connsiteY127" fmla="*/ 1601288 h 2634413"/>
                <a:gd name="connsiteX128" fmla="*/ 98605 w 817488"/>
                <a:gd name="connsiteY128" fmla="*/ 1607317 h 2634413"/>
                <a:gd name="connsiteX129" fmla="*/ 88557 w 817488"/>
                <a:gd name="connsiteY129" fmla="*/ 1619375 h 2634413"/>
                <a:gd name="connsiteX130" fmla="*/ 86547 w 817488"/>
                <a:gd name="connsiteY130" fmla="*/ 1625404 h 2634413"/>
                <a:gd name="connsiteX131" fmla="*/ 82528 w 817488"/>
                <a:gd name="connsiteY131" fmla="*/ 1631433 h 2634413"/>
                <a:gd name="connsiteX132" fmla="*/ 74489 w 817488"/>
                <a:gd name="connsiteY132" fmla="*/ 1639472 h 2634413"/>
                <a:gd name="connsiteX133" fmla="*/ 66450 w 817488"/>
                <a:gd name="connsiteY133" fmla="*/ 1649520 h 2634413"/>
                <a:gd name="connsiteX134" fmla="*/ 62431 w 817488"/>
                <a:gd name="connsiteY134" fmla="*/ 1657559 h 2634413"/>
                <a:gd name="connsiteX135" fmla="*/ 54392 w 817488"/>
                <a:gd name="connsiteY135" fmla="*/ 1671627 h 2634413"/>
                <a:gd name="connsiteX136" fmla="*/ 48363 w 817488"/>
                <a:gd name="connsiteY136" fmla="*/ 1685694 h 2634413"/>
                <a:gd name="connsiteX137" fmla="*/ 42334 w 817488"/>
                <a:gd name="connsiteY137" fmla="*/ 1697752 h 2634413"/>
                <a:gd name="connsiteX138" fmla="*/ 36305 w 817488"/>
                <a:gd name="connsiteY138" fmla="*/ 1709810 h 2634413"/>
                <a:gd name="connsiteX139" fmla="*/ 30276 w 817488"/>
                <a:gd name="connsiteY139" fmla="*/ 1713830 h 2634413"/>
                <a:gd name="connsiteX140" fmla="*/ 18218 w 817488"/>
                <a:gd name="connsiteY140" fmla="*/ 1733926 h 2634413"/>
                <a:gd name="connsiteX141" fmla="*/ 16209 w 817488"/>
                <a:gd name="connsiteY141" fmla="*/ 1739955 h 2634413"/>
                <a:gd name="connsiteX142" fmla="*/ 6160 w 817488"/>
                <a:gd name="connsiteY142" fmla="*/ 1747994 h 2634413"/>
                <a:gd name="connsiteX143" fmla="*/ 4151 w 817488"/>
                <a:gd name="connsiteY143" fmla="*/ 1754023 h 2634413"/>
                <a:gd name="connsiteX144" fmla="*/ 131 w 817488"/>
                <a:gd name="connsiteY144" fmla="*/ 1760052 h 2634413"/>
                <a:gd name="connsiteX145" fmla="*/ 27474 w 817488"/>
                <a:gd name="connsiteY145" fmla="*/ 2634413 h 2634413"/>
                <a:gd name="connsiteX146" fmla="*/ 434040 w 817488"/>
                <a:gd name="connsiteY14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418143 w 817488"/>
                <a:gd name="connsiteY61" fmla="*/ 1012455 h 2634413"/>
                <a:gd name="connsiteX62" fmla="*/ 414123 w 817488"/>
                <a:gd name="connsiteY62" fmla="*/ 1024513 h 2634413"/>
                <a:gd name="connsiteX63" fmla="*/ 410104 w 817488"/>
                <a:gd name="connsiteY63" fmla="*/ 1030542 h 2634413"/>
                <a:gd name="connsiteX64" fmla="*/ 408094 w 817488"/>
                <a:gd name="connsiteY64" fmla="*/ 1036571 h 2634413"/>
                <a:gd name="connsiteX65" fmla="*/ 404075 w 817488"/>
                <a:gd name="connsiteY65" fmla="*/ 1042600 h 2634413"/>
                <a:gd name="connsiteX66" fmla="*/ 396036 w 817488"/>
                <a:gd name="connsiteY66" fmla="*/ 1060687 h 2634413"/>
                <a:gd name="connsiteX67" fmla="*/ 392017 w 817488"/>
                <a:gd name="connsiteY67" fmla="*/ 1072745 h 2634413"/>
                <a:gd name="connsiteX68" fmla="*/ 390007 w 817488"/>
                <a:gd name="connsiteY68" fmla="*/ 1078774 h 2634413"/>
                <a:gd name="connsiteX69" fmla="*/ 377949 w 817488"/>
                <a:gd name="connsiteY69" fmla="*/ 1094851 h 2634413"/>
                <a:gd name="connsiteX70" fmla="*/ 373930 w 817488"/>
                <a:gd name="connsiteY70" fmla="*/ 1106909 h 2634413"/>
                <a:gd name="connsiteX71" fmla="*/ 371920 w 817488"/>
                <a:gd name="connsiteY71" fmla="*/ 1112938 h 2634413"/>
                <a:gd name="connsiteX72" fmla="*/ 367901 w 817488"/>
                <a:gd name="connsiteY72" fmla="*/ 1118967 h 2634413"/>
                <a:gd name="connsiteX73" fmla="*/ 361872 w 817488"/>
                <a:gd name="connsiteY73" fmla="*/ 1129016 h 2634413"/>
                <a:gd name="connsiteX74" fmla="*/ 355843 w 817488"/>
                <a:gd name="connsiteY74" fmla="*/ 1141074 h 2634413"/>
                <a:gd name="connsiteX75" fmla="*/ 351824 w 817488"/>
                <a:gd name="connsiteY75" fmla="*/ 1153132 h 2634413"/>
                <a:gd name="connsiteX76" fmla="*/ 349814 w 817488"/>
                <a:gd name="connsiteY76" fmla="*/ 1159161 h 2634413"/>
                <a:gd name="connsiteX77" fmla="*/ 343785 w 817488"/>
                <a:gd name="connsiteY77" fmla="*/ 1177248 h 2634413"/>
                <a:gd name="connsiteX78" fmla="*/ 341775 w 817488"/>
                <a:gd name="connsiteY78" fmla="*/ 1183277 h 2634413"/>
                <a:gd name="connsiteX79" fmla="*/ 337756 w 817488"/>
                <a:gd name="connsiteY79" fmla="*/ 1189306 h 2634413"/>
                <a:gd name="connsiteX80" fmla="*/ 335746 w 817488"/>
                <a:gd name="connsiteY80" fmla="*/ 1195335 h 2634413"/>
                <a:gd name="connsiteX81" fmla="*/ 327708 w 817488"/>
                <a:gd name="connsiteY81" fmla="*/ 1207393 h 2634413"/>
                <a:gd name="connsiteX82" fmla="*/ 323688 w 817488"/>
                <a:gd name="connsiteY82" fmla="*/ 1219451 h 2634413"/>
                <a:gd name="connsiteX83" fmla="*/ 321678 w 817488"/>
                <a:gd name="connsiteY83" fmla="*/ 1225480 h 2634413"/>
                <a:gd name="connsiteX84" fmla="*/ 317659 w 817488"/>
                <a:gd name="connsiteY84" fmla="*/ 1231509 h 2634413"/>
                <a:gd name="connsiteX85" fmla="*/ 313640 w 817488"/>
                <a:gd name="connsiteY85" fmla="*/ 1243567 h 2634413"/>
                <a:gd name="connsiteX86" fmla="*/ 311630 w 817488"/>
                <a:gd name="connsiteY86" fmla="*/ 1249596 h 2634413"/>
                <a:gd name="connsiteX87" fmla="*/ 307611 w 817488"/>
                <a:gd name="connsiteY87" fmla="*/ 1255625 h 2634413"/>
                <a:gd name="connsiteX88" fmla="*/ 303591 w 817488"/>
                <a:gd name="connsiteY88" fmla="*/ 1259644 h 2634413"/>
                <a:gd name="connsiteX89" fmla="*/ 289524 w 817488"/>
                <a:gd name="connsiteY89" fmla="*/ 1275721 h 2634413"/>
                <a:gd name="connsiteX90" fmla="*/ 281485 w 817488"/>
                <a:gd name="connsiteY90" fmla="*/ 1287780 h 2634413"/>
                <a:gd name="connsiteX91" fmla="*/ 277466 w 817488"/>
                <a:gd name="connsiteY91" fmla="*/ 1293809 h 2634413"/>
                <a:gd name="connsiteX92" fmla="*/ 273446 w 817488"/>
                <a:gd name="connsiteY92" fmla="*/ 1297828 h 2634413"/>
                <a:gd name="connsiteX93" fmla="*/ 267417 w 817488"/>
                <a:gd name="connsiteY93" fmla="*/ 1307876 h 2634413"/>
                <a:gd name="connsiteX94" fmla="*/ 265408 w 817488"/>
                <a:gd name="connsiteY94" fmla="*/ 1313905 h 2634413"/>
                <a:gd name="connsiteX95" fmla="*/ 261388 w 817488"/>
                <a:gd name="connsiteY95" fmla="*/ 1319934 h 2634413"/>
                <a:gd name="connsiteX96" fmla="*/ 257369 w 817488"/>
                <a:gd name="connsiteY96" fmla="*/ 1334002 h 2634413"/>
                <a:gd name="connsiteX97" fmla="*/ 253350 w 817488"/>
                <a:gd name="connsiteY97" fmla="*/ 1340031 h 2634413"/>
                <a:gd name="connsiteX98" fmla="*/ 251340 w 817488"/>
                <a:gd name="connsiteY98" fmla="*/ 1346060 h 2634413"/>
                <a:gd name="connsiteX99" fmla="*/ 243301 w 817488"/>
                <a:gd name="connsiteY99" fmla="*/ 1358118 h 2634413"/>
                <a:gd name="connsiteX100" fmla="*/ 239282 w 817488"/>
                <a:gd name="connsiteY100" fmla="*/ 1364147 h 2634413"/>
                <a:gd name="connsiteX101" fmla="*/ 235263 w 817488"/>
                <a:gd name="connsiteY101" fmla="*/ 1370176 h 2634413"/>
                <a:gd name="connsiteX102" fmla="*/ 233253 w 817488"/>
                <a:gd name="connsiteY102" fmla="*/ 1376205 h 2634413"/>
                <a:gd name="connsiteX103" fmla="*/ 225214 w 817488"/>
                <a:gd name="connsiteY103" fmla="*/ 1386253 h 2634413"/>
                <a:gd name="connsiteX104" fmla="*/ 219185 w 817488"/>
                <a:gd name="connsiteY104" fmla="*/ 1398311 h 2634413"/>
                <a:gd name="connsiteX105" fmla="*/ 217176 w 817488"/>
                <a:gd name="connsiteY105" fmla="*/ 1404340 h 2634413"/>
                <a:gd name="connsiteX106" fmla="*/ 213156 w 817488"/>
                <a:gd name="connsiteY106" fmla="*/ 1408360 h 2634413"/>
                <a:gd name="connsiteX107" fmla="*/ 203108 w 817488"/>
                <a:gd name="connsiteY107" fmla="*/ 1420418 h 2634413"/>
                <a:gd name="connsiteX108" fmla="*/ 197079 w 817488"/>
                <a:gd name="connsiteY108" fmla="*/ 1432476 h 2634413"/>
                <a:gd name="connsiteX109" fmla="*/ 195069 w 817488"/>
                <a:gd name="connsiteY109" fmla="*/ 1438505 h 2634413"/>
                <a:gd name="connsiteX110" fmla="*/ 191050 w 817488"/>
                <a:gd name="connsiteY110" fmla="*/ 1444534 h 2634413"/>
                <a:gd name="connsiteX111" fmla="*/ 189040 w 817488"/>
                <a:gd name="connsiteY111" fmla="*/ 1450563 h 2634413"/>
                <a:gd name="connsiteX112" fmla="*/ 176982 w 817488"/>
                <a:gd name="connsiteY112" fmla="*/ 1466640 h 2634413"/>
                <a:gd name="connsiteX113" fmla="*/ 168944 w 817488"/>
                <a:gd name="connsiteY113" fmla="*/ 1482718 h 2634413"/>
                <a:gd name="connsiteX114" fmla="*/ 162915 w 817488"/>
                <a:gd name="connsiteY114" fmla="*/ 1500805 h 2634413"/>
                <a:gd name="connsiteX115" fmla="*/ 160905 w 817488"/>
                <a:gd name="connsiteY115" fmla="*/ 1506834 h 2634413"/>
                <a:gd name="connsiteX116" fmla="*/ 156886 w 817488"/>
                <a:gd name="connsiteY116" fmla="*/ 1512863 h 2634413"/>
                <a:gd name="connsiteX117" fmla="*/ 154876 w 817488"/>
                <a:gd name="connsiteY117" fmla="*/ 1518892 h 2634413"/>
                <a:gd name="connsiteX118" fmla="*/ 146837 w 817488"/>
                <a:gd name="connsiteY118" fmla="*/ 1530950 h 2634413"/>
                <a:gd name="connsiteX119" fmla="*/ 140808 w 817488"/>
                <a:gd name="connsiteY119" fmla="*/ 1543008 h 2634413"/>
                <a:gd name="connsiteX120" fmla="*/ 138798 w 817488"/>
                <a:gd name="connsiteY120" fmla="*/ 1549037 h 2634413"/>
                <a:gd name="connsiteX121" fmla="*/ 134779 w 817488"/>
                <a:gd name="connsiteY121" fmla="*/ 1555066 h 2634413"/>
                <a:gd name="connsiteX122" fmla="*/ 130760 w 817488"/>
                <a:gd name="connsiteY122" fmla="*/ 1567124 h 2634413"/>
                <a:gd name="connsiteX123" fmla="*/ 126740 w 817488"/>
                <a:gd name="connsiteY123" fmla="*/ 1571143 h 2634413"/>
                <a:gd name="connsiteX124" fmla="*/ 116692 w 817488"/>
                <a:gd name="connsiteY124" fmla="*/ 1579182 h 2634413"/>
                <a:gd name="connsiteX125" fmla="*/ 110663 w 817488"/>
                <a:gd name="connsiteY125" fmla="*/ 1591240 h 2634413"/>
                <a:gd name="connsiteX126" fmla="*/ 102624 w 817488"/>
                <a:gd name="connsiteY126" fmla="*/ 1601288 h 2634413"/>
                <a:gd name="connsiteX127" fmla="*/ 98605 w 817488"/>
                <a:gd name="connsiteY127" fmla="*/ 1607317 h 2634413"/>
                <a:gd name="connsiteX128" fmla="*/ 88557 w 817488"/>
                <a:gd name="connsiteY128" fmla="*/ 1619375 h 2634413"/>
                <a:gd name="connsiteX129" fmla="*/ 86547 w 817488"/>
                <a:gd name="connsiteY129" fmla="*/ 1625404 h 2634413"/>
                <a:gd name="connsiteX130" fmla="*/ 82528 w 817488"/>
                <a:gd name="connsiteY130" fmla="*/ 1631433 h 2634413"/>
                <a:gd name="connsiteX131" fmla="*/ 74489 w 817488"/>
                <a:gd name="connsiteY131" fmla="*/ 1639472 h 2634413"/>
                <a:gd name="connsiteX132" fmla="*/ 66450 w 817488"/>
                <a:gd name="connsiteY132" fmla="*/ 1649520 h 2634413"/>
                <a:gd name="connsiteX133" fmla="*/ 62431 w 817488"/>
                <a:gd name="connsiteY133" fmla="*/ 1657559 h 2634413"/>
                <a:gd name="connsiteX134" fmla="*/ 54392 w 817488"/>
                <a:gd name="connsiteY134" fmla="*/ 1671627 h 2634413"/>
                <a:gd name="connsiteX135" fmla="*/ 48363 w 817488"/>
                <a:gd name="connsiteY135" fmla="*/ 1685694 h 2634413"/>
                <a:gd name="connsiteX136" fmla="*/ 42334 w 817488"/>
                <a:gd name="connsiteY136" fmla="*/ 1697752 h 2634413"/>
                <a:gd name="connsiteX137" fmla="*/ 36305 w 817488"/>
                <a:gd name="connsiteY137" fmla="*/ 1709810 h 2634413"/>
                <a:gd name="connsiteX138" fmla="*/ 30276 w 817488"/>
                <a:gd name="connsiteY138" fmla="*/ 1713830 h 2634413"/>
                <a:gd name="connsiteX139" fmla="*/ 18218 w 817488"/>
                <a:gd name="connsiteY139" fmla="*/ 1733926 h 2634413"/>
                <a:gd name="connsiteX140" fmla="*/ 16209 w 817488"/>
                <a:gd name="connsiteY140" fmla="*/ 1739955 h 2634413"/>
                <a:gd name="connsiteX141" fmla="*/ 6160 w 817488"/>
                <a:gd name="connsiteY141" fmla="*/ 1747994 h 2634413"/>
                <a:gd name="connsiteX142" fmla="*/ 4151 w 817488"/>
                <a:gd name="connsiteY142" fmla="*/ 1754023 h 2634413"/>
                <a:gd name="connsiteX143" fmla="*/ 131 w 817488"/>
                <a:gd name="connsiteY143" fmla="*/ 1760052 h 2634413"/>
                <a:gd name="connsiteX144" fmla="*/ 27474 w 817488"/>
                <a:gd name="connsiteY144" fmla="*/ 2634413 h 2634413"/>
                <a:gd name="connsiteX145" fmla="*/ 434040 w 817488"/>
                <a:gd name="connsiteY14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418143 w 817488"/>
                <a:gd name="connsiteY60" fmla="*/ 1012455 h 2634413"/>
                <a:gd name="connsiteX61" fmla="*/ 414123 w 817488"/>
                <a:gd name="connsiteY61" fmla="*/ 1024513 h 2634413"/>
                <a:gd name="connsiteX62" fmla="*/ 410104 w 817488"/>
                <a:gd name="connsiteY62" fmla="*/ 1030542 h 2634413"/>
                <a:gd name="connsiteX63" fmla="*/ 408094 w 817488"/>
                <a:gd name="connsiteY63" fmla="*/ 1036571 h 2634413"/>
                <a:gd name="connsiteX64" fmla="*/ 404075 w 817488"/>
                <a:gd name="connsiteY64" fmla="*/ 1042600 h 2634413"/>
                <a:gd name="connsiteX65" fmla="*/ 396036 w 817488"/>
                <a:gd name="connsiteY65" fmla="*/ 1060687 h 2634413"/>
                <a:gd name="connsiteX66" fmla="*/ 392017 w 817488"/>
                <a:gd name="connsiteY66" fmla="*/ 1072745 h 2634413"/>
                <a:gd name="connsiteX67" fmla="*/ 390007 w 817488"/>
                <a:gd name="connsiteY67" fmla="*/ 1078774 h 2634413"/>
                <a:gd name="connsiteX68" fmla="*/ 377949 w 817488"/>
                <a:gd name="connsiteY68" fmla="*/ 1094851 h 2634413"/>
                <a:gd name="connsiteX69" fmla="*/ 373930 w 817488"/>
                <a:gd name="connsiteY69" fmla="*/ 1106909 h 2634413"/>
                <a:gd name="connsiteX70" fmla="*/ 371920 w 817488"/>
                <a:gd name="connsiteY70" fmla="*/ 1112938 h 2634413"/>
                <a:gd name="connsiteX71" fmla="*/ 367901 w 817488"/>
                <a:gd name="connsiteY71" fmla="*/ 1118967 h 2634413"/>
                <a:gd name="connsiteX72" fmla="*/ 361872 w 817488"/>
                <a:gd name="connsiteY72" fmla="*/ 1129016 h 2634413"/>
                <a:gd name="connsiteX73" fmla="*/ 355843 w 817488"/>
                <a:gd name="connsiteY73" fmla="*/ 1141074 h 2634413"/>
                <a:gd name="connsiteX74" fmla="*/ 351824 w 817488"/>
                <a:gd name="connsiteY74" fmla="*/ 1153132 h 2634413"/>
                <a:gd name="connsiteX75" fmla="*/ 349814 w 817488"/>
                <a:gd name="connsiteY75" fmla="*/ 1159161 h 2634413"/>
                <a:gd name="connsiteX76" fmla="*/ 343785 w 817488"/>
                <a:gd name="connsiteY76" fmla="*/ 1177248 h 2634413"/>
                <a:gd name="connsiteX77" fmla="*/ 341775 w 817488"/>
                <a:gd name="connsiteY77" fmla="*/ 1183277 h 2634413"/>
                <a:gd name="connsiteX78" fmla="*/ 337756 w 817488"/>
                <a:gd name="connsiteY78" fmla="*/ 1189306 h 2634413"/>
                <a:gd name="connsiteX79" fmla="*/ 335746 w 817488"/>
                <a:gd name="connsiteY79" fmla="*/ 1195335 h 2634413"/>
                <a:gd name="connsiteX80" fmla="*/ 327708 w 817488"/>
                <a:gd name="connsiteY80" fmla="*/ 1207393 h 2634413"/>
                <a:gd name="connsiteX81" fmla="*/ 323688 w 817488"/>
                <a:gd name="connsiteY81" fmla="*/ 1219451 h 2634413"/>
                <a:gd name="connsiteX82" fmla="*/ 321678 w 817488"/>
                <a:gd name="connsiteY82" fmla="*/ 1225480 h 2634413"/>
                <a:gd name="connsiteX83" fmla="*/ 317659 w 817488"/>
                <a:gd name="connsiteY83" fmla="*/ 1231509 h 2634413"/>
                <a:gd name="connsiteX84" fmla="*/ 313640 w 817488"/>
                <a:gd name="connsiteY84" fmla="*/ 1243567 h 2634413"/>
                <a:gd name="connsiteX85" fmla="*/ 311630 w 817488"/>
                <a:gd name="connsiteY85" fmla="*/ 1249596 h 2634413"/>
                <a:gd name="connsiteX86" fmla="*/ 307611 w 817488"/>
                <a:gd name="connsiteY86" fmla="*/ 1255625 h 2634413"/>
                <a:gd name="connsiteX87" fmla="*/ 303591 w 817488"/>
                <a:gd name="connsiteY87" fmla="*/ 1259644 h 2634413"/>
                <a:gd name="connsiteX88" fmla="*/ 289524 w 817488"/>
                <a:gd name="connsiteY88" fmla="*/ 1275721 h 2634413"/>
                <a:gd name="connsiteX89" fmla="*/ 281485 w 817488"/>
                <a:gd name="connsiteY89" fmla="*/ 1287780 h 2634413"/>
                <a:gd name="connsiteX90" fmla="*/ 277466 w 817488"/>
                <a:gd name="connsiteY90" fmla="*/ 1293809 h 2634413"/>
                <a:gd name="connsiteX91" fmla="*/ 273446 w 817488"/>
                <a:gd name="connsiteY91" fmla="*/ 1297828 h 2634413"/>
                <a:gd name="connsiteX92" fmla="*/ 267417 w 817488"/>
                <a:gd name="connsiteY92" fmla="*/ 1307876 h 2634413"/>
                <a:gd name="connsiteX93" fmla="*/ 265408 w 817488"/>
                <a:gd name="connsiteY93" fmla="*/ 1313905 h 2634413"/>
                <a:gd name="connsiteX94" fmla="*/ 261388 w 817488"/>
                <a:gd name="connsiteY94" fmla="*/ 1319934 h 2634413"/>
                <a:gd name="connsiteX95" fmla="*/ 257369 w 817488"/>
                <a:gd name="connsiteY95" fmla="*/ 1334002 h 2634413"/>
                <a:gd name="connsiteX96" fmla="*/ 253350 w 817488"/>
                <a:gd name="connsiteY96" fmla="*/ 1340031 h 2634413"/>
                <a:gd name="connsiteX97" fmla="*/ 251340 w 817488"/>
                <a:gd name="connsiteY97" fmla="*/ 1346060 h 2634413"/>
                <a:gd name="connsiteX98" fmla="*/ 243301 w 817488"/>
                <a:gd name="connsiteY98" fmla="*/ 1358118 h 2634413"/>
                <a:gd name="connsiteX99" fmla="*/ 239282 w 817488"/>
                <a:gd name="connsiteY99" fmla="*/ 1364147 h 2634413"/>
                <a:gd name="connsiteX100" fmla="*/ 235263 w 817488"/>
                <a:gd name="connsiteY100" fmla="*/ 1370176 h 2634413"/>
                <a:gd name="connsiteX101" fmla="*/ 233253 w 817488"/>
                <a:gd name="connsiteY101" fmla="*/ 1376205 h 2634413"/>
                <a:gd name="connsiteX102" fmla="*/ 225214 w 817488"/>
                <a:gd name="connsiteY102" fmla="*/ 1386253 h 2634413"/>
                <a:gd name="connsiteX103" fmla="*/ 219185 w 817488"/>
                <a:gd name="connsiteY103" fmla="*/ 1398311 h 2634413"/>
                <a:gd name="connsiteX104" fmla="*/ 217176 w 817488"/>
                <a:gd name="connsiteY104" fmla="*/ 1404340 h 2634413"/>
                <a:gd name="connsiteX105" fmla="*/ 213156 w 817488"/>
                <a:gd name="connsiteY105" fmla="*/ 1408360 h 2634413"/>
                <a:gd name="connsiteX106" fmla="*/ 203108 w 817488"/>
                <a:gd name="connsiteY106" fmla="*/ 1420418 h 2634413"/>
                <a:gd name="connsiteX107" fmla="*/ 197079 w 817488"/>
                <a:gd name="connsiteY107" fmla="*/ 1432476 h 2634413"/>
                <a:gd name="connsiteX108" fmla="*/ 195069 w 817488"/>
                <a:gd name="connsiteY108" fmla="*/ 1438505 h 2634413"/>
                <a:gd name="connsiteX109" fmla="*/ 191050 w 817488"/>
                <a:gd name="connsiteY109" fmla="*/ 1444534 h 2634413"/>
                <a:gd name="connsiteX110" fmla="*/ 189040 w 817488"/>
                <a:gd name="connsiteY110" fmla="*/ 1450563 h 2634413"/>
                <a:gd name="connsiteX111" fmla="*/ 176982 w 817488"/>
                <a:gd name="connsiteY111" fmla="*/ 1466640 h 2634413"/>
                <a:gd name="connsiteX112" fmla="*/ 168944 w 817488"/>
                <a:gd name="connsiteY112" fmla="*/ 1482718 h 2634413"/>
                <a:gd name="connsiteX113" fmla="*/ 162915 w 817488"/>
                <a:gd name="connsiteY113" fmla="*/ 1500805 h 2634413"/>
                <a:gd name="connsiteX114" fmla="*/ 160905 w 817488"/>
                <a:gd name="connsiteY114" fmla="*/ 1506834 h 2634413"/>
                <a:gd name="connsiteX115" fmla="*/ 156886 w 817488"/>
                <a:gd name="connsiteY115" fmla="*/ 1512863 h 2634413"/>
                <a:gd name="connsiteX116" fmla="*/ 154876 w 817488"/>
                <a:gd name="connsiteY116" fmla="*/ 1518892 h 2634413"/>
                <a:gd name="connsiteX117" fmla="*/ 146837 w 817488"/>
                <a:gd name="connsiteY117" fmla="*/ 1530950 h 2634413"/>
                <a:gd name="connsiteX118" fmla="*/ 140808 w 817488"/>
                <a:gd name="connsiteY118" fmla="*/ 1543008 h 2634413"/>
                <a:gd name="connsiteX119" fmla="*/ 138798 w 817488"/>
                <a:gd name="connsiteY119" fmla="*/ 1549037 h 2634413"/>
                <a:gd name="connsiteX120" fmla="*/ 134779 w 817488"/>
                <a:gd name="connsiteY120" fmla="*/ 1555066 h 2634413"/>
                <a:gd name="connsiteX121" fmla="*/ 130760 w 817488"/>
                <a:gd name="connsiteY121" fmla="*/ 1567124 h 2634413"/>
                <a:gd name="connsiteX122" fmla="*/ 126740 w 817488"/>
                <a:gd name="connsiteY122" fmla="*/ 1571143 h 2634413"/>
                <a:gd name="connsiteX123" fmla="*/ 116692 w 817488"/>
                <a:gd name="connsiteY123" fmla="*/ 1579182 h 2634413"/>
                <a:gd name="connsiteX124" fmla="*/ 110663 w 817488"/>
                <a:gd name="connsiteY124" fmla="*/ 1591240 h 2634413"/>
                <a:gd name="connsiteX125" fmla="*/ 102624 w 817488"/>
                <a:gd name="connsiteY125" fmla="*/ 1601288 h 2634413"/>
                <a:gd name="connsiteX126" fmla="*/ 98605 w 817488"/>
                <a:gd name="connsiteY126" fmla="*/ 1607317 h 2634413"/>
                <a:gd name="connsiteX127" fmla="*/ 88557 w 817488"/>
                <a:gd name="connsiteY127" fmla="*/ 1619375 h 2634413"/>
                <a:gd name="connsiteX128" fmla="*/ 86547 w 817488"/>
                <a:gd name="connsiteY128" fmla="*/ 1625404 h 2634413"/>
                <a:gd name="connsiteX129" fmla="*/ 82528 w 817488"/>
                <a:gd name="connsiteY129" fmla="*/ 1631433 h 2634413"/>
                <a:gd name="connsiteX130" fmla="*/ 74489 w 817488"/>
                <a:gd name="connsiteY130" fmla="*/ 1639472 h 2634413"/>
                <a:gd name="connsiteX131" fmla="*/ 66450 w 817488"/>
                <a:gd name="connsiteY131" fmla="*/ 1649520 h 2634413"/>
                <a:gd name="connsiteX132" fmla="*/ 62431 w 817488"/>
                <a:gd name="connsiteY132" fmla="*/ 1657559 h 2634413"/>
                <a:gd name="connsiteX133" fmla="*/ 54392 w 817488"/>
                <a:gd name="connsiteY133" fmla="*/ 1671627 h 2634413"/>
                <a:gd name="connsiteX134" fmla="*/ 48363 w 817488"/>
                <a:gd name="connsiteY134" fmla="*/ 1685694 h 2634413"/>
                <a:gd name="connsiteX135" fmla="*/ 42334 w 817488"/>
                <a:gd name="connsiteY135" fmla="*/ 1697752 h 2634413"/>
                <a:gd name="connsiteX136" fmla="*/ 36305 w 817488"/>
                <a:gd name="connsiteY136" fmla="*/ 1709810 h 2634413"/>
                <a:gd name="connsiteX137" fmla="*/ 30276 w 817488"/>
                <a:gd name="connsiteY137" fmla="*/ 1713830 h 2634413"/>
                <a:gd name="connsiteX138" fmla="*/ 18218 w 817488"/>
                <a:gd name="connsiteY138" fmla="*/ 1733926 h 2634413"/>
                <a:gd name="connsiteX139" fmla="*/ 16209 w 817488"/>
                <a:gd name="connsiteY139" fmla="*/ 1739955 h 2634413"/>
                <a:gd name="connsiteX140" fmla="*/ 6160 w 817488"/>
                <a:gd name="connsiteY140" fmla="*/ 1747994 h 2634413"/>
                <a:gd name="connsiteX141" fmla="*/ 4151 w 817488"/>
                <a:gd name="connsiteY141" fmla="*/ 1754023 h 2634413"/>
                <a:gd name="connsiteX142" fmla="*/ 131 w 817488"/>
                <a:gd name="connsiteY142" fmla="*/ 1760052 h 2634413"/>
                <a:gd name="connsiteX143" fmla="*/ 27474 w 817488"/>
                <a:gd name="connsiteY143" fmla="*/ 2634413 h 2634413"/>
                <a:gd name="connsiteX144" fmla="*/ 434040 w 817488"/>
                <a:gd name="connsiteY14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418143 w 817488"/>
                <a:gd name="connsiteY59" fmla="*/ 1012455 h 2634413"/>
                <a:gd name="connsiteX60" fmla="*/ 414123 w 817488"/>
                <a:gd name="connsiteY60" fmla="*/ 1024513 h 2634413"/>
                <a:gd name="connsiteX61" fmla="*/ 410104 w 817488"/>
                <a:gd name="connsiteY61" fmla="*/ 1030542 h 2634413"/>
                <a:gd name="connsiteX62" fmla="*/ 408094 w 817488"/>
                <a:gd name="connsiteY62" fmla="*/ 1036571 h 2634413"/>
                <a:gd name="connsiteX63" fmla="*/ 404075 w 817488"/>
                <a:gd name="connsiteY63" fmla="*/ 1042600 h 2634413"/>
                <a:gd name="connsiteX64" fmla="*/ 396036 w 817488"/>
                <a:gd name="connsiteY64" fmla="*/ 1060687 h 2634413"/>
                <a:gd name="connsiteX65" fmla="*/ 392017 w 817488"/>
                <a:gd name="connsiteY65" fmla="*/ 1072745 h 2634413"/>
                <a:gd name="connsiteX66" fmla="*/ 390007 w 817488"/>
                <a:gd name="connsiteY66" fmla="*/ 1078774 h 2634413"/>
                <a:gd name="connsiteX67" fmla="*/ 377949 w 817488"/>
                <a:gd name="connsiteY67" fmla="*/ 1094851 h 2634413"/>
                <a:gd name="connsiteX68" fmla="*/ 373930 w 817488"/>
                <a:gd name="connsiteY68" fmla="*/ 1106909 h 2634413"/>
                <a:gd name="connsiteX69" fmla="*/ 371920 w 817488"/>
                <a:gd name="connsiteY69" fmla="*/ 1112938 h 2634413"/>
                <a:gd name="connsiteX70" fmla="*/ 367901 w 817488"/>
                <a:gd name="connsiteY70" fmla="*/ 1118967 h 2634413"/>
                <a:gd name="connsiteX71" fmla="*/ 361872 w 817488"/>
                <a:gd name="connsiteY71" fmla="*/ 1129016 h 2634413"/>
                <a:gd name="connsiteX72" fmla="*/ 355843 w 817488"/>
                <a:gd name="connsiteY72" fmla="*/ 1141074 h 2634413"/>
                <a:gd name="connsiteX73" fmla="*/ 351824 w 817488"/>
                <a:gd name="connsiteY73" fmla="*/ 1153132 h 2634413"/>
                <a:gd name="connsiteX74" fmla="*/ 349814 w 817488"/>
                <a:gd name="connsiteY74" fmla="*/ 1159161 h 2634413"/>
                <a:gd name="connsiteX75" fmla="*/ 343785 w 817488"/>
                <a:gd name="connsiteY75" fmla="*/ 1177248 h 2634413"/>
                <a:gd name="connsiteX76" fmla="*/ 341775 w 817488"/>
                <a:gd name="connsiteY76" fmla="*/ 1183277 h 2634413"/>
                <a:gd name="connsiteX77" fmla="*/ 337756 w 817488"/>
                <a:gd name="connsiteY77" fmla="*/ 1189306 h 2634413"/>
                <a:gd name="connsiteX78" fmla="*/ 335746 w 817488"/>
                <a:gd name="connsiteY78" fmla="*/ 1195335 h 2634413"/>
                <a:gd name="connsiteX79" fmla="*/ 327708 w 817488"/>
                <a:gd name="connsiteY79" fmla="*/ 1207393 h 2634413"/>
                <a:gd name="connsiteX80" fmla="*/ 323688 w 817488"/>
                <a:gd name="connsiteY80" fmla="*/ 1219451 h 2634413"/>
                <a:gd name="connsiteX81" fmla="*/ 321678 w 817488"/>
                <a:gd name="connsiteY81" fmla="*/ 1225480 h 2634413"/>
                <a:gd name="connsiteX82" fmla="*/ 317659 w 817488"/>
                <a:gd name="connsiteY82" fmla="*/ 1231509 h 2634413"/>
                <a:gd name="connsiteX83" fmla="*/ 313640 w 817488"/>
                <a:gd name="connsiteY83" fmla="*/ 1243567 h 2634413"/>
                <a:gd name="connsiteX84" fmla="*/ 311630 w 817488"/>
                <a:gd name="connsiteY84" fmla="*/ 1249596 h 2634413"/>
                <a:gd name="connsiteX85" fmla="*/ 307611 w 817488"/>
                <a:gd name="connsiteY85" fmla="*/ 1255625 h 2634413"/>
                <a:gd name="connsiteX86" fmla="*/ 303591 w 817488"/>
                <a:gd name="connsiteY86" fmla="*/ 1259644 h 2634413"/>
                <a:gd name="connsiteX87" fmla="*/ 289524 w 817488"/>
                <a:gd name="connsiteY87" fmla="*/ 1275721 h 2634413"/>
                <a:gd name="connsiteX88" fmla="*/ 281485 w 817488"/>
                <a:gd name="connsiteY88" fmla="*/ 1287780 h 2634413"/>
                <a:gd name="connsiteX89" fmla="*/ 277466 w 817488"/>
                <a:gd name="connsiteY89" fmla="*/ 1293809 h 2634413"/>
                <a:gd name="connsiteX90" fmla="*/ 273446 w 817488"/>
                <a:gd name="connsiteY90" fmla="*/ 1297828 h 2634413"/>
                <a:gd name="connsiteX91" fmla="*/ 267417 w 817488"/>
                <a:gd name="connsiteY91" fmla="*/ 1307876 h 2634413"/>
                <a:gd name="connsiteX92" fmla="*/ 265408 w 817488"/>
                <a:gd name="connsiteY92" fmla="*/ 1313905 h 2634413"/>
                <a:gd name="connsiteX93" fmla="*/ 261388 w 817488"/>
                <a:gd name="connsiteY93" fmla="*/ 1319934 h 2634413"/>
                <a:gd name="connsiteX94" fmla="*/ 257369 w 817488"/>
                <a:gd name="connsiteY94" fmla="*/ 1334002 h 2634413"/>
                <a:gd name="connsiteX95" fmla="*/ 253350 w 817488"/>
                <a:gd name="connsiteY95" fmla="*/ 1340031 h 2634413"/>
                <a:gd name="connsiteX96" fmla="*/ 251340 w 817488"/>
                <a:gd name="connsiteY96" fmla="*/ 1346060 h 2634413"/>
                <a:gd name="connsiteX97" fmla="*/ 243301 w 817488"/>
                <a:gd name="connsiteY97" fmla="*/ 1358118 h 2634413"/>
                <a:gd name="connsiteX98" fmla="*/ 239282 w 817488"/>
                <a:gd name="connsiteY98" fmla="*/ 1364147 h 2634413"/>
                <a:gd name="connsiteX99" fmla="*/ 235263 w 817488"/>
                <a:gd name="connsiteY99" fmla="*/ 1370176 h 2634413"/>
                <a:gd name="connsiteX100" fmla="*/ 233253 w 817488"/>
                <a:gd name="connsiteY100" fmla="*/ 1376205 h 2634413"/>
                <a:gd name="connsiteX101" fmla="*/ 225214 w 817488"/>
                <a:gd name="connsiteY101" fmla="*/ 1386253 h 2634413"/>
                <a:gd name="connsiteX102" fmla="*/ 219185 w 817488"/>
                <a:gd name="connsiteY102" fmla="*/ 1398311 h 2634413"/>
                <a:gd name="connsiteX103" fmla="*/ 217176 w 817488"/>
                <a:gd name="connsiteY103" fmla="*/ 1404340 h 2634413"/>
                <a:gd name="connsiteX104" fmla="*/ 213156 w 817488"/>
                <a:gd name="connsiteY104" fmla="*/ 1408360 h 2634413"/>
                <a:gd name="connsiteX105" fmla="*/ 203108 w 817488"/>
                <a:gd name="connsiteY105" fmla="*/ 1420418 h 2634413"/>
                <a:gd name="connsiteX106" fmla="*/ 197079 w 817488"/>
                <a:gd name="connsiteY106" fmla="*/ 1432476 h 2634413"/>
                <a:gd name="connsiteX107" fmla="*/ 195069 w 817488"/>
                <a:gd name="connsiteY107" fmla="*/ 1438505 h 2634413"/>
                <a:gd name="connsiteX108" fmla="*/ 191050 w 817488"/>
                <a:gd name="connsiteY108" fmla="*/ 1444534 h 2634413"/>
                <a:gd name="connsiteX109" fmla="*/ 189040 w 817488"/>
                <a:gd name="connsiteY109" fmla="*/ 1450563 h 2634413"/>
                <a:gd name="connsiteX110" fmla="*/ 176982 w 817488"/>
                <a:gd name="connsiteY110" fmla="*/ 1466640 h 2634413"/>
                <a:gd name="connsiteX111" fmla="*/ 168944 w 817488"/>
                <a:gd name="connsiteY111" fmla="*/ 1482718 h 2634413"/>
                <a:gd name="connsiteX112" fmla="*/ 162915 w 817488"/>
                <a:gd name="connsiteY112" fmla="*/ 1500805 h 2634413"/>
                <a:gd name="connsiteX113" fmla="*/ 160905 w 817488"/>
                <a:gd name="connsiteY113" fmla="*/ 1506834 h 2634413"/>
                <a:gd name="connsiteX114" fmla="*/ 156886 w 817488"/>
                <a:gd name="connsiteY114" fmla="*/ 1512863 h 2634413"/>
                <a:gd name="connsiteX115" fmla="*/ 154876 w 817488"/>
                <a:gd name="connsiteY115" fmla="*/ 1518892 h 2634413"/>
                <a:gd name="connsiteX116" fmla="*/ 146837 w 817488"/>
                <a:gd name="connsiteY116" fmla="*/ 1530950 h 2634413"/>
                <a:gd name="connsiteX117" fmla="*/ 140808 w 817488"/>
                <a:gd name="connsiteY117" fmla="*/ 1543008 h 2634413"/>
                <a:gd name="connsiteX118" fmla="*/ 138798 w 817488"/>
                <a:gd name="connsiteY118" fmla="*/ 1549037 h 2634413"/>
                <a:gd name="connsiteX119" fmla="*/ 134779 w 817488"/>
                <a:gd name="connsiteY119" fmla="*/ 1555066 h 2634413"/>
                <a:gd name="connsiteX120" fmla="*/ 130760 w 817488"/>
                <a:gd name="connsiteY120" fmla="*/ 1567124 h 2634413"/>
                <a:gd name="connsiteX121" fmla="*/ 126740 w 817488"/>
                <a:gd name="connsiteY121" fmla="*/ 1571143 h 2634413"/>
                <a:gd name="connsiteX122" fmla="*/ 116692 w 817488"/>
                <a:gd name="connsiteY122" fmla="*/ 1579182 h 2634413"/>
                <a:gd name="connsiteX123" fmla="*/ 110663 w 817488"/>
                <a:gd name="connsiteY123" fmla="*/ 1591240 h 2634413"/>
                <a:gd name="connsiteX124" fmla="*/ 102624 w 817488"/>
                <a:gd name="connsiteY124" fmla="*/ 1601288 h 2634413"/>
                <a:gd name="connsiteX125" fmla="*/ 98605 w 817488"/>
                <a:gd name="connsiteY125" fmla="*/ 1607317 h 2634413"/>
                <a:gd name="connsiteX126" fmla="*/ 88557 w 817488"/>
                <a:gd name="connsiteY126" fmla="*/ 1619375 h 2634413"/>
                <a:gd name="connsiteX127" fmla="*/ 86547 w 817488"/>
                <a:gd name="connsiteY127" fmla="*/ 1625404 h 2634413"/>
                <a:gd name="connsiteX128" fmla="*/ 82528 w 817488"/>
                <a:gd name="connsiteY128" fmla="*/ 1631433 h 2634413"/>
                <a:gd name="connsiteX129" fmla="*/ 74489 w 817488"/>
                <a:gd name="connsiteY129" fmla="*/ 1639472 h 2634413"/>
                <a:gd name="connsiteX130" fmla="*/ 66450 w 817488"/>
                <a:gd name="connsiteY130" fmla="*/ 1649520 h 2634413"/>
                <a:gd name="connsiteX131" fmla="*/ 62431 w 817488"/>
                <a:gd name="connsiteY131" fmla="*/ 1657559 h 2634413"/>
                <a:gd name="connsiteX132" fmla="*/ 54392 w 817488"/>
                <a:gd name="connsiteY132" fmla="*/ 1671627 h 2634413"/>
                <a:gd name="connsiteX133" fmla="*/ 48363 w 817488"/>
                <a:gd name="connsiteY133" fmla="*/ 1685694 h 2634413"/>
                <a:gd name="connsiteX134" fmla="*/ 42334 w 817488"/>
                <a:gd name="connsiteY134" fmla="*/ 1697752 h 2634413"/>
                <a:gd name="connsiteX135" fmla="*/ 36305 w 817488"/>
                <a:gd name="connsiteY135" fmla="*/ 1709810 h 2634413"/>
                <a:gd name="connsiteX136" fmla="*/ 30276 w 817488"/>
                <a:gd name="connsiteY136" fmla="*/ 1713830 h 2634413"/>
                <a:gd name="connsiteX137" fmla="*/ 18218 w 817488"/>
                <a:gd name="connsiteY137" fmla="*/ 1733926 h 2634413"/>
                <a:gd name="connsiteX138" fmla="*/ 16209 w 817488"/>
                <a:gd name="connsiteY138" fmla="*/ 1739955 h 2634413"/>
                <a:gd name="connsiteX139" fmla="*/ 6160 w 817488"/>
                <a:gd name="connsiteY139" fmla="*/ 1747994 h 2634413"/>
                <a:gd name="connsiteX140" fmla="*/ 4151 w 817488"/>
                <a:gd name="connsiteY140" fmla="*/ 1754023 h 2634413"/>
                <a:gd name="connsiteX141" fmla="*/ 131 w 817488"/>
                <a:gd name="connsiteY141" fmla="*/ 1760052 h 2634413"/>
                <a:gd name="connsiteX142" fmla="*/ 27474 w 817488"/>
                <a:gd name="connsiteY142" fmla="*/ 2634413 h 2634413"/>
                <a:gd name="connsiteX143" fmla="*/ 434040 w 817488"/>
                <a:gd name="connsiteY14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418143 w 817488"/>
                <a:gd name="connsiteY58" fmla="*/ 1012455 h 2634413"/>
                <a:gd name="connsiteX59" fmla="*/ 414123 w 817488"/>
                <a:gd name="connsiteY59" fmla="*/ 1024513 h 2634413"/>
                <a:gd name="connsiteX60" fmla="*/ 410104 w 817488"/>
                <a:gd name="connsiteY60" fmla="*/ 1030542 h 2634413"/>
                <a:gd name="connsiteX61" fmla="*/ 408094 w 817488"/>
                <a:gd name="connsiteY61" fmla="*/ 1036571 h 2634413"/>
                <a:gd name="connsiteX62" fmla="*/ 404075 w 817488"/>
                <a:gd name="connsiteY62" fmla="*/ 1042600 h 2634413"/>
                <a:gd name="connsiteX63" fmla="*/ 396036 w 817488"/>
                <a:gd name="connsiteY63" fmla="*/ 1060687 h 2634413"/>
                <a:gd name="connsiteX64" fmla="*/ 392017 w 817488"/>
                <a:gd name="connsiteY64" fmla="*/ 1072745 h 2634413"/>
                <a:gd name="connsiteX65" fmla="*/ 390007 w 817488"/>
                <a:gd name="connsiteY65" fmla="*/ 1078774 h 2634413"/>
                <a:gd name="connsiteX66" fmla="*/ 377949 w 817488"/>
                <a:gd name="connsiteY66" fmla="*/ 1094851 h 2634413"/>
                <a:gd name="connsiteX67" fmla="*/ 373930 w 817488"/>
                <a:gd name="connsiteY67" fmla="*/ 1106909 h 2634413"/>
                <a:gd name="connsiteX68" fmla="*/ 371920 w 817488"/>
                <a:gd name="connsiteY68" fmla="*/ 1112938 h 2634413"/>
                <a:gd name="connsiteX69" fmla="*/ 367901 w 817488"/>
                <a:gd name="connsiteY69" fmla="*/ 1118967 h 2634413"/>
                <a:gd name="connsiteX70" fmla="*/ 361872 w 817488"/>
                <a:gd name="connsiteY70" fmla="*/ 1129016 h 2634413"/>
                <a:gd name="connsiteX71" fmla="*/ 355843 w 817488"/>
                <a:gd name="connsiteY71" fmla="*/ 1141074 h 2634413"/>
                <a:gd name="connsiteX72" fmla="*/ 351824 w 817488"/>
                <a:gd name="connsiteY72" fmla="*/ 1153132 h 2634413"/>
                <a:gd name="connsiteX73" fmla="*/ 349814 w 817488"/>
                <a:gd name="connsiteY73" fmla="*/ 1159161 h 2634413"/>
                <a:gd name="connsiteX74" fmla="*/ 343785 w 817488"/>
                <a:gd name="connsiteY74" fmla="*/ 1177248 h 2634413"/>
                <a:gd name="connsiteX75" fmla="*/ 341775 w 817488"/>
                <a:gd name="connsiteY75" fmla="*/ 1183277 h 2634413"/>
                <a:gd name="connsiteX76" fmla="*/ 337756 w 817488"/>
                <a:gd name="connsiteY76" fmla="*/ 1189306 h 2634413"/>
                <a:gd name="connsiteX77" fmla="*/ 335746 w 817488"/>
                <a:gd name="connsiteY77" fmla="*/ 1195335 h 2634413"/>
                <a:gd name="connsiteX78" fmla="*/ 327708 w 817488"/>
                <a:gd name="connsiteY78" fmla="*/ 1207393 h 2634413"/>
                <a:gd name="connsiteX79" fmla="*/ 323688 w 817488"/>
                <a:gd name="connsiteY79" fmla="*/ 1219451 h 2634413"/>
                <a:gd name="connsiteX80" fmla="*/ 321678 w 817488"/>
                <a:gd name="connsiteY80" fmla="*/ 1225480 h 2634413"/>
                <a:gd name="connsiteX81" fmla="*/ 317659 w 817488"/>
                <a:gd name="connsiteY81" fmla="*/ 1231509 h 2634413"/>
                <a:gd name="connsiteX82" fmla="*/ 313640 w 817488"/>
                <a:gd name="connsiteY82" fmla="*/ 1243567 h 2634413"/>
                <a:gd name="connsiteX83" fmla="*/ 311630 w 817488"/>
                <a:gd name="connsiteY83" fmla="*/ 1249596 h 2634413"/>
                <a:gd name="connsiteX84" fmla="*/ 307611 w 817488"/>
                <a:gd name="connsiteY84" fmla="*/ 1255625 h 2634413"/>
                <a:gd name="connsiteX85" fmla="*/ 303591 w 817488"/>
                <a:gd name="connsiteY85" fmla="*/ 1259644 h 2634413"/>
                <a:gd name="connsiteX86" fmla="*/ 289524 w 817488"/>
                <a:gd name="connsiteY86" fmla="*/ 1275721 h 2634413"/>
                <a:gd name="connsiteX87" fmla="*/ 281485 w 817488"/>
                <a:gd name="connsiteY87" fmla="*/ 1287780 h 2634413"/>
                <a:gd name="connsiteX88" fmla="*/ 277466 w 817488"/>
                <a:gd name="connsiteY88" fmla="*/ 1293809 h 2634413"/>
                <a:gd name="connsiteX89" fmla="*/ 273446 w 817488"/>
                <a:gd name="connsiteY89" fmla="*/ 1297828 h 2634413"/>
                <a:gd name="connsiteX90" fmla="*/ 267417 w 817488"/>
                <a:gd name="connsiteY90" fmla="*/ 1307876 h 2634413"/>
                <a:gd name="connsiteX91" fmla="*/ 265408 w 817488"/>
                <a:gd name="connsiteY91" fmla="*/ 1313905 h 2634413"/>
                <a:gd name="connsiteX92" fmla="*/ 261388 w 817488"/>
                <a:gd name="connsiteY92" fmla="*/ 1319934 h 2634413"/>
                <a:gd name="connsiteX93" fmla="*/ 257369 w 817488"/>
                <a:gd name="connsiteY93" fmla="*/ 1334002 h 2634413"/>
                <a:gd name="connsiteX94" fmla="*/ 253350 w 817488"/>
                <a:gd name="connsiteY94" fmla="*/ 1340031 h 2634413"/>
                <a:gd name="connsiteX95" fmla="*/ 251340 w 817488"/>
                <a:gd name="connsiteY95" fmla="*/ 1346060 h 2634413"/>
                <a:gd name="connsiteX96" fmla="*/ 243301 w 817488"/>
                <a:gd name="connsiteY96" fmla="*/ 1358118 h 2634413"/>
                <a:gd name="connsiteX97" fmla="*/ 239282 w 817488"/>
                <a:gd name="connsiteY97" fmla="*/ 1364147 h 2634413"/>
                <a:gd name="connsiteX98" fmla="*/ 235263 w 817488"/>
                <a:gd name="connsiteY98" fmla="*/ 1370176 h 2634413"/>
                <a:gd name="connsiteX99" fmla="*/ 233253 w 817488"/>
                <a:gd name="connsiteY99" fmla="*/ 1376205 h 2634413"/>
                <a:gd name="connsiteX100" fmla="*/ 225214 w 817488"/>
                <a:gd name="connsiteY100" fmla="*/ 1386253 h 2634413"/>
                <a:gd name="connsiteX101" fmla="*/ 219185 w 817488"/>
                <a:gd name="connsiteY101" fmla="*/ 1398311 h 2634413"/>
                <a:gd name="connsiteX102" fmla="*/ 217176 w 817488"/>
                <a:gd name="connsiteY102" fmla="*/ 1404340 h 2634413"/>
                <a:gd name="connsiteX103" fmla="*/ 213156 w 817488"/>
                <a:gd name="connsiteY103" fmla="*/ 1408360 h 2634413"/>
                <a:gd name="connsiteX104" fmla="*/ 203108 w 817488"/>
                <a:gd name="connsiteY104" fmla="*/ 1420418 h 2634413"/>
                <a:gd name="connsiteX105" fmla="*/ 197079 w 817488"/>
                <a:gd name="connsiteY105" fmla="*/ 1432476 h 2634413"/>
                <a:gd name="connsiteX106" fmla="*/ 195069 w 817488"/>
                <a:gd name="connsiteY106" fmla="*/ 1438505 h 2634413"/>
                <a:gd name="connsiteX107" fmla="*/ 191050 w 817488"/>
                <a:gd name="connsiteY107" fmla="*/ 1444534 h 2634413"/>
                <a:gd name="connsiteX108" fmla="*/ 189040 w 817488"/>
                <a:gd name="connsiteY108" fmla="*/ 1450563 h 2634413"/>
                <a:gd name="connsiteX109" fmla="*/ 176982 w 817488"/>
                <a:gd name="connsiteY109" fmla="*/ 1466640 h 2634413"/>
                <a:gd name="connsiteX110" fmla="*/ 168944 w 817488"/>
                <a:gd name="connsiteY110" fmla="*/ 1482718 h 2634413"/>
                <a:gd name="connsiteX111" fmla="*/ 162915 w 817488"/>
                <a:gd name="connsiteY111" fmla="*/ 1500805 h 2634413"/>
                <a:gd name="connsiteX112" fmla="*/ 160905 w 817488"/>
                <a:gd name="connsiteY112" fmla="*/ 1506834 h 2634413"/>
                <a:gd name="connsiteX113" fmla="*/ 156886 w 817488"/>
                <a:gd name="connsiteY113" fmla="*/ 1512863 h 2634413"/>
                <a:gd name="connsiteX114" fmla="*/ 154876 w 817488"/>
                <a:gd name="connsiteY114" fmla="*/ 1518892 h 2634413"/>
                <a:gd name="connsiteX115" fmla="*/ 146837 w 817488"/>
                <a:gd name="connsiteY115" fmla="*/ 1530950 h 2634413"/>
                <a:gd name="connsiteX116" fmla="*/ 140808 w 817488"/>
                <a:gd name="connsiteY116" fmla="*/ 1543008 h 2634413"/>
                <a:gd name="connsiteX117" fmla="*/ 138798 w 817488"/>
                <a:gd name="connsiteY117" fmla="*/ 1549037 h 2634413"/>
                <a:gd name="connsiteX118" fmla="*/ 134779 w 817488"/>
                <a:gd name="connsiteY118" fmla="*/ 1555066 h 2634413"/>
                <a:gd name="connsiteX119" fmla="*/ 130760 w 817488"/>
                <a:gd name="connsiteY119" fmla="*/ 1567124 h 2634413"/>
                <a:gd name="connsiteX120" fmla="*/ 126740 w 817488"/>
                <a:gd name="connsiteY120" fmla="*/ 1571143 h 2634413"/>
                <a:gd name="connsiteX121" fmla="*/ 116692 w 817488"/>
                <a:gd name="connsiteY121" fmla="*/ 1579182 h 2634413"/>
                <a:gd name="connsiteX122" fmla="*/ 110663 w 817488"/>
                <a:gd name="connsiteY122" fmla="*/ 1591240 h 2634413"/>
                <a:gd name="connsiteX123" fmla="*/ 102624 w 817488"/>
                <a:gd name="connsiteY123" fmla="*/ 1601288 h 2634413"/>
                <a:gd name="connsiteX124" fmla="*/ 98605 w 817488"/>
                <a:gd name="connsiteY124" fmla="*/ 1607317 h 2634413"/>
                <a:gd name="connsiteX125" fmla="*/ 88557 w 817488"/>
                <a:gd name="connsiteY125" fmla="*/ 1619375 h 2634413"/>
                <a:gd name="connsiteX126" fmla="*/ 86547 w 817488"/>
                <a:gd name="connsiteY126" fmla="*/ 1625404 h 2634413"/>
                <a:gd name="connsiteX127" fmla="*/ 82528 w 817488"/>
                <a:gd name="connsiteY127" fmla="*/ 1631433 h 2634413"/>
                <a:gd name="connsiteX128" fmla="*/ 74489 w 817488"/>
                <a:gd name="connsiteY128" fmla="*/ 1639472 h 2634413"/>
                <a:gd name="connsiteX129" fmla="*/ 66450 w 817488"/>
                <a:gd name="connsiteY129" fmla="*/ 1649520 h 2634413"/>
                <a:gd name="connsiteX130" fmla="*/ 62431 w 817488"/>
                <a:gd name="connsiteY130" fmla="*/ 1657559 h 2634413"/>
                <a:gd name="connsiteX131" fmla="*/ 54392 w 817488"/>
                <a:gd name="connsiteY131" fmla="*/ 1671627 h 2634413"/>
                <a:gd name="connsiteX132" fmla="*/ 48363 w 817488"/>
                <a:gd name="connsiteY132" fmla="*/ 1685694 h 2634413"/>
                <a:gd name="connsiteX133" fmla="*/ 42334 w 817488"/>
                <a:gd name="connsiteY133" fmla="*/ 1697752 h 2634413"/>
                <a:gd name="connsiteX134" fmla="*/ 36305 w 817488"/>
                <a:gd name="connsiteY134" fmla="*/ 1709810 h 2634413"/>
                <a:gd name="connsiteX135" fmla="*/ 30276 w 817488"/>
                <a:gd name="connsiteY135" fmla="*/ 1713830 h 2634413"/>
                <a:gd name="connsiteX136" fmla="*/ 18218 w 817488"/>
                <a:gd name="connsiteY136" fmla="*/ 1733926 h 2634413"/>
                <a:gd name="connsiteX137" fmla="*/ 16209 w 817488"/>
                <a:gd name="connsiteY137" fmla="*/ 1739955 h 2634413"/>
                <a:gd name="connsiteX138" fmla="*/ 6160 w 817488"/>
                <a:gd name="connsiteY138" fmla="*/ 1747994 h 2634413"/>
                <a:gd name="connsiteX139" fmla="*/ 4151 w 817488"/>
                <a:gd name="connsiteY139" fmla="*/ 1754023 h 2634413"/>
                <a:gd name="connsiteX140" fmla="*/ 131 w 817488"/>
                <a:gd name="connsiteY140" fmla="*/ 1760052 h 2634413"/>
                <a:gd name="connsiteX141" fmla="*/ 27474 w 817488"/>
                <a:gd name="connsiteY141" fmla="*/ 2634413 h 2634413"/>
                <a:gd name="connsiteX142" fmla="*/ 434040 w 817488"/>
                <a:gd name="connsiteY14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418143 w 817488"/>
                <a:gd name="connsiteY57" fmla="*/ 1012455 h 2634413"/>
                <a:gd name="connsiteX58" fmla="*/ 414123 w 817488"/>
                <a:gd name="connsiteY58" fmla="*/ 1024513 h 2634413"/>
                <a:gd name="connsiteX59" fmla="*/ 410104 w 817488"/>
                <a:gd name="connsiteY59" fmla="*/ 1030542 h 2634413"/>
                <a:gd name="connsiteX60" fmla="*/ 408094 w 817488"/>
                <a:gd name="connsiteY60" fmla="*/ 1036571 h 2634413"/>
                <a:gd name="connsiteX61" fmla="*/ 404075 w 817488"/>
                <a:gd name="connsiteY61" fmla="*/ 1042600 h 2634413"/>
                <a:gd name="connsiteX62" fmla="*/ 396036 w 817488"/>
                <a:gd name="connsiteY62" fmla="*/ 1060687 h 2634413"/>
                <a:gd name="connsiteX63" fmla="*/ 392017 w 817488"/>
                <a:gd name="connsiteY63" fmla="*/ 1072745 h 2634413"/>
                <a:gd name="connsiteX64" fmla="*/ 390007 w 817488"/>
                <a:gd name="connsiteY64" fmla="*/ 1078774 h 2634413"/>
                <a:gd name="connsiteX65" fmla="*/ 377949 w 817488"/>
                <a:gd name="connsiteY65" fmla="*/ 1094851 h 2634413"/>
                <a:gd name="connsiteX66" fmla="*/ 373930 w 817488"/>
                <a:gd name="connsiteY66" fmla="*/ 1106909 h 2634413"/>
                <a:gd name="connsiteX67" fmla="*/ 371920 w 817488"/>
                <a:gd name="connsiteY67" fmla="*/ 1112938 h 2634413"/>
                <a:gd name="connsiteX68" fmla="*/ 367901 w 817488"/>
                <a:gd name="connsiteY68" fmla="*/ 1118967 h 2634413"/>
                <a:gd name="connsiteX69" fmla="*/ 361872 w 817488"/>
                <a:gd name="connsiteY69" fmla="*/ 1129016 h 2634413"/>
                <a:gd name="connsiteX70" fmla="*/ 355843 w 817488"/>
                <a:gd name="connsiteY70" fmla="*/ 1141074 h 2634413"/>
                <a:gd name="connsiteX71" fmla="*/ 351824 w 817488"/>
                <a:gd name="connsiteY71" fmla="*/ 1153132 h 2634413"/>
                <a:gd name="connsiteX72" fmla="*/ 349814 w 817488"/>
                <a:gd name="connsiteY72" fmla="*/ 1159161 h 2634413"/>
                <a:gd name="connsiteX73" fmla="*/ 343785 w 817488"/>
                <a:gd name="connsiteY73" fmla="*/ 1177248 h 2634413"/>
                <a:gd name="connsiteX74" fmla="*/ 341775 w 817488"/>
                <a:gd name="connsiteY74" fmla="*/ 1183277 h 2634413"/>
                <a:gd name="connsiteX75" fmla="*/ 337756 w 817488"/>
                <a:gd name="connsiteY75" fmla="*/ 1189306 h 2634413"/>
                <a:gd name="connsiteX76" fmla="*/ 335746 w 817488"/>
                <a:gd name="connsiteY76" fmla="*/ 1195335 h 2634413"/>
                <a:gd name="connsiteX77" fmla="*/ 327708 w 817488"/>
                <a:gd name="connsiteY77" fmla="*/ 1207393 h 2634413"/>
                <a:gd name="connsiteX78" fmla="*/ 323688 w 817488"/>
                <a:gd name="connsiteY78" fmla="*/ 1219451 h 2634413"/>
                <a:gd name="connsiteX79" fmla="*/ 321678 w 817488"/>
                <a:gd name="connsiteY79" fmla="*/ 1225480 h 2634413"/>
                <a:gd name="connsiteX80" fmla="*/ 317659 w 817488"/>
                <a:gd name="connsiteY80" fmla="*/ 1231509 h 2634413"/>
                <a:gd name="connsiteX81" fmla="*/ 313640 w 817488"/>
                <a:gd name="connsiteY81" fmla="*/ 1243567 h 2634413"/>
                <a:gd name="connsiteX82" fmla="*/ 311630 w 817488"/>
                <a:gd name="connsiteY82" fmla="*/ 1249596 h 2634413"/>
                <a:gd name="connsiteX83" fmla="*/ 307611 w 817488"/>
                <a:gd name="connsiteY83" fmla="*/ 1255625 h 2634413"/>
                <a:gd name="connsiteX84" fmla="*/ 303591 w 817488"/>
                <a:gd name="connsiteY84" fmla="*/ 1259644 h 2634413"/>
                <a:gd name="connsiteX85" fmla="*/ 289524 w 817488"/>
                <a:gd name="connsiteY85" fmla="*/ 1275721 h 2634413"/>
                <a:gd name="connsiteX86" fmla="*/ 281485 w 817488"/>
                <a:gd name="connsiteY86" fmla="*/ 1287780 h 2634413"/>
                <a:gd name="connsiteX87" fmla="*/ 277466 w 817488"/>
                <a:gd name="connsiteY87" fmla="*/ 1293809 h 2634413"/>
                <a:gd name="connsiteX88" fmla="*/ 273446 w 817488"/>
                <a:gd name="connsiteY88" fmla="*/ 1297828 h 2634413"/>
                <a:gd name="connsiteX89" fmla="*/ 267417 w 817488"/>
                <a:gd name="connsiteY89" fmla="*/ 1307876 h 2634413"/>
                <a:gd name="connsiteX90" fmla="*/ 265408 w 817488"/>
                <a:gd name="connsiteY90" fmla="*/ 1313905 h 2634413"/>
                <a:gd name="connsiteX91" fmla="*/ 261388 w 817488"/>
                <a:gd name="connsiteY91" fmla="*/ 1319934 h 2634413"/>
                <a:gd name="connsiteX92" fmla="*/ 257369 w 817488"/>
                <a:gd name="connsiteY92" fmla="*/ 1334002 h 2634413"/>
                <a:gd name="connsiteX93" fmla="*/ 253350 w 817488"/>
                <a:gd name="connsiteY93" fmla="*/ 1340031 h 2634413"/>
                <a:gd name="connsiteX94" fmla="*/ 251340 w 817488"/>
                <a:gd name="connsiteY94" fmla="*/ 1346060 h 2634413"/>
                <a:gd name="connsiteX95" fmla="*/ 243301 w 817488"/>
                <a:gd name="connsiteY95" fmla="*/ 1358118 h 2634413"/>
                <a:gd name="connsiteX96" fmla="*/ 239282 w 817488"/>
                <a:gd name="connsiteY96" fmla="*/ 1364147 h 2634413"/>
                <a:gd name="connsiteX97" fmla="*/ 235263 w 817488"/>
                <a:gd name="connsiteY97" fmla="*/ 1370176 h 2634413"/>
                <a:gd name="connsiteX98" fmla="*/ 233253 w 817488"/>
                <a:gd name="connsiteY98" fmla="*/ 1376205 h 2634413"/>
                <a:gd name="connsiteX99" fmla="*/ 225214 w 817488"/>
                <a:gd name="connsiteY99" fmla="*/ 1386253 h 2634413"/>
                <a:gd name="connsiteX100" fmla="*/ 219185 w 817488"/>
                <a:gd name="connsiteY100" fmla="*/ 1398311 h 2634413"/>
                <a:gd name="connsiteX101" fmla="*/ 217176 w 817488"/>
                <a:gd name="connsiteY101" fmla="*/ 1404340 h 2634413"/>
                <a:gd name="connsiteX102" fmla="*/ 213156 w 817488"/>
                <a:gd name="connsiteY102" fmla="*/ 1408360 h 2634413"/>
                <a:gd name="connsiteX103" fmla="*/ 203108 w 817488"/>
                <a:gd name="connsiteY103" fmla="*/ 1420418 h 2634413"/>
                <a:gd name="connsiteX104" fmla="*/ 197079 w 817488"/>
                <a:gd name="connsiteY104" fmla="*/ 1432476 h 2634413"/>
                <a:gd name="connsiteX105" fmla="*/ 195069 w 817488"/>
                <a:gd name="connsiteY105" fmla="*/ 1438505 h 2634413"/>
                <a:gd name="connsiteX106" fmla="*/ 191050 w 817488"/>
                <a:gd name="connsiteY106" fmla="*/ 1444534 h 2634413"/>
                <a:gd name="connsiteX107" fmla="*/ 189040 w 817488"/>
                <a:gd name="connsiteY107" fmla="*/ 1450563 h 2634413"/>
                <a:gd name="connsiteX108" fmla="*/ 176982 w 817488"/>
                <a:gd name="connsiteY108" fmla="*/ 1466640 h 2634413"/>
                <a:gd name="connsiteX109" fmla="*/ 168944 w 817488"/>
                <a:gd name="connsiteY109" fmla="*/ 1482718 h 2634413"/>
                <a:gd name="connsiteX110" fmla="*/ 162915 w 817488"/>
                <a:gd name="connsiteY110" fmla="*/ 1500805 h 2634413"/>
                <a:gd name="connsiteX111" fmla="*/ 160905 w 817488"/>
                <a:gd name="connsiteY111" fmla="*/ 1506834 h 2634413"/>
                <a:gd name="connsiteX112" fmla="*/ 156886 w 817488"/>
                <a:gd name="connsiteY112" fmla="*/ 1512863 h 2634413"/>
                <a:gd name="connsiteX113" fmla="*/ 154876 w 817488"/>
                <a:gd name="connsiteY113" fmla="*/ 1518892 h 2634413"/>
                <a:gd name="connsiteX114" fmla="*/ 146837 w 817488"/>
                <a:gd name="connsiteY114" fmla="*/ 1530950 h 2634413"/>
                <a:gd name="connsiteX115" fmla="*/ 140808 w 817488"/>
                <a:gd name="connsiteY115" fmla="*/ 1543008 h 2634413"/>
                <a:gd name="connsiteX116" fmla="*/ 138798 w 817488"/>
                <a:gd name="connsiteY116" fmla="*/ 1549037 h 2634413"/>
                <a:gd name="connsiteX117" fmla="*/ 134779 w 817488"/>
                <a:gd name="connsiteY117" fmla="*/ 1555066 h 2634413"/>
                <a:gd name="connsiteX118" fmla="*/ 130760 w 817488"/>
                <a:gd name="connsiteY118" fmla="*/ 1567124 h 2634413"/>
                <a:gd name="connsiteX119" fmla="*/ 126740 w 817488"/>
                <a:gd name="connsiteY119" fmla="*/ 1571143 h 2634413"/>
                <a:gd name="connsiteX120" fmla="*/ 116692 w 817488"/>
                <a:gd name="connsiteY120" fmla="*/ 1579182 h 2634413"/>
                <a:gd name="connsiteX121" fmla="*/ 110663 w 817488"/>
                <a:gd name="connsiteY121" fmla="*/ 1591240 h 2634413"/>
                <a:gd name="connsiteX122" fmla="*/ 102624 w 817488"/>
                <a:gd name="connsiteY122" fmla="*/ 1601288 h 2634413"/>
                <a:gd name="connsiteX123" fmla="*/ 98605 w 817488"/>
                <a:gd name="connsiteY123" fmla="*/ 1607317 h 2634413"/>
                <a:gd name="connsiteX124" fmla="*/ 88557 w 817488"/>
                <a:gd name="connsiteY124" fmla="*/ 1619375 h 2634413"/>
                <a:gd name="connsiteX125" fmla="*/ 86547 w 817488"/>
                <a:gd name="connsiteY125" fmla="*/ 1625404 h 2634413"/>
                <a:gd name="connsiteX126" fmla="*/ 82528 w 817488"/>
                <a:gd name="connsiteY126" fmla="*/ 1631433 h 2634413"/>
                <a:gd name="connsiteX127" fmla="*/ 74489 w 817488"/>
                <a:gd name="connsiteY127" fmla="*/ 1639472 h 2634413"/>
                <a:gd name="connsiteX128" fmla="*/ 66450 w 817488"/>
                <a:gd name="connsiteY128" fmla="*/ 1649520 h 2634413"/>
                <a:gd name="connsiteX129" fmla="*/ 62431 w 817488"/>
                <a:gd name="connsiteY129" fmla="*/ 1657559 h 2634413"/>
                <a:gd name="connsiteX130" fmla="*/ 54392 w 817488"/>
                <a:gd name="connsiteY130" fmla="*/ 1671627 h 2634413"/>
                <a:gd name="connsiteX131" fmla="*/ 48363 w 817488"/>
                <a:gd name="connsiteY131" fmla="*/ 1685694 h 2634413"/>
                <a:gd name="connsiteX132" fmla="*/ 42334 w 817488"/>
                <a:gd name="connsiteY132" fmla="*/ 1697752 h 2634413"/>
                <a:gd name="connsiteX133" fmla="*/ 36305 w 817488"/>
                <a:gd name="connsiteY133" fmla="*/ 1709810 h 2634413"/>
                <a:gd name="connsiteX134" fmla="*/ 30276 w 817488"/>
                <a:gd name="connsiteY134" fmla="*/ 1713830 h 2634413"/>
                <a:gd name="connsiteX135" fmla="*/ 18218 w 817488"/>
                <a:gd name="connsiteY135" fmla="*/ 1733926 h 2634413"/>
                <a:gd name="connsiteX136" fmla="*/ 16209 w 817488"/>
                <a:gd name="connsiteY136" fmla="*/ 1739955 h 2634413"/>
                <a:gd name="connsiteX137" fmla="*/ 6160 w 817488"/>
                <a:gd name="connsiteY137" fmla="*/ 1747994 h 2634413"/>
                <a:gd name="connsiteX138" fmla="*/ 4151 w 817488"/>
                <a:gd name="connsiteY138" fmla="*/ 1754023 h 2634413"/>
                <a:gd name="connsiteX139" fmla="*/ 131 w 817488"/>
                <a:gd name="connsiteY139" fmla="*/ 1760052 h 2634413"/>
                <a:gd name="connsiteX140" fmla="*/ 27474 w 817488"/>
                <a:gd name="connsiteY140" fmla="*/ 2634413 h 2634413"/>
                <a:gd name="connsiteX141" fmla="*/ 434040 w 817488"/>
                <a:gd name="connsiteY14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418143 w 817488"/>
                <a:gd name="connsiteY56" fmla="*/ 1012455 h 2634413"/>
                <a:gd name="connsiteX57" fmla="*/ 414123 w 817488"/>
                <a:gd name="connsiteY57" fmla="*/ 1024513 h 2634413"/>
                <a:gd name="connsiteX58" fmla="*/ 410104 w 817488"/>
                <a:gd name="connsiteY58" fmla="*/ 1030542 h 2634413"/>
                <a:gd name="connsiteX59" fmla="*/ 408094 w 817488"/>
                <a:gd name="connsiteY59" fmla="*/ 1036571 h 2634413"/>
                <a:gd name="connsiteX60" fmla="*/ 404075 w 817488"/>
                <a:gd name="connsiteY60" fmla="*/ 1042600 h 2634413"/>
                <a:gd name="connsiteX61" fmla="*/ 396036 w 817488"/>
                <a:gd name="connsiteY61" fmla="*/ 1060687 h 2634413"/>
                <a:gd name="connsiteX62" fmla="*/ 392017 w 817488"/>
                <a:gd name="connsiteY62" fmla="*/ 1072745 h 2634413"/>
                <a:gd name="connsiteX63" fmla="*/ 390007 w 817488"/>
                <a:gd name="connsiteY63" fmla="*/ 1078774 h 2634413"/>
                <a:gd name="connsiteX64" fmla="*/ 377949 w 817488"/>
                <a:gd name="connsiteY64" fmla="*/ 1094851 h 2634413"/>
                <a:gd name="connsiteX65" fmla="*/ 373930 w 817488"/>
                <a:gd name="connsiteY65" fmla="*/ 1106909 h 2634413"/>
                <a:gd name="connsiteX66" fmla="*/ 371920 w 817488"/>
                <a:gd name="connsiteY66" fmla="*/ 1112938 h 2634413"/>
                <a:gd name="connsiteX67" fmla="*/ 367901 w 817488"/>
                <a:gd name="connsiteY67" fmla="*/ 1118967 h 2634413"/>
                <a:gd name="connsiteX68" fmla="*/ 361872 w 817488"/>
                <a:gd name="connsiteY68" fmla="*/ 1129016 h 2634413"/>
                <a:gd name="connsiteX69" fmla="*/ 355843 w 817488"/>
                <a:gd name="connsiteY69" fmla="*/ 1141074 h 2634413"/>
                <a:gd name="connsiteX70" fmla="*/ 351824 w 817488"/>
                <a:gd name="connsiteY70" fmla="*/ 1153132 h 2634413"/>
                <a:gd name="connsiteX71" fmla="*/ 349814 w 817488"/>
                <a:gd name="connsiteY71" fmla="*/ 1159161 h 2634413"/>
                <a:gd name="connsiteX72" fmla="*/ 343785 w 817488"/>
                <a:gd name="connsiteY72" fmla="*/ 1177248 h 2634413"/>
                <a:gd name="connsiteX73" fmla="*/ 341775 w 817488"/>
                <a:gd name="connsiteY73" fmla="*/ 1183277 h 2634413"/>
                <a:gd name="connsiteX74" fmla="*/ 337756 w 817488"/>
                <a:gd name="connsiteY74" fmla="*/ 1189306 h 2634413"/>
                <a:gd name="connsiteX75" fmla="*/ 335746 w 817488"/>
                <a:gd name="connsiteY75" fmla="*/ 1195335 h 2634413"/>
                <a:gd name="connsiteX76" fmla="*/ 327708 w 817488"/>
                <a:gd name="connsiteY76" fmla="*/ 1207393 h 2634413"/>
                <a:gd name="connsiteX77" fmla="*/ 323688 w 817488"/>
                <a:gd name="connsiteY77" fmla="*/ 1219451 h 2634413"/>
                <a:gd name="connsiteX78" fmla="*/ 321678 w 817488"/>
                <a:gd name="connsiteY78" fmla="*/ 1225480 h 2634413"/>
                <a:gd name="connsiteX79" fmla="*/ 317659 w 817488"/>
                <a:gd name="connsiteY79" fmla="*/ 1231509 h 2634413"/>
                <a:gd name="connsiteX80" fmla="*/ 313640 w 817488"/>
                <a:gd name="connsiteY80" fmla="*/ 1243567 h 2634413"/>
                <a:gd name="connsiteX81" fmla="*/ 311630 w 817488"/>
                <a:gd name="connsiteY81" fmla="*/ 1249596 h 2634413"/>
                <a:gd name="connsiteX82" fmla="*/ 307611 w 817488"/>
                <a:gd name="connsiteY82" fmla="*/ 1255625 h 2634413"/>
                <a:gd name="connsiteX83" fmla="*/ 303591 w 817488"/>
                <a:gd name="connsiteY83" fmla="*/ 1259644 h 2634413"/>
                <a:gd name="connsiteX84" fmla="*/ 289524 w 817488"/>
                <a:gd name="connsiteY84" fmla="*/ 1275721 h 2634413"/>
                <a:gd name="connsiteX85" fmla="*/ 281485 w 817488"/>
                <a:gd name="connsiteY85" fmla="*/ 1287780 h 2634413"/>
                <a:gd name="connsiteX86" fmla="*/ 277466 w 817488"/>
                <a:gd name="connsiteY86" fmla="*/ 1293809 h 2634413"/>
                <a:gd name="connsiteX87" fmla="*/ 273446 w 817488"/>
                <a:gd name="connsiteY87" fmla="*/ 1297828 h 2634413"/>
                <a:gd name="connsiteX88" fmla="*/ 267417 w 817488"/>
                <a:gd name="connsiteY88" fmla="*/ 1307876 h 2634413"/>
                <a:gd name="connsiteX89" fmla="*/ 265408 w 817488"/>
                <a:gd name="connsiteY89" fmla="*/ 1313905 h 2634413"/>
                <a:gd name="connsiteX90" fmla="*/ 261388 w 817488"/>
                <a:gd name="connsiteY90" fmla="*/ 1319934 h 2634413"/>
                <a:gd name="connsiteX91" fmla="*/ 257369 w 817488"/>
                <a:gd name="connsiteY91" fmla="*/ 1334002 h 2634413"/>
                <a:gd name="connsiteX92" fmla="*/ 253350 w 817488"/>
                <a:gd name="connsiteY92" fmla="*/ 1340031 h 2634413"/>
                <a:gd name="connsiteX93" fmla="*/ 251340 w 817488"/>
                <a:gd name="connsiteY93" fmla="*/ 1346060 h 2634413"/>
                <a:gd name="connsiteX94" fmla="*/ 243301 w 817488"/>
                <a:gd name="connsiteY94" fmla="*/ 1358118 h 2634413"/>
                <a:gd name="connsiteX95" fmla="*/ 239282 w 817488"/>
                <a:gd name="connsiteY95" fmla="*/ 1364147 h 2634413"/>
                <a:gd name="connsiteX96" fmla="*/ 235263 w 817488"/>
                <a:gd name="connsiteY96" fmla="*/ 1370176 h 2634413"/>
                <a:gd name="connsiteX97" fmla="*/ 233253 w 817488"/>
                <a:gd name="connsiteY97" fmla="*/ 1376205 h 2634413"/>
                <a:gd name="connsiteX98" fmla="*/ 225214 w 817488"/>
                <a:gd name="connsiteY98" fmla="*/ 1386253 h 2634413"/>
                <a:gd name="connsiteX99" fmla="*/ 219185 w 817488"/>
                <a:gd name="connsiteY99" fmla="*/ 1398311 h 2634413"/>
                <a:gd name="connsiteX100" fmla="*/ 217176 w 817488"/>
                <a:gd name="connsiteY100" fmla="*/ 1404340 h 2634413"/>
                <a:gd name="connsiteX101" fmla="*/ 213156 w 817488"/>
                <a:gd name="connsiteY101" fmla="*/ 1408360 h 2634413"/>
                <a:gd name="connsiteX102" fmla="*/ 203108 w 817488"/>
                <a:gd name="connsiteY102" fmla="*/ 1420418 h 2634413"/>
                <a:gd name="connsiteX103" fmla="*/ 197079 w 817488"/>
                <a:gd name="connsiteY103" fmla="*/ 1432476 h 2634413"/>
                <a:gd name="connsiteX104" fmla="*/ 195069 w 817488"/>
                <a:gd name="connsiteY104" fmla="*/ 1438505 h 2634413"/>
                <a:gd name="connsiteX105" fmla="*/ 191050 w 817488"/>
                <a:gd name="connsiteY105" fmla="*/ 1444534 h 2634413"/>
                <a:gd name="connsiteX106" fmla="*/ 189040 w 817488"/>
                <a:gd name="connsiteY106" fmla="*/ 1450563 h 2634413"/>
                <a:gd name="connsiteX107" fmla="*/ 176982 w 817488"/>
                <a:gd name="connsiteY107" fmla="*/ 1466640 h 2634413"/>
                <a:gd name="connsiteX108" fmla="*/ 168944 w 817488"/>
                <a:gd name="connsiteY108" fmla="*/ 1482718 h 2634413"/>
                <a:gd name="connsiteX109" fmla="*/ 162915 w 817488"/>
                <a:gd name="connsiteY109" fmla="*/ 1500805 h 2634413"/>
                <a:gd name="connsiteX110" fmla="*/ 160905 w 817488"/>
                <a:gd name="connsiteY110" fmla="*/ 1506834 h 2634413"/>
                <a:gd name="connsiteX111" fmla="*/ 156886 w 817488"/>
                <a:gd name="connsiteY111" fmla="*/ 1512863 h 2634413"/>
                <a:gd name="connsiteX112" fmla="*/ 154876 w 817488"/>
                <a:gd name="connsiteY112" fmla="*/ 1518892 h 2634413"/>
                <a:gd name="connsiteX113" fmla="*/ 146837 w 817488"/>
                <a:gd name="connsiteY113" fmla="*/ 1530950 h 2634413"/>
                <a:gd name="connsiteX114" fmla="*/ 140808 w 817488"/>
                <a:gd name="connsiteY114" fmla="*/ 1543008 h 2634413"/>
                <a:gd name="connsiteX115" fmla="*/ 138798 w 817488"/>
                <a:gd name="connsiteY115" fmla="*/ 1549037 h 2634413"/>
                <a:gd name="connsiteX116" fmla="*/ 134779 w 817488"/>
                <a:gd name="connsiteY116" fmla="*/ 1555066 h 2634413"/>
                <a:gd name="connsiteX117" fmla="*/ 130760 w 817488"/>
                <a:gd name="connsiteY117" fmla="*/ 1567124 h 2634413"/>
                <a:gd name="connsiteX118" fmla="*/ 126740 w 817488"/>
                <a:gd name="connsiteY118" fmla="*/ 1571143 h 2634413"/>
                <a:gd name="connsiteX119" fmla="*/ 116692 w 817488"/>
                <a:gd name="connsiteY119" fmla="*/ 1579182 h 2634413"/>
                <a:gd name="connsiteX120" fmla="*/ 110663 w 817488"/>
                <a:gd name="connsiteY120" fmla="*/ 1591240 h 2634413"/>
                <a:gd name="connsiteX121" fmla="*/ 102624 w 817488"/>
                <a:gd name="connsiteY121" fmla="*/ 1601288 h 2634413"/>
                <a:gd name="connsiteX122" fmla="*/ 98605 w 817488"/>
                <a:gd name="connsiteY122" fmla="*/ 1607317 h 2634413"/>
                <a:gd name="connsiteX123" fmla="*/ 88557 w 817488"/>
                <a:gd name="connsiteY123" fmla="*/ 1619375 h 2634413"/>
                <a:gd name="connsiteX124" fmla="*/ 86547 w 817488"/>
                <a:gd name="connsiteY124" fmla="*/ 1625404 h 2634413"/>
                <a:gd name="connsiteX125" fmla="*/ 82528 w 817488"/>
                <a:gd name="connsiteY125" fmla="*/ 1631433 h 2634413"/>
                <a:gd name="connsiteX126" fmla="*/ 74489 w 817488"/>
                <a:gd name="connsiteY126" fmla="*/ 1639472 h 2634413"/>
                <a:gd name="connsiteX127" fmla="*/ 66450 w 817488"/>
                <a:gd name="connsiteY127" fmla="*/ 1649520 h 2634413"/>
                <a:gd name="connsiteX128" fmla="*/ 62431 w 817488"/>
                <a:gd name="connsiteY128" fmla="*/ 1657559 h 2634413"/>
                <a:gd name="connsiteX129" fmla="*/ 54392 w 817488"/>
                <a:gd name="connsiteY129" fmla="*/ 1671627 h 2634413"/>
                <a:gd name="connsiteX130" fmla="*/ 48363 w 817488"/>
                <a:gd name="connsiteY130" fmla="*/ 1685694 h 2634413"/>
                <a:gd name="connsiteX131" fmla="*/ 42334 w 817488"/>
                <a:gd name="connsiteY131" fmla="*/ 1697752 h 2634413"/>
                <a:gd name="connsiteX132" fmla="*/ 36305 w 817488"/>
                <a:gd name="connsiteY132" fmla="*/ 1709810 h 2634413"/>
                <a:gd name="connsiteX133" fmla="*/ 30276 w 817488"/>
                <a:gd name="connsiteY133" fmla="*/ 1713830 h 2634413"/>
                <a:gd name="connsiteX134" fmla="*/ 18218 w 817488"/>
                <a:gd name="connsiteY134" fmla="*/ 1733926 h 2634413"/>
                <a:gd name="connsiteX135" fmla="*/ 16209 w 817488"/>
                <a:gd name="connsiteY135" fmla="*/ 1739955 h 2634413"/>
                <a:gd name="connsiteX136" fmla="*/ 6160 w 817488"/>
                <a:gd name="connsiteY136" fmla="*/ 1747994 h 2634413"/>
                <a:gd name="connsiteX137" fmla="*/ 4151 w 817488"/>
                <a:gd name="connsiteY137" fmla="*/ 1754023 h 2634413"/>
                <a:gd name="connsiteX138" fmla="*/ 131 w 817488"/>
                <a:gd name="connsiteY138" fmla="*/ 1760052 h 2634413"/>
                <a:gd name="connsiteX139" fmla="*/ 27474 w 817488"/>
                <a:gd name="connsiteY139" fmla="*/ 2634413 h 2634413"/>
                <a:gd name="connsiteX140" fmla="*/ 434040 w 817488"/>
                <a:gd name="connsiteY14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418143 w 817488"/>
                <a:gd name="connsiteY55" fmla="*/ 1012455 h 2634413"/>
                <a:gd name="connsiteX56" fmla="*/ 414123 w 817488"/>
                <a:gd name="connsiteY56" fmla="*/ 1024513 h 2634413"/>
                <a:gd name="connsiteX57" fmla="*/ 410104 w 817488"/>
                <a:gd name="connsiteY57" fmla="*/ 1030542 h 2634413"/>
                <a:gd name="connsiteX58" fmla="*/ 408094 w 817488"/>
                <a:gd name="connsiteY58" fmla="*/ 1036571 h 2634413"/>
                <a:gd name="connsiteX59" fmla="*/ 404075 w 817488"/>
                <a:gd name="connsiteY59" fmla="*/ 1042600 h 2634413"/>
                <a:gd name="connsiteX60" fmla="*/ 396036 w 817488"/>
                <a:gd name="connsiteY60" fmla="*/ 1060687 h 2634413"/>
                <a:gd name="connsiteX61" fmla="*/ 392017 w 817488"/>
                <a:gd name="connsiteY61" fmla="*/ 1072745 h 2634413"/>
                <a:gd name="connsiteX62" fmla="*/ 390007 w 817488"/>
                <a:gd name="connsiteY62" fmla="*/ 1078774 h 2634413"/>
                <a:gd name="connsiteX63" fmla="*/ 377949 w 817488"/>
                <a:gd name="connsiteY63" fmla="*/ 1094851 h 2634413"/>
                <a:gd name="connsiteX64" fmla="*/ 373930 w 817488"/>
                <a:gd name="connsiteY64" fmla="*/ 1106909 h 2634413"/>
                <a:gd name="connsiteX65" fmla="*/ 371920 w 817488"/>
                <a:gd name="connsiteY65" fmla="*/ 1112938 h 2634413"/>
                <a:gd name="connsiteX66" fmla="*/ 367901 w 817488"/>
                <a:gd name="connsiteY66" fmla="*/ 1118967 h 2634413"/>
                <a:gd name="connsiteX67" fmla="*/ 361872 w 817488"/>
                <a:gd name="connsiteY67" fmla="*/ 1129016 h 2634413"/>
                <a:gd name="connsiteX68" fmla="*/ 355843 w 817488"/>
                <a:gd name="connsiteY68" fmla="*/ 1141074 h 2634413"/>
                <a:gd name="connsiteX69" fmla="*/ 351824 w 817488"/>
                <a:gd name="connsiteY69" fmla="*/ 1153132 h 2634413"/>
                <a:gd name="connsiteX70" fmla="*/ 349814 w 817488"/>
                <a:gd name="connsiteY70" fmla="*/ 1159161 h 2634413"/>
                <a:gd name="connsiteX71" fmla="*/ 343785 w 817488"/>
                <a:gd name="connsiteY71" fmla="*/ 1177248 h 2634413"/>
                <a:gd name="connsiteX72" fmla="*/ 341775 w 817488"/>
                <a:gd name="connsiteY72" fmla="*/ 1183277 h 2634413"/>
                <a:gd name="connsiteX73" fmla="*/ 337756 w 817488"/>
                <a:gd name="connsiteY73" fmla="*/ 1189306 h 2634413"/>
                <a:gd name="connsiteX74" fmla="*/ 335746 w 817488"/>
                <a:gd name="connsiteY74" fmla="*/ 1195335 h 2634413"/>
                <a:gd name="connsiteX75" fmla="*/ 327708 w 817488"/>
                <a:gd name="connsiteY75" fmla="*/ 1207393 h 2634413"/>
                <a:gd name="connsiteX76" fmla="*/ 323688 w 817488"/>
                <a:gd name="connsiteY76" fmla="*/ 1219451 h 2634413"/>
                <a:gd name="connsiteX77" fmla="*/ 321678 w 817488"/>
                <a:gd name="connsiteY77" fmla="*/ 1225480 h 2634413"/>
                <a:gd name="connsiteX78" fmla="*/ 317659 w 817488"/>
                <a:gd name="connsiteY78" fmla="*/ 1231509 h 2634413"/>
                <a:gd name="connsiteX79" fmla="*/ 313640 w 817488"/>
                <a:gd name="connsiteY79" fmla="*/ 1243567 h 2634413"/>
                <a:gd name="connsiteX80" fmla="*/ 311630 w 817488"/>
                <a:gd name="connsiteY80" fmla="*/ 1249596 h 2634413"/>
                <a:gd name="connsiteX81" fmla="*/ 307611 w 817488"/>
                <a:gd name="connsiteY81" fmla="*/ 1255625 h 2634413"/>
                <a:gd name="connsiteX82" fmla="*/ 303591 w 817488"/>
                <a:gd name="connsiteY82" fmla="*/ 1259644 h 2634413"/>
                <a:gd name="connsiteX83" fmla="*/ 289524 w 817488"/>
                <a:gd name="connsiteY83" fmla="*/ 1275721 h 2634413"/>
                <a:gd name="connsiteX84" fmla="*/ 281485 w 817488"/>
                <a:gd name="connsiteY84" fmla="*/ 1287780 h 2634413"/>
                <a:gd name="connsiteX85" fmla="*/ 277466 w 817488"/>
                <a:gd name="connsiteY85" fmla="*/ 1293809 h 2634413"/>
                <a:gd name="connsiteX86" fmla="*/ 273446 w 817488"/>
                <a:gd name="connsiteY86" fmla="*/ 1297828 h 2634413"/>
                <a:gd name="connsiteX87" fmla="*/ 267417 w 817488"/>
                <a:gd name="connsiteY87" fmla="*/ 1307876 h 2634413"/>
                <a:gd name="connsiteX88" fmla="*/ 265408 w 817488"/>
                <a:gd name="connsiteY88" fmla="*/ 1313905 h 2634413"/>
                <a:gd name="connsiteX89" fmla="*/ 261388 w 817488"/>
                <a:gd name="connsiteY89" fmla="*/ 1319934 h 2634413"/>
                <a:gd name="connsiteX90" fmla="*/ 257369 w 817488"/>
                <a:gd name="connsiteY90" fmla="*/ 1334002 h 2634413"/>
                <a:gd name="connsiteX91" fmla="*/ 253350 w 817488"/>
                <a:gd name="connsiteY91" fmla="*/ 1340031 h 2634413"/>
                <a:gd name="connsiteX92" fmla="*/ 251340 w 817488"/>
                <a:gd name="connsiteY92" fmla="*/ 1346060 h 2634413"/>
                <a:gd name="connsiteX93" fmla="*/ 243301 w 817488"/>
                <a:gd name="connsiteY93" fmla="*/ 1358118 h 2634413"/>
                <a:gd name="connsiteX94" fmla="*/ 239282 w 817488"/>
                <a:gd name="connsiteY94" fmla="*/ 1364147 h 2634413"/>
                <a:gd name="connsiteX95" fmla="*/ 235263 w 817488"/>
                <a:gd name="connsiteY95" fmla="*/ 1370176 h 2634413"/>
                <a:gd name="connsiteX96" fmla="*/ 233253 w 817488"/>
                <a:gd name="connsiteY96" fmla="*/ 1376205 h 2634413"/>
                <a:gd name="connsiteX97" fmla="*/ 225214 w 817488"/>
                <a:gd name="connsiteY97" fmla="*/ 1386253 h 2634413"/>
                <a:gd name="connsiteX98" fmla="*/ 219185 w 817488"/>
                <a:gd name="connsiteY98" fmla="*/ 1398311 h 2634413"/>
                <a:gd name="connsiteX99" fmla="*/ 217176 w 817488"/>
                <a:gd name="connsiteY99" fmla="*/ 1404340 h 2634413"/>
                <a:gd name="connsiteX100" fmla="*/ 213156 w 817488"/>
                <a:gd name="connsiteY100" fmla="*/ 1408360 h 2634413"/>
                <a:gd name="connsiteX101" fmla="*/ 203108 w 817488"/>
                <a:gd name="connsiteY101" fmla="*/ 1420418 h 2634413"/>
                <a:gd name="connsiteX102" fmla="*/ 197079 w 817488"/>
                <a:gd name="connsiteY102" fmla="*/ 1432476 h 2634413"/>
                <a:gd name="connsiteX103" fmla="*/ 195069 w 817488"/>
                <a:gd name="connsiteY103" fmla="*/ 1438505 h 2634413"/>
                <a:gd name="connsiteX104" fmla="*/ 191050 w 817488"/>
                <a:gd name="connsiteY104" fmla="*/ 1444534 h 2634413"/>
                <a:gd name="connsiteX105" fmla="*/ 189040 w 817488"/>
                <a:gd name="connsiteY105" fmla="*/ 1450563 h 2634413"/>
                <a:gd name="connsiteX106" fmla="*/ 176982 w 817488"/>
                <a:gd name="connsiteY106" fmla="*/ 1466640 h 2634413"/>
                <a:gd name="connsiteX107" fmla="*/ 168944 w 817488"/>
                <a:gd name="connsiteY107" fmla="*/ 1482718 h 2634413"/>
                <a:gd name="connsiteX108" fmla="*/ 162915 w 817488"/>
                <a:gd name="connsiteY108" fmla="*/ 1500805 h 2634413"/>
                <a:gd name="connsiteX109" fmla="*/ 160905 w 817488"/>
                <a:gd name="connsiteY109" fmla="*/ 1506834 h 2634413"/>
                <a:gd name="connsiteX110" fmla="*/ 156886 w 817488"/>
                <a:gd name="connsiteY110" fmla="*/ 1512863 h 2634413"/>
                <a:gd name="connsiteX111" fmla="*/ 154876 w 817488"/>
                <a:gd name="connsiteY111" fmla="*/ 1518892 h 2634413"/>
                <a:gd name="connsiteX112" fmla="*/ 146837 w 817488"/>
                <a:gd name="connsiteY112" fmla="*/ 1530950 h 2634413"/>
                <a:gd name="connsiteX113" fmla="*/ 140808 w 817488"/>
                <a:gd name="connsiteY113" fmla="*/ 1543008 h 2634413"/>
                <a:gd name="connsiteX114" fmla="*/ 138798 w 817488"/>
                <a:gd name="connsiteY114" fmla="*/ 1549037 h 2634413"/>
                <a:gd name="connsiteX115" fmla="*/ 134779 w 817488"/>
                <a:gd name="connsiteY115" fmla="*/ 1555066 h 2634413"/>
                <a:gd name="connsiteX116" fmla="*/ 130760 w 817488"/>
                <a:gd name="connsiteY116" fmla="*/ 1567124 h 2634413"/>
                <a:gd name="connsiteX117" fmla="*/ 126740 w 817488"/>
                <a:gd name="connsiteY117" fmla="*/ 1571143 h 2634413"/>
                <a:gd name="connsiteX118" fmla="*/ 116692 w 817488"/>
                <a:gd name="connsiteY118" fmla="*/ 1579182 h 2634413"/>
                <a:gd name="connsiteX119" fmla="*/ 110663 w 817488"/>
                <a:gd name="connsiteY119" fmla="*/ 1591240 h 2634413"/>
                <a:gd name="connsiteX120" fmla="*/ 102624 w 817488"/>
                <a:gd name="connsiteY120" fmla="*/ 1601288 h 2634413"/>
                <a:gd name="connsiteX121" fmla="*/ 98605 w 817488"/>
                <a:gd name="connsiteY121" fmla="*/ 1607317 h 2634413"/>
                <a:gd name="connsiteX122" fmla="*/ 88557 w 817488"/>
                <a:gd name="connsiteY122" fmla="*/ 1619375 h 2634413"/>
                <a:gd name="connsiteX123" fmla="*/ 86547 w 817488"/>
                <a:gd name="connsiteY123" fmla="*/ 1625404 h 2634413"/>
                <a:gd name="connsiteX124" fmla="*/ 82528 w 817488"/>
                <a:gd name="connsiteY124" fmla="*/ 1631433 h 2634413"/>
                <a:gd name="connsiteX125" fmla="*/ 74489 w 817488"/>
                <a:gd name="connsiteY125" fmla="*/ 1639472 h 2634413"/>
                <a:gd name="connsiteX126" fmla="*/ 66450 w 817488"/>
                <a:gd name="connsiteY126" fmla="*/ 1649520 h 2634413"/>
                <a:gd name="connsiteX127" fmla="*/ 62431 w 817488"/>
                <a:gd name="connsiteY127" fmla="*/ 1657559 h 2634413"/>
                <a:gd name="connsiteX128" fmla="*/ 54392 w 817488"/>
                <a:gd name="connsiteY128" fmla="*/ 1671627 h 2634413"/>
                <a:gd name="connsiteX129" fmla="*/ 48363 w 817488"/>
                <a:gd name="connsiteY129" fmla="*/ 1685694 h 2634413"/>
                <a:gd name="connsiteX130" fmla="*/ 42334 w 817488"/>
                <a:gd name="connsiteY130" fmla="*/ 1697752 h 2634413"/>
                <a:gd name="connsiteX131" fmla="*/ 36305 w 817488"/>
                <a:gd name="connsiteY131" fmla="*/ 1709810 h 2634413"/>
                <a:gd name="connsiteX132" fmla="*/ 30276 w 817488"/>
                <a:gd name="connsiteY132" fmla="*/ 1713830 h 2634413"/>
                <a:gd name="connsiteX133" fmla="*/ 18218 w 817488"/>
                <a:gd name="connsiteY133" fmla="*/ 1733926 h 2634413"/>
                <a:gd name="connsiteX134" fmla="*/ 16209 w 817488"/>
                <a:gd name="connsiteY134" fmla="*/ 1739955 h 2634413"/>
                <a:gd name="connsiteX135" fmla="*/ 6160 w 817488"/>
                <a:gd name="connsiteY135" fmla="*/ 1747994 h 2634413"/>
                <a:gd name="connsiteX136" fmla="*/ 4151 w 817488"/>
                <a:gd name="connsiteY136" fmla="*/ 1754023 h 2634413"/>
                <a:gd name="connsiteX137" fmla="*/ 131 w 817488"/>
                <a:gd name="connsiteY137" fmla="*/ 1760052 h 2634413"/>
                <a:gd name="connsiteX138" fmla="*/ 27474 w 817488"/>
                <a:gd name="connsiteY138" fmla="*/ 2634413 h 2634413"/>
                <a:gd name="connsiteX139" fmla="*/ 434040 w 817488"/>
                <a:gd name="connsiteY13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0684 w 817488"/>
                <a:gd name="connsiteY53" fmla="*/ 779333 h 2634413"/>
                <a:gd name="connsiteX54" fmla="*/ 418143 w 817488"/>
                <a:gd name="connsiteY54" fmla="*/ 1012455 h 2634413"/>
                <a:gd name="connsiteX55" fmla="*/ 414123 w 817488"/>
                <a:gd name="connsiteY55" fmla="*/ 1024513 h 2634413"/>
                <a:gd name="connsiteX56" fmla="*/ 410104 w 817488"/>
                <a:gd name="connsiteY56" fmla="*/ 1030542 h 2634413"/>
                <a:gd name="connsiteX57" fmla="*/ 408094 w 817488"/>
                <a:gd name="connsiteY57" fmla="*/ 1036571 h 2634413"/>
                <a:gd name="connsiteX58" fmla="*/ 404075 w 817488"/>
                <a:gd name="connsiteY58" fmla="*/ 1042600 h 2634413"/>
                <a:gd name="connsiteX59" fmla="*/ 396036 w 817488"/>
                <a:gd name="connsiteY59" fmla="*/ 1060687 h 2634413"/>
                <a:gd name="connsiteX60" fmla="*/ 392017 w 817488"/>
                <a:gd name="connsiteY60" fmla="*/ 1072745 h 2634413"/>
                <a:gd name="connsiteX61" fmla="*/ 390007 w 817488"/>
                <a:gd name="connsiteY61" fmla="*/ 1078774 h 2634413"/>
                <a:gd name="connsiteX62" fmla="*/ 377949 w 817488"/>
                <a:gd name="connsiteY62" fmla="*/ 1094851 h 2634413"/>
                <a:gd name="connsiteX63" fmla="*/ 373930 w 817488"/>
                <a:gd name="connsiteY63" fmla="*/ 1106909 h 2634413"/>
                <a:gd name="connsiteX64" fmla="*/ 371920 w 817488"/>
                <a:gd name="connsiteY64" fmla="*/ 1112938 h 2634413"/>
                <a:gd name="connsiteX65" fmla="*/ 367901 w 817488"/>
                <a:gd name="connsiteY65" fmla="*/ 1118967 h 2634413"/>
                <a:gd name="connsiteX66" fmla="*/ 361872 w 817488"/>
                <a:gd name="connsiteY66" fmla="*/ 1129016 h 2634413"/>
                <a:gd name="connsiteX67" fmla="*/ 355843 w 817488"/>
                <a:gd name="connsiteY67" fmla="*/ 1141074 h 2634413"/>
                <a:gd name="connsiteX68" fmla="*/ 351824 w 817488"/>
                <a:gd name="connsiteY68" fmla="*/ 1153132 h 2634413"/>
                <a:gd name="connsiteX69" fmla="*/ 349814 w 817488"/>
                <a:gd name="connsiteY69" fmla="*/ 1159161 h 2634413"/>
                <a:gd name="connsiteX70" fmla="*/ 343785 w 817488"/>
                <a:gd name="connsiteY70" fmla="*/ 1177248 h 2634413"/>
                <a:gd name="connsiteX71" fmla="*/ 341775 w 817488"/>
                <a:gd name="connsiteY71" fmla="*/ 1183277 h 2634413"/>
                <a:gd name="connsiteX72" fmla="*/ 337756 w 817488"/>
                <a:gd name="connsiteY72" fmla="*/ 1189306 h 2634413"/>
                <a:gd name="connsiteX73" fmla="*/ 335746 w 817488"/>
                <a:gd name="connsiteY73" fmla="*/ 1195335 h 2634413"/>
                <a:gd name="connsiteX74" fmla="*/ 327708 w 817488"/>
                <a:gd name="connsiteY74" fmla="*/ 1207393 h 2634413"/>
                <a:gd name="connsiteX75" fmla="*/ 323688 w 817488"/>
                <a:gd name="connsiteY75" fmla="*/ 1219451 h 2634413"/>
                <a:gd name="connsiteX76" fmla="*/ 321678 w 817488"/>
                <a:gd name="connsiteY76" fmla="*/ 1225480 h 2634413"/>
                <a:gd name="connsiteX77" fmla="*/ 317659 w 817488"/>
                <a:gd name="connsiteY77" fmla="*/ 1231509 h 2634413"/>
                <a:gd name="connsiteX78" fmla="*/ 313640 w 817488"/>
                <a:gd name="connsiteY78" fmla="*/ 1243567 h 2634413"/>
                <a:gd name="connsiteX79" fmla="*/ 311630 w 817488"/>
                <a:gd name="connsiteY79" fmla="*/ 1249596 h 2634413"/>
                <a:gd name="connsiteX80" fmla="*/ 307611 w 817488"/>
                <a:gd name="connsiteY80" fmla="*/ 1255625 h 2634413"/>
                <a:gd name="connsiteX81" fmla="*/ 303591 w 817488"/>
                <a:gd name="connsiteY81" fmla="*/ 1259644 h 2634413"/>
                <a:gd name="connsiteX82" fmla="*/ 289524 w 817488"/>
                <a:gd name="connsiteY82" fmla="*/ 1275721 h 2634413"/>
                <a:gd name="connsiteX83" fmla="*/ 281485 w 817488"/>
                <a:gd name="connsiteY83" fmla="*/ 1287780 h 2634413"/>
                <a:gd name="connsiteX84" fmla="*/ 277466 w 817488"/>
                <a:gd name="connsiteY84" fmla="*/ 1293809 h 2634413"/>
                <a:gd name="connsiteX85" fmla="*/ 273446 w 817488"/>
                <a:gd name="connsiteY85" fmla="*/ 1297828 h 2634413"/>
                <a:gd name="connsiteX86" fmla="*/ 267417 w 817488"/>
                <a:gd name="connsiteY86" fmla="*/ 1307876 h 2634413"/>
                <a:gd name="connsiteX87" fmla="*/ 265408 w 817488"/>
                <a:gd name="connsiteY87" fmla="*/ 1313905 h 2634413"/>
                <a:gd name="connsiteX88" fmla="*/ 261388 w 817488"/>
                <a:gd name="connsiteY88" fmla="*/ 1319934 h 2634413"/>
                <a:gd name="connsiteX89" fmla="*/ 257369 w 817488"/>
                <a:gd name="connsiteY89" fmla="*/ 1334002 h 2634413"/>
                <a:gd name="connsiteX90" fmla="*/ 253350 w 817488"/>
                <a:gd name="connsiteY90" fmla="*/ 1340031 h 2634413"/>
                <a:gd name="connsiteX91" fmla="*/ 251340 w 817488"/>
                <a:gd name="connsiteY91" fmla="*/ 1346060 h 2634413"/>
                <a:gd name="connsiteX92" fmla="*/ 243301 w 817488"/>
                <a:gd name="connsiteY92" fmla="*/ 1358118 h 2634413"/>
                <a:gd name="connsiteX93" fmla="*/ 239282 w 817488"/>
                <a:gd name="connsiteY93" fmla="*/ 1364147 h 2634413"/>
                <a:gd name="connsiteX94" fmla="*/ 235263 w 817488"/>
                <a:gd name="connsiteY94" fmla="*/ 1370176 h 2634413"/>
                <a:gd name="connsiteX95" fmla="*/ 233253 w 817488"/>
                <a:gd name="connsiteY95" fmla="*/ 1376205 h 2634413"/>
                <a:gd name="connsiteX96" fmla="*/ 225214 w 817488"/>
                <a:gd name="connsiteY96" fmla="*/ 1386253 h 2634413"/>
                <a:gd name="connsiteX97" fmla="*/ 219185 w 817488"/>
                <a:gd name="connsiteY97" fmla="*/ 1398311 h 2634413"/>
                <a:gd name="connsiteX98" fmla="*/ 217176 w 817488"/>
                <a:gd name="connsiteY98" fmla="*/ 1404340 h 2634413"/>
                <a:gd name="connsiteX99" fmla="*/ 213156 w 817488"/>
                <a:gd name="connsiteY99" fmla="*/ 1408360 h 2634413"/>
                <a:gd name="connsiteX100" fmla="*/ 203108 w 817488"/>
                <a:gd name="connsiteY100" fmla="*/ 1420418 h 2634413"/>
                <a:gd name="connsiteX101" fmla="*/ 197079 w 817488"/>
                <a:gd name="connsiteY101" fmla="*/ 1432476 h 2634413"/>
                <a:gd name="connsiteX102" fmla="*/ 195069 w 817488"/>
                <a:gd name="connsiteY102" fmla="*/ 1438505 h 2634413"/>
                <a:gd name="connsiteX103" fmla="*/ 191050 w 817488"/>
                <a:gd name="connsiteY103" fmla="*/ 1444534 h 2634413"/>
                <a:gd name="connsiteX104" fmla="*/ 189040 w 817488"/>
                <a:gd name="connsiteY104" fmla="*/ 1450563 h 2634413"/>
                <a:gd name="connsiteX105" fmla="*/ 176982 w 817488"/>
                <a:gd name="connsiteY105" fmla="*/ 1466640 h 2634413"/>
                <a:gd name="connsiteX106" fmla="*/ 168944 w 817488"/>
                <a:gd name="connsiteY106" fmla="*/ 1482718 h 2634413"/>
                <a:gd name="connsiteX107" fmla="*/ 162915 w 817488"/>
                <a:gd name="connsiteY107" fmla="*/ 1500805 h 2634413"/>
                <a:gd name="connsiteX108" fmla="*/ 160905 w 817488"/>
                <a:gd name="connsiteY108" fmla="*/ 1506834 h 2634413"/>
                <a:gd name="connsiteX109" fmla="*/ 156886 w 817488"/>
                <a:gd name="connsiteY109" fmla="*/ 1512863 h 2634413"/>
                <a:gd name="connsiteX110" fmla="*/ 154876 w 817488"/>
                <a:gd name="connsiteY110" fmla="*/ 1518892 h 2634413"/>
                <a:gd name="connsiteX111" fmla="*/ 146837 w 817488"/>
                <a:gd name="connsiteY111" fmla="*/ 1530950 h 2634413"/>
                <a:gd name="connsiteX112" fmla="*/ 140808 w 817488"/>
                <a:gd name="connsiteY112" fmla="*/ 1543008 h 2634413"/>
                <a:gd name="connsiteX113" fmla="*/ 138798 w 817488"/>
                <a:gd name="connsiteY113" fmla="*/ 1549037 h 2634413"/>
                <a:gd name="connsiteX114" fmla="*/ 134779 w 817488"/>
                <a:gd name="connsiteY114" fmla="*/ 1555066 h 2634413"/>
                <a:gd name="connsiteX115" fmla="*/ 130760 w 817488"/>
                <a:gd name="connsiteY115" fmla="*/ 1567124 h 2634413"/>
                <a:gd name="connsiteX116" fmla="*/ 126740 w 817488"/>
                <a:gd name="connsiteY116" fmla="*/ 1571143 h 2634413"/>
                <a:gd name="connsiteX117" fmla="*/ 116692 w 817488"/>
                <a:gd name="connsiteY117" fmla="*/ 1579182 h 2634413"/>
                <a:gd name="connsiteX118" fmla="*/ 110663 w 817488"/>
                <a:gd name="connsiteY118" fmla="*/ 1591240 h 2634413"/>
                <a:gd name="connsiteX119" fmla="*/ 102624 w 817488"/>
                <a:gd name="connsiteY119" fmla="*/ 1601288 h 2634413"/>
                <a:gd name="connsiteX120" fmla="*/ 98605 w 817488"/>
                <a:gd name="connsiteY120" fmla="*/ 1607317 h 2634413"/>
                <a:gd name="connsiteX121" fmla="*/ 88557 w 817488"/>
                <a:gd name="connsiteY121" fmla="*/ 1619375 h 2634413"/>
                <a:gd name="connsiteX122" fmla="*/ 86547 w 817488"/>
                <a:gd name="connsiteY122" fmla="*/ 1625404 h 2634413"/>
                <a:gd name="connsiteX123" fmla="*/ 82528 w 817488"/>
                <a:gd name="connsiteY123" fmla="*/ 1631433 h 2634413"/>
                <a:gd name="connsiteX124" fmla="*/ 74489 w 817488"/>
                <a:gd name="connsiteY124" fmla="*/ 1639472 h 2634413"/>
                <a:gd name="connsiteX125" fmla="*/ 66450 w 817488"/>
                <a:gd name="connsiteY125" fmla="*/ 1649520 h 2634413"/>
                <a:gd name="connsiteX126" fmla="*/ 62431 w 817488"/>
                <a:gd name="connsiteY126" fmla="*/ 1657559 h 2634413"/>
                <a:gd name="connsiteX127" fmla="*/ 54392 w 817488"/>
                <a:gd name="connsiteY127" fmla="*/ 1671627 h 2634413"/>
                <a:gd name="connsiteX128" fmla="*/ 48363 w 817488"/>
                <a:gd name="connsiteY128" fmla="*/ 1685694 h 2634413"/>
                <a:gd name="connsiteX129" fmla="*/ 42334 w 817488"/>
                <a:gd name="connsiteY129" fmla="*/ 1697752 h 2634413"/>
                <a:gd name="connsiteX130" fmla="*/ 36305 w 817488"/>
                <a:gd name="connsiteY130" fmla="*/ 1709810 h 2634413"/>
                <a:gd name="connsiteX131" fmla="*/ 30276 w 817488"/>
                <a:gd name="connsiteY131" fmla="*/ 1713830 h 2634413"/>
                <a:gd name="connsiteX132" fmla="*/ 18218 w 817488"/>
                <a:gd name="connsiteY132" fmla="*/ 1733926 h 2634413"/>
                <a:gd name="connsiteX133" fmla="*/ 16209 w 817488"/>
                <a:gd name="connsiteY133" fmla="*/ 1739955 h 2634413"/>
                <a:gd name="connsiteX134" fmla="*/ 6160 w 817488"/>
                <a:gd name="connsiteY134" fmla="*/ 1747994 h 2634413"/>
                <a:gd name="connsiteX135" fmla="*/ 4151 w 817488"/>
                <a:gd name="connsiteY135" fmla="*/ 1754023 h 2634413"/>
                <a:gd name="connsiteX136" fmla="*/ 131 w 817488"/>
                <a:gd name="connsiteY136" fmla="*/ 1760052 h 2634413"/>
                <a:gd name="connsiteX137" fmla="*/ 27474 w 817488"/>
                <a:gd name="connsiteY137" fmla="*/ 2634413 h 2634413"/>
                <a:gd name="connsiteX138" fmla="*/ 434040 w 817488"/>
                <a:gd name="connsiteY13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418143 w 817488"/>
                <a:gd name="connsiteY53" fmla="*/ 1012455 h 2634413"/>
                <a:gd name="connsiteX54" fmla="*/ 414123 w 817488"/>
                <a:gd name="connsiteY54" fmla="*/ 1024513 h 2634413"/>
                <a:gd name="connsiteX55" fmla="*/ 410104 w 817488"/>
                <a:gd name="connsiteY55" fmla="*/ 1030542 h 2634413"/>
                <a:gd name="connsiteX56" fmla="*/ 408094 w 817488"/>
                <a:gd name="connsiteY56" fmla="*/ 1036571 h 2634413"/>
                <a:gd name="connsiteX57" fmla="*/ 404075 w 817488"/>
                <a:gd name="connsiteY57" fmla="*/ 1042600 h 2634413"/>
                <a:gd name="connsiteX58" fmla="*/ 396036 w 817488"/>
                <a:gd name="connsiteY58" fmla="*/ 1060687 h 2634413"/>
                <a:gd name="connsiteX59" fmla="*/ 392017 w 817488"/>
                <a:gd name="connsiteY59" fmla="*/ 1072745 h 2634413"/>
                <a:gd name="connsiteX60" fmla="*/ 390007 w 817488"/>
                <a:gd name="connsiteY60" fmla="*/ 1078774 h 2634413"/>
                <a:gd name="connsiteX61" fmla="*/ 377949 w 817488"/>
                <a:gd name="connsiteY61" fmla="*/ 1094851 h 2634413"/>
                <a:gd name="connsiteX62" fmla="*/ 373930 w 817488"/>
                <a:gd name="connsiteY62" fmla="*/ 1106909 h 2634413"/>
                <a:gd name="connsiteX63" fmla="*/ 371920 w 817488"/>
                <a:gd name="connsiteY63" fmla="*/ 1112938 h 2634413"/>
                <a:gd name="connsiteX64" fmla="*/ 367901 w 817488"/>
                <a:gd name="connsiteY64" fmla="*/ 1118967 h 2634413"/>
                <a:gd name="connsiteX65" fmla="*/ 361872 w 817488"/>
                <a:gd name="connsiteY65" fmla="*/ 1129016 h 2634413"/>
                <a:gd name="connsiteX66" fmla="*/ 355843 w 817488"/>
                <a:gd name="connsiteY66" fmla="*/ 1141074 h 2634413"/>
                <a:gd name="connsiteX67" fmla="*/ 351824 w 817488"/>
                <a:gd name="connsiteY67" fmla="*/ 1153132 h 2634413"/>
                <a:gd name="connsiteX68" fmla="*/ 349814 w 817488"/>
                <a:gd name="connsiteY68" fmla="*/ 1159161 h 2634413"/>
                <a:gd name="connsiteX69" fmla="*/ 343785 w 817488"/>
                <a:gd name="connsiteY69" fmla="*/ 1177248 h 2634413"/>
                <a:gd name="connsiteX70" fmla="*/ 341775 w 817488"/>
                <a:gd name="connsiteY70" fmla="*/ 1183277 h 2634413"/>
                <a:gd name="connsiteX71" fmla="*/ 337756 w 817488"/>
                <a:gd name="connsiteY71" fmla="*/ 1189306 h 2634413"/>
                <a:gd name="connsiteX72" fmla="*/ 335746 w 817488"/>
                <a:gd name="connsiteY72" fmla="*/ 1195335 h 2634413"/>
                <a:gd name="connsiteX73" fmla="*/ 327708 w 817488"/>
                <a:gd name="connsiteY73" fmla="*/ 1207393 h 2634413"/>
                <a:gd name="connsiteX74" fmla="*/ 323688 w 817488"/>
                <a:gd name="connsiteY74" fmla="*/ 1219451 h 2634413"/>
                <a:gd name="connsiteX75" fmla="*/ 321678 w 817488"/>
                <a:gd name="connsiteY75" fmla="*/ 1225480 h 2634413"/>
                <a:gd name="connsiteX76" fmla="*/ 317659 w 817488"/>
                <a:gd name="connsiteY76" fmla="*/ 1231509 h 2634413"/>
                <a:gd name="connsiteX77" fmla="*/ 313640 w 817488"/>
                <a:gd name="connsiteY77" fmla="*/ 1243567 h 2634413"/>
                <a:gd name="connsiteX78" fmla="*/ 311630 w 817488"/>
                <a:gd name="connsiteY78" fmla="*/ 1249596 h 2634413"/>
                <a:gd name="connsiteX79" fmla="*/ 307611 w 817488"/>
                <a:gd name="connsiteY79" fmla="*/ 1255625 h 2634413"/>
                <a:gd name="connsiteX80" fmla="*/ 303591 w 817488"/>
                <a:gd name="connsiteY80" fmla="*/ 1259644 h 2634413"/>
                <a:gd name="connsiteX81" fmla="*/ 289524 w 817488"/>
                <a:gd name="connsiteY81" fmla="*/ 1275721 h 2634413"/>
                <a:gd name="connsiteX82" fmla="*/ 281485 w 817488"/>
                <a:gd name="connsiteY82" fmla="*/ 1287780 h 2634413"/>
                <a:gd name="connsiteX83" fmla="*/ 277466 w 817488"/>
                <a:gd name="connsiteY83" fmla="*/ 1293809 h 2634413"/>
                <a:gd name="connsiteX84" fmla="*/ 273446 w 817488"/>
                <a:gd name="connsiteY84" fmla="*/ 1297828 h 2634413"/>
                <a:gd name="connsiteX85" fmla="*/ 267417 w 817488"/>
                <a:gd name="connsiteY85" fmla="*/ 1307876 h 2634413"/>
                <a:gd name="connsiteX86" fmla="*/ 265408 w 817488"/>
                <a:gd name="connsiteY86" fmla="*/ 1313905 h 2634413"/>
                <a:gd name="connsiteX87" fmla="*/ 261388 w 817488"/>
                <a:gd name="connsiteY87" fmla="*/ 1319934 h 2634413"/>
                <a:gd name="connsiteX88" fmla="*/ 257369 w 817488"/>
                <a:gd name="connsiteY88" fmla="*/ 1334002 h 2634413"/>
                <a:gd name="connsiteX89" fmla="*/ 253350 w 817488"/>
                <a:gd name="connsiteY89" fmla="*/ 1340031 h 2634413"/>
                <a:gd name="connsiteX90" fmla="*/ 251340 w 817488"/>
                <a:gd name="connsiteY90" fmla="*/ 1346060 h 2634413"/>
                <a:gd name="connsiteX91" fmla="*/ 243301 w 817488"/>
                <a:gd name="connsiteY91" fmla="*/ 1358118 h 2634413"/>
                <a:gd name="connsiteX92" fmla="*/ 239282 w 817488"/>
                <a:gd name="connsiteY92" fmla="*/ 1364147 h 2634413"/>
                <a:gd name="connsiteX93" fmla="*/ 235263 w 817488"/>
                <a:gd name="connsiteY93" fmla="*/ 1370176 h 2634413"/>
                <a:gd name="connsiteX94" fmla="*/ 233253 w 817488"/>
                <a:gd name="connsiteY94" fmla="*/ 1376205 h 2634413"/>
                <a:gd name="connsiteX95" fmla="*/ 225214 w 817488"/>
                <a:gd name="connsiteY95" fmla="*/ 1386253 h 2634413"/>
                <a:gd name="connsiteX96" fmla="*/ 219185 w 817488"/>
                <a:gd name="connsiteY96" fmla="*/ 1398311 h 2634413"/>
                <a:gd name="connsiteX97" fmla="*/ 217176 w 817488"/>
                <a:gd name="connsiteY97" fmla="*/ 1404340 h 2634413"/>
                <a:gd name="connsiteX98" fmla="*/ 213156 w 817488"/>
                <a:gd name="connsiteY98" fmla="*/ 1408360 h 2634413"/>
                <a:gd name="connsiteX99" fmla="*/ 203108 w 817488"/>
                <a:gd name="connsiteY99" fmla="*/ 1420418 h 2634413"/>
                <a:gd name="connsiteX100" fmla="*/ 197079 w 817488"/>
                <a:gd name="connsiteY100" fmla="*/ 1432476 h 2634413"/>
                <a:gd name="connsiteX101" fmla="*/ 195069 w 817488"/>
                <a:gd name="connsiteY101" fmla="*/ 1438505 h 2634413"/>
                <a:gd name="connsiteX102" fmla="*/ 191050 w 817488"/>
                <a:gd name="connsiteY102" fmla="*/ 1444534 h 2634413"/>
                <a:gd name="connsiteX103" fmla="*/ 189040 w 817488"/>
                <a:gd name="connsiteY103" fmla="*/ 1450563 h 2634413"/>
                <a:gd name="connsiteX104" fmla="*/ 176982 w 817488"/>
                <a:gd name="connsiteY104" fmla="*/ 1466640 h 2634413"/>
                <a:gd name="connsiteX105" fmla="*/ 168944 w 817488"/>
                <a:gd name="connsiteY105" fmla="*/ 1482718 h 2634413"/>
                <a:gd name="connsiteX106" fmla="*/ 162915 w 817488"/>
                <a:gd name="connsiteY106" fmla="*/ 1500805 h 2634413"/>
                <a:gd name="connsiteX107" fmla="*/ 160905 w 817488"/>
                <a:gd name="connsiteY107" fmla="*/ 1506834 h 2634413"/>
                <a:gd name="connsiteX108" fmla="*/ 156886 w 817488"/>
                <a:gd name="connsiteY108" fmla="*/ 1512863 h 2634413"/>
                <a:gd name="connsiteX109" fmla="*/ 154876 w 817488"/>
                <a:gd name="connsiteY109" fmla="*/ 1518892 h 2634413"/>
                <a:gd name="connsiteX110" fmla="*/ 146837 w 817488"/>
                <a:gd name="connsiteY110" fmla="*/ 1530950 h 2634413"/>
                <a:gd name="connsiteX111" fmla="*/ 140808 w 817488"/>
                <a:gd name="connsiteY111" fmla="*/ 1543008 h 2634413"/>
                <a:gd name="connsiteX112" fmla="*/ 138798 w 817488"/>
                <a:gd name="connsiteY112" fmla="*/ 1549037 h 2634413"/>
                <a:gd name="connsiteX113" fmla="*/ 134779 w 817488"/>
                <a:gd name="connsiteY113" fmla="*/ 1555066 h 2634413"/>
                <a:gd name="connsiteX114" fmla="*/ 130760 w 817488"/>
                <a:gd name="connsiteY114" fmla="*/ 1567124 h 2634413"/>
                <a:gd name="connsiteX115" fmla="*/ 126740 w 817488"/>
                <a:gd name="connsiteY115" fmla="*/ 1571143 h 2634413"/>
                <a:gd name="connsiteX116" fmla="*/ 116692 w 817488"/>
                <a:gd name="connsiteY116" fmla="*/ 1579182 h 2634413"/>
                <a:gd name="connsiteX117" fmla="*/ 110663 w 817488"/>
                <a:gd name="connsiteY117" fmla="*/ 1591240 h 2634413"/>
                <a:gd name="connsiteX118" fmla="*/ 102624 w 817488"/>
                <a:gd name="connsiteY118" fmla="*/ 1601288 h 2634413"/>
                <a:gd name="connsiteX119" fmla="*/ 98605 w 817488"/>
                <a:gd name="connsiteY119" fmla="*/ 1607317 h 2634413"/>
                <a:gd name="connsiteX120" fmla="*/ 88557 w 817488"/>
                <a:gd name="connsiteY120" fmla="*/ 1619375 h 2634413"/>
                <a:gd name="connsiteX121" fmla="*/ 86547 w 817488"/>
                <a:gd name="connsiteY121" fmla="*/ 1625404 h 2634413"/>
                <a:gd name="connsiteX122" fmla="*/ 82528 w 817488"/>
                <a:gd name="connsiteY122" fmla="*/ 1631433 h 2634413"/>
                <a:gd name="connsiteX123" fmla="*/ 74489 w 817488"/>
                <a:gd name="connsiteY123" fmla="*/ 1639472 h 2634413"/>
                <a:gd name="connsiteX124" fmla="*/ 66450 w 817488"/>
                <a:gd name="connsiteY124" fmla="*/ 1649520 h 2634413"/>
                <a:gd name="connsiteX125" fmla="*/ 62431 w 817488"/>
                <a:gd name="connsiteY125" fmla="*/ 1657559 h 2634413"/>
                <a:gd name="connsiteX126" fmla="*/ 54392 w 817488"/>
                <a:gd name="connsiteY126" fmla="*/ 1671627 h 2634413"/>
                <a:gd name="connsiteX127" fmla="*/ 48363 w 817488"/>
                <a:gd name="connsiteY127" fmla="*/ 1685694 h 2634413"/>
                <a:gd name="connsiteX128" fmla="*/ 42334 w 817488"/>
                <a:gd name="connsiteY128" fmla="*/ 1697752 h 2634413"/>
                <a:gd name="connsiteX129" fmla="*/ 36305 w 817488"/>
                <a:gd name="connsiteY129" fmla="*/ 1709810 h 2634413"/>
                <a:gd name="connsiteX130" fmla="*/ 30276 w 817488"/>
                <a:gd name="connsiteY130" fmla="*/ 1713830 h 2634413"/>
                <a:gd name="connsiteX131" fmla="*/ 18218 w 817488"/>
                <a:gd name="connsiteY131" fmla="*/ 1733926 h 2634413"/>
                <a:gd name="connsiteX132" fmla="*/ 16209 w 817488"/>
                <a:gd name="connsiteY132" fmla="*/ 1739955 h 2634413"/>
                <a:gd name="connsiteX133" fmla="*/ 6160 w 817488"/>
                <a:gd name="connsiteY133" fmla="*/ 1747994 h 2634413"/>
                <a:gd name="connsiteX134" fmla="*/ 4151 w 817488"/>
                <a:gd name="connsiteY134" fmla="*/ 1754023 h 2634413"/>
                <a:gd name="connsiteX135" fmla="*/ 131 w 817488"/>
                <a:gd name="connsiteY135" fmla="*/ 1760052 h 2634413"/>
                <a:gd name="connsiteX136" fmla="*/ 27474 w 817488"/>
                <a:gd name="connsiteY136" fmla="*/ 2634413 h 2634413"/>
                <a:gd name="connsiteX137" fmla="*/ 434040 w 817488"/>
                <a:gd name="connsiteY13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418143 w 817488"/>
                <a:gd name="connsiteY52" fmla="*/ 1012455 h 2634413"/>
                <a:gd name="connsiteX53" fmla="*/ 414123 w 817488"/>
                <a:gd name="connsiteY53" fmla="*/ 1024513 h 2634413"/>
                <a:gd name="connsiteX54" fmla="*/ 410104 w 817488"/>
                <a:gd name="connsiteY54" fmla="*/ 1030542 h 2634413"/>
                <a:gd name="connsiteX55" fmla="*/ 408094 w 817488"/>
                <a:gd name="connsiteY55" fmla="*/ 1036571 h 2634413"/>
                <a:gd name="connsiteX56" fmla="*/ 404075 w 817488"/>
                <a:gd name="connsiteY56" fmla="*/ 1042600 h 2634413"/>
                <a:gd name="connsiteX57" fmla="*/ 396036 w 817488"/>
                <a:gd name="connsiteY57" fmla="*/ 1060687 h 2634413"/>
                <a:gd name="connsiteX58" fmla="*/ 392017 w 817488"/>
                <a:gd name="connsiteY58" fmla="*/ 1072745 h 2634413"/>
                <a:gd name="connsiteX59" fmla="*/ 390007 w 817488"/>
                <a:gd name="connsiteY59" fmla="*/ 1078774 h 2634413"/>
                <a:gd name="connsiteX60" fmla="*/ 377949 w 817488"/>
                <a:gd name="connsiteY60" fmla="*/ 1094851 h 2634413"/>
                <a:gd name="connsiteX61" fmla="*/ 373930 w 817488"/>
                <a:gd name="connsiteY61" fmla="*/ 1106909 h 2634413"/>
                <a:gd name="connsiteX62" fmla="*/ 371920 w 817488"/>
                <a:gd name="connsiteY62" fmla="*/ 1112938 h 2634413"/>
                <a:gd name="connsiteX63" fmla="*/ 367901 w 817488"/>
                <a:gd name="connsiteY63" fmla="*/ 1118967 h 2634413"/>
                <a:gd name="connsiteX64" fmla="*/ 361872 w 817488"/>
                <a:gd name="connsiteY64" fmla="*/ 1129016 h 2634413"/>
                <a:gd name="connsiteX65" fmla="*/ 355843 w 817488"/>
                <a:gd name="connsiteY65" fmla="*/ 1141074 h 2634413"/>
                <a:gd name="connsiteX66" fmla="*/ 351824 w 817488"/>
                <a:gd name="connsiteY66" fmla="*/ 1153132 h 2634413"/>
                <a:gd name="connsiteX67" fmla="*/ 349814 w 817488"/>
                <a:gd name="connsiteY67" fmla="*/ 1159161 h 2634413"/>
                <a:gd name="connsiteX68" fmla="*/ 343785 w 817488"/>
                <a:gd name="connsiteY68" fmla="*/ 1177248 h 2634413"/>
                <a:gd name="connsiteX69" fmla="*/ 341775 w 817488"/>
                <a:gd name="connsiteY69" fmla="*/ 1183277 h 2634413"/>
                <a:gd name="connsiteX70" fmla="*/ 337756 w 817488"/>
                <a:gd name="connsiteY70" fmla="*/ 1189306 h 2634413"/>
                <a:gd name="connsiteX71" fmla="*/ 335746 w 817488"/>
                <a:gd name="connsiteY71" fmla="*/ 1195335 h 2634413"/>
                <a:gd name="connsiteX72" fmla="*/ 327708 w 817488"/>
                <a:gd name="connsiteY72" fmla="*/ 1207393 h 2634413"/>
                <a:gd name="connsiteX73" fmla="*/ 323688 w 817488"/>
                <a:gd name="connsiteY73" fmla="*/ 1219451 h 2634413"/>
                <a:gd name="connsiteX74" fmla="*/ 321678 w 817488"/>
                <a:gd name="connsiteY74" fmla="*/ 1225480 h 2634413"/>
                <a:gd name="connsiteX75" fmla="*/ 317659 w 817488"/>
                <a:gd name="connsiteY75" fmla="*/ 1231509 h 2634413"/>
                <a:gd name="connsiteX76" fmla="*/ 313640 w 817488"/>
                <a:gd name="connsiteY76" fmla="*/ 1243567 h 2634413"/>
                <a:gd name="connsiteX77" fmla="*/ 311630 w 817488"/>
                <a:gd name="connsiteY77" fmla="*/ 1249596 h 2634413"/>
                <a:gd name="connsiteX78" fmla="*/ 307611 w 817488"/>
                <a:gd name="connsiteY78" fmla="*/ 1255625 h 2634413"/>
                <a:gd name="connsiteX79" fmla="*/ 303591 w 817488"/>
                <a:gd name="connsiteY79" fmla="*/ 1259644 h 2634413"/>
                <a:gd name="connsiteX80" fmla="*/ 289524 w 817488"/>
                <a:gd name="connsiteY80" fmla="*/ 1275721 h 2634413"/>
                <a:gd name="connsiteX81" fmla="*/ 281485 w 817488"/>
                <a:gd name="connsiteY81" fmla="*/ 1287780 h 2634413"/>
                <a:gd name="connsiteX82" fmla="*/ 277466 w 817488"/>
                <a:gd name="connsiteY82" fmla="*/ 1293809 h 2634413"/>
                <a:gd name="connsiteX83" fmla="*/ 273446 w 817488"/>
                <a:gd name="connsiteY83" fmla="*/ 1297828 h 2634413"/>
                <a:gd name="connsiteX84" fmla="*/ 267417 w 817488"/>
                <a:gd name="connsiteY84" fmla="*/ 1307876 h 2634413"/>
                <a:gd name="connsiteX85" fmla="*/ 265408 w 817488"/>
                <a:gd name="connsiteY85" fmla="*/ 1313905 h 2634413"/>
                <a:gd name="connsiteX86" fmla="*/ 261388 w 817488"/>
                <a:gd name="connsiteY86" fmla="*/ 1319934 h 2634413"/>
                <a:gd name="connsiteX87" fmla="*/ 257369 w 817488"/>
                <a:gd name="connsiteY87" fmla="*/ 1334002 h 2634413"/>
                <a:gd name="connsiteX88" fmla="*/ 253350 w 817488"/>
                <a:gd name="connsiteY88" fmla="*/ 1340031 h 2634413"/>
                <a:gd name="connsiteX89" fmla="*/ 251340 w 817488"/>
                <a:gd name="connsiteY89" fmla="*/ 1346060 h 2634413"/>
                <a:gd name="connsiteX90" fmla="*/ 243301 w 817488"/>
                <a:gd name="connsiteY90" fmla="*/ 1358118 h 2634413"/>
                <a:gd name="connsiteX91" fmla="*/ 239282 w 817488"/>
                <a:gd name="connsiteY91" fmla="*/ 1364147 h 2634413"/>
                <a:gd name="connsiteX92" fmla="*/ 235263 w 817488"/>
                <a:gd name="connsiteY92" fmla="*/ 1370176 h 2634413"/>
                <a:gd name="connsiteX93" fmla="*/ 233253 w 817488"/>
                <a:gd name="connsiteY93" fmla="*/ 1376205 h 2634413"/>
                <a:gd name="connsiteX94" fmla="*/ 225214 w 817488"/>
                <a:gd name="connsiteY94" fmla="*/ 1386253 h 2634413"/>
                <a:gd name="connsiteX95" fmla="*/ 219185 w 817488"/>
                <a:gd name="connsiteY95" fmla="*/ 1398311 h 2634413"/>
                <a:gd name="connsiteX96" fmla="*/ 217176 w 817488"/>
                <a:gd name="connsiteY96" fmla="*/ 1404340 h 2634413"/>
                <a:gd name="connsiteX97" fmla="*/ 213156 w 817488"/>
                <a:gd name="connsiteY97" fmla="*/ 1408360 h 2634413"/>
                <a:gd name="connsiteX98" fmla="*/ 203108 w 817488"/>
                <a:gd name="connsiteY98" fmla="*/ 1420418 h 2634413"/>
                <a:gd name="connsiteX99" fmla="*/ 197079 w 817488"/>
                <a:gd name="connsiteY99" fmla="*/ 1432476 h 2634413"/>
                <a:gd name="connsiteX100" fmla="*/ 195069 w 817488"/>
                <a:gd name="connsiteY100" fmla="*/ 1438505 h 2634413"/>
                <a:gd name="connsiteX101" fmla="*/ 191050 w 817488"/>
                <a:gd name="connsiteY101" fmla="*/ 1444534 h 2634413"/>
                <a:gd name="connsiteX102" fmla="*/ 189040 w 817488"/>
                <a:gd name="connsiteY102" fmla="*/ 1450563 h 2634413"/>
                <a:gd name="connsiteX103" fmla="*/ 176982 w 817488"/>
                <a:gd name="connsiteY103" fmla="*/ 1466640 h 2634413"/>
                <a:gd name="connsiteX104" fmla="*/ 168944 w 817488"/>
                <a:gd name="connsiteY104" fmla="*/ 1482718 h 2634413"/>
                <a:gd name="connsiteX105" fmla="*/ 162915 w 817488"/>
                <a:gd name="connsiteY105" fmla="*/ 1500805 h 2634413"/>
                <a:gd name="connsiteX106" fmla="*/ 160905 w 817488"/>
                <a:gd name="connsiteY106" fmla="*/ 1506834 h 2634413"/>
                <a:gd name="connsiteX107" fmla="*/ 156886 w 817488"/>
                <a:gd name="connsiteY107" fmla="*/ 1512863 h 2634413"/>
                <a:gd name="connsiteX108" fmla="*/ 154876 w 817488"/>
                <a:gd name="connsiteY108" fmla="*/ 1518892 h 2634413"/>
                <a:gd name="connsiteX109" fmla="*/ 146837 w 817488"/>
                <a:gd name="connsiteY109" fmla="*/ 1530950 h 2634413"/>
                <a:gd name="connsiteX110" fmla="*/ 140808 w 817488"/>
                <a:gd name="connsiteY110" fmla="*/ 1543008 h 2634413"/>
                <a:gd name="connsiteX111" fmla="*/ 138798 w 817488"/>
                <a:gd name="connsiteY111" fmla="*/ 1549037 h 2634413"/>
                <a:gd name="connsiteX112" fmla="*/ 134779 w 817488"/>
                <a:gd name="connsiteY112" fmla="*/ 1555066 h 2634413"/>
                <a:gd name="connsiteX113" fmla="*/ 130760 w 817488"/>
                <a:gd name="connsiteY113" fmla="*/ 1567124 h 2634413"/>
                <a:gd name="connsiteX114" fmla="*/ 126740 w 817488"/>
                <a:gd name="connsiteY114" fmla="*/ 1571143 h 2634413"/>
                <a:gd name="connsiteX115" fmla="*/ 116692 w 817488"/>
                <a:gd name="connsiteY115" fmla="*/ 1579182 h 2634413"/>
                <a:gd name="connsiteX116" fmla="*/ 110663 w 817488"/>
                <a:gd name="connsiteY116" fmla="*/ 1591240 h 2634413"/>
                <a:gd name="connsiteX117" fmla="*/ 102624 w 817488"/>
                <a:gd name="connsiteY117" fmla="*/ 1601288 h 2634413"/>
                <a:gd name="connsiteX118" fmla="*/ 98605 w 817488"/>
                <a:gd name="connsiteY118" fmla="*/ 1607317 h 2634413"/>
                <a:gd name="connsiteX119" fmla="*/ 88557 w 817488"/>
                <a:gd name="connsiteY119" fmla="*/ 1619375 h 2634413"/>
                <a:gd name="connsiteX120" fmla="*/ 86547 w 817488"/>
                <a:gd name="connsiteY120" fmla="*/ 1625404 h 2634413"/>
                <a:gd name="connsiteX121" fmla="*/ 82528 w 817488"/>
                <a:gd name="connsiteY121" fmla="*/ 1631433 h 2634413"/>
                <a:gd name="connsiteX122" fmla="*/ 74489 w 817488"/>
                <a:gd name="connsiteY122" fmla="*/ 1639472 h 2634413"/>
                <a:gd name="connsiteX123" fmla="*/ 66450 w 817488"/>
                <a:gd name="connsiteY123" fmla="*/ 1649520 h 2634413"/>
                <a:gd name="connsiteX124" fmla="*/ 62431 w 817488"/>
                <a:gd name="connsiteY124" fmla="*/ 1657559 h 2634413"/>
                <a:gd name="connsiteX125" fmla="*/ 54392 w 817488"/>
                <a:gd name="connsiteY125" fmla="*/ 1671627 h 2634413"/>
                <a:gd name="connsiteX126" fmla="*/ 48363 w 817488"/>
                <a:gd name="connsiteY126" fmla="*/ 1685694 h 2634413"/>
                <a:gd name="connsiteX127" fmla="*/ 42334 w 817488"/>
                <a:gd name="connsiteY127" fmla="*/ 1697752 h 2634413"/>
                <a:gd name="connsiteX128" fmla="*/ 36305 w 817488"/>
                <a:gd name="connsiteY128" fmla="*/ 1709810 h 2634413"/>
                <a:gd name="connsiteX129" fmla="*/ 30276 w 817488"/>
                <a:gd name="connsiteY129" fmla="*/ 1713830 h 2634413"/>
                <a:gd name="connsiteX130" fmla="*/ 18218 w 817488"/>
                <a:gd name="connsiteY130" fmla="*/ 1733926 h 2634413"/>
                <a:gd name="connsiteX131" fmla="*/ 16209 w 817488"/>
                <a:gd name="connsiteY131" fmla="*/ 1739955 h 2634413"/>
                <a:gd name="connsiteX132" fmla="*/ 6160 w 817488"/>
                <a:gd name="connsiteY132" fmla="*/ 1747994 h 2634413"/>
                <a:gd name="connsiteX133" fmla="*/ 4151 w 817488"/>
                <a:gd name="connsiteY133" fmla="*/ 1754023 h 2634413"/>
                <a:gd name="connsiteX134" fmla="*/ 131 w 817488"/>
                <a:gd name="connsiteY134" fmla="*/ 1760052 h 2634413"/>
                <a:gd name="connsiteX135" fmla="*/ 27474 w 817488"/>
                <a:gd name="connsiteY135" fmla="*/ 2634413 h 2634413"/>
                <a:gd name="connsiteX136" fmla="*/ 434040 w 817488"/>
                <a:gd name="connsiteY13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418143 w 817488"/>
                <a:gd name="connsiteY51" fmla="*/ 1012455 h 2634413"/>
                <a:gd name="connsiteX52" fmla="*/ 414123 w 817488"/>
                <a:gd name="connsiteY52" fmla="*/ 1024513 h 2634413"/>
                <a:gd name="connsiteX53" fmla="*/ 410104 w 817488"/>
                <a:gd name="connsiteY53" fmla="*/ 1030542 h 2634413"/>
                <a:gd name="connsiteX54" fmla="*/ 408094 w 817488"/>
                <a:gd name="connsiteY54" fmla="*/ 1036571 h 2634413"/>
                <a:gd name="connsiteX55" fmla="*/ 404075 w 817488"/>
                <a:gd name="connsiteY55" fmla="*/ 1042600 h 2634413"/>
                <a:gd name="connsiteX56" fmla="*/ 396036 w 817488"/>
                <a:gd name="connsiteY56" fmla="*/ 1060687 h 2634413"/>
                <a:gd name="connsiteX57" fmla="*/ 392017 w 817488"/>
                <a:gd name="connsiteY57" fmla="*/ 1072745 h 2634413"/>
                <a:gd name="connsiteX58" fmla="*/ 390007 w 817488"/>
                <a:gd name="connsiteY58" fmla="*/ 1078774 h 2634413"/>
                <a:gd name="connsiteX59" fmla="*/ 377949 w 817488"/>
                <a:gd name="connsiteY59" fmla="*/ 1094851 h 2634413"/>
                <a:gd name="connsiteX60" fmla="*/ 373930 w 817488"/>
                <a:gd name="connsiteY60" fmla="*/ 1106909 h 2634413"/>
                <a:gd name="connsiteX61" fmla="*/ 371920 w 817488"/>
                <a:gd name="connsiteY61" fmla="*/ 1112938 h 2634413"/>
                <a:gd name="connsiteX62" fmla="*/ 367901 w 817488"/>
                <a:gd name="connsiteY62" fmla="*/ 1118967 h 2634413"/>
                <a:gd name="connsiteX63" fmla="*/ 361872 w 817488"/>
                <a:gd name="connsiteY63" fmla="*/ 1129016 h 2634413"/>
                <a:gd name="connsiteX64" fmla="*/ 355843 w 817488"/>
                <a:gd name="connsiteY64" fmla="*/ 1141074 h 2634413"/>
                <a:gd name="connsiteX65" fmla="*/ 351824 w 817488"/>
                <a:gd name="connsiteY65" fmla="*/ 1153132 h 2634413"/>
                <a:gd name="connsiteX66" fmla="*/ 349814 w 817488"/>
                <a:gd name="connsiteY66" fmla="*/ 1159161 h 2634413"/>
                <a:gd name="connsiteX67" fmla="*/ 343785 w 817488"/>
                <a:gd name="connsiteY67" fmla="*/ 1177248 h 2634413"/>
                <a:gd name="connsiteX68" fmla="*/ 341775 w 817488"/>
                <a:gd name="connsiteY68" fmla="*/ 1183277 h 2634413"/>
                <a:gd name="connsiteX69" fmla="*/ 337756 w 817488"/>
                <a:gd name="connsiteY69" fmla="*/ 1189306 h 2634413"/>
                <a:gd name="connsiteX70" fmla="*/ 335746 w 817488"/>
                <a:gd name="connsiteY70" fmla="*/ 1195335 h 2634413"/>
                <a:gd name="connsiteX71" fmla="*/ 327708 w 817488"/>
                <a:gd name="connsiteY71" fmla="*/ 1207393 h 2634413"/>
                <a:gd name="connsiteX72" fmla="*/ 323688 w 817488"/>
                <a:gd name="connsiteY72" fmla="*/ 1219451 h 2634413"/>
                <a:gd name="connsiteX73" fmla="*/ 321678 w 817488"/>
                <a:gd name="connsiteY73" fmla="*/ 1225480 h 2634413"/>
                <a:gd name="connsiteX74" fmla="*/ 317659 w 817488"/>
                <a:gd name="connsiteY74" fmla="*/ 1231509 h 2634413"/>
                <a:gd name="connsiteX75" fmla="*/ 313640 w 817488"/>
                <a:gd name="connsiteY75" fmla="*/ 1243567 h 2634413"/>
                <a:gd name="connsiteX76" fmla="*/ 311630 w 817488"/>
                <a:gd name="connsiteY76" fmla="*/ 1249596 h 2634413"/>
                <a:gd name="connsiteX77" fmla="*/ 307611 w 817488"/>
                <a:gd name="connsiteY77" fmla="*/ 1255625 h 2634413"/>
                <a:gd name="connsiteX78" fmla="*/ 303591 w 817488"/>
                <a:gd name="connsiteY78" fmla="*/ 1259644 h 2634413"/>
                <a:gd name="connsiteX79" fmla="*/ 289524 w 817488"/>
                <a:gd name="connsiteY79" fmla="*/ 1275721 h 2634413"/>
                <a:gd name="connsiteX80" fmla="*/ 281485 w 817488"/>
                <a:gd name="connsiteY80" fmla="*/ 1287780 h 2634413"/>
                <a:gd name="connsiteX81" fmla="*/ 277466 w 817488"/>
                <a:gd name="connsiteY81" fmla="*/ 1293809 h 2634413"/>
                <a:gd name="connsiteX82" fmla="*/ 273446 w 817488"/>
                <a:gd name="connsiteY82" fmla="*/ 1297828 h 2634413"/>
                <a:gd name="connsiteX83" fmla="*/ 267417 w 817488"/>
                <a:gd name="connsiteY83" fmla="*/ 1307876 h 2634413"/>
                <a:gd name="connsiteX84" fmla="*/ 265408 w 817488"/>
                <a:gd name="connsiteY84" fmla="*/ 1313905 h 2634413"/>
                <a:gd name="connsiteX85" fmla="*/ 261388 w 817488"/>
                <a:gd name="connsiteY85" fmla="*/ 1319934 h 2634413"/>
                <a:gd name="connsiteX86" fmla="*/ 257369 w 817488"/>
                <a:gd name="connsiteY86" fmla="*/ 1334002 h 2634413"/>
                <a:gd name="connsiteX87" fmla="*/ 253350 w 817488"/>
                <a:gd name="connsiteY87" fmla="*/ 1340031 h 2634413"/>
                <a:gd name="connsiteX88" fmla="*/ 251340 w 817488"/>
                <a:gd name="connsiteY88" fmla="*/ 1346060 h 2634413"/>
                <a:gd name="connsiteX89" fmla="*/ 243301 w 817488"/>
                <a:gd name="connsiteY89" fmla="*/ 1358118 h 2634413"/>
                <a:gd name="connsiteX90" fmla="*/ 239282 w 817488"/>
                <a:gd name="connsiteY90" fmla="*/ 1364147 h 2634413"/>
                <a:gd name="connsiteX91" fmla="*/ 235263 w 817488"/>
                <a:gd name="connsiteY91" fmla="*/ 1370176 h 2634413"/>
                <a:gd name="connsiteX92" fmla="*/ 233253 w 817488"/>
                <a:gd name="connsiteY92" fmla="*/ 1376205 h 2634413"/>
                <a:gd name="connsiteX93" fmla="*/ 225214 w 817488"/>
                <a:gd name="connsiteY93" fmla="*/ 1386253 h 2634413"/>
                <a:gd name="connsiteX94" fmla="*/ 219185 w 817488"/>
                <a:gd name="connsiteY94" fmla="*/ 1398311 h 2634413"/>
                <a:gd name="connsiteX95" fmla="*/ 217176 w 817488"/>
                <a:gd name="connsiteY95" fmla="*/ 1404340 h 2634413"/>
                <a:gd name="connsiteX96" fmla="*/ 213156 w 817488"/>
                <a:gd name="connsiteY96" fmla="*/ 1408360 h 2634413"/>
                <a:gd name="connsiteX97" fmla="*/ 203108 w 817488"/>
                <a:gd name="connsiteY97" fmla="*/ 1420418 h 2634413"/>
                <a:gd name="connsiteX98" fmla="*/ 197079 w 817488"/>
                <a:gd name="connsiteY98" fmla="*/ 1432476 h 2634413"/>
                <a:gd name="connsiteX99" fmla="*/ 195069 w 817488"/>
                <a:gd name="connsiteY99" fmla="*/ 1438505 h 2634413"/>
                <a:gd name="connsiteX100" fmla="*/ 191050 w 817488"/>
                <a:gd name="connsiteY100" fmla="*/ 1444534 h 2634413"/>
                <a:gd name="connsiteX101" fmla="*/ 189040 w 817488"/>
                <a:gd name="connsiteY101" fmla="*/ 1450563 h 2634413"/>
                <a:gd name="connsiteX102" fmla="*/ 176982 w 817488"/>
                <a:gd name="connsiteY102" fmla="*/ 1466640 h 2634413"/>
                <a:gd name="connsiteX103" fmla="*/ 168944 w 817488"/>
                <a:gd name="connsiteY103" fmla="*/ 1482718 h 2634413"/>
                <a:gd name="connsiteX104" fmla="*/ 162915 w 817488"/>
                <a:gd name="connsiteY104" fmla="*/ 1500805 h 2634413"/>
                <a:gd name="connsiteX105" fmla="*/ 160905 w 817488"/>
                <a:gd name="connsiteY105" fmla="*/ 1506834 h 2634413"/>
                <a:gd name="connsiteX106" fmla="*/ 156886 w 817488"/>
                <a:gd name="connsiteY106" fmla="*/ 1512863 h 2634413"/>
                <a:gd name="connsiteX107" fmla="*/ 154876 w 817488"/>
                <a:gd name="connsiteY107" fmla="*/ 1518892 h 2634413"/>
                <a:gd name="connsiteX108" fmla="*/ 146837 w 817488"/>
                <a:gd name="connsiteY108" fmla="*/ 1530950 h 2634413"/>
                <a:gd name="connsiteX109" fmla="*/ 140808 w 817488"/>
                <a:gd name="connsiteY109" fmla="*/ 1543008 h 2634413"/>
                <a:gd name="connsiteX110" fmla="*/ 138798 w 817488"/>
                <a:gd name="connsiteY110" fmla="*/ 1549037 h 2634413"/>
                <a:gd name="connsiteX111" fmla="*/ 134779 w 817488"/>
                <a:gd name="connsiteY111" fmla="*/ 1555066 h 2634413"/>
                <a:gd name="connsiteX112" fmla="*/ 130760 w 817488"/>
                <a:gd name="connsiteY112" fmla="*/ 1567124 h 2634413"/>
                <a:gd name="connsiteX113" fmla="*/ 126740 w 817488"/>
                <a:gd name="connsiteY113" fmla="*/ 1571143 h 2634413"/>
                <a:gd name="connsiteX114" fmla="*/ 116692 w 817488"/>
                <a:gd name="connsiteY114" fmla="*/ 1579182 h 2634413"/>
                <a:gd name="connsiteX115" fmla="*/ 110663 w 817488"/>
                <a:gd name="connsiteY115" fmla="*/ 1591240 h 2634413"/>
                <a:gd name="connsiteX116" fmla="*/ 102624 w 817488"/>
                <a:gd name="connsiteY116" fmla="*/ 1601288 h 2634413"/>
                <a:gd name="connsiteX117" fmla="*/ 98605 w 817488"/>
                <a:gd name="connsiteY117" fmla="*/ 1607317 h 2634413"/>
                <a:gd name="connsiteX118" fmla="*/ 88557 w 817488"/>
                <a:gd name="connsiteY118" fmla="*/ 1619375 h 2634413"/>
                <a:gd name="connsiteX119" fmla="*/ 86547 w 817488"/>
                <a:gd name="connsiteY119" fmla="*/ 1625404 h 2634413"/>
                <a:gd name="connsiteX120" fmla="*/ 82528 w 817488"/>
                <a:gd name="connsiteY120" fmla="*/ 1631433 h 2634413"/>
                <a:gd name="connsiteX121" fmla="*/ 74489 w 817488"/>
                <a:gd name="connsiteY121" fmla="*/ 1639472 h 2634413"/>
                <a:gd name="connsiteX122" fmla="*/ 66450 w 817488"/>
                <a:gd name="connsiteY122" fmla="*/ 1649520 h 2634413"/>
                <a:gd name="connsiteX123" fmla="*/ 62431 w 817488"/>
                <a:gd name="connsiteY123" fmla="*/ 1657559 h 2634413"/>
                <a:gd name="connsiteX124" fmla="*/ 54392 w 817488"/>
                <a:gd name="connsiteY124" fmla="*/ 1671627 h 2634413"/>
                <a:gd name="connsiteX125" fmla="*/ 48363 w 817488"/>
                <a:gd name="connsiteY125" fmla="*/ 1685694 h 2634413"/>
                <a:gd name="connsiteX126" fmla="*/ 42334 w 817488"/>
                <a:gd name="connsiteY126" fmla="*/ 1697752 h 2634413"/>
                <a:gd name="connsiteX127" fmla="*/ 36305 w 817488"/>
                <a:gd name="connsiteY127" fmla="*/ 1709810 h 2634413"/>
                <a:gd name="connsiteX128" fmla="*/ 30276 w 817488"/>
                <a:gd name="connsiteY128" fmla="*/ 1713830 h 2634413"/>
                <a:gd name="connsiteX129" fmla="*/ 18218 w 817488"/>
                <a:gd name="connsiteY129" fmla="*/ 1733926 h 2634413"/>
                <a:gd name="connsiteX130" fmla="*/ 16209 w 817488"/>
                <a:gd name="connsiteY130" fmla="*/ 1739955 h 2634413"/>
                <a:gd name="connsiteX131" fmla="*/ 6160 w 817488"/>
                <a:gd name="connsiteY131" fmla="*/ 1747994 h 2634413"/>
                <a:gd name="connsiteX132" fmla="*/ 4151 w 817488"/>
                <a:gd name="connsiteY132" fmla="*/ 1754023 h 2634413"/>
                <a:gd name="connsiteX133" fmla="*/ 131 w 817488"/>
                <a:gd name="connsiteY133" fmla="*/ 1760052 h 2634413"/>
                <a:gd name="connsiteX134" fmla="*/ 27474 w 817488"/>
                <a:gd name="connsiteY134" fmla="*/ 2634413 h 2634413"/>
                <a:gd name="connsiteX135" fmla="*/ 434040 w 817488"/>
                <a:gd name="connsiteY13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418143 w 817488"/>
                <a:gd name="connsiteY50" fmla="*/ 1012455 h 2634413"/>
                <a:gd name="connsiteX51" fmla="*/ 414123 w 817488"/>
                <a:gd name="connsiteY51" fmla="*/ 1024513 h 2634413"/>
                <a:gd name="connsiteX52" fmla="*/ 410104 w 817488"/>
                <a:gd name="connsiteY52" fmla="*/ 1030542 h 2634413"/>
                <a:gd name="connsiteX53" fmla="*/ 408094 w 817488"/>
                <a:gd name="connsiteY53" fmla="*/ 1036571 h 2634413"/>
                <a:gd name="connsiteX54" fmla="*/ 404075 w 817488"/>
                <a:gd name="connsiteY54" fmla="*/ 1042600 h 2634413"/>
                <a:gd name="connsiteX55" fmla="*/ 396036 w 817488"/>
                <a:gd name="connsiteY55" fmla="*/ 1060687 h 2634413"/>
                <a:gd name="connsiteX56" fmla="*/ 392017 w 817488"/>
                <a:gd name="connsiteY56" fmla="*/ 1072745 h 2634413"/>
                <a:gd name="connsiteX57" fmla="*/ 390007 w 817488"/>
                <a:gd name="connsiteY57" fmla="*/ 1078774 h 2634413"/>
                <a:gd name="connsiteX58" fmla="*/ 377949 w 817488"/>
                <a:gd name="connsiteY58" fmla="*/ 1094851 h 2634413"/>
                <a:gd name="connsiteX59" fmla="*/ 373930 w 817488"/>
                <a:gd name="connsiteY59" fmla="*/ 1106909 h 2634413"/>
                <a:gd name="connsiteX60" fmla="*/ 371920 w 817488"/>
                <a:gd name="connsiteY60" fmla="*/ 1112938 h 2634413"/>
                <a:gd name="connsiteX61" fmla="*/ 367901 w 817488"/>
                <a:gd name="connsiteY61" fmla="*/ 1118967 h 2634413"/>
                <a:gd name="connsiteX62" fmla="*/ 361872 w 817488"/>
                <a:gd name="connsiteY62" fmla="*/ 1129016 h 2634413"/>
                <a:gd name="connsiteX63" fmla="*/ 355843 w 817488"/>
                <a:gd name="connsiteY63" fmla="*/ 1141074 h 2634413"/>
                <a:gd name="connsiteX64" fmla="*/ 351824 w 817488"/>
                <a:gd name="connsiteY64" fmla="*/ 1153132 h 2634413"/>
                <a:gd name="connsiteX65" fmla="*/ 349814 w 817488"/>
                <a:gd name="connsiteY65" fmla="*/ 1159161 h 2634413"/>
                <a:gd name="connsiteX66" fmla="*/ 343785 w 817488"/>
                <a:gd name="connsiteY66" fmla="*/ 1177248 h 2634413"/>
                <a:gd name="connsiteX67" fmla="*/ 341775 w 817488"/>
                <a:gd name="connsiteY67" fmla="*/ 1183277 h 2634413"/>
                <a:gd name="connsiteX68" fmla="*/ 337756 w 817488"/>
                <a:gd name="connsiteY68" fmla="*/ 1189306 h 2634413"/>
                <a:gd name="connsiteX69" fmla="*/ 335746 w 817488"/>
                <a:gd name="connsiteY69" fmla="*/ 1195335 h 2634413"/>
                <a:gd name="connsiteX70" fmla="*/ 327708 w 817488"/>
                <a:gd name="connsiteY70" fmla="*/ 1207393 h 2634413"/>
                <a:gd name="connsiteX71" fmla="*/ 323688 w 817488"/>
                <a:gd name="connsiteY71" fmla="*/ 1219451 h 2634413"/>
                <a:gd name="connsiteX72" fmla="*/ 321678 w 817488"/>
                <a:gd name="connsiteY72" fmla="*/ 1225480 h 2634413"/>
                <a:gd name="connsiteX73" fmla="*/ 317659 w 817488"/>
                <a:gd name="connsiteY73" fmla="*/ 1231509 h 2634413"/>
                <a:gd name="connsiteX74" fmla="*/ 313640 w 817488"/>
                <a:gd name="connsiteY74" fmla="*/ 1243567 h 2634413"/>
                <a:gd name="connsiteX75" fmla="*/ 311630 w 817488"/>
                <a:gd name="connsiteY75" fmla="*/ 1249596 h 2634413"/>
                <a:gd name="connsiteX76" fmla="*/ 307611 w 817488"/>
                <a:gd name="connsiteY76" fmla="*/ 1255625 h 2634413"/>
                <a:gd name="connsiteX77" fmla="*/ 303591 w 817488"/>
                <a:gd name="connsiteY77" fmla="*/ 1259644 h 2634413"/>
                <a:gd name="connsiteX78" fmla="*/ 289524 w 817488"/>
                <a:gd name="connsiteY78" fmla="*/ 1275721 h 2634413"/>
                <a:gd name="connsiteX79" fmla="*/ 281485 w 817488"/>
                <a:gd name="connsiteY79" fmla="*/ 1287780 h 2634413"/>
                <a:gd name="connsiteX80" fmla="*/ 277466 w 817488"/>
                <a:gd name="connsiteY80" fmla="*/ 1293809 h 2634413"/>
                <a:gd name="connsiteX81" fmla="*/ 273446 w 817488"/>
                <a:gd name="connsiteY81" fmla="*/ 1297828 h 2634413"/>
                <a:gd name="connsiteX82" fmla="*/ 267417 w 817488"/>
                <a:gd name="connsiteY82" fmla="*/ 1307876 h 2634413"/>
                <a:gd name="connsiteX83" fmla="*/ 265408 w 817488"/>
                <a:gd name="connsiteY83" fmla="*/ 1313905 h 2634413"/>
                <a:gd name="connsiteX84" fmla="*/ 261388 w 817488"/>
                <a:gd name="connsiteY84" fmla="*/ 1319934 h 2634413"/>
                <a:gd name="connsiteX85" fmla="*/ 257369 w 817488"/>
                <a:gd name="connsiteY85" fmla="*/ 1334002 h 2634413"/>
                <a:gd name="connsiteX86" fmla="*/ 253350 w 817488"/>
                <a:gd name="connsiteY86" fmla="*/ 1340031 h 2634413"/>
                <a:gd name="connsiteX87" fmla="*/ 251340 w 817488"/>
                <a:gd name="connsiteY87" fmla="*/ 1346060 h 2634413"/>
                <a:gd name="connsiteX88" fmla="*/ 243301 w 817488"/>
                <a:gd name="connsiteY88" fmla="*/ 1358118 h 2634413"/>
                <a:gd name="connsiteX89" fmla="*/ 239282 w 817488"/>
                <a:gd name="connsiteY89" fmla="*/ 1364147 h 2634413"/>
                <a:gd name="connsiteX90" fmla="*/ 235263 w 817488"/>
                <a:gd name="connsiteY90" fmla="*/ 1370176 h 2634413"/>
                <a:gd name="connsiteX91" fmla="*/ 233253 w 817488"/>
                <a:gd name="connsiteY91" fmla="*/ 1376205 h 2634413"/>
                <a:gd name="connsiteX92" fmla="*/ 225214 w 817488"/>
                <a:gd name="connsiteY92" fmla="*/ 1386253 h 2634413"/>
                <a:gd name="connsiteX93" fmla="*/ 219185 w 817488"/>
                <a:gd name="connsiteY93" fmla="*/ 1398311 h 2634413"/>
                <a:gd name="connsiteX94" fmla="*/ 217176 w 817488"/>
                <a:gd name="connsiteY94" fmla="*/ 1404340 h 2634413"/>
                <a:gd name="connsiteX95" fmla="*/ 213156 w 817488"/>
                <a:gd name="connsiteY95" fmla="*/ 1408360 h 2634413"/>
                <a:gd name="connsiteX96" fmla="*/ 203108 w 817488"/>
                <a:gd name="connsiteY96" fmla="*/ 1420418 h 2634413"/>
                <a:gd name="connsiteX97" fmla="*/ 197079 w 817488"/>
                <a:gd name="connsiteY97" fmla="*/ 1432476 h 2634413"/>
                <a:gd name="connsiteX98" fmla="*/ 195069 w 817488"/>
                <a:gd name="connsiteY98" fmla="*/ 1438505 h 2634413"/>
                <a:gd name="connsiteX99" fmla="*/ 191050 w 817488"/>
                <a:gd name="connsiteY99" fmla="*/ 1444534 h 2634413"/>
                <a:gd name="connsiteX100" fmla="*/ 189040 w 817488"/>
                <a:gd name="connsiteY100" fmla="*/ 1450563 h 2634413"/>
                <a:gd name="connsiteX101" fmla="*/ 176982 w 817488"/>
                <a:gd name="connsiteY101" fmla="*/ 1466640 h 2634413"/>
                <a:gd name="connsiteX102" fmla="*/ 168944 w 817488"/>
                <a:gd name="connsiteY102" fmla="*/ 1482718 h 2634413"/>
                <a:gd name="connsiteX103" fmla="*/ 162915 w 817488"/>
                <a:gd name="connsiteY103" fmla="*/ 1500805 h 2634413"/>
                <a:gd name="connsiteX104" fmla="*/ 160905 w 817488"/>
                <a:gd name="connsiteY104" fmla="*/ 1506834 h 2634413"/>
                <a:gd name="connsiteX105" fmla="*/ 156886 w 817488"/>
                <a:gd name="connsiteY105" fmla="*/ 1512863 h 2634413"/>
                <a:gd name="connsiteX106" fmla="*/ 154876 w 817488"/>
                <a:gd name="connsiteY106" fmla="*/ 1518892 h 2634413"/>
                <a:gd name="connsiteX107" fmla="*/ 146837 w 817488"/>
                <a:gd name="connsiteY107" fmla="*/ 1530950 h 2634413"/>
                <a:gd name="connsiteX108" fmla="*/ 140808 w 817488"/>
                <a:gd name="connsiteY108" fmla="*/ 1543008 h 2634413"/>
                <a:gd name="connsiteX109" fmla="*/ 138798 w 817488"/>
                <a:gd name="connsiteY109" fmla="*/ 1549037 h 2634413"/>
                <a:gd name="connsiteX110" fmla="*/ 134779 w 817488"/>
                <a:gd name="connsiteY110" fmla="*/ 1555066 h 2634413"/>
                <a:gd name="connsiteX111" fmla="*/ 130760 w 817488"/>
                <a:gd name="connsiteY111" fmla="*/ 1567124 h 2634413"/>
                <a:gd name="connsiteX112" fmla="*/ 126740 w 817488"/>
                <a:gd name="connsiteY112" fmla="*/ 1571143 h 2634413"/>
                <a:gd name="connsiteX113" fmla="*/ 116692 w 817488"/>
                <a:gd name="connsiteY113" fmla="*/ 1579182 h 2634413"/>
                <a:gd name="connsiteX114" fmla="*/ 110663 w 817488"/>
                <a:gd name="connsiteY114" fmla="*/ 1591240 h 2634413"/>
                <a:gd name="connsiteX115" fmla="*/ 102624 w 817488"/>
                <a:gd name="connsiteY115" fmla="*/ 1601288 h 2634413"/>
                <a:gd name="connsiteX116" fmla="*/ 98605 w 817488"/>
                <a:gd name="connsiteY116" fmla="*/ 1607317 h 2634413"/>
                <a:gd name="connsiteX117" fmla="*/ 88557 w 817488"/>
                <a:gd name="connsiteY117" fmla="*/ 1619375 h 2634413"/>
                <a:gd name="connsiteX118" fmla="*/ 86547 w 817488"/>
                <a:gd name="connsiteY118" fmla="*/ 1625404 h 2634413"/>
                <a:gd name="connsiteX119" fmla="*/ 82528 w 817488"/>
                <a:gd name="connsiteY119" fmla="*/ 1631433 h 2634413"/>
                <a:gd name="connsiteX120" fmla="*/ 74489 w 817488"/>
                <a:gd name="connsiteY120" fmla="*/ 1639472 h 2634413"/>
                <a:gd name="connsiteX121" fmla="*/ 66450 w 817488"/>
                <a:gd name="connsiteY121" fmla="*/ 1649520 h 2634413"/>
                <a:gd name="connsiteX122" fmla="*/ 62431 w 817488"/>
                <a:gd name="connsiteY122" fmla="*/ 1657559 h 2634413"/>
                <a:gd name="connsiteX123" fmla="*/ 54392 w 817488"/>
                <a:gd name="connsiteY123" fmla="*/ 1671627 h 2634413"/>
                <a:gd name="connsiteX124" fmla="*/ 48363 w 817488"/>
                <a:gd name="connsiteY124" fmla="*/ 1685694 h 2634413"/>
                <a:gd name="connsiteX125" fmla="*/ 42334 w 817488"/>
                <a:gd name="connsiteY125" fmla="*/ 1697752 h 2634413"/>
                <a:gd name="connsiteX126" fmla="*/ 36305 w 817488"/>
                <a:gd name="connsiteY126" fmla="*/ 1709810 h 2634413"/>
                <a:gd name="connsiteX127" fmla="*/ 30276 w 817488"/>
                <a:gd name="connsiteY127" fmla="*/ 1713830 h 2634413"/>
                <a:gd name="connsiteX128" fmla="*/ 18218 w 817488"/>
                <a:gd name="connsiteY128" fmla="*/ 1733926 h 2634413"/>
                <a:gd name="connsiteX129" fmla="*/ 16209 w 817488"/>
                <a:gd name="connsiteY129" fmla="*/ 1739955 h 2634413"/>
                <a:gd name="connsiteX130" fmla="*/ 6160 w 817488"/>
                <a:gd name="connsiteY130" fmla="*/ 1747994 h 2634413"/>
                <a:gd name="connsiteX131" fmla="*/ 4151 w 817488"/>
                <a:gd name="connsiteY131" fmla="*/ 1754023 h 2634413"/>
                <a:gd name="connsiteX132" fmla="*/ 131 w 817488"/>
                <a:gd name="connsiteY132" fmla="*/ 1760052 h 2634413"/>
                <a:gd name="connsiteX133" fmla="*/ 27474 w 817488"/>
                <a:gd name="connsiteY133" fmla="*/ 2634413 h 2634413"/>
                <a:gd name="connsiteX134" fmla="*/ 434040 w 817488"/>
                <a:gd name="connsiteY13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418143 w 817488"/>
                <a:gd name="connsiteY49" fmla="*/ 1012455 h 2634413"/>
                <a:gd name="connsiteX50" fmla="*/ 414123 w 817488"/>
                <a:gd name="connsiteY50" fmla="*/ 1024513 h 2634413"/>
                <a:gd name="connsiteX51" fmla="*/ 410104 w 817488"/>
                <a:gd name="connsiteY51" fmla="*/ 1030542 h 2634413"/>
                <a:gd name="connsiteX52" fmla="*/ 408094 w 817488"/>
                <a:gd name="connsiteY52" fmla="*/ 1036571 h 2634413"/>
                <a:gd name="connsiteX53" fmla="*/ 404075 w 817488"/>
                <a:gd name="connsiteY53" fmla="*/ 1042600 h 2634413"/>
                <a:gd name="connsiteX54" fmla="*/ 396036 w 817488"/>
                <a:gd name="connsiteY54" fmla="*/ 1060687 h 2634413"/>
                <a:gd name="connsiteX55" fmla="*/ 392017 w 817488"/>
                <a:gd name="connsiteY55" fmla="*/ 1072745 h 2634413"/>
                <a:gd name="connsiteX56" fmla="*/ 390007 w 817488"/>
                <a:gd name="connsiteY56" fmla="*/ 1078774 h 2634413"/>
                <a:gd name="connsiteX57" fmla="*/ 377949 w 817488"/>
                <a:gd name="connsiteY57" fmla="*/ 1094851 h 2634413"/>
                <a:gd name="connsiteX58" fmla="*/ 373930 w 817488"/>
                <a:gd name="connsiteY58" fmla="*/ 1106909 h 2634413"/>
                <a:gd name="connsiteX59" fmla="*/ 371920 w 817488"/>
                <a:gd name="connsiteY59" fmla="*/ 1112938 h 2634413"/>
                <a:gd name="connsiteX60" fmla="*/ 367901 w 817488"/>
                <a:gd name="connsiteY60" fmla="*/ 1118967 h 2634413"/>
                <a:gd name="connsiteX61" fmla="*/ 361872 w 817488"/>
                <a:gd name="connsiteY61" fmla="*/ 1129016 h 2634413"/>
                <a:gd name="connsiteX62" fmla="*/ 355843 w 817488"/>
                <a:gd name="connsiteY62" fmla="*/ 1141074 h 2634413"/>
                <a:gd name="connsiteX63" fmla="*/ 351824 w 817488"/>
                <a:gd name="connsiteY63" fmla="*/ 1153132 h 2634413"/>
                <a:gd name="connsiteX64" fmla="*/ 349814 w 817488"/>
                <a:gd name="connsiteY64" fmla="*/ 1159161 h 2634413"/>
                <a:gd name="connsiteX65" fmla="*/ 343785 w 817488"/>
                <a:gd name="connsiteY65" fmla="*/ 1177248 h 2634413"/>
                <a:gd name="connsiteX66" fmla="*/ 341775 w 817488"/>
                <a:gd name="connsiteY66" fmla="*/ 1183277 h 2634413"/>
                <a:gd name="connsiteX67" fmla="*/ 337756 w 817488"/>
                <a:gd name="connsiteY67" fmla="*/ 1189306 h 2634413"/>
                <a:gd name="connsiteX68" fmla="*/ 335746 w 817488"/>
                <a:gd name="connsiteY68" fmla="*/ 1195335 h 2634413"/>
                <a:gd name="connsiteX69" fmla="*/ 327708 w 817488"/>
                <a:gd name="connsiteY69" fmla="*/ 1207393 h 2634413"/>
                <a:gd name="connsiteX70" fmla="*/ 323688 w 817488"/>
                <a:gd name="connsiteY70" fmla="*/ 1219451 h 2634413"/>
                <a:gd name="connsiteX71" fmla="*/ 321678 w 817488"/>
                <a:gd name="connsiteY71" fmla="*/ 1225480 h 2634413"/>
                <a:gd name="connsiteX72" fmla="*/ 317659 w 817488"/>
                <a:gd name="connsiteY72" fmla="*/ 1231509 h 2634413"/>
                <a:gd name="connsiteX73" fmla="*/ 313640 w 817488"/>
                <a:gd name="connsiteY73" fmla="*/ 1243567 h 2634413"/>
                <a:gd name="connsiteX74" fmla="*/ 311630 w 817488"/>
                <a:gd name="connsiteY74" fmla="*/ 1249596 h 2634413"/>
                <a:gd name="connsiteX75" fmla="*/ 307611 w 817488"/>
                <a:gd name="connsiteY75" fmla="*/ 1255625 h 2634413"/>
                <a:gd name="connsiteX76" fmla="*/ 303591 w 817488"/>
                <a:gd name="connsiteY76" fmla="*/ 1259644 h 2634413"/>
                <a:gd name="connsiteX77" fmla="*/ 289524 w 817488"/>
                <a:gd name="connsiteY77" fmla="*/ 1275721 h 2634413"/>
                <a:gd name="connsiteX78" fmla="*/ 281485 w 817488"/>
                <a:gd name="connsiteY78" fmla="*/ 1287780 h 2634413"/>
                <a:gd name="connsiteX79" fmla="*/ 277466 w 817488"/>
                <a:gd name="connsiteY79" fmla="*/ 1293809 h 2634413"/>
                <a:gd name="connsiteX80" fmla="*/ 273446 w 817488"/>
                <a:gd name="connsiteY80" fmla="*/ 1297828 h 2634413"/>
                <a:gd name="connsiteX81" fmla="*/ 267417 w 817488"/>
                <a:gd name="connsiteY81" fmla="*/ 1307876 h 2634413"/>
                <a:gd name="connsiteX82" fmla="*/ 265408 w 817488"/>
                <a:gd name="connsiteY82" fmla="*/ 1313905 h 2634413"/>
                <a:gd name="connsiteX83" fmla="*/ 261388 w 817488"/>
                <a:gd name="connsiteY83" fmla="*/ 1319934 h 2634413"/>
                <a:gd name="connsiteX84" fmla="*/ 257369 w 817488"/>
                <a:gd name="connsiteY84" fmla="*/ 1334002 h 2634413"/>
                <a:gd name="connsiteX85" fmla="*/ 253350 w 817488"/>
                <a:gd name="connsiteY85" fmla="*/ 1340031 h 2634413"/>
                <a:gd name="connsiteX86" fmla="*/ 251340 w 817488"/>
                <a:gd name="connsiteY86" fmla="*/ 1346060 h 2634413"/>
                <a:gd name="connsiteX87" fmla="*/ 243301 w 817488"/>
                <a:gd name="connsiteY87" fmla="*/ 1358118 h 2634413"/>
                <a:gd name="connsiteX88" fmla="*/ 239282 w 817488"/>
                <a:gd name="connsiteY88" fmla="*/ 1364147 h 2634413"/>
                <a:gd name="connsiteX89" fmla="*/ 235263 w 817488"/>
                <a:gd name="connsiteY89" fmla="*/ 1370176 h 2634413"/>
                <a:gd name="connsiteX90" fmla="*/ 233253 w 817488"/>
                <a:gd name="connsiteY90" fmla="*/ 1376205 h 2634413"/>
                <a:gd name="connsiteX91" fmla="*/ 225214 w 817488"/>
                <a:gd name="connsiteY91" fmla="*/ 1386253 h 2634413"/>
                <a:gd name="connsiteX92" fmla="*/ 219185 w 817488"/>
                <a:gd name="connsiteY92" fmla="*/ 1398311 h 2634413"/>
                <a:gd name="connsiteX93" fmla="*/ 217176 w 817488"/>
                <a:gd name="connsiteY93" fmla="*/ 1404340 h 2634413"/>
                <a:gd name="connsiteX94" fmla="*/ 213156 w 817488"/>
                <a:gd name="connsiteY94" fmla="*/ 1408360 h 2634413"/>
                <a:gd name="connsiteX95" fmla="*/ 203108 w 817488"/>
                <a:gd name="connsiteY95" fmla="*/ 1420418 h 2634413"/>
                <a:gd name="connsiteX96" fmla="*/ 197079 w 817488"/>
                <a:gd name="connsiteY96" fmla="*/ 1432476 h 2634413"/>
                <a:gd name="connsiteX97" fmla="*/ 195069 w 817488"/>
                <a:gd name="connsiteY97" fmla="*/ 1438505 h 2634413"/>
                <a:gd name="connsiteX98" fmla="*/ 191050 w 817488"/>
                <a:gd name="connsiteY98" fmla="*/ 1444534 h 2634413"/>
                <a:gd name="connsiteX99" fmla="*/ 189040 w 817488"/>
                <a:gd name="connsiteY99" fmla="*/ 1450563 h 2634413"/>
                <a:gd name="connsiteX100" fmla="*/ 176982 w 817488"/>
                <a:gd name="connsiteY100" fmla="*/ 1466640 h 2634413"/>
                <a:gd name="connsiteX101" fmla="*/ 168944 w 817488"/>
                <a:gd name="connsiteY101" fmla="*/ 1482718 h 2634413"/>
                <a:gd name="connsiteX102" fmla="*/ 162915 w 817488"/>
                <a:gd name="connsiteY102" fmla="*/ 1500805 h 2634413"/>
                <a:gd name="connsiteX103" fmla="*/ 160905 w 817488"/>
                <a:gd name="connsiteY103" fmla="*/ 1506834 h 2634413"/>
                <a:gd name="connsiteX104" fmla="*/ 156886 w 817488"/>
                <a:gd name="connsiteY104" fmla="*/ 1512863 h 2634413"/>
                <a:gd name="connsiteX105" fmla="*/ 154876 w 817488"/>
                <a:gd name="connsiteY105" fmla="*/ 1518892 h 2634413"/>
                <a:gd name="connsiteX106" fmla="*/ 146837 w 817488"/>
                <a:gd name="connsiteY106" fmla="*/ 1530950 h 2634413"/>
                <a:gd name="connsiteX107" fmla="*/ 140808 w 817488"/>
                <a:gd name="connsiteY107" fmla="*/ 1543008 h 2634413"/>
                <a:gd name="connsiteX108" fmla="*/ 138798 w 817488"/>
                <a:gd name="connsiteY108" fmla="*/ 1549037 h 2634413"/>
                <a:gd name="connsiteX109" fmla="*/ 134779 w 817488"/>
                <a:gd name="connsiteY109" fmla="*/ 1555066 h 2634413"/>
                <a:gd name="connsiteX110" fmla="*/ 130760 w 817488"/>
                <a:gd name="connsiteY110" fmla="*/ 1567124 h 2634413"/>
                <a:gd name="connsiteX111" fmla="*/ 126740 w 817488"/>
                <a:gd name="connsiteY111" fmla="*/ 1571143 h 2634413"/>
                <a:gd name="connsiteX112" fmla="*/ 116692 w 817488"/>
                <a:gd name="connsiteY112" fmla="*/ 1579182 h 2634413"/>
                <a:gd name="connsiteX113" fmla="*/ 110663 w 817488"/>
                <a:gd name="connsiteY113" fmla="*/ 1591240 h 2634413"/>
                <a:gd name="connsiteX114" fmla="*/ 102624 w 817488"/>
                <a:gd name="connsiteY114" fmla="*/ 1601288 h 2634413"/>
                <a:gd name="connsiteX115" fmla="*/ 98605 w 817488"/>
                <a:gd name="connsiteY115" fmla="*/ 1607317 h 2634413"/>
                <a:gd name="connsiteX116" fmla="*/ 88557 w 817488"/>
                <a:gd name="connsiteY116" fmla="*/ 1619375 h 2634413"/>
                <a:gd name="connsiteX117" fmla="*/ 86547 w 817488"/>
                <a:gd name="connsiteY117" fmla="*/ 1625404 h 2634413"/>
                <a:gd name="connsiteX118" fmla="*/ 82528 w 817488"/>
                <a:gd name="connsiteY118" fmla="*/ 1631433 h 2634413"/>
                <a:gd name="connsiteX119" fmla="*/ 74489 w 817488"/>
                <a:gd name="connsiteY119" fmla="*/ 1639472 h 2634413"/>
                <a:gd name="connsiteX120" fmla="*/ 66450 w 817488"/>
                <a:gd name="connsiteY120" fmla="*/ 1649520 h 2634413"/>
                <a:gd name="connsiteX121" fmla="*/ 62431 w 817488"/>
                <a:gd name="connsiteY121" fmla="*/ 1657559 h 2634413"/>
                <a:gd name="connsiteX122" fmla="*/ 54392 w 817488"/>
                <a:gd name="connsiteY122" fmla="*/ 1671627 h 2634413"/>
                <a:gd name="connsiteX123" fmla="*/ 48363 w 817488"/>
                <a:gd name="connsiteY123" fmla="*/ 1685694 h 2634413"/>
                <a:gd name="connsiteX124" fmla="*/ 42334 w 817488"/>
                <a:gd name="connsiteY124" fmla="*/ 1697752 h 2634413"/>
                <a:gd name="connsiteX125" fmla="*/ 36305 w 817488"/>
                <a:gd name="connsiteY125" fmla="*/ 1709810 h 2634413"/>
                <a:gd name="connsiteX126" fmla="*/ 30276 w 817488"/>
                <a:gd name="connsiteY126" fmla="*/ 1713830 h 2634413"/>
                <a:gd name="connsiteX127" fmla="*/ 18218 w 817488"/>
                <a:gd name="connsiteY127" fmla="*/ 1733926 h 2634413"/>
                <a:gd name="connsiteX128" fmla="*/ 16209 w 817488"/>
                <a:gd name="connsiteY128" fmla="*/ 1739955 h 2634413"/>
                <a:gd name="connsiteX129" fmla="*/ 6160 w 817488"/>
                <a:gd name="connsiteY129" fmla="*/ 1747994 h 2634413"/>
                <a:gd name="connsiteX130" fmla="*/ 4151 w 817488"/>
                <a:gd name="connsiteY130" fmla="*/ 1754023 h 2634413"/>
                <a:gd name="connsiteX131" fmla="*/ 131 w 817488"/>
                <a:gd name="connsiteY131" fmla="*/ 1760052 h 2634413"/>
                <a:gd name="connsiteX132" fmla="*/ 27474 w 817488"/>
                <a:gd name="connsiteY132" fmla="*/ 2634413 h 2634413"/>
                <a:gd name="connsiteX133" fmla="*/ 434040 w 817488"/>
                <a:gd name="connsiteY13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418143 w 817488"/>
                <a:gd name="connsiteY48" fmla="*/ 1012455 h 2634413"/>
                <a:gd name="connsiteX49" fmla="*/ 414123 w 817488"/>
                <a:gd name="connsiteY49" fmla="*/ 1024513 h 2634413"/>
                <a:gd name="connsiteX50" fmla="*/ 410104 w 817488"/>
                <a:gd name="connsiteY50" fmla="*/ 1030542 h 2634413"/>
                <a:gd name="connsiteX51" fmla="*/ 408094 w 817488"/>
                <a:gd name="connsiteY51" fmla="*/ 1036571 h 2634413"/>
                <a:gd name="connsiteX52" fmla="*/ 404075 w 817488"/>
                <a:gd name="connsiteY52" fmla="*/ 1042600 h 2634413"/>
                <a:gd name="connsiteX53" fmla="*/ 396036 w 817488"/>
                <a:gd name="connsiteY53" fmla="*/ 1060687 h 2634413"/>
                <a:gd name="connsiteX54" fmla="*/ 392017 w 817488"/>
                <a:gd name="connsiteY54" fmla="*/ 1072745 h 2634413"/>
                <a:gd name="connsiteX55" fmla="*/ 390007 w 817488"/>
                <a:gd name="connsiteY55" fmla="*/ 1078774 h 2634413"/>
                <a:gd name="connsiteX56" fmla="*/ 377949 w 817488"/>
                <a:gd name="connsiteY56" fmla="*/ 1094851 h 2634413"/>
                <a:gd name="connsiteX57" fmla="*/ 373930 w 817488"/>
                <a:gd name="connsiteY57" fmla="*/ 1106909 h 2634413"/>
                <a:gd name="connsiteX58" fmla="*/ 371920 w 817488"/>
                <a:gd name="connsiteY58" fmla="*/ 1112938 h 2634413"/>
                <a:gd name="connsiteX59" fmla="*/ 367901 w 817488"/>
                <a:gd name="connsiteY59" fmla="*/ 1118967 h 2634413"/>
                <a:gd name="connsiteX60" fmla="*/ 361872 w 817488"/>
                <a:gd name="connsiteY60" fmla="*/ 1129016 h 2634413"/>
                <a:gd name="connsiteX61" fmla="*/ 355843 w 817488"/>
                <a:gd name="connsiteY61" fmla="*/ 1141074 h 2634413"/>
                <a:gd name="connsiteX62" fmla="*/ 351824 w 817488"/>
                <a:gd name="connsiteY62" fmla="*/ 1153132 h 2634413"/>
                <a:gd name="connsiteX63" fmla="*/ 349814 w 817488"/>
                <a:gd name="connsiteY63" fmla="*/ 1159161 h 2634413"/>
                <a:gd name="connsiteX64" fmla="*/ 343785 w 817488"/>
                <a:gd name="connsiteY64" fmla="*/ 1177248 h 2634413"/>
                <a:gd name="connsiteX65" fmla="*/ 341775 w 817488"/>
                <a:gd name="connsiteY65" fmla="*/ 1183277 h 2634413"/>
                <a:gd name="connsiteX66" fmla="*/ 337756 w 817488"/>
                <a:gd name="connsiteY66" fmla="*/ 1189306 h 2634413"/>
                <a:gd name="connsiteX67" fmla="*/ 335746 w 817488"/>
                <a:gd name="connsiteY67" fmla="*/ 1195335 h 2634413"/>
                <a:gd name="connsiteX68" fmla="*/ 327708 w 817488"/>
                <a:gd name="connsiteY68" fmla="*/ 1207393 h 2634413"/>
                <a:gd name="connsiteX69" fmla="*/ 323688 w 817488"/>
                <a:gd name="connsiteY69" fmla="*/ 1219451 h 2634413"/>
                <a:gd name="connsiteX70" fmla="*/ 321678 w 817488"/>
                <a:gd name="connsiteY70" fmla="*/ 1225480 h 2634413"/>
                <a:gd name="connsiteX71" fmla="*/ 317659 w 817488"/>
                <a:gd name="connsiteY71" fmla="*/ 1231509 h 2634413"/>
                <a:gd name="connsiteX72" fmla="*/ 313640 w 817488"/>
                <a:gd name="connsiteY72" fmla="*/ 1243567 h 2634413"/>
                <a:gd name="connsiteX73" fmla="*/ 311630 w 817488"/>
                <a:gd name="connsiteY73" fmla="*/ 1249596 h 2634413"/>
                <a:gd name="connsiteX74" fmla="*/ 307611 w 817488"/>
                <a:gd name="connsiteY74" fmla="*/ 1255625 h 2634413"/>
                <a:gd name="connsiteX75" fmla="*/ 303591 w 817488"/>
                <a:gd name="connsiteY75" fmla="*/ 1259644 h 2634413"/>
                <a:gd name="connsiteX76" fmla="*/ 289524 w 817488"/>
                <a:gd name="connsiteY76" fmla="*/ 1275721 h 2634413"/>
                <a:gd name="connsiteX77" fmla="*/ 281485 w 817488"/>
                <a:gd name="connsiteY77" fmla="*/ 1287780 h 2634413"/>
                <a:gd name="connsiteX78" fmla="*/ 277466 w 817488"/>
                <a:gd name="connsiteY78" fmla="*/ 1293809 h 2634413"/>
                <a:gd name="connsiteX79" fmla="*/ 273446 w 817488"/>
                <a:gd name="connsiteY79" fmla="*/ 1297828 h 2634413"/>
                <a:gd name="connsiteX80" fmla="*/ 267417 w 817488"/>
                <a:gd name="connsiteY80" fmla="*/ 1307876 h 2634413"/>
                <a:gd name="connsiteX81" fmla="*/ 265408 w 817488"/>
                <a:gd name="connsiteY81" fmla="*/ 1313905 h 2634413"/>
                <a:gd name="connsiteX82" fmla="*/ 261388 w 817488"/>
                <a:gd name="connsiteY82" fmla="*/ 1319934 h 2634413"/>
                <a:gd name="connsiteX83" fmla="*/ 257369 w 817488"/>
                <a:gd name="connsiteY83" fmla="*/ 1334002 h 2634413"/>
                <a:gd name="connsiteX84" fmla="*/ 253350 w 817488"/>
                <a:gd name="connsiteY84" fmla="*/ 1340031 h 2634413"/>
                <a:gd name="connsiteX85" fmla="*/ 251340 w 817488"/>
                <a:gd name="connsiteY85" fmla="*/ 1346060 h 2634413"/>
                <a:gd name="connsiteX86" fmla="*/ 243301 w 817488"/>
                <a:gd name="connsiteY86" fmla="*/ 1358118 h 2634413"/>
                <a:gd name="connsiteX87" fmla="*/ 239282 w 817488"/>
                <a:gd name="connsiteY87" fmla="*/ 1364147 h 2634413"/>
                <a:gd name="connsiteX88" fmla="*/ 235263 w 817488"/>
                <a:gd name="connsiteY88" fmla="*/ 1370176 h 2634413"/>
                <a:gd name="connsiteX89" fmla="*/ 233253 w 817488"/>
                <a:gd name="connsiteY89" fmla="*/ 1376205 h 2634413"/>
                <a:gd name="connsiteX90" fmla="*/ 225214 w 817488"/>
                <a:gd name="connsiteY90" fmla="*/ 1386253 h 2634413"/>
                <a:gd name="connsiteX91" fmla="*/ 219185 w 817488"/>
                <a:gd name="connsiteY91" fmla="*/ 1398311 h 2634413"/>
                <a:gd name="connsiteX92" fmla="*/ 217176 w 817488"/>
                <a:gd name="connsiteY92" fmla="*/ 1404340 h 2634413"/>
                <a:gd name="connsiteX93" fmla="*/ 213156 w 817488"/>
                <a:gd name="connsiteY93" fmla="*/ 1408360 h 2634413"/>
                <a:gd name="connsiteX94" fmla="*/ 203108 w 817488"/>
                <a:gd name="connsiteY94" fmla="*/ 1420418 h 2634413"/>
                <a:gd name="connsiteX95" fmla="*/ 197079 w 817488"/>
                <a:gd name="connsiteY95" fmla="*/ 1432476 h 2634413"/>
                <a:gd name="connsiteX96" fmla="*/ 195069 w 817488"/>
                <a:gd name="connsiteY96" fmla="*/ 1438505 h 2634413"/>
                <a:gd name="connsiteX97" fmla="*/ 191050 w 817488"/>
                <a:gd name="connsiteY97" fmla="*/ 1444534 h 2634413"/>
                <a:gd name="connsiteX98" fmla="*/ 189040 w 817488"/>
                <a:gd name="connsiteY98" fmla="*/ 1450563 h 2634413"/>
                <a:gd name="connsiteX99" fmla="*/ 176982 w 817488"/>
                <a:gd name="connsiteY99" fmla="*/ 1466640 h 2634413"/>
                <a:gd name="connsiteX100" fmla="*/ 168944 w 817488"/>
                <a:gd name="connsiteY100" fmla="*/ 1482718 h 2634413"/>
                <a:gd name="connsiteX101" fmla="*/ 162915 w 817488"/>
                <a:gd name="connsiteY101" fmla="*/ 1500805 h 2634413"/>
                <a:gd name="connsiteX102" fmla="*/ 160905 w 817488"/>
                <a:gd name="connsiteY102" fmla="*/ 1506834 h 2634413"/>
                <a:gd name="connsiteX103" fmla="*/ 156886 w 817488"/>
                <a:gd name="connsiteY103" fmla="*/ 1512863 h 2634413"/>
                <a:gd name="connsiteX104" fmla="*/ 154876 w 817488"/>
                <a:gd name="connsiteY104" fmla="*/ 1518892 h 2634413"/>
                <a:gd name="connsiteX105" fmla="*/ 146837 w 817488"/>
                <a:gd name="connsiteY105" fmla="*/ 1530950 h 2634413"/>
                <a:gd name="connsiteX106" fmla="*/ 140808 w 817488"/>
                <a:gd name="connsiteY106" fmla="*/ 1543008 h 2634413"/>
                <a:gd name="connsiteX107" fmla="*/ 138798 w 817488"/>
                <a:gd name="connsiteY107" fmla="*/ 1549037 h 2634413"/>
                <a:gd name="connsiteX108" fmla="*/ 134779 w 817488"/>
                <a:gd name="connsiteY108" fmla="*/ 1555066 h 2634413"/>
                <a:gd name="connsiteX109" fmla="*/ 130760 w 817488"/>
                <a:gd name="connsiteY109" fmla="*/ 1567124 h 2634413"/>
                <a:gd name="connsiteX110" fmla="*/ 126740 w 817488"/>
                <a:gd name="connsiteY110" fmla="*/ 1571143 h 2634413"/>
                <a:gd name="connsiteX111" fmla="*/ 116692 w 817488"/>
                <a:gd name="connsiteY111" fmla="*/ 1579182 h 2634413"/>
                <a:gd name="connsiteX112" fmla="*/ 110663 w 817488"/>
                <a:gd name="connsiteY112" fmla="*/ 1591240 h 2634413"/>
                <a:gd name="connsiteX113" fmla="*/ 102624 w 817488"/>
                <a:gd name="connsiteY113" fmla="*/ 1601288 h 2634413"/>
                <a:gd name="connsiteX114" fmla="*/ 98605 w 817488"/>
                <a:gd name="connsiteY114" fmla="*/ 1607317 h 2634413"/>
                <a:gd name="connsiteX115" fmla="*/ 88557 w 817488"/>
                <a:gd name="connsiteY115" fmla="*/ 1619375 h 2634413"/>
                <a:gd name="connsiteX116" fmla="*/ 86547 w 817488"/>
                <a:gd name="connsiteY116" fmla="*/ 1625404 h 2634413"/>
                <a:gd name="connsiteX117" fmla="*/ 82528 w 817488"/>
                <a:gd name="connsiteY117" fmla="*/ 1631433 h 2634413"/>
                <a:gd name="connsiteX118" fmla="*/ 74489 w 817488"/>
                <a:gd name="connsiteY118" fmla="*/ 1639472 h 2634413"/>
                <a:gd name="connsiteX119" fmla="*/ 66450 w 817488"/>
                <a:gd name="connsiteY119" fmla="*/ 1649520 h 2634413"/>
                <a:gd name="connsiteX120" fmla="*/ 62431 w 817488"/>
                <a:gd name="connsiteY120" fmla="*/ 1657559 h 2634413"/>
                <a:gd name="connsiteX121" fmla="*/ 54392 w 817488"/>
                <a:gd name="connsiteY121" fmla="*/ 1671627 h 2634413"/>
                <a:gd name="connsiteX122" fmla="*/ 48363 w 817488"/>
                <a:gd name="connsiteY122" fmla="*/ 1685694 h 2634413"/>
                <a:gd name="connsiteX123" fmla="*/ 42334 w 817488"/>
                <a:gd name="connsiteY123" fmla="*/ 1697752 h 2634413"/>
                <a:gd name="connsiteX124" fmla="*/ 36305 w 817488"/>
                <a:gd name="connsiteY124" fmla="*/ 1709810 h 2634413"/>
                <a:gd name="connsiteX125" fmla="*/ 30276 w 817488"/>
                <a:gd name="connsiteY125" fmla="*/ 1713830 h 2634413"/>
                <a:gd name="connsiteX126" fmla="*/ 18218 w 817488"/>
                <a:gd name="connsiteY126" fmla="*/ 1733926 h 2634413"/>
                <a:gd name="connsiteX127" fmla="*/ 16209 w 817488"/>
                <a:gd name="connsiteY127" fmla="*/ 1739955 h 2634413"/>
                <a:gd name="connsiteX128" fmla="*/ 6160 w 817488"/>
                <a:gd name="connsiteY128" fmla="*/ 1747994 h 2634413"/>
                <a:gd name="connsiteX129" fmla="*/ 4151 w 817488"/>
                <a:gd name="connsiteY129" fmla="*/ 1754023 h 2634413"/>
                <a:gd name="connsiteX130" fmla="*/ 131 w 817488"/>
                <a:gd name="connsiteY130" fmla="*/ 1760052 h 2634413"/>
                <a:gd name="connsiteX131" fmla="*/ 27474 w 817488"/>
                <a:gd name="connsiteY131" fmla="*/ 2634413 h 2634413"/>
                <a:gd name="connsiteX132" fmla="*/ 434040 w 817488"/>
                <a:gd name="connsiteY13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418143 w 817488"/>
                <a:gd name="connsiteY47" fmla="*/ 1012455 h 2634413"/>
                <a:gd name="connsiteX48" fmla="*/ 414123 w 817488"/>
                <a:gd name="connsiteY48" fmla="*/ 1024513 h 2634413"/>
                <a:gd name="connsiteX49" fmla="*/ 410104 w 817488"/>
                <a:gd name="connsiteY49" fmla="*/ 1030542 h 2634413"/>
                <a:gd name="connsiteX50" fmla="*/ 408094 w 817488"/>
                <a:gd name="connsiteY50" fmla="*/ 1036571 h 2634413"/>
                <a:gd name="connsiteX51" fmla="*/ 404075 w 817488"/>
                <a:gd name="connsiteY51" fmla="*/ 1042600 h 2634413"/>
                <a:gd name="connsiteX52" fmla="*/ 396036 w 817488"/>
                <a:gd name="connsiteY52" fmla="*/ 1060687 h 2634413"/>
                <a:gd name="connsiteX53" fmla="*/ 392017 w 817488"/>
                <a:gd name="connsiteY53" fmla="*/ 1072745 h 2634413"/>
                <a:gd name="connsiteX54" fmla="*/ 390007 w 817488"/>
                <a:gd name="connsiteY54" fmla="*/ 1078774 h 2634413"/>
                <a:gd name="connsiteX55" fmla="*/ 377949 w 817488"/>
                <a:gd name="connsiteY55" fmla="*/ 1094851 h 2634413"/>
                <a:gd name="connsiteX56" fmla="*/ 373930 w 817488"/>
                <a:gd name="connsiteY56" fmla="*/ 1106909 h 2634413"/>
                <a:gd name="connsiteX57" fmla="*/ 371920 w 817488"/>
                <a:gd name="connsiteY57" fmla="*/ 1112938 h 2634413"/>
                <a:gd name="connsiteX58" fmla="*/ 367901 w 817488"/>
                <a:gd name="connsiteY58" fmla="*/ 1118967 h 2634413"/>
                <a:gd name="connsiteX59" fmla="*/ 361872 w 817488"/>
                <a:gd name="connsiteY59" fmla="*/ 1129016 h 2634413"/>
                <a:gd name="connsiteX60" fmla="*/ 355843 w 817488"/>
                <a:gd name="connsiteY60" fmla="*/ 1141074 h 2634413"/>
                <a:gd name="connsiteX61" fmla="*/ 351824 w 817488"/>
                <a:gd name="connsiteY61" fmla="*/ 1153132 h 2634413"/>
                <a:gd name="connsiteX62" fmla="*/ 349814 w 817488"/>
                <a:gd name="connsiteY62" fmla="*/ 1159161 h 2634413"/>
                <a:gd name="connsiteX63" fmla="*/ 343785 w 817488"/>
                <a:gd name="connsiteY63" fmla="*/ 1177248 h 2634413"/>
                <a:gd name="connsiteX64" fmla="*/ 341775 w 817488"/>
                <a:gd name="connsiteY64" fmla="*/ 1183277 h 2634413"/>
                <a:gd name="connsiteX65" fmla="*/ 337756 w 817488"/>
                <a:gd name="connsiteY65" fmla="*/ 1189306 h 2634413"/>
                <a:gd name="connsiteX66" fmla="*/ 335746 w 817488"/>
                <a:gd name="connsiteY66" fmla="*/ 1195335 h 2634413"/>
                <a:gd name="connsiteX67" fmla="*/ 327708 w 817488"/>
                <a:gd name="connsiteY67" fmla="*/ 1207393 h 2634413"/>
                <a:gd name="connsiteX68" fmla="*/ 323688 w 817488"/>
                <a:gd name="connsiteY68" fmla="*/ 1219451 h 2634413"/>
                <a:gd name="connsiteX69" fmla="*/ 321678 w 817488"/>
                <a:gd name="connsiteY69" fmla="*/ 1225480 h 2634413"/>
                <a:gd name="connsiteX70" fmla="*/ 317659 w 817488"/>
                <a:gd name="connsiteY70" fmla="*/ 1231509 h 2634413"/>
                <a:gd name="connsiteX71" fmla="*/ 313640 w 817488"/>
                <a:gd name="connsiteY71" fmla="*/ 1243567 h 2634413"/>
                <a:gd name="connsiteX72" fmla="*/ 311630 w 817488"/>
                <a:gd name="connsiteY72" fmla="*/ 1249596 h 2634413"/>
                <a:gd name="connsiteX73" fmla="*/ 307611 w 817488"/>
                <a:gd name="connsiteY73" fmla="*/ 1255625 h 2634413"/>
                <a:gd name="connsiteX74" fmla="*/ 303591 w 817488"/>
                <a:gd name="connsiteY74" fmla="*/ 1259644 h 2634413"/>
                <a:gd name="connsiteX75" fmla="*/ 289524 w 817488"/>
                <a:gd name="connsiteY75" fmla="*/ 1275721 h 2634413"/>
                <a:gd name="connsiteX76" fmla="*/ 281485 w 817488"/>
                <a:gd name="connsiteY76" fmla="*/ 1287780 h 2634413"/>
                <a:gd name="connsiteX77" fmla="*/ 277466 w 817488"/>
                <a:gd name="connsiteY77" fmla="*/ 1293809 h 2634413"/>
                <a:gd name="connsiteX78" fmla="*/ 273446 w 817488"/>
                <a:gd name="connsiteY78" fmla="*/ 1297828 h 2634413"/>
                <a:gd name="connsiteX79" fmla="*/ 267417 w 817488"/>
                <a:gd name="connsiteY79" fmla="*/ 1307876 h 2634413"/>
                <a:gd name="connsiteX80" fmla="*/ 265408 w 817488"/>
                <a:gd name="connsiteY80" fmla="*/ 1313905 h 2634413"/>
                <a:gd name="connsiteX81" fmla="*/ 261388 w 817488"/>
                <a:gd name="connsiteY81" fmla="*/ 1319934 h 2634413"/>
                <a:gd name="connsiteX82" fmla="*/ 257369 w 817488"/>
                <a:gd name="connsiteY82" fmla="*/ 1334002 h 2634413"/>
                <a:gd name="connsiteX83" fmla="*/ 253350 w 817488"/>
                <a:gd name="connsiteY83" fmla="*/ 1340031 h 2634413"/>
                <a:gd name="connsiteX84" fmla="*/ 251340 w 817488"/>
                <a:gd name="connsiteY84" fmla="*/ 1346060 h 2634413"/>
                <a:gd name="connsiteX85" fmla="*/ 243301 w 817488"/>
                <a:gd name="connsiteY85" fmla="*/ 1358118 h 2634413"/>
                <a:gd name="connsiteX86" fmla="*/ 239282 w 817488"/>
                <a:gd name="connsiteY86" fmla="*/ 1364147 h 2634413"/>
                <a:gd name="connsiteX87" fmla="*/ 235263 w 817488"/>
                <a:gd name="connsiteY87" fmla="*/ 1370176 h 2634413"/>
                <a:gd name="connsiteX88" fmla="*/ 233253 w 817488"/>
                <a:gd name="connsiteY88" fmla="*/ 1376205 h 2634413"/>
                <a:gd name="connsiteX89" fmla="*/ 225214 w 817488"/>
                <a:gd name="connsiteY89" fmla="*/ 1386253 h 2634413"/>
                <a:gd name="connsiteX90" fmla="*/ 219185 w 817488"/>
                <a:gd name="connsiteY90" fmla="*/ 1398311 h 2634413"/>
                <a:gd name="connsiteX91" fmla="*/ 217176 w 817488"/>
                <a:gd name="connsiteY91" fmla="*/ 1404340 h 2634413"/>
                <a:gd name="connsiteX92" fmla="*/ 213156 w 817488"/>
                <a:gd name="connsiteY92" fmla="*/ 1408360 h 2634413"/>
                <a:gd name="connsiteX93" fmla="*/ 203108 w 817488"/>
                <a:gd name="connsiteY93" fmla="*/ 1420418 h 2634413"/>
                <a:gd name="connsiteX94" fmla="*/ 197079 w 817488"/>
                <a:gd name="connsiteY94" fmla="*/ 1432476 h 2634413"/>
                <a:gd name="connsiteX95" fmla="*/ 195069 w 817488"/>
                <a:gd name="connsiteY95" fmla="*/ 1438505 h 2634413"/>
                <a:gd name="connsiteX96" fmla="*/ 191050 w 817488"/>
                <a:gd name="connsiteY96" fmla="*/ 1444534 h 2634413"/>
                <a:gd name="connsiteX97" fmla="*/ 189040 w 817488"/>
                <a:gd name="connsiteY97" fmla="*/ 1450563 h 2634413"/>
                <a:gd name="connsiteX98" fmla="*/ 176982 w 817488"/>
                <a:gd name="connsiteY98" fmla="*/ 1466640 h 2634413"/>
                <a:gd name="connsiteX99" fmla="*/ 168944 w 817488"/>
                <a:gd name="connsiteY99" fmla="*/ 1482718 h 2634413"/>
                <a:gd name="connsiteX100" fmla="*/ 162915 w 817488"/>
                <a:gd name="connsiteY100" fmla="*/ 1500805 h 2634413"/>
                <a:gd name="connsiteX101" fmla="*/ 160905 w 817488"/>
                <a:gd name="connsiteY101" fmla="*/ 1506834 h 2634413"/>
                <a:gd name="connsiteX102" fmla="*/ 156886 w 817488"/>
                <a:gd name="connsiteY102" fmla="*/ 1512863 h 2634413"/>
                <a:gd name="connsiteX103" fmla="*/ 154876 w 817488"/>
                <a:gd name="connsiteY103" fmla="*/ 1518892 h 2634413"/>
                <a:gd name="connsiteX104" fmla="*/ 146837 w 817488"/>
                <a:gd name="connsiteY104" fmla="*/ 1530950 h 2634413"/>
                <a:gd name="connsiteX105" fmla="*/ 140808 w 817488"/>
                <a:gd name="connsiteY105" fmla="*/ 1543008 h 2634413"/>
                <a:gd name="connsiteX106" fmla="*/ 138798 w 817488"/>
                <a:gd name="connsiteY106" fmla="*/ 1549037 h 2634413"/>
                <a:gd name="connsiteX107" fmla="*/ 134779 w 817488"/>
                <a:gd name="connsiteY107" fmla="*/ 1555066 h 2634413"/>
                <a:gd name="connsiteX108" fmla="*/ 130760 w 817488"/>
                <a:gd name="connsiteY108" fmla="*/ 1567124 h 2634413"/>
                <a:gd name="connsiteX109" fmla="*/ 126740 w 817488"/>
                <a:gd name="connsiteY109" fmla="*/ 1571143 h 2634413"/>
                <a:gd name="connsiteX110" fmla="*/ 116692 w 817488"/>
                <a:gd name="connsiteY110" fmla="*/ 1579182 h 2634413"/>
                <a:gd name="connsiteX111" fmla="*/ 110663 w 817488"/>
                <a:gd name="connsiteY111" fmla="*/ 1591240 h 2634413"/>
                <a:gd name="connsiteX112" fmla="*/ 102624 w 817488"/>
                <a:gd name="connsiteY112" fmla="*/ 1601288 h 2634413"/>
                <a:gd name="connsiteX113" fmla="*/ 98605 w 817488"/>
                <a:gd name="connsiteY113" fmla="*/ 1607317 h 2634413"/>
                <a:gd name="connsiteX114" fmla="*/ 88557 w 817488"/>
                <a:gd name="connsiteY114" fmla="*/ 1619375 h 2634413"/>
                <a:gd name="connsiteX115" fmla="*/ 86547 w 817488"/>
                <a:gd name="connsiteY115" fmla="*/ 1625404 h 2634413"/>
                <a:gd name="connsiteX116" fmla="*/ 82528 w 817488"/>
                <a:gd name="connsiteY116" fmla="*/ 1631433 h 2634413"/>
                <a:gd name="connsiteX117" fmla="*/ 74489 w 817488"/>
                <a:gd name="connsiteY117" fmla="*/ 1639472 h 2634413"/>
                <a:gd name="connsiteX118" fmla="*/ 66450 w 817488"/>
                <a:gd name="connsiteY118" fmla="*/ 1649520 h 2634413"/>
                <a:gd name="connsiteX119" fmla="*/ 62431 w 817488"/>
                <a:gd name="connsiteY119" fmla="*/ 1657559 h 2634413"/>
                <a:gd name="connsiteX120" fmla="*/ 54392 w 817488"/>
                <a:gd name="connsiteY120" fmla="*/ 1671627 h 2634413"/>
                <a:gd name="connsiteX121" fmla="*/ 48363 w 817488"/>
                <a:gd name="connsiteY121" fmla="*/ 1685694 h 2634413"/>
                <a:gd name="connsiteX122" fmla="*/ 42334 w 817488"/>
                <a:gd name="connsiteY122" fmla="*/ 1697752 h 2634413"/>
                <a:gd name="connsiteX123" fmla="*/ 36305 w 817488"/>
                <a:gd name="connsiteY123" fmla="*/ 1709810 h 2634413"/>
                <a:gd name="connsiteX124" fmla="*/ 30276 w 817488"/>
                <a:gd name="connsiteY124" fmla="*/ 1713830 h 2634413"/>
                <a:gd name="connsiteX125" fmla="*/ 18218 w 817488"/>
                <a:gd name="connsiteY125" fmla="*/ 1733926 h 2634413"/>
                <a:gd name="connsiteX126" fmla="*/ 16209 w 817488"/>
                <a:gd name="connsiteY126" fmla="*/ 1739955 h 2634413"/>
                <a:gd name="connsiteX127" fmla="*/ 6160 w 817488"/>
                <a:gd name="connsiteY127" fmla="*/ 1747994 h 2634413"/>
                <a:gd name="connsiteX128" fmla="*/ 4151 w 817488"/>
                <a:gd name="connsiteY128" fmla="*/ 1754023 h 2634413"/>
                <a:gd name="connsiteX129" fmla="*/ 131 w 817488"/>
                <a:gd name="connsiteY129" fmla="*/ 1760052 h 2634413"/>
                <a:gd name="connsiteX130" fmla="*/ 27474 w 817488"/>
                <a:gd name="connsiteY130" fmla="*/ 2634413 h 2634413"/>
                <a:gd name="connsiteX131" fmla="*/ 434040 w 817488"/>
                <a:gd name="connsiteY13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418143 w 817488"/>
                <a:gd name="connsiteY46" fmla="*/ 1012455 h 2634413"/>
                <a:gd name="connsiteX47" fmla="*/ 414123 w 817488"/>
                <a:gd name="connsiteY47" fmla="*/ 1024513 h 2634413"/>
                <a:gd name="connsiteX48" fmla="*/ 410104 w 817488"/>
                <a:gd name="connsiteY48" fmla="*/ 1030542 h 2634413"/>
                <a:gd name="connsiteX49" fmla="*/ 408094 w 817488"/>
                <a:gd name="connsiteY49" fmla="*/ 1036571 h 2634413"/>
                <a:gd name="connsiteX50" fmla="*/ 404075 w 817488"/>
                <a:gd name="connsiteY50" fmla="*/ 1042600 h 2634413"/>
                <a:gd name="connsiteX51" fmla="*/ 396036 w 817488"/>
                <a:gd name="connsiteY51" fmla="*/ 1060687 h 2634413"/>
                <a:gd name="connsiteX52" fmla="*/ 392017 w 817488"/>
                <a:gd name="connsiteY52" fmla="*/ 1072745 h 2634413"/>
                <a:gd name="connsiteX53" fmla="*/ 390007 w 817488"/>
                <a:gd name="connsiteY53" fmla="*/ 1078774 h 2634413"/>
                <a:gd name="connsiteX54" fmla="*/ 377949 w 817488"/>
                <a:gd name="connsiteY54" fmla="*/ 1094851 h 2634413"/>
                <a:gd name="connsiteX55" fmla="*/ 373930 w 817488"/>
                <a:gd name="connsiteY55" fmla="*/ 1106909 h 2634413"/>
                <a:gd name="connsiteX56" fmla="*/ 371920 w 817488"/>
                <a:gd name="connsiteY56" fmla="*/ 1112938 h 2634413"/>
                <a:gd name="connsiteX57" fmla="*/ 367901 w 817488"/>
                <a:gd name="connsiteY57" fmla="*/ 1118967 h 2634413"/>
                <a:gd name="connsiteX58" fmla="*/ 361872 w 817488"/>
                <a:gd name="connsiteY58" fmla="*/ 1129016 h 2634413"/>
                <a:gd name="connsiteX59" fmla="*/ 355843 w 817488"/>
                <a:gd name="connsiteY59" fmla="*/ 1141074 h 2634413"/>
                <a:gd name="connsiteX60" fmla="*/ 351824 w 817488"/>
                <a:gd name="connsiteY60" fmla="*/ 1153132 h 2634413"/>
                <a:gd name="connsiteX61" fmla="*/ 349814 w 817488"/>
                <a:gd name="connsiteY61" fmla="*/ 1159161 h 2634413"/>
                <a:gd name="connsiteX62" fmla="*/ 343785 w 817488"/>
                <a:gd name="connsiteY62" fmla="*/ 1177248 h 2634413"/>
                <a:gd name="connsiteX63" fmla="*/ 341775 w 817488"/>
                <a:gd name="connsiteY63" fmla="*/ 1183277 h 2634413"/>
                <a:gd name="connsiteX64" fmla="*/ 337756 w 817488"/>
                <a:gd name="connsiteY64" fmla="*/ 1189306 h 2634413"/>
                <a:gd name="connsiteX65" fmla="*/ 335746 w 817488"/>
                <a:gd name="connsiteY65" fmla="*/ 1195335 h 2634413"/>
                <a:gd name="connsiteX66" fmla="*/ 327708 w 817488"/>
                <a:gd name="connsiteY66" fmla="*/ 1207393 h 2634413"/>
                <a:gd name="connsiteX67" fmla="*/ 323688 w 817488"/>
                <a:gd name="connsiteY67" fmla="*/ 1219451 h 2634413"/>
                <a:gd name="connsiteX68" fmla="*/ 321678 w 817488"/>
                <a:gd name="connsiteY68" fmla="*/ 1225480 h 2634413"/>
                <a:gd name="connsiteX69" fmla="*/ 317659 w 817488"/>
                <a:gd name="connsiteY69" fmla="*/ 1231509 h 2634413"/>
                <a:gd name="connsiteX70" fmla="*/ 313640 w 817488"/>
                <a:gd name="connsiteY70" fmla="*/ 1243567 h 2634413"/>
                <a:gd name="connsiteX71" fmla="*/ 311630 w 817488"/>
                <a:gd name="connsiteY71" fmla="*/ 1249596 h 2634413"/>
                <a:gd name="connsiteX72" fmla="*/ 307611 w 817488"/>
                <a:gd name="connsiteY72" fmla="*/ 1255625 h 2634413"/>
                <a:gd name="connsiteX73" fmla="*/ 303591 w 817488"/>
                <a:gd name="connsiteY73" fmla="*/ 1259644 h 2634413"/>
                <a:gd name="connsiteX74" fmla="*/ 289524 w 817488"/>
                <a:gd name="connsiteY74" fmla="*/ 1275721 h 2634413"/>
                <a:gd name="connsiteX75" fmla="*/ 281485 w 817488"/>
                <a:gd name="connsiteY75" fmla="*/ 1287780 h 2634413"/>
                <a:gd name="connsiteX76" fmla="*/ 277466 w 817488"/>
                <a:gd name="connsiteY76" fmla="*/ 1293809 h 2634413"/>
                <a:gd name="connsiteX77" fmla="*/ 273446 w 817488"/>
                <a:gd name="connsiteY77" fmla="*/ 1297828 h 2634413"/>
                <a:gd name="connsiteX78" fmla="*/ 267417 w 817488"/>
                <a:gd name="connsiteY78" fmla="*/ 1307876 h 2634413"/>
                <a:gd name="connsiteX79" fmla="*/ 265408 w 817488"/>
                <a:gd name="connsiteY79" fmla="*/ 1313905 h 2634413"/>
                <a:gd name="connsiteX80" fmla="*/ 261388 w 817488"/>
                <a:gd name="connsiteY80" fmla="*/ 1319934 h 2634413"/>
                <a:gd name="connsiteX81" fmla="*/ 257369 w 817488"/>
                <a:gd name="connsiteY81" fmla="*/ 1334002 h 2634413"/>
                <a:gd name="connsiteX82" fmla="*/ 253350 w 817488"/>
                <a:gd name="connsiteY82" fmla="*/ 1340031 h 2634413"/>
                <a:gd name="connsiteX83" fmla="*/ 251340 w 817488"/>
                <a:gd name="connsiteY83" fmla="*/ 1346060 h 2634413"/>
                <a:gd name="connsiteX84" fmla="*/ 243301 w 817488"/>
                <a:gd name="connsiteY84" fmla="*/ 1358118 h 2634413"/>
                <a:gd name="connsiteX85" fmla="*/ 239282 w 817488"/>
                <a:gd name="connsiteY85" fmla="*/ 1364147 h 2634413"/>
                <a:gd name="connsiteX86" fmla="*/ 235263 w 817488"/>
                <a:gd name="connsiteY86" fmla="*/ 1370176 h 2634413"/>
                <a:gd name="connsiteX87" fmla="*/ 233253 w 817488"/>
                <a:gd name="connsiteY87" fmla="*/ 1376205 h 2634413"/>
                <a:gd name="connsiteX88" fmla="*/ 225214 w 817488"/>
                <a:gd name="connsiteY88" fmla="*/ 1386253 h 2634413"/>
                <a:gd name="connsiteX89" fmla="*/ 219185 w 817488"/>
                <a:gd name="connsiteY89" fmla="*/ 1398311 h 2634413"/>
                <a:gd name="connsiteX90" fmla="*/ 217176 w 817488"/>
                <a:gd name="connsiteY90" fmla="*/ 1404340 h 2634413"/>
                <a:gd name="connsiteX91" fmla="*/ 213156 w 817488"/>
                <a:gd name="connsiteY91" fmla="*/ 1408360 h 2634413"/>
                <a:gd name="connsiteX92" fmla="*/ 203108 w 817488"/>
                <a:gd name="connsiteY92" fmla="*/ 1420418 h 2634413"/>
                <a:gd name="connsiteX93" fmla="*/ 197079 w 817488"/>
                <a:gd name="connsiteY93" fmla="*/ 1432476 h 2634413"/>
                <a:gd name="connsiteX94" fmla="*/ 195069 w 817488"/>
                <a:gd name="connsiteY94" fmla="*/ 1438505 h 2634413"/>
                <a:gd name="connsiteX95" fmla="*/ 191050 w 817488"/>
                <a:gd name="connsiteY95" fmla="*/ 1444534 h 2634413"/>
                <a:gd name="connsiteX96" fmla="*/ 189040 w 817488"/>
                <a:gd name="connsiteY96" fmla="*/ 1450563 h 2634413"/>
                <a:gd name="connsiteX97" fmla="*/ 176982 w 817488"/>
                <a:gd name="connsiteY97" fmla="*/ 1466640 h 2634413"/>
                <a:gd name="connsiteX98" fmla="*/ 168944 w 817488"/>
                <a:gd name="connsiteY98" fmla="*/ 1482718 h 2634413"/>
                <a:gd name="connsiteX99" fmla="*/ 162915 w 817488"/>
                <a:gd name="connsiteY99" fmla="*/ 1500805 h 2634413"/>
                <a:gd name="connsiteX100" fmla="*/ 160905 w 817488"/>
                <a:gd name="connsiteY100" fmla="*/ 1506834 h 2634413"/>
                <a:gd name="connsiteX101" fmla="*/ 156886 w 817488"/>
                <a:gd name="connsiteY101" fmla="*/ 1512863 h 2634413"/>
                <a:gd name="connsiteX102" fmla="*/ 154876 w 817488"/>
                <a:gd name="connsiteY102" fmla="*/ 1518892 h 2634413"/>
                <a:gd name="connsiteX103" fmla="*/ 146837 w 817488"/>
                <a:gd name="connsiteY103" fmla="*/ 1530950 h 2634413"/>
                <a:gd name="connsiteX104" fmla="*/ 140808 w 817488"/>
                <a:gd name="connsiteY104" fmla="*/ 1543008 h 2634413"/>
                <a:gd name="connsiteX105" fmla="*/ 138798 w 817488"/>
                <a:gd name="connsiteY105" fmla="*/ 1549037 h 2634413"/>
                <a:gd name="connsiteX106" fmla="*/ 134779 w 817488"/>
                <a:gd name="connsiteY106" fmla="*/ 1555066 h 2634413"/>
                <a:gd name="connsiteX107" fmla="*/ 130760 w 817488"/>
                <a:gd name="connsiteY107" fmla="*/ 1567124 h 2634413"/>
                <a:gd name="connsiteX108" fmla="*/ 126740 w 817488"/>
                <a:gd name="connsiteY108" fmla="*/ 1571143 h 2634413"/>
                <a:gd name="connsiteX109" fmla="*/ 116692 w 817488"/>
                <a:gd name="connsiteY109" fmla="*/ 1579182 h 2634413"/>
                <a:gd name="connsiteX110" fmla="*/ 110663 w 817488"/>
                <a:gd name="connsiteY110" fmla="*/ 1591240 h 2634413"/>
                <a:gd name="connsiteX111" fmla="*/ 102624 w 817488"/>
                <a:gd name="connsiteY111" fmla="*/ 1601288 h 2634413"/>
                <a:gd name="connsiteX112" fmla="*/ 98605 w 817488"/>
                <a:gd name="connsiteY112" fmla="*/ 1607317 h 2634413"/>
                <a:gd name="connsiteX113" fmla="*/ 88557 w 817488"/>
                <a:gd name="connsiteY113" fmla="*/ 1619375 h 2634413"/>
                <a:gd name="connsiteX114" fmla="*/ 86547 w 817488"/>
                <a:gd name="connsiteY114" fmla="*/ 1625404 h 2634413"/>
                <a:gd name="connsiteX115" fmla="*/ 82528 w 817488"/>
                <a:gd name="connsiteY115" fmla="*/ 1631433 h 2634413"/>
                <a:gd name="connsiteX116" fmla="*/ 74489 w 817488"/>
                <a:gd name="connsiteY116" fmla="*/ 1639472 h 2634413"/>
                <a:gd name="connsiteX117" fmla="*/ 66450 w 817488"/>
                <a:gd name="connsiteY117" fmla="*/ 1649520 h 2634413"/>
                <a:gd name="connsiteX118" fmla="*/ 62431 w 817488"/>
                <a:gd name="connsiteY118" fmla="*/ 1657559 h 2634413"/>
                <a:gd name="connsiteX119" fmla="*/ 54392 w 817488"/>
                <a:gd name="connsiteY119" fmla="*/ 1671627 h 2634413"/>
                <a:gd name="connsiteX120" fmla="*/ 48363 w 817488"/>
                <a:gd name="connsiteY120" fmla="*/ 1685694 h 2634413"/>
                <a:gd name="connsiteX121" fmla="*/ 42334 w 817488"/>
                <a:gd name="connsiteY121" fmla="*/ 1697752 h 2634413"/>
                <a:gd name="connsiteX122" fmla="*/ 36305 w 817488"/>
                <a:gd name="connsiteY122" fmla="*/ 1709810 h 2634413"/>
                <a:gd name="connsiteX123" fmla="*/ 30276 w 817488"/>
                <a:gd name="connsiteY123" fmla="*/ 1713830 h 2634413"/>
                <a:gd name="connsiteX124" fmla="*/ 18218 w 817488"/>
                <a:gd name="connsiteY124" fmla="*/ 1733926 h 2634413"/>
                <a:gd name="connsiteX125" fmla="*/ 16209 w 817488"/>
                <a:gd name="connsiteY125" fmla="*/ 1739955 h 2634413"/>
                <a:gd name="connsiteX126" fmla="*/ 6160 w 817488"/>
                <a:gd name="connsiteY126" fmla="*/ 1747994 h 2634413"/>
                <a:gd name="connsiteX127" fmla="*/ 4151 w 817488"/>
                <a:gd name="connsiteY127" fmla="*/ 1754023 h 2634413"/>
                <a:gd name="connsiteX128" fmla="*/ 131 w 817488"/>
                <a:gd name="connsiteY128" fmla="*/ 1760052 h 2634413"/>
                <a:gd name="connsiteX129" fmla="*/ 27474 w 817488"/>
                <a:gd name="connsiteY129" fmla="*/ 2634413 h 2634413"/>
                <a:gd name="connsiteX130" fmla="*/ 434040 w 817488"/>
                <a:gd name="connsiteY13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418143 w 817488"/>
                <a:gd name="connsiteY45" fmla="*/ 1012455 h 2634413"/>
                <a:gd name="connsiteX46" fmla="*/ 414123 w 817488"/>
                <a:gd name="connsiteY46" fmla="*/ 1024513 h 2634413"/>
                <a:gd name="connsiteX47" fmla="*/ 410104 w 817488"/>
                <a:gd name="connsiteY47" fmla="*/ 1030542 h 2634413"/>
                <a:gd name="connsiteX48" fmla="*/ 408094 w 817488"/>
                <a:gd name="connsiteY48" fmla="*/ 1036571 h 2634413"/>
                <a:gd name="connsiteX49" fmla="*/ 404075 w 817488"/>
                <a:gd name="connsiteY49" fmla="*/ 1042600 h 2634413"/>
                <a:gd name="connsiteX50" fmla="*/ 396036 w 817488"/>
                <a:gd name="connsiteY50" fmla="*/ 1060687 h 2634413"/>
                <a:gd name="connsiteX51" fmla="*/ 392017 w 817488"/>
                <a:gd name="connsiteY51" fmla="*/ 1072745 h 2634413"/>
                <a:gd name="connsiteX52" fmla="*/ 390007 w 817488"/>
                <a:gd name="connsiteY52" fmla="*/ 1078774 h 2634413"/>
                <a:gd name="connsiteX53" fmla="*/ 377949 w 817488"/>
                <a:gd name="connsiteY53" fmla="*/ 1094851 h 2634413"/>
                <a:gd name="connsiteX54" fmla="*/ 373930 w 817488"/>
                <a:gd name="connsiteY54" fmla="*/ 1106909 h 2634413"/>
                <a:gd name="connsiteX55" fmla="*/ 371920 w 817488"/>
                <a:gd name="connsiteY55" fmla="*/ 1112938 h 2634413"/>
                <a:gd name="connsiteX56" fmla="*/ 367901 w 817488"/>
                <a:gd name="connsiteY56" fmla="*/ 1118967 h 2634413"/>
                <a:gd name="connsiteX57" fmla="*/ 361872 w 817488"/>
                <a:gd name="connsiteY57" fmla="*/ 1129016 h 2634413"/>
                <a:gd name="connsiteX58" fmla="*/ 355843 w 817488"/>
                <a:gd name="connsiteY58" fmla="*/ 1141074 h 2634413"/>
                <a:gd name="connsiteX59" fmla="*/ 351824 w 817488"/>
                <a:gd name="connsiteY59" fmla="*/ 1153132 h 2634413"/>
                <a:gd name="connsiteX60" fmla="*/ 349814 w 817488"/>
                <a:gd name="connsiteY60" fmla="*/ 1159161 h 2634413"/>
                <a:gd name="connsiteX61" fmla="*/ 343785 w 817488"/>
                <a:gd name="connsiteY61" fmla="*/ 1177248 h 2634413"/>
                <a:gd name="connsiteX62" fmla="*/ 341775 w 817488"/>
                <a:gd name="connsiteY62" fmla="*/ 1183277 h 2634413"/>
                <a:gd name="connsiteX63" fmla="*/ 337756 w 817488"/>
                <a:gd name="connsiteY63" fmla="*/ 1189306 h 2634413"/>
                <a:gd name="connsiteX64" fmla="*/ 335746 w 817488"/>
                <a:gd name="connsiteY64" fmla="*/ 1195335 h 2634413"/>
                <a:gd name="connsiteX65" fmla="*/ 327708 w 817488"/>
                <a:gd name="connsiteY65" fmla="*/ 1207393 h 2634413"/>
                <a:gd name="connsiteX66" fmla="*/ 323688 w 817488"/>
                <a:gd name="connsiteY66" fmla="*/ 1219451 h 2634413"/>
                <a:gd name="connsiteX67" fmla="*/ 321678 w 817488"/>
                <a:gd name="connsiteY67" fmla="*/ 1225480 h 2634413"/>
                <a:gd name="connsiteX68" fmla="*/ 317659 w 817488"/>
                <a:gd name="connsiteY68" fmla="*/ 1231509 h 2634413"/>
                <a:gd name="connsiteX69" fmla="*/ 313640 w 817488"/>
                <a:gd name="connsiteY69" fmla="*/ 1243567 h 2634413"/>
                <a:gd name="connsiteX70" fmla="*/ 311630 w 817488"/>
                <a:gd name="connsiteY70" fmla="*/ 1249596 h 2634413"/>
                <a:gd name="connsiteX71" fmla="*/ 307611 w 817488"/>
                <a:gd name="connsiteY71" fmla="*/ 1255625 h 2634413"/>
                <a:gd name="connsiteX72" fmla="*/ 303591 w 817488"/>
                <a:gd name="connsiteY72" fmla="*/ 1259644 h 2634413"/>
                <a:gd name="connsiteX73" fmla="*/ 289524 w 817488"/>
                <a:gd name="connsiteY73" fmla="*/ 1275721 h 2634413"/>
                <a:gd name="connsiteX74" fmla="*/ 281485 w 817488"/>
                <a:gd name="connsiteY74" fmla="*/ 1287780 h 2634413"/>
                <a:gd name="connsiteX75" fmla="*/ 277466 w 817488"/>
                <a:gd name="connsiteY75" fmla="*/ 1293809 h 2634413"/>
                <a:gd name="connsiteX76" fmla="*/ 273446 w 817488"/>
                <a:gd name="connsiteY76" fmla="*/ 1297828 h 2634413"/>
                <a:gd name="connsiteX77" fmla="*/ 267417 w 817488"/>
                <a:gd name="connsiteY77" fmla="*/ 1307876 h 2634413"/>
                <a:gd name="connsiteX78" fmla="*/ 265408 w 817488"/>
                <a:gd name="connsiteY78" fmla="*/ 1313905 h 2634413"/>
                <a:gd name="connsiteX79" fmla="*/ 261388 w 817488"/>
                <a:gd name="connsiteY79" fmla="*/ 1319934 h 2634413"/>
                <a:gd name="connsiteX80" fmla="*/ 257369 w 817488"/>
                <a:gd name="connsiteY80" fmla="*/ 1334002 h 2634413"/>
                <a:gd name="connsiteX81" fmla="*/ 253350 w 817488"/>
                <a:gd name="connsiteY81" fmla="*/ 1340031 h 2634413"/>
                <a:gd name="connsiteX82" fmla="*/ 251340 w 817488"/>
                <a:gd name="connsiteY82" fmla="*/ 1346060 h 2634413"/>
                <a:gd name="connsiteX83" fmla="*/ 243301 w 817488"/>
                <a:gd name="connsiteY83" fmla="*/ 1358118 h 2634413"/>
                <a:gd name="connsiteX84" fmla="*/ 239282 w 817488"/>
                <a:gd name="connsiteY84" fmla="*/ 1364147 h 2634413"/>
                <a:gd name="connsiteX85" fmla="*/ 235263 w 817488"/>
                <a:gd name="connsiteY85" fmla="*/ 1370176 h 2634413"/>
                <a:gd name="connsiteX86" fmla="*/ 233253 w 817488"/>
                <a:gd name="connsiteY86" fmla="*/ 1376205 h 2634413"/>
                <a:gd name="connsiteX87" fmla="*/ 225214 w 817488"/>
                <a:gd name="connsiteY87" fmla="*/ 1386253 h 2634413"/>
                <a:gd name="connsiteX88" fmla="*/ 219185 w 817488"/>
                <a:gd name="connsiteY88" fmla="*/ 1398311 h 2634413"/>
                <a:gd name="connsiteX89" fmla="*/ 217176 w 817488"/>
                <a:gd name="connsiteY89" fmla="*/ 1404340 h 2634413"/>
                <a:gd name="connsiteX90" fmla="*/ 213156 w 817488"/>
                <a:gd name="connsiteY90" fmla="*/ 1408360 h 2634413"/>
                <a:gd name="connsiteX91" fmla="*/ 203108 w 817488"/>
                <a:gd name="connsiteY91" fmla="*/ 1420418 h 2634413"/>
                <a:gd name="connsiteX92" fmla="*/ 197079 w 817488"/>
                <a:gd name="connsiteY92" fmla="*/ 1432476 h 2634413"/>
                <a:gd name="connsiteX93" fmla="*/ 195069 w 817488"/>
                <a:gd name="connsiteY93" fmla="*/ 1438505 h 2634413"/>
                <a:gd name="connsiteX94" fmla="*/ 191050 w 817488"/>
                <a:gd name="connsiteY94" fmla="*/ 1444534 h 2634413"/>
                <a:gd name="connsiteX95" fmla="*/ 189040 w 817488"/>
                <a:gd name="connsiteY95" fmla="*/ 1450563 h 2634413"/>
                <a:gd name="connsiteX96" fmla="*/ 176982 w 817488"/>
                <a:gd name="connsiteY96" fmla="*/ 1466640 h 2634413"/>
                <a:gd name="connsiteX97" fmla="*/ 168944 w 817488"/>
                <a:gd name="connsiteY97" fmla="*/ 1482718 h 2634413"/>
                <a:gd name="connsiteX98" fmla="*/ 162915 w 817488"/>
                <a:gd name="connsiteY98" fmla="*/ 1500805 h 2634413"/>
                <a:gd name="connsiteX99" fmla="*/ 160905 w 817488"/>
                <a:gd name="connsiteY99" fmla="*/ 1506834 h 2634413"/>
                <a:gd name="connsiteX100" fmla="*/ 156886 w 817488"/>
                <a:gd name="connsiteY100" fmla="*/ 1512863 h 2634413"/>
                <a:gd name="connsiteX101" fmla="*/ 154876 w 817488"/>
                <a:gd name="connsiteY101" fmla="*/ 1518892 h 2634413"/>
                <a:gd name="connsiteX102" fmla="*/ 146837 w 817488"/>
                <a:gd name="connsiteY102" fmla="*/ 1530950 h 2634413"/>
                <a:gd name="connsiteX103" fmla="*/ 140808 w 817488"/>
                <a:gd name="connsiteY103" fmla="*/ 1543008 h 2634413"/>
                <a:gd name="connsiteX104" fmla="*/ 138798 w 817488"/>
                <a:gd name="connsiteY104" fmla="*/ 1549037 h 2634413"/>
                <a:gd name="connsiteX105" fmla="*/ 134779 w 817488"/>
                <a:gd name="connsiteY105" fmla="*/ 1555066 h 2634413"/>
                <a:gd name="connsiteX106" fmla="*/ 130760 w 817488"/>
                <a:gd name="connsiteY106" fmla="*/ 1567124 h 2634413"/>
                <a:gd name="connsiteX107" fmla="*/ 126740 w 817488"/>
                <a:gd name="connsiteY107" fmla="*/ 1571143 h 2634413"/>
                <a:gd name="connsiteX108" fmla="*/ 116692 w 817488"/>
                <a:gd name="connsiteY108" fmla="*/ 1579182 h 2634413"/>
                <a:gd name="connsiteX109" fmla="*/ 110663 w 817488"/>
                <a:gd name="connsiteY109" fmla="*/ 1591240 h 2634413"/>
                <a:gd name="connsiteX110" fmla="*/ 102624 w 817488"/>
                <a:gd name="connsiteY110" fmla="*/ 1601288 h 2634413"/>
                <a:gd name="connsiteX111" fmla="*/ 98605 w 817488"/>
                <a:gd name="connsiteY111" fmla="*/ 1607317 h 2634413"/>
                <a:gd name="connsiteX112" fmla="*/ 88557 w 817488"/>
                <a:gd name="connsiteY112" fmla="*/ 1619375 h 2634413"/>
                <a:gd name="connsiteX113" fmla="*/ 86547 w 817488"/>
                <a:gd name="connsiteY113" fmla="*/ 1625404 h 2634413"/>
                <a:gd name="connsiteX114" fmla="*/ 82528 w 817488"/>
                <a:gd name="connsiteY114" fmla="*/ 1631433 h 2634413"/>
                <a:gd name="connsiteX115" fmla="*/ 74489 w 817488"/>
                <a:gd name="connsiteY115" fmla="*/ 1639472 h 2634413"/>
                <a:gd name="connsiteX116" fmla="*/ 66450 w 817488"/>
                <a:gd name="connsiteY116" fmla="*/ 1649520 h 2634413"/>
                <a:gd name="connsiteX117" fmla="*/ 62431 w 817488"/>
                <a:gd name="connsiteY117" fmla="*/ 1657559 h 2634413"/>
                <a:gd name="connsiteX118" fmla="*/ 54392 w 817488"/>
                <a:gd name="connsiteY118" fmla="*/ 1671627 h 2634413"/>
                <a:gd name="connsiteX119" fmla="*/ 48363 w 817488"/>
                <a:gd name="connsiteY119" fmla="*/ 1685694 h 2634413"/>
                <a:gd name="connsiteX120" fmla="*/ 42334 w 817488"/>
                <a:gd name="connsiteY120" fmla="*/ 1697752 h 2634413"/>
                <a:gd name="connsiteX121" fmla="*/ 36305 w 817488"/>
                <a:gd name="connsiteY121" fmla="*/ 1709810 h 2634413"/>
                <a:gd name="connsiteX122" fmla="*/ 30276 w 817488"/>
                <a:gd name="connsiteY122" fmla="*/ 1713830 h 2634413"/>
                <a:gd name="connsiteX123" fmla="*/ 18218 w 817488"/>
                <a:gd name="connsiteY123" fmla="*/ 1733926 h 2634413"/>
                <a:gd name="connsiteX124" fmla="*/ 16209 w 817488"/>
                <a:gd name="connsiteY124" fmla="*/ 1739955 h 2634413"/>
                <a:gd name="connsiteX125" fmla="*/ 6160 w 817488"/>
                <a:gd name="connsiteY125" fmla="*/ 1747994 h 2634413"/>
                <a:gd name="connsiteX126" fmla="*/ 4151 w 817488"/>
                <a:gd name="connsiteY126" fmla="*/ 1754023 h 2634413"/>
                <a:gd name="connsiteX127" fmla="*/ 131 w 817488"/>
                <a:gd name="connsiteY127" fmla="*/ 1760052 h 2634413"/>
                <a:gd name="connsiteX128" fmla="*/ 27474 w 817488"/>
                <a:gd name="connsiteY128" fmla="*/ 2634413 h 2634413"/>
                <a:gd name="connsiteX129" fmla="*/ 434040 w 817488"/>
                <a:gd name="connsiteY12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418143 w 817488"/>
                <a:gd name="connsiteY44" fmla="*/ 1012455 h 2634413"/>
                <a:gd name="connsiteX45" fmla="*/ 414123 w 817488"/>
                <a:gd name="connsiteY45" fmla="*/ 1024513 h 2634413"/>
                <a:gd name="connsiteX46" fmla="*/ 410104 w 817488"/>
                <a:gd name="connsiteY46" fmla="*/ 1030542 h 2634413"/>
                <a:gd name="connsiteX47" fmla="*/ 408094 w 817488"/>
                <a:gd name="connsiteY47" fmla="*/ 1036571 h 2634413"/>
                <a:gd name="connsiteX48" fmla="*/ 404075 w 817488"/>
                <a:gd name="connsiteY48" fmla="*/ 1042600 h 2634413"/>
                <a:gd name="connsiteX49" fmla="*/ 396036 w 817488"/>
                <a:gd name="connsiteY49" fmla="*/ 1060687 h 2634413"/>
                <a:gd name="connsiteX50" fmla="*/ 392017 w 817488"/>
                <a:gd name="connsiteY50" fmla="*/ 1072745 h 2634413"/>
                <a:gd name="connsiteX51" fmla="*/ 390007 w 817488"/>
                <a:gd name="connsiteY51" fmla="*/ 1078774 h 2634413"/>
                <a:gd name="connsiteX52" fmla="*/ 377949 w 817488"/>
                <a:gd name="connsiteY52" fmla="*/ 1094851 h 2634413"/>
                <a:gd name="connsiteX53" fmla="*/ 373930 w 817488"/>
                <a:gd name="connsiteY53" fmla="*/ 1106909 h 2634413"/>
                <a:gd name="connsiteX54" fmla="*/ 371920 w 817488"/>
                <a:gd name="connsiteY54" fmla="*/ 1112938 h 2634413"/>
                <a:gd name="connsiteX55" fmla="*/ 367901 w 817488"/>
                <a:gd name="connsiteY55" fmla="*/ 1118967 h 2634413"/>
                <a:gd name="connsiteX56" fmla="*/ 361872 w 817488"/>
                <a:gd name="connsiteY56" fmla="*/ 1129016 h 2634413"/>
                <a:gd name="connsiteX57" fmla="*/ 355843 w 817488"/>
                <a:gd name="connsiteY57" fmla="*/ 1141074 h 2634413"/>
                <a:gd name="connsiteX58" fmla="*/ 351824 w 817488"/>
                <a:gd name="connsiteY58" fmla="*/ 1153132 h 2634413"/>
                <a:gd name="connsiteX59" fmla="*/ 349814 w 817488"/>
                <a:gd name="connsiteY59" fmla="*/ 1159161 h 2634413"/>
                <a:gd name="connsiteX60" fmla="*/ 343785 w 817488"/>
                <a:gd name="connsiteY60" fmla="*/ 1177248 h 2634413"/>
                <a:gd name="connsiteX61" fmla="*/ 341775 w 817488"/>
                <a:gd name="connsiteY61" fmla="*/ 1183277 h 2634413"/>
                <a:gd name="connsiteX62" fmla="*/ 337756 w 817488"/>
                <a:gd name="connsiteY62" fmla="*/ 1189306 h 2634413"/>
                <a:gd name="connsiteX63" fmla="*/ 335746 w 817488"/>
                <a:gd name="connsiteY63" fmla="*/ 1195335 h 2634413"/>
                <a:gd name="connsiteX64" fmla="*/ 327708 w 817488"/>
                <a:gd name="connsiteY64" fmla="*/ 1207393 h 2634413"/>
                <a:gd name="connsiteX65" fmla="*/ 323688 w 817488"/>
                <a:gd name="connsiteY65" fmla="*/ 1219451 h 2634413"/>
                <a:gd name="connsiteX66" fmla="*/ 321678 w 817488"/>
                <a:gd name="connsiteY66" fmla="*/ 1225480 h 2634413"/>
                <a:gd name="connsiteX67" fmla="*/ 317659 w 817488"/>
                <a:gd name="connsiteY67" fmla="*/ 1231509 h 2634413"/>
                <a:gd name="connsiteX68" fmla="*/ 313640 w 817488"/>
                <a:gd name="connsiteY68" fmla="*/ 1243567 h 2634413"/>
                <a:gd name="connsiteX69" fmla="*/ 311630 w 817488"/>
                <a:gd name="connsiteY69" fmla="*/ 1249596 h 2634413"/>
                <a:gd name="connsiteX70" fmla="*/ 307611 w 817488"/>
                <a:gd name="connsiteY70" fmla="*/ 1255625 h 2634413"/>
                <a:gd name="connsiteX71" fmla="*/ 303591 w 817488"/>
                <a:gd name="connsiteY71" fmla="*/ 1259644 h 2634413"/>
                <a:gd name="connsiteX72" fmla="*/ 289524 w 817488"/>
                <a:gd name="connsiteY72" fmla="*/ 1275721 h 2634413"/>
                <a:gd name="connsiteX73" fmla="*/ 281485 w 817488"/>
                <a:gd name="connsiteY73" fmla="*/ 1287780 h 2634413"/>
                <a:gd name="connsiteX74" fmla="*/ 277466 w 817488"/>
                <a:gd name="connsiteY74" fmla="*/ 1293809 h 2634413"/>
                <a:gd name="connsiteX75" fmla="*/ 273446 w 817488"/>
                <a:gd name="connsiteY75" fmla="*/ 1297828 h 2634413"/>
                <a:gd name="connsiteX76" fmla="*/ 267417 w 817488"/>
                <a:gd name="connsiteY76" fmla="*/ 1307876 h 2634413"/>
                <a:gd name="connsiteX77" fmla="*/ 265408 w 817488"/>
                <a:gd name="connsiteY77" fmla="*/ 1313905 h 2634413"/>
                <a:gd name="connsiteX78" fmla="*/ 261388 w 817488"/>
                <a:gd name="connsiteY78" fmla="*/ 1319934 h 2634413"/>
                <a:gd name="connsiteX79" fmla="*/ 257369 w 817488"/>
                <a:gd name="connsiteY79" fmla="*/ 1334002 h 2634413"/>
                <a:gd name="connsiteX80" fmla="*/ 253350 w 817488"/>
                <a:gd name="connsiteY80" fmla="*/ 1340031 h 2634413"/>
                <a:gd name="connsiteX81" fmla="*/ 251340 w 817488"/>
                <a:gd name="connsiteY81" fmla="*/ 1346060 h 2634413"/>
                <a:gd name="connsiteX82" fmla="*/ 243301 w 817488"/>
                <a:gd name="connsiteY82" fmla="*/ 1358118 h 2634413"/>
                <a:gd name="connsiteX83" fmla="*/ 239282 w 817488"/>
                <a:gd name="connsiteY83" fmla="*/ 1364147 h 2634413"/>
                <a:gd name="connsiteX84" fmla="*/ 235263 w 817488"/>
                <a:gd name="connsiteY84" fmla="*/ 1370176 h 2634413"/>
                <a:gd name="connsiteX85" fmla="*/ 233253 w 817488"/>
                <a:gd name="connsiteY85" fmla="*/ 1376205 h 2634413"/>
                <a:gd name="connsiteX86" fmla="*/ 225214 w 817488"/>
                <a:gd name="connsiteY86" fmla="*/ 1386253 h 2634413"/>
                <a:gd name="connsiteX87" fmla="*/ 219185 w 817488"/>
                <a:gd name="connsiteY87" fmla="*/ 1398311 h 2634413"/>
                <a:gd name="connsiteX88" fmla="*/ 217176 w 817488"/>
                <a:gd name="connsiteY88" fmla="*/ 1404340 h 2634413"/>
                <a:gd name="connsiteX89" fmla="*/ 213156 w 817488"/>
                <a:gd name="connsiteY89" fmla="*/ 1408360 h 2634413"/>
                <a:gd name="connsiteX90" fmla="*/ 203108 w 817488"/>
                <a:gd name="connsiteY90" fmla="*/ 1420418 h 2634413"/>
                <a:gd name="connsiteX91" fmla="*/ 197079 w 817488"/>
                <a:gd name="connsiteY91" fmla="*/ 1432476 h 2634413"/>
                <a:gd name="connsiteX92" fmla="*/ 195069 w 817488"/>
                <a:gd name="connsiteY92" fmla="*/ 1438505 h 2634413"/>
                <a:gd name="connsiteX93" fmla="*/ 191050 w 817488"/>
                <a:gd name="connsiteY93" fmla="*/ 1444534 h 2634413"/>
                <a:gd name="connsiteX94" fmla="*/ 189040 w 817488"/>
                <a:gd name="connsiteY94" fmla="*/ 1450563 h 2634413"/>
                <a:gd name="connsiteX95" fmla="*/ 176982 w 817488"/>
                <a:gd name="connsiteY95" fmla="*/ 1466640 h 2634413"/>
                <a:gd name="connsiteX96" fmla="*/ 168944 w 817488"/>
                <a:gd name="connsiteY96" fmla="*/ 1482718 h 2634413"/>
                <a:gd name="connsiteX97" fmla="*/ 162915 w 817488"/>
                <a:gd name="connsiteY97" fmla="*/ 1500805 h 2634413"/>
                <a:gd name="connsiteX98" fmla="*/ 160905 w 817488"/>
                <a:gd name="connsiteY98" fmla="*/ 1506834 h 2634413"/>
                <a:gd name="connsiteX99" fmla="*/ 156886 w 817488"/>
                <a:gd name="connsiteY99" fmla="*/ 1512863 h 2634413"/>
                <a:gd name="connsiteX100" fmla="*/ 154876 w 817488"/>
                <a:gd name="connsiteY100" fmla="*/ 1518892 h 2634413"/>
                <a:gd name="connsiteX101" fmla="*/ 146837 w 817488"/>
                <a:gd name="connsiteY101" fmla="*/ 1530950 h 2634413"/>
                <a:gd name="connsiteX102" fmla="*/ 140808 w 817488"/>
                <a:gd name="connsiteY102" fmla="*/ 1543008 h 2634413"/>
                <a:gd name="connsiteX103" fmla="*/ 138798 w 817488"/>
                <a:gd name="connsiteY103" fmla="*/ 1549037 h 2634413"/>
                <a:gd name="connsiteX104" fmla="*/ 134779 w 817488"/>
                <a:gd name="connsiteY104" fmla="*/ 1555066 h 2634413"/>
                <a:gd name="connsiteX105" fmla="*/ 130760 w 817488"/>
                <a:gd name="connsiteY105" fmla="*/ 1567124 h 2634413"/>
                <a:gd name="connsiteX106" fmla="*/ 126740 w 817488"/>
                <a:gd name="connsiteY106" fmla="*/ 1571143 h 2634413"/>
                <a:gd name="connsiteX107" fmla="*/ 116692 w 817488"/>
                <a:gd name="connsiteY107" fmla="*/ 1579182 h 2634413"/>
                <a:gd name="connsiteX108" fmla="*/ 110663 w 817488"/>
                <a:gd name="connsiteY108" fmla="*/ 1591240 h 2634413"/>
                <a:gd name="connsiteX109" fmla="*/ 102624 w 817488"/>
                <a:gd name="connsiteY109" fmla="*/ 1601288 h 2634413"/>
                <a:gd name="connsiteX110" fmla="*/ 98605 w 817488"/>
                <a:gd name="connsiteY110" fmla="*/ 1607317 h 2634413"/>
                <a:gd name="connsiteX111" fmla="*/ 88557 w 817488"/>
                <a:gd name="connsiteY111" fmla="*/ 1619375 h 2634413"/>
                <a:gd name="connsiteX112" fmla="*/ 86547 w 817488"/>
                <a:gd name="connsiteY112" fmla="*/ 1625404 h 2634413"/>
                <a:gd name="connsiteX113" fmla="*/ 82528 w 817488"/>
                <a:gd name="connsiteY113" fmla="*/ 1631433 h 2634413"/>
                <a:gd name="connsiteX114" fmla="*/ 74489 w 817488"/>
                <a:gd name="connsiteY114" fmla="*/ 1639472 h 2634413"/>
                <a:gd name="connsiteX115" fmla="*/ 66450 w 817488"/>
                <a:gd name="connsiteY115" fmla="*/ 1649520 h 2634413"/>
                <a:gd name="connsiteX116" fmla="*/ 62431 w 817488"/>
                <a:gd name="connsiteY116" fmla="*/ 1657559 h 2634413"/>
                <a:gd name="connsiteX117" fmla="*/ 54392 w 817488"/>
                <a:gd name="connsiteY117" fmla="*/ 1671627 h 2634413"/>
                <a:gd name="connsiteX118" fmla="*/ 48363 w 817488"/>
                <a:gd name="connsiteY118" fmla="*/ 1685694 h 2634413"/>
                <a:gd name="connsiteX119" fmla="*/ 42334 w 817488"/>
                <a:gd name="connsiteY119" fmla="*/ 1697752 h 2634413"/>
                <a:gd name="connsiteX120" fmla="*/ 36305 w 817488"/>
                <a:gd name="connsiteY120" fmla="*/ 1709810 h 2634413"/>
                <a:gd name="connsiteX121" fmla="*/ 30276 w 817488"/>
                <a:gd name="connsiteY121" fmla="*/ 1713830 h 2634413"/>
                <a:gd name="connsiteX122" fmla="*/ 18218 w 817488"/>
                <a:gd name="connsiteY122" fmla="*/ 1733926 h 2634413"/>
                <a:gd name="connsiteX123" fmla="*/ 16209 w 817488"/>
                <a:gd name="connsiteY123" fmla="*/ 1739955 h 2634413"/>
                <a:gd name="connsiteX124" fmla="*/ 6160 w 817488"/>
                <a:gd name="connsiteY124" fmla="*/ 1747994 h 2634413"/>
                <a:gd name="connsiteX125" fmla="*/ 4151 w 817488"/>
                <a:gd name="connsiteY125" fmla="*/ 1754023 h 2634413"/>
                <a:gd name="connsiteX126" fmla="*/ 131 w 817488"/>
                <a:gd name="connsiteY126" fmla="*/ 1760052 h 2634413"/>
                <a:gd name="connsiteX127" fmla="*/ 27474 w 817488"/>
                <a:gd name="connsiteY127" fmla="*/ 2634413 h 2634413"/>
                <a:gd name="connsiteX128" fmla="*/ 434040 w 817488"/>
                <a:gd name="connsiteY12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418143 w 817488"/>
                <a:gd name="connsiteY43" fmla="*/ 1012455 h 2634413"/>
                <a:gd name="connsiteX44" fmla="*/ 414123 w 817488"/>
                <a:gd name="connsiteY44" fmla="*/ 1024513 h 2634413"/>
                <a:gd name="connsiteX45" fmla="*/ 410104 w 817488"/>
                <a:gd name="connsiteY45" fmla="*/ 1030542 h 2634413"/>
                <a:gd name="connsiteX46" fmla="*/ 408094 w 817488"/>
                <a:gd name="connsiteY46" fmla="*/ 1036571 h 2634413"/>
                <a:gd name="connsiteX47" fmla="*/ 404075 w 817488"/>
                <a:gd name="connsiteY47" fmla="*/ 1042600 h 2634413"/>
                <a:gd name="connsiteX48" fmla="*/ 396036 w 817488"/>
                <a:gd name="connsiteY48" fmla="*/ 1060687 h 2634413"/>
                <a:gd name="connsiteX49" fmla="*/ 392017 w 817488"/>
                <a:gd name="connsiteY49" fmla="*/ 1072745 h 2634413"/>
                <a:gd name="connsiteX50" fmla="*/ 390007 w 817488"/>
                <a:gd name="connsiteY50" fmla="*/ 1078774 h 2634413"/>
                <a:gd name="connsiteX51" fmla="*/ 377949 w 817488"/>
                <a:gd name="connsiteY51" fmla="*/ 1094851 h 2634413"/>
                <a:gd name="connsiteX52" fmla="*/ 373930 w 817488"/>
                <a:gd name="connsiteY52" fmla="*/ 1106909 h 2634413"/>
                <a:gd name="connsiteX53" fmla="*/ 371920 w 817488"/>
                <a:gd name="connsiteY53" fmla="*/ 1112938 h 2634413"/>
                <a:gd name="connsiteX54" fmla="*/ 367901 w 817488"/>
                <a:gd name="connsiteY54" fmla="*/ 1118967 h 2634413"/>
                <a:gd name="connsiteX55" fmla="*/ 361872 w 817488"/>
                <a:gd name="connsiteY55" fmla="*/ 1129016 h 2634413"/>
                <a:gd name="connsiteX56" fmla="*/ 355843 w 817488"/>
                <a:gd name="connsiteY56" fmla="*/ 1141074 h 2634413"/>
                <a:gd name="connsiteX57" fmla="*/ 351824 w 817488"/>
                <a:gd name="connsiteY57" fmla="*/ 1153132 h 2634413"/>
                <a:gd name="connsiteX58" fmla="*/ 349814 w 817488"/>
                <a:gd name="connsiteY58" fmla="*/ 1159161 h 2634413"/>
                <a:gd name="connsiteX59" fmla="*/ 343785 w 817488"/>
                <a:gd name="connsiteY59" fmla="*/ 1177248 h 2634413"/>
                <a:gd name="connsiteX60" fmla="*/ 341775 w 817488"/>
                <a:gd name="connsiteY60" fmla="*/ 1183277 h 2634413"/>
                <a:gd name="connsiteX61" fmla="*/ 337756 w 817488"/>
                <a:gd name="connsiteY61" fmla="*/ 1189306 h 2634413"/>
                <a:gd name="connsiteX62" fmla="*/ 335746 w 817488"/>
                <a:gd name="connsiteY62" fmla="*/ 1195335 h 2634413"/>
                <a:gd name="connsiteX63" fmla="*/ 327708 w 817488"/>
                <a:gd name="connsiteY63" fmla="*/ 1207393 h 2634413"/>
                <a:gd name="connsiteX64" fmla="*/ 323688 w 817488"/>
                <a:gd name="connsiteY64" fmla="*/ 1219451 h 2634413"/>
                <a:gd name="connsiteX65" fmla="*/ 321678 w 817488"/>
                <a:gd name="connsiteY65" fmla="*/ 1225480 h 2634413"/>
                <a:gd name="connsiteX66" fmla="*/ 317659 w 817488"/>
                <a:gd name="connsiteY66" fmla="*/ 1231509 h 2634413"/>
                <a:gd name="connsiteX67" fmla="*/ 313640 w 817488"/>
                <a:gd name="connsiteY67" fmla="*/ 1243567 h 2634413"/>
                <a:gd name="connsiteX68" fmla="*/ 311630 w 817488"/>
                <a:gd name="connsiteY68" fmla="*/ 1249596 h 2634413"/>
                <a:gd name="connsiteX69" fmla="*/ 307611 w 817488"/>
                <a:gd name="connsiteY69" fmla="*/ 1255625 h 2634413"/>
                <a:gd name="connsiteX70" fmla="*/ 303591 w 817488"/>
                <a:gd name="connsiteY70" fmla="*/ 1259644 h 2634413"/>
                <a:gd name="connsiteX71" fmla="*/ 289524 w 817488"/>
                <a:gd name="connsiteY71" fmla="*/ 1275721 h 2634413"/>
                <a:gd name="connsiteX72" fmla="*/ 281485 w 817488"/>
                <a:gd name="connsiteY72" fmla="*/ 1287780 h 2634413"/>
                <a:gd name="connsiteX73" fmla="*/ 277466 w 817488"/>
                <a:gd name="connsiteY73" fmla="*/ 1293809 h 2634413"/>
                <a:gd name="connsiteX74" fmla="*/ 273446 w 817488"/>
                <a:gd name="connsiteY74" fmla="*/ 1297828 h 2634413"/>
                <a:gd name="connsiteX75" fmla="*/ 267417 w 817488"/>
                <a:gd name="connsiteY75" fmla="*/ 1307876 h 2634413"/>
                <a:gd name="connsiteX76" fmla="*/ 265408 w 817488"/>
                <a:gd name="connsiteY76" fmla="*/ 1313905 h 2634413"/>
                <a:gd name="connsiteX77" fmla="*/ 261388 w 817488"/>
                <a:gd name="connsiteY77" fmla="*/ 1319934 h 2634413"/>
                <a:gd name="connsiteX78" fmla="*/ 257369 w 817488"/>
                <a:gd name="connsiteY78" fmla="*/ 1334002 h 2634413"/>
                <a:gd name="connsiteX79" fmla="*/ 253350 w 817488"/>
                <a:gd name="connsiteY79" fmla="*/ 1340031 h 2634413"/>
                <a:gd name="connsiteX80" fmla="*/ 251340 w 817488"/>
                <a:gd name="connsiteY80" fmla="*/ 1346060 h 2634413"/>
                <a:gd name="connsiteX81" fmla="*/ 243301 w 817488"/>
                <a:gd name="connsiteY81" fmla="*/ 1358118 h 2634413"/>
                <a:gd name="connsiteX82" fmla="*/ 239282 w 817488"/>
                <a:gd name="connsiteY82" fmla="*/ 1364147 h 2634413"/>
                <a:gd name="connsiteX83" fmla="*/ 235263 w 817488"/>
                <a:gd name="connsiteY83" fmla="*/ 1370176 h 2634413"/>
                <a:gd name="connsiteX84" fmla="*/ 233253 w 817488"/>
                <a:gd name="connsiteY84" fmla="*/ 1376205 h 2634413"/>
                <a:gd name="connsiteX85" fmla="*/ 225214 w 817488"/>
                <a:gd name="connsiteY85" fmla="*/ 1386253 h 2634413"/>
                <a:gd name="connsiteX86" fmla="*/ 219185 w 817488"/>
                <a:gd name="connsiteY86" fmla="*/ 1398311 h 2634413"/>
                <a:gd name="connsiteX87" fmla="*/ 217176 w 817488"/>
                <a:gd name="connsiteY87" fmla="*/ 1404340 h 2634413"/>
                <a:gd name="connsiteX88" fmla="*/ 213156 w 817488"/>
                <a:gd name="connsiteY88" fmla="*/ 1408360 h 2634413"/>
                <a:gd name="connsiteX89" fmla="*/ 203108 w 817488"/>
                <a:gd name="connsiteY89" fmla="*/ 1420418 h 2634413"/>
                <a:gd name="connsiteX90" fmla="*/ 197079 w 817488"/>
                <a:gd name="connsiteY90" fmla="*/ 1432476 h 2634413"/>
                <a:gd name="connsiteX91" fmla="*/ 195069 w 817488"/>
                <a:gd name="connsiteY91" fmla="*/ 1438505 h 2634413"/>
                <a:gd name="connsiteX92" fmla="*/ 191050 w 817488"/>
                <a:gd name="connsiteY92" fmla="*/ 1444534 h 2634413"/>
                <a:gd name="connsiteX93" fmla="*/ 189040 w 817488"/>
                <a:gd name="connsiteY93" fmla="*/ 1450563 h 2634413"/>
                <a:gd name="connsiteX94" fmla="*/ 176982 w 817488"/>
                <a:gd name="connsiteY94" fmla="*/ 1466640 h 2634413"/>
                <a:gd name="connsiteX95" fmla="*/ 168944 w 817488"/>
                <a:gd name="connsiteY95" fmla="*/ 1482718 h 2634413"/>
                <a:gd name="connsiteX96" fmla="*/ 162915 w 817488"/>
                <a:gd name="connsiteY96" fmla="*/ 1500805 h 2634413"/>
                <a:gd name="connsiteX97" fmla="*/ 160905 w 817488"/>
                <a:gd name="connsiteY97" fmla="*/ 1506834 h 2634413"/>
                <a:gd name="connsiteX98" fmla="*/ 156886 w 817488"/>
                <a:gd name="connsiteY98" fmla="*/ 1512863 h 2634413"/>
                <a:gd name="connsiteX99" fmla="*/ 154876 w 817488"/>
                <a:gd name="connsiteY99" fmla="*/ 1518892 h 2634413"/>
                <a:gd name="connsiteX100" fmla="*/ 146837 w 817488"/>
                <a:gd name="connsiteY100" fmla="*/ 1530950 h 2634413"/>
                <a:gd name="connsiteX101" fmla="*/ 140808 w 817488"/>
                <a:gd name="connsiteY101" fmla="*/ 1543008 h 2634413"/>
                <a:gd name="connsiteX102" fmla="*/ 138798 w 817488"/>
                <a:gd name="connsiteY102" fmla="*/ 1549037 h 2634413"/>
                <a:gd name="connsiteX103" fmla="*/ 134779 w 817488"/>
                <a:gd name="connsiteY103" fmla="*/ 1555066 h 2634413"/>
                <a:gd name="connsiteX104" fmla="*/ 130760 w 817488"/>
                <a:gd name="connsiteY104" fmla="*/ 1567124 h 2634413"/>
                <a:gd name="connsiteX105" fmla="*/ 126740 w 817488"/>
                <a:gd name="connsiteY105" fmla="*/ 1571143 h 2634413"/>
                <a:gd name="connsiteX106" fmla="*/ 116692 w 817488"/>
                <a:gd name="connsiteY106" fmla="*/ 1579182 h 2634413"/>
                <a:gd name="connsiteX107" fmla="*/ 110663 w 817488"/>
                <a:gd name="connsiteY107" fmla="*/ 1591240 h 2634413"/>
                <a:gd name="connsiteX108" fmla="*/ 102624 w 817488"/>
                <a:gd name="connsiteY108" fmla="*/ 1601288 h 2634413"/>
                <a:gd name="connsiteX109" fmla="*/ 98605 w 817488"/>
                <a:gd name="connsiteY109" fmla="*/ 1607317 h 2634413"/>
                <a:gd name="connsiteX110" fmla="*/ 88557 w 817488"/>
                <a:gd name="connsiteY110" fmla="*/ 1619375 h 2634413"/>
                <a:gd name="connsiteX111" fmla="*/ 86547 w 817488"/>
                <a:gd name="connsiteY111" fmla="*/ 1625404 h 2634413"/>
                <a:gd name="connsiteX112" fmla="*/ 82528 w 817488"/>
                <a:gd name="connsiteY112" fmla="*/ 1631433 h 2634413"/>
                <a:gd name="connsiteX113" fmla="*/ 74489 w 817488"/>
                <a:gd name="connsiteY113" fmla="*/ 1639472 h 2634413"/>
                <a:gd name="connsiteX114" fmla="*/ 66450 w 817488"/>
                <a:gd name="connsiteY114" fmla="*/ 1649520 h 2634413"/>
                <a:gd name="connsiteX115" fmla="*/ 62431 w 817488"/>
                <a:gd name="connsiteY115" fmla="*/ 1657559 h 2634413"/>
                <a:gd name="connsiteX116" fmla="*/ 54392 w 817488"/>
                <a:gd name="connsiteY116" fmla="*/ 1671627 h 2634413"/>
                <a:gd name="connsiteX117" fmla="*/ 48363 w 817488"/>
                <a:gd name="connsiteY117" fmla="*/ 1685694 h 2634413"/>
                <a:gd name="connsiteX118" fmla="*/ 42334 w 817488"/>
                <a:gd name="connsiteY118" fmla="*/ 1697752 h 2634413"/>
                <a:gd name="connsiteX119" fmla="*/ 36305 w 817488"/>
                <a:gd name="connsiteY119" fmla="*/ 1709810 h 2634413"/>
                <a:gd name="connsiteX120" fmla="*/ 30276 w 817488"/>
                <a:gd name="connsiteY120" fmla="*/ 1713830 h 2634413"/>
                <a:gd name="connsiteX121" fmla="*/ 18218 w 817488"/>
                <a:gd name="connsiteY121" fmla="*/ 1733926 h 2634413"/>
                <a:gd name="connsiteX122" fmla="*/ 16209 w 817488"/>
                <a:gd name="connsiteY122" fmla="*/ 1739955 h 2634413"/>
                <a:gd name="connsiteX123" fmla="*/ 6160 w 817488"/>
                <a:gd name="connsiteY123" fmla="*/ 1747994 h 2634413"/>
                <a:gd name="connsiteX124" fmla="*/ 4151 w 817488"/>
                <a:gd name="connsiteY124" fmla="*/ 1754023 h 2634413"/>
                <a:gd name="connsiteX125" fmla="*/ 131 w 817488"/>
                <a:gd name="connsiteY125" fmla="*/ 1760052 h 2634413"/>
                <a:gd name="connsiteX126" fmla="*/ 27474 w 817488"/>
                <a:gd name="connsiteY126" fmla="*/ 2634413 h 2634413"/>
                <a:gd name="connsiteX127" fmla="*/ 434040 w 817488"/>
                <a:gd name="connsiteY12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418143 w 817488"/>
                <a:gd name="connsiteY42" fmla="*/ 1012455 h 2634413"/>
                <a:gd name="connsiteX43" fmla="*/ 414123 w 817488"/>
                <a:gd name="connsiteY43" fmla="*/ 1024513 h 2634413"/>
                <a:gd name="connsiteX44" fmla="*/ 410104 w 817488"/>
                <a:gd name="connsiteY44" fmla="*/ 1030542 h 2634413"/>
                <a:gd name="connsiteX45" fmla="*/ 408094 w 817488"/>
                <a:gd name="connsiteY45" fmla="*/ 1036571 h 2634413"/>
                <a:gd name="connsiteX46" fmla="*/ 404075 w 817488"/>
                <a:gd name="connsiteY46" fmla="*/ 1042600 h 2634413"/>
                <a:gd name="connsiteX47" fmla="*/ 396036 w 817488"/>
                <a:gd name="connsiteY47" fmla="*/ 1060687 h 2634413"/>
                <a:gd name="connsiteX48" fmla="*/ 392017 w 817488"/>
                <a:gd name="connsiteY48" fmla="*/ 1072745 h 2634413"/>
                <a:gd name="connsiteX49" fmla="*/ 390007 w 817488"/>
                <a:gd name="connsiteY49" fmla="*/ 1078774 h 2634413"/>
                <a:gd name="connsiteX50" fmla="*/ 377949 w 817488"/>
                <a:gd name="connsiteY50" fmla="*/ 1094851 h 2634413"/>
                <a:gd name="connsiteX51" fmla="*/ 373930 w 817488"/>
                <a:gd name="connsiteY51" fmla="*/ 1106909 h 2634413"/>
                <a:gd name="connsiteX52" fmla="*/ 371920 w 817488"/>
                <a:gd name="connsiteY52" fmla="*/ 1112938 h 2634413"/>
                <a:gd name="connsiteX53" fmla="*/ 367901 w 817488"/>
                <a:gd name="connsiteY53" fmla="*/ 1118967 h 2634413"/>
                <a:gd name="connsiteX54" fmla="*/ 361872 w 817488"/>
                <a:gd name="connsiteY54" fmla="*/ 1129016 h 2634413"/>
                <a:gd name="connsiteX55" fmla="*/ 355843 w 817488"/>
                <a:gd name="connsiteY55" fmla="*/ 1141074 h 2634413"/>
                <a:gd name="connsiteX56" fmla="*/ 351824 w 817488"/>
                <a:gd name="connsiteY56" fmla="*/ 1153132 h 2634413"/>
                <a:gd name="connsiteX57" fmla="*/ 349814 w 817488"/>
                <a:gd name="connsiteY57" fmla="*/ 1159161 h 2634413"/>
                <a:gd name="connsiteX58" fmla="*/ 343785 w 817488"/>
                <a:gd name="connsiteY58" fmla="*/ 1177248 h 2634413"/>
                <a:gd name="connsiteX59" fmla="*/ 341775 w 817488"/>
                <a:gd name="connsiteY59" fmla="*/ 1183277 h 2634413"/>
                <a:gd name="connsiteX60" fmla="*/ 337756 w 817488"/>
                <a:gd name="connsiteY60" fmla="*/ 1189306 h 2634413"/>
                <a:gd name="connsiteX61" fmla="*/ 335746 w 817488"/>
                <a:gd name="connsiteY61" fmla="*/ 1195335 h 2634413"/>
                <a:gd name="connsiteX62" fmla="*/ 327708 w 817488"/>
                <a:gd name="connsiteY62" fmla="*/ 1207393 h 2634413"/>
                <a:gd name="connsiteX63" fmla="*/ 323688 w 817488"/>
                <a:gd name="connsiteY63" fmla="*/ 1219451 h 2634413"/>
                <a:gd name="connsiteX64" fmla="*/ 321678 w 817488"/>
                <a:gd name="connsiteY64" fmla="*/ 1225480 h 2634413"/>
                <a:gd name="connsiteX65" fmla="*/ 317659 w 817488"/>
                <a:gd name="connsiteY65" fmla="*/ 1231509 h 2634413"/>
                <a:gd name="connsiteX66" fmla="*/ 313640 w 817488"/>
                <a:gd name="connsiteY66" fmla="*/ 1243567 h 2634413"/>
                <a:gd name="connsiteX67" fmla="*/ 311630 w 817488"/>
                <a:gd name="connsiteY67" fmla="*/ 1249596 h 2634413"/>
                <a:gd name="connsiteX68" fmla="*/ 307611 w 817488"/>
                <a:gd name="connsiteY68" fmla="*/ 1255625 h 2634413"/>
                <a:gd name="connsiteX69" fmla="*/ 303591 w 817488"/>
                <a:gd name="connsiteY69" fmla="*/ 1259644 h 2634413"/>
                <a:gd name="connsiteX70" fmla="*/ 289524 w 817488"/>
                <a:gd name="connsiteY70" fmla="*/ 1275721 h 2634413"/>
                <a:gd name="connsiteX71" fmla="*/ 281485 w 817488"/>
                <a:gd name="connsiteY71" fmla="*/ 1287780 h 2634413"/>
                <a:gd name="connsiteX72" fmla="*/ 277466 w 817488"/>
                <a:gd name="connsiteY72" fmla="*/ 1293809 h 2634413"/>
                <a:gd name="connsiteX73" fmla="*/ 273446 w 817488"/>
                <a:gd name="connsiteY73" fmla="*/ 1297828 h 2634413"/>
                <a:gd name="connsiteX74" fmla="*/ 267417 w 817488"/>
                <a:gd name="connsiteY74" fmla="*/ 1307876 h 2634413"/>
                <a:gd name="connsiteX75" fmla="*/ 265408 w 817488"/>
                <a:gd name="connsiteY75" fmla="*/ 1313905 h 2634413"/>
                <a:gd name="connsiteX76" fmla="*/ 261388 w 817488"/>
                <a:gd name="connsiteY76" fmla="*/ 1319934 h 2634413"/>
                <a:gd name="connsiteX77" fmla="*/ 257369 w 817488"/>
                <a:gd name="connsiteY77" fmla="*/ 1334002 h 2634413"/>
                <a:gd name="connsiteX78" fmla="*/ 253350 w 817488"/>
                <a:gd name="connsiteY78" fmla="*/ 1340031 h 2634413"/>
                <a:gd name="connsiteX79" fmla="*/ 251340 w 817488"/>
                <a:gd name="connsiteY79" fmla="*/ 1346060 h 2634413"/>
                <a:gd name="connsiteX80" fmla="*/ 243301 w 817488"/>
                <a:gd name="connsiteY80" fmla="*/ 1358118 h 2634413"/>
                <a:gd name="connsiteX81" fmla="*/ 239282 w 817488"/>
                <a:gd name="connsiteY81" fmla="*/ 1364147 h 2634413"/>
                <a:gd name="connsiteX82" fmla="*/ 235263 w 817488"/>
                <a:gd name="connsiteY82" fmla="*/ 1370176 h 2634413"/>
                <a:gd name="connsiteX83" fmla="*/ 233253 w 817488"/>
                <a:gd name="connsiteY83" fmla="*/ 1376205 h 2634413"/>
                <a:gd name="connsiteX84" fmla="*/ 225214 w 817488"/>
                <a:gd name="connsiteY84" fmla="*/ 1386253 h 2634413"/>
                <a:gd name="connsiteX85" fmla="*/ 219185 w 817488"/>
                <a:gd name="connsiteY85" fmla="*/ 1398311 h 2634413"/>
                <a:gd name="connsiteX86" fmla="*/ 217176 w 817488"/>
                <a:gd name="connsiteY86" fmla="*/ 1404340 h 2634413"/>
                <a:gd name="connsiteX87" fmla="*/ 213156 w 817488"/>
                <a:gd name="connsiteY87" fmla="*/ 1408360 h 2634413"/>
                <a:gd name="connsiteX88" fmla="*/ 203108 w 817488"/>
                <a:gd name="connsiteY88" fmla="*/ 1420418 h 2634413"/>
                <a:gd name="connsiteX89" fmla="*/ 197079 w 817488"/>
                <a:gd name="connsiteY89" fmla="*/ 1432476 h 2634413"/>
                <a:gd name="connsiteX90" fmla="*/ 195069 w 817488"/>
                <a:gd name="connsiteY90" fmla="*/ 1438505 h 2634413"/>
                <a:gd name="connsiteX91" fmla="*/ 191050 w 817488"/>
                <a:gd name="connsiteY91" fmla="*/ 1444534 h 2634413"/>
                <a:gd name="connsiteX92" fmla="*/ 189040 w 817488"/>
                <a:gd name="connsiteY92" fmla="*/ 1450563 h 2634413"/>
                <a:gd name="connsiteX93" fmla="*/ 176982 w 817488"/>
                <a:gd name="connsiteY93" fmla="*/ 1466640 h 2634413"/>
                <a:gd name="connsiteX94" fmla="*/ 168944 w 817488"/>
                <a:gd name="connsiteY94" fmla="*/ 1482718 h 2634413"/>
                <a:gd name="connsiteX95" fmla="*/ 162915 w 817488"/>
                <a:gd name="connsiteY95" fmla="*/ 1500805 h 2634413"/>
                <a:gd name="connsiteX96" fmla="*/ 160905 w 817488"/>
                <a:gd name="connsiteY96" fmla="*/ 1506834 h 2634413"/>
                <a:gd name="connsiteX97" fmla="*/ 156886 w 817488"/>
                <a:gd name="connsiteY97" fmla="*/ 1512863 h 2634413"/>
                <a:gd name="connsiteX98" fmla="*/ 154876 w 817488"/>
                <a:gd name="connsiteY98" fmla="*/ 1518892 h 2634413"/>
                <a:gd name="connsiteX99" fmla="*/ 146837 w 817488"/>
                <a:gd name="connsiteY99" fmla="*/ 1530950 h 2634413"/>
                <a:gd name="connsiteX100" fmla="*/ 140808 w 817488"/>
                <a:gd name="connsiteY100" fmla="*/ 1543008 h 2634413"/>
                <a:gd name="connsiteX101" fmla="*/ 138798 w 817488"/>
                <a:gd name="connsiteY101" fmla="*/ 1549037 h 2634413"/>
                <a:gd name="connsiteX102" fmla="*/ 134779 w 817488"/>
                <a:gd name="connsiteY102" fmla="*/ 1555066 h 2634413"/>
                <a:gd name="connsiteX103" fmla="*/ 130760 w 817488"/>
                <a:gd name="connsiteY103" fmla="*/ 1567124 h 2634413"/>
                <a:gd name="connsiteX104" fmla="*/ 126740 w 817488"/>
                <a:gd name="connsiteY104" fmla="*/ 1571143 h 2634413"/>
                <a:gd name="connsiteX105" fmla="*/ 116692 w 817488"/>
                <a:gd name="connsiteY105" fmla="*/ 1579182 h 2634413"/>
                <a:gd name="connsiteX106" fmla="*/ 110663 w 817488"/>
                <a:gd name="connsiteY106" fmla="*/ 1591240 h 2634413"/>
                <a:gd name="connsiteX107" fmla="*/ 102624 w 817488"/>
                <a:gd name="connsiteY107" fmla="*/ 1601288 h 2634413"/>
                <a:gd name="connsiteX108" fmla="*/ 98605 w 817488"/>
                <a:gd name="connsiteY108" fmla="*/ 1607317 h 2634413"/>
                <a:gd name="connsiteX109" fmla="*/ 88557 w 817488"/>
                <a:gd name="connsiteY109" fmla="*/ 1619375 h 2634413"/>
                <a:gd name="connsiteX110" fmla="*/ 86547 w 817488"/>
                <a:gd name="connsiteY110" fmla="*/ 1625404 h 2634413"/>
                <a:gd name="connsiteX111" fmla="*/ 82528 w 817488"/>
                <a:gd name="connsiteY111" fmla="*/ 1631433 h 2634413"/>
                <a:gd name="connsiteX112" fmla="*/ 74489 w 817488"/>
                <a:gd name="connsiteY112" fmla="*/ 1639472 h 2634413"/>
                <a:gd name="connsiteX113" fmla="*/ 66450 w 817488"/>
                <a:gd name="connsiteY113" fmla="*/ 1649520 h 2634413"/>
                <a:gd name="connsiteX114" fmla="*/ 62431 w 817488"/>
                <a:gd name="connsiteY114" fmla="*/ 1657559 h 2634413"/>
                <a:gd name="connsiteX115" fmla="*/ 54392 w 817488"/>
                <a:gd name="connsiteY115" fmla="*/ 1671627 h 2634413"/>
                <a:gd name="connsiteX116" fmla="*/ 48363 w 817488"/>
                <a:gd name="connsiteY116" fmla="*/ 1685694 h 2634413"/>
                <a:gd name="connsiteX117" fmla="*/ 42334 w 817488"/>
                <a:gd name="connsiteY117" fmla="*/ 1697752 h 2634413"/>
                <a:gd name="connsiteX118" fmla="*/ 36305 w 817488"/>
                <a:gd name="connsiteY118" fmla="*/ 1709810 h 2634413"/>
                <a:gd name="connsiteX119" fmla="*/ 30276 w 817488"/>
                <a:gd name="connsiteY119" fmla="*/ 1713830 h 2634413"/>
                <a:gd name="connsiteX120" fmla="*/ 18218 w 817488"/>
                <a:gd name="connsiteY120" fmla="*/ 1733926 h 2634413"/>
                <a:gd name="connsiteX121" fmla="*/ 16209 w 817488"/>
                <a:gd name="connsiteY121" fmla="*/ 1739955 h 2634413"/>
                <a:gd name="connsiteX122" fmla="*/ 6160 w 817488"/>
                <a:gd name="connsiteY122" fmla="*/ 1747994 h 2634413"/>
                <a:gd name="connsiteX123" fmla="*/ 4151 w 817488"/>
                <a:gd name="connsiteY123" fmla="*/ 1754023 h 2634413"/>
                <a:gd name="connsiteX124" fmla="*/ 131 w 817488"/>
                <a:gd name="connsiteY124" fmla="*/ 1760052 h 2634413"/>
                <a:gd name="connsiteX125" fmla="*/ 27474 w 817488"/>
                <a:gd name="connsiteY125" fmla="*/ 2634413 h 2634413"/>
                <a:gd name="connsiteX126" fmla="*/ 434040 w 817488"/>
                <a:gd name="connsiteY12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418143 w 817488"/>
                <a:gd name="connsiteY40" fmla="*/ 1012455 h 2634413"/>
                <a:gd name="connsiteX41" fmla="*/ 414123 w 817488"/>
                <a:gd name="connsiteY41" fmla="*/ 1024513 h 2634413"/>
                <a:gd name="connsiteX42" fmla="*/ 410104 w 817488"/>
                <a:gd name="connsiteY42" fmla="*/ 1030542 h 2634413"/>
                <a:gd name="connsiteX43" fmla="*/ 408094 w 817488"/>
                <a:gd name="connsiteY43" fmla="*/ 1036571 h 2634413"/>
                <a:gd name="connsiteX44" fmla="*/ 404075 w 817488"/>
                <a:gd name="connsiteY44" fmla="*/ 1042600 h 2634413"/>
                <a:gd name="connsiteX45" fmla="*/ 396036 w 817488"/>
                <a:gd name="connsiteY45" fmla="*/ 1060687 h 2634413"/>
                <a:gd name="connsiteX46" fmla="*/ 392017 w 817488"/>
                <a:gd name="connsiteY46" fmla="*/ 1072745 h 2634413"/>
                <a:gd name="connsiteX47" fmla="*/ 390007 w 817488"/>
                <a:gd name="connsiteY47" fmla="*/ 1078774 h 2634413"/>
                <a:gd name="connsiteX48" fmla="*/ 377949 w 817488"/>
                <a:gd name="connsiteY48" fmla="*/ 1094851 h 2634413"/>
                <a:gd name="connsiteX49" fmla="*/ 373930 w 817488"/>
                <a:gd name="connsiteY49" fmla="*/ 1106909 h 2634413"/>
                <a:gd name="connsiteX50" fmla="*/ 371920 w 817488"/>
                <a:gd name="connsiteY50" fmla="*/ 1112938 h 2634413"/>
                <a:gd name="connsiteX51" fmla="*/ 367901 w 817488"/>
                <a:gd name="connsiteY51" fmla="*/ 1118967 h 2634413"/>
                <a:gd name="connsiteX52" fmla="*/ 361872 w 817488"/>
                <a:gd name="connsiteY52" fmla="*/ 1129016 h 2634413"/>
                <a:gd name="connsiteX53" fmla="*/ 355843 w 817488"/>
                <a:gd name="connsiteY53" fmla="*/ 1141074 h 2634413"/>
                <a:gd name="connsiteX54" fmla="*/ 351824 w 817488"/>
                <a:gd name="connsiteY54" fmla="*/ 1153132 h 2634413"/>
                <a:gd name="connsiteX55" fmla="*/ 349814 w 817488"/>
                <a:gd name="connsiteY55" fmla="*/ 1159161 h 2634413"/>
                <a:gd name="connsiteX56" fmla="*/ 343785 w 817488"/>
                <a:gd name="connsiteY56" fmla="*/ 1177248 h 2634413"/>
                <a:gd name="connsiteX57" fmla="*/ 341775 w 817488"/>
                <a:gd name="connsiteY57" fmla="*/ 1183277 h 2634413"/>
                <a:gd name="connsiteX58" fmla="*/ 337756 w 817488"/>
                <a:gd name="connsiteY58" fmla="*/ 1189306 h 2634413"/>
                <a:gd name="connsiteX59" fmla="*/ 335746 w 817488"/>
                <a:gd name="connsiteY59" fmla="*/ 1195335 h 2634413"/>
                <a:gd name="connsiteX60" fmla="*/ 327708 w 817488"/>
                <a:gd name="connsiteY60" fmla="*/ 1207393 h 2634413"/>
                <a:gd name="connsiteX61" fmla="*/ 323688 w 817488"/>
                <a:gd name="connsiteY61" fmla="*/ 1219451 h 2634413"/>
                <a:gd name="connsiteX62" fmla="*/ 321678 w 817488"/>
                <a:gd name="connsiteY62" fmla="*/ 1225480 h 2634413"/>
                <a:gd name="connsiteX63" fmla="*/ 317659 w 817488"/>
                <a:gd name="connsiteY63" fmla="*/ 1231509 h 2634413"/>
                <a:gd name="connsiteX64" fmla="*/ 313640 w 817488"/>
                <a:gd name="connsiteY64" fmla="*/ 1243567 h 2634413"/>
                <a:gd name="connsiteX65" fmla="*/ 311630 w 817488"/>
                <a:gd name="connsiteY65" fmla="*/ 1249596 h 2634413"/>
                <a:gd name="connsiteX66" fmla="*/ 307611 w 817488"/>
                <a:gd name="connsiteY66" fmla="*/ 1255625 h 2634413"/>
                <a:gd name="connsiteX67" fmla="*/ 303591 w 817488"/>
                <a:gd name="connsiteY67" fmla="*/ 1259644 h 2634413"/>
                <a:gd name="connsiteX68" fmla="*/ 289524 w 817488"/>
                <a:gd name="connsiteY68" fmla="*/ 1275721 h 2634413"/>
                <a:gd name="connsiteX69" fmla="*/ 281485 w 817488"/>
                <a:gd name="connsiteY69" fmla="*/ 1287780 h 2634413"/>
                <a:gd name="connsiteX70" fmla="*/ 277466 w 817488"/>
                <a:gd name="connsiteY70" fmla="*/ 1293809 h 2634413"/>
                <a:gd name="connsiteX71" fmla="*/ 273446 w 817488"/>
                <a:gd name="connsiteY71" fmla="*/ 1297828 h 2634413"/>
                <a:gd name="connsiteX72" fmla="*/ 267417 w 817488"/>
                <a:gd name="connsiteY72" fmla="*/ 1307876 h 2634413"/>
                <a:gd name="connsiteX73" fmla="*/ 265408 w 817488"/>
                <a:gd name="connsiteY73" fmla="*/ 1313905 h 2634413"/>
                <a:gd name="connsiteX74" fmla="*/ 261388 w 817488"/>
                <a:gd name="connsiteY74" fmla="*/ 1319934 h 2634413"/>
                <a:gd name="connsiteX75" fmla="*/ 257369 w 817488"/>
                <a:gd name="connsiteY75" fmla="*/ 1334002 h 2634413"/>
                <a:gd name="connsiteX76" fmla="*/ 253350 w 817488"/>
                <a:gd name="connsiteY76" fmla="*/ 1340031 h 2634413"/>
                <a:gd name="connsiteX77" fmla="*/ 251340 w 817488"/>
                <a:gd name="connsiteY77" fmla="*/ 1346060 h 2634413"/>
                <a:gd name="connsiteX78" fmla="*/ 243301 w 817488"/>
                <a:gd name="connsiteY78" fmla="*/ 1358118 h 2634413"/>
                <a:gd name="connsiteX79" fmla="*/ 239282 w 817488"/>
                <a:gd name="connsiteY79" fmla="*/ 1364147 h 2634413"/>
                <a:gd name="connsiteX80" fmla="*/ 235263 w 817488"/>
                <a:gd name="connsiteY80" fmla="*/ 1370176 h 2634413"/>
                <a:gd name="connsiteX81" fmla="*/ 233253 w 817488"/>
                <a:gd name="connsiteY81" fmla="*/ 1376205 h 2634413"/>
                <a:gd name="connsiteX82" fmla="*/ 225214 w 817488"/>
                <a:gd name="connsiteY82" fmla="*/ 1386253 h 2634413"/>
                <a:gd name="connsiteX83" fmla="*/ 219185 w 817488"/>
                <a:gd name="connsiteY83" fmla="*/ 1398311 h 2634413"/>
                <a:gd name="connsiteX84" fmla="*/ 217176 w 817488"/>
                <a:gd name="connsiteY84" fmla="*/ 1404340 h 2634413"/>
                <a:gd name="connsiteX85" fmla="*/ 213156 w 817488"/>
                <a:gd name="connsiteY85" fmla="*/ 1408360 h 2634413"/>
                <a:gd name="connsiteX86" fmla="*/ 203108 w 817488"/>
                <a:gd name="connsiteY86" fmla="*/ 1420418 h 2634413"/>
                <a:gd name="connsiteX87" fmla="*/ 197079 w 817488"/>
                <a:gd name="connsiteY87" fmla="*/ 1432476 h 2634413"/>
                <a:gd name="connsiteX88" fmla="*/ 195069 w 817488"/>
                <a:gd name="connsiteY88" fmla="*/ 1438505 h 2634413"/>
                <a:gd name="connsiteX89" fmla="*/ 191050 w 817488"/>
                <a:gd name="connsiteY89" fmla="*/ 1444534 h 2634413"/>
                <a:gd name="connsiteX90" fmla="*/ 189040 w 817488"/>
                <a:gd name="connsiteY90" fmla="*/ 1450563 h 2634413"/>
                <a:gd name="connsiteX91" fmla="*/ 176982 w 817488"/>
                <a:gd name="connsiteY91" fmla="*/ 1466640 h 2634413"/>
                <a:gd name="connsiteX92" fmla="*/ 168944 w 817488"/>
                <a:gd name="connsiteY92" fmla="*/ 1482718 h 2634413"/>
                <a:gd name="connsiteX93" fmla="*/ 162915 w 817488"/>
                <a:gd name="connsiteY93" fmla="*/ 1500805 h 2634413"/>
                <a:gd name="connsiteX94" fmla="*/ 160905 w 817488"/>
                <a:gd name="connsiteY94" fmla="*/ 1506834 h 2634413"/>
                <a:gd name="connsiteX95" fmla="*/ 156886 w 817488"/>
                <a:gd name="connsiteY95" fmla="*/ 1512863 h 2634413"/>
                <a:gd name="connsiteX96" fmla="*/ 154876 w 817488"/>
                <a:gd name="connsiteY96" fmla="*/ 1518892 h 2634413"/>
                <a:gd name="connsiteX97" fmla="*/ 146837 w 817488"/>
                <a:gd name="connsiteY97" fmla="*/ 1530950 h 2634413"/>
                <a:gd name="connsiteX98" fmla="*/ 140808 w 817488"/>
                <a:gd name="connsiteY98" fmla="*/ 1543008 h 2634413"/>
                <a:gd name="connsiteX99" fmla="*/ 138798 w 817488"/>
                <a:gd name="connsiteY99" fmla="*/ 1549037 h 2634413"/>
                <a:gd name="connsiteX100" fmla="*/ 134779 w 817488"/>
                <a:gd name="connsiteY100" fmla="*/ 1555066 h 2634413"/>
                <a:gd name="connsiteX101" fmla="*/ 130760 w 817488"/>
                <a:gd name="connsiteY101" fmla="*/ 1567124 h 2634413"/>
                <a:gd name="connsiteX102" fmla="*/ 126740 w 817488"/>
                <a:gd name="connsiteY102" fmla="*/ 1571143 h 2634413"/>
                <a:gd name="connsiteX103" fmla="*/ 116692 w 817488"/>
                <a:gd name="connsiteY103" fmla="*/ 1579182 h 2634413"/>
                <a:gd name="connsiteX104" fmla="*/ 110663 w 817488"/>
                <a:gd name="connsiteY104" fmla="*/ 1591240 h 2634413"/>
                <a:gd name="connsiteX105" fmla="*/ 102624 w 817488"/>
                <a:gd name="connsiteY105" fmla="*/ 1601288 h 2634413"/>
                <a:gd name="connsiteX106" fmla="*/ 98605 w 817488"/>
                <a:gd name="connsiteY106" fmla="*/ 1607317 h 2634413"/>
                <a:gd name="connsiteX107" fmla="*/ 88557 w 817488"/>
                <a:gd name="connsiteY107" fmla="*/ 1619375 h 2634413"/>
                <a:gd name="connsiteX108" fmla="*/ 86547 w 817488"/>
                <a:gd name="connsiteY108" fmla="*/ 1625404 h 2634413"/>
                <a:gd name="connsiteX109" fmla="*/ 82528 w 817488"/>
                <a:gd name="connsiteY109" fmla="*/ 1631433 h 2634413"/>
                <a:gd name="connsiteX110" fmla="*/ 74489 w 817488"/>
                <a:gd name="connsiteY110" fmla="*/ 1639472 h 2634413"/>
                <a:gd name="connsiteX111" fmla="*/ 66450 w 817488"/>
                <a:gd name="connsiteY111" fmla="*/ 1649520 h 2634413"/>
                <a:gd name="connsiteX112" fmla="*/ 62431 w 817488"/>
                <a:gd name="connsiteY112" fmla="*/ 1657559 h 2634413"/>
                <a:gd name="connsiteX113" fmla="*/ 54392 w 817488"/>
                <a:gd name="connsiteY113" fmla="*/ 1671627 h 2634413"/>
                <a:gd name="connsiteX114" fmla="*/ 48363 w 817488"/>
                <a:gd name="connsiteY114" fmla="*/ 1685694 h 2634413"/>
                <a:gd name="connsiteX115" fmla="*/ 42334 w 817488"/>
                <a:gd name="connsiteY115" fmla="*/ 1697752 h 2634413"/>
                <a:gd name="connsiteX116" fmla="*/ 36305 w 817488"/>
                <a:gd name="connsiteY116" fmla="*/ 1709810 h 2634413"/>
                <a:gd name="connsiteX117" fmla="*/ 30276 w 817488"/>
                <a:gd name="connsiteY117" fmla="*/ 1713830 h 2634413"/>
                <a:gd name="connsiteX118" fmla="*/ 18218 w 817488"/>
                <a:gd name="connsiteY118" fmla="*/ 1733926 h 2634413"/>
                <a:gd name="connsiteX119" fmla="*/ 16209 w 817488"/>
                <a:gd name="connsiteY119" fmla="*/ 1739955 h 2634413"/>
                <a:gd name="connsiteX120" fmla="*/ 6160 w 817488"/>
                <a:gd name="connsiteY120" fmla="*/ 1747994 h 2634413"/>
                <a:gd name="connsiteX121" fmla="*/ 4151 w 817488"/>
                <a:gd name="connsiteY121" fmla="*/ 1754023 h 2634413"/>
                <a:gd name="connsiteX122" fmla="*/ 131 w 817488"/>
                <a:gd name="connsiteY122" fmla="*/ 1760052 h 2634413"/>
                <a:gd name="connsiteX123" fmla="*/ 27474 w 817488"/>
                <a:gd name="connsiteY123" fmla="*/ 2634413 h 2634413"/>
                <a:gd name="connsiteX124" fmla="*/ 434040 w 817488"/>
                <a:gd name="connsiteY12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418143 w 817488"/>
                <a:gd name="connsiteY39" fmla="*/ 1012455 h 2634413"/>
                <a:gd name="connsiteX40" fmla="*/ 414123 w 817488"/>
                <a:gd name="connsiteY40" fmla="*/ 1024513 h 2634413"/>
                <a:gd name="connsiteX41" fmla="*/ 410104 w 817488"/>
                <a:gd name="connsiteY41" fmla="*/ 1030542 h 2634413"/>
                <a:gd name="connsiteX42" fmla="*/ 408094 w 817488"/>
                <a:gd name="connsiteY42" fmla="*/ 1036571 h 2634413"/>
                <a:gd name="connsiteX43" fmla="*/ 404075 w 817488"/>
                <a:gd name="connsiteY43" fmla="*/ 1042600 h 2634413"/>
                <a:gd name="connsiteX44" fmla="*/ 396036 w 817488"/>
                <a:gd name="connsiteY44" fmla="*/ 1060687 h 2634413"/>
                <a:gd name="connsiteX45" fmla="*/ 392017 w 817488"/>
                <a:gd name="connsiteY45" fmla="*/ 1072745 h 2634413"/>
                <a:gd name="connsiteX46" fmla="*/ 390007 w 817488"/>
                <a:gd name="connsiteY46" fmla="*/ 1078774 h 2634413"/>
                <a:gd name="connsiteX47" fmla="*/ 377949 w 817488"/>
                <a:gd name="connsiteY47" fmla="*/ 1094851 h 2634413"/>
                <a:gd name="connsiteX48" fmla="*/ 373930 w 817488"/>
                <a:gd name="connsiteY48" fmla="*/ 1106909 h 2634413"/>
                <a:gd name="connsiteX49" fmla="*/ 371920 w 817488"/>
                <a:gd name="connsiteY49" fmla="*/ 1112938 h 2634413"/>
                <a:gd name="connsiteX50" fmla="*/ 367901 w 817488"/>
                <a:gd name="connsiteY50" fmla="*/ 1118967 h 2634413"/>
                <a:gd name="connsiteX51" fmla="*/ 361872 w 817488"/>
                <a:gd name="connsiteY51" fmla="*/ 1129016 h 2634413"/>
                <a:gd name="connsiteX52" fmla="*/ 355843 w 817488"/>
                <a:gd name="connsiteY52" fmla="*/ 1141074 h 2634413"/>
                <a:gd name="connsiteX53" fmla="*/ 351824 w 817488"/>
                <a:gd name="connsiteY53" fmla="*/ 1153132 h 2634413"/>
                <a:gd name="connsiteX54" fmla="*/ 349814 w 817488"/>
                <a:gd name="connsiteY54" fmla="*/ 1159161 h 2634413"/>
                <a:gd name="connsiteX55" fmla="*/ 343785 w 817488"/>
                <a:gd name="connsiteY55" fmla="*/ 1177248 h 2634413"/>
                <a:gd name="connsiteX56" fmla="*/ 341775 w 817488"/>
                <a:gd name="connsiteY56" fmla="*/ 1183277 h 2634413"/>
                <a:gd name="connsiteX57" fmla="*/ 337756 w 817488"/>
                <a:gd name="connsiteY57" fmla="*/ 1189306 h 2634413"/>
                <a:gd name="connsiteX58" fmla="*/ 335746 w 817488"/>
                <a:gd name="connsiteY58" fmla="*/ 1195335 h 2634413"/>
                <a:gd name="connsiteX59" fmla="*/ 327708 w 817488"/>
                <a:gd name="connsiteY59" fmla="*/ 1207393 h 2634413"/>
                <a:gd name="connsiteX60" fmla="*/ 323688 w 817488"/>
                <a:gd name="connsiteY60" fmla="*/ 1219451 h 2634413"/>
                <a:gd name="connsiteX61" fmla="*/ 321678 w 817488"/>
                <a:gd name="connsiteY61" fmla="*/ 1225480 h 2634413"/>
                <a:gd name="connsiteX62" fmla="*/ 317659 w 817488"/>
                <a:gd name="connsiteY62" fmla="*/ 1231509 h 2634413"/>
                <a:gd name="connsiteX63" fmla="*/ 313640 w 817488"/>
                <a:gd name="connsiteY63" fmla="*/ 1243567 h 2634413"/>
                <a:gd name="connsiteX64" fmla="*/ 311630 w 817488"/>
                <a:gd name="connsiteY64" fmla="*/ 1249596 h 2634413"/>
                <a:gd name="connsiteX65" fmla="*/ 307611 w 817488"/>
                <a:gd name="connsiteY65" fmla="*/ 1255625 h 2634413"/>
                <a:gd name="connsiteX66" fmla="*/ 303591 w 817488"/>
                <a:gd name="connsiteY66" fmla="*/ 1259644 h 2634413"/>
                <a:gd name="connsiteX67" fmla="*/ 289524 w 817488"/>
                <a:gd name="connsiteY67" fmla="*/ 1275721 h 2634413"/>
                <a:gd name="connsiteX68" fmla="*/ 281485 w 817488"/>
                <a:gd name="connsiteY68" fmla="*/ 1287780 h 2634413"/>
                <a:gd name="connsiteX69" fmla="*/ 277466 w 817488"/>
                <a:gd name="connsiteY69" fmla="*/ 1293809 h 2634413"/>
                <a:gd name="connsiteX70" fmla="*/ 273446 w 817488"/>
                <a:gd name="connsiteY70" fmla="*/ 1297828 h 2634413"/>
                <a:gd name="connsiteX71" fmla="*/ 267417 w 817488"/>
                <a:gd name="connsiteY71" fmla="*/ 1307876 h 2634413"/>
                <a:gd name="connsiteX72" fmla="*/ 265408 w 817488"/>
                <a:gd name="connsiteY72" fmla="*/ 1313905 h 2634413"/>
                <a:gd name="connsiteX73" fmla="*/ 261388 w 817488"/>
                <a:gd name="connsiteY73" fmla="*/ 1319934 h 2634413"/>
                <a:gd name="connsiteX74" fmla="*/ 257369 w 817488"/>
                <a:gd name="connsiteY74" fmla="*/ 1334002 h 2634413"/>
                <a:gd name="connsiteX75" fmla="*/ 253350 w 817488"/>
                <a:gd name="connsiteY75" fmla="*/ 1340031 h 2634413"/>
                <a:gd name="connsiteX76" fmla="*/ 251340 w 817488"/>
                <a:gd name="connsiteY76" fmla="*/ 1346060 h 2634413"/>
                <a:gd name="connsiteX77" fmla="*/ 243301 w 817488"/>
                <a:gd name="connsiteY77" fmla="*/ 1358118 h 2634413"/>
                <a:gd name="connsiteX78" fmla="*/ 239282 w 817488"/>
                <a:gd name="connsiteY78" fmla="*/ 1364147 h 2634413"/>
                <a:gd name="connsiteX79" fmla="*/ 235263 w 817488"/>
                <a:gd name="connsiteY79" fmla="*/ 1370176 h 2634413"/>
                <a:gd name="connsiteX80" fmla="*/ 233253 w 817488"/>
                <a:gd name="connsiteY80" fmla="*/ 1376205 h 2634413"/>
                <a:gd name="connsiteX81" fmla="*/ 225214 w 817488"/>
                <a:gd name="connsiteY81" fmla="*/ 1386253 h 2634413"/>
                <a:gd name="connsiteX82" fmla="*/ 219185 w 817488"/>
                <a:gd name="connsiteY82" fmla="*/ 1398311 h 2634413"/>
                <a:gd name="connsiteX83" fmla="*/ 217176 w 817488"/>
                <a:gd name="connsiteY83" fmla="*/ 1404340 h 2634413"/>
                <a:gd name="connsiteX84" fmla="*/ 213156 w 817488"/>
                <a:gd name="connsiteY84" fmla="*/ 1408360 h 2634413"/>
                <a:gd name="connsiteX85" fmla="*/ 203108 w 817488"/>
                <a:gd name="connsiteY85" fmla="*/ 1420418 h 2634413"/>
                <a:gd name="connsiteX86" fmla="*/ 197079 w 817488"/>
                <a:gd name="connsiteY86" fmla="*/ 1432476 h 2634413"/>
                <a:gd name="connsiteX87" fmla="*/ 195069 w 817488"/>
                <a:gd name="connsiteY87" fmla="*/ 1438505 h 2634413"/>
                <a:gd name="connsiteX88" fmla="*/ 191050 w 817488"/>
                <a:gd name="connsiteY88" fmla="*/ 1444534 h 2634413"/>
                <a:gd name="connsiteX89" fmla="*/ 189040 w 817488"/>
                <a:gd name="connsiteY89" fmla="*/ 1450563 h 2634413"/>
                <a:gd name="connsiteX90" fmla="*/ 176982 w 817488"/>
                <a:gd name="connsiteY90" fmla="*/ 1466640 h 2634413"/>
                <a:gd name="connsiteX91" fmla="*/ 168944 w 817488"/>
                <a:gd name="connsiteY91" fmla="*/ 1482718 h 2634413"/>
                <a:gd name="connsiteX92" fmla="*/ 162915 w 817488"/>
                <a:gd name="connsiteY92" fmla="*/ 1500805 h 2634413"/>
                <a:gd name="connsiteX93" fmla="*/ 160905 w 817488"/>
                <a:gd name="connsiteY93" fmla="*/ 1506834 h 2634413"/>
                <a:gd name="connsiteX94" fmla="*/ 156886 w 817488"/>
                <a:gd name="connsiteY94" fmla="*/ 1512863 h 2634413"/>
                <a:gd name="connsiteX95" fmla="*/ 154876 w 817488"/>
                <a:gd name="connsiteY95" fmla="*/ 1518892 h 2634413"/>
                <a:gd name="connsiteX96" fmla="*/ 146837 w 817488"/>
                <a:gd name="connsiteY96" fmla="*/ 1530950 h 2634413"/>
                <a:gd name="connsiteX97" fmla="*/ 140808 w 817488"/>
                <a:gd name="connsiteY97" fmla="*/ 1543008 h 2634413"/>
                <a:gd name="connsiteX98" fmla="*/ 138798 w 817488"/>
                <a:gd name="connsiteY98" fmla="*/ 1549037 h 2634413"/>
                <a:gd name="connsiteX99" fmla="*/ 134779 w 817488"/>
                <a:gd name="connsiteY99" fmla="*/ 1555066 h 2634413"/>
                <a:gd name="connsiteX100" fmla="*/ 130760 w 817488"/>
                <a:gd name="connsiteY100" fmla="*/ 1567124 h 2634413"/>
                <a:gd name="connsiteX101" fmla="*/ 126740 w 817488"/>
                <a:gd name="connsiteY101" fmla="*/ 1571143 h 2634413"/>
                <a:gd name="connsiteX102" fmla="*/ 116692 w 817488"/>
                <a:gd name="connsiteY102" fmla="*/ 1579182 h 2634413"/>
                <a:gd name="connsiteX103" fmla="*/ 110663 w 817488"/>
                <a:gd name="connsiteY103" fmla="*/ 1591240 h 2634413"/>
                <a:gd name="connsiteX104" fmla="*/ 102624 w 817488"/>
                <a:gd name="connsiteY104" fmla="*/ 1601288 h 2634413"/>
                <a:gd name="connsiteX105" fmla="*/ 98605 w 817488"/>
                <a:gd name="connsiteY105" fmla="*/ 1607317 h 2634413"/>
                <a:gd name="connsiteX106" fmla="*/ 88557 w 817488"/>
                <a:gd name="connsiteY106" fmla="*/ 1619375 h 2634413"/>
                <a:gd name="connsiteX107" fmla="*/ 86547 w 817488"/>
                <a:gd name="connsiteY107" fmla="*/ 1625404 h 2634413"/>
                <a:gd name="connsiteX108" fmla="*/ 82528 w 817488"/>
                <a:gd name="connsiteY108" fmla="*/ 1631433 h 2634413"/>
                <a:gd name="connsiteX109" fmla="*/ 74489 w 817488"/>
                <a:gd name="connsiteY109" fmla="*/ 1639472 h 2634413"/>
                <a:gd name="connsiteX110" fmla="*/ 66450 w 817488"/>
                <a:gd name="connsiteY110" fmla="*/ 1649520 h 2634413"/>
                <a:gd name="connsiteX111" fmla="*/ 62431 w 817488"/>
                <a:gd name="connsiteY111" fmla="*/ 1657559 h 2634413"/>
                <a:gd name="connsiteX112" fmla="*/ 54392 w 817488"/>
                <a:gd name="connsiteY112" fmla="*/ 1671627 h 2634413"/>
                <a:gd name="connsiteX113" fmla="*/ 48363 w 817488"/>
                <a:gd name="connsiteY113" fmla="*/ 1685694 h 2634413"/>
                <a:gd name="connsiteX114" fmla="*/ 42334 w 817488"/>
                <a:gd name="connsiteY114" fmla="*/ 1697752 h 2634413"/>
                <a:gd name="connsiteX115" fmla="*/ 36305 w 817488"/>
                <a:gd name="connsiteY115" fmla="*/ 1709810 h 2634413"/>
                <a:gd name="connsiteX116" fmla="*/ 30276 w 817488"/>
                <a:gd name="connsiteY116" fmla="*/ 1713830 h 2634413"/>
                <a:gd name="connsiteX117" fmla="*/ 18218 w 817488"/>
                <a:gd name="connsiteY117" fmla="*/ 1733926 h 2634413"/>
                <a:gd name="connsiteX118" fmla="*/ 16209 w 817488"/>
                <a:gd name="connsiteY118" fmla="*/ 1739955 h 2634413"/>
                <a:gd name="connsiteX119" fmla="*/ 6160 w 817488"/>
                <a:gd name="connsiteY119" fmla="*/ 1747994 h 2634413"/>
                <a:gd name="connsiteX120" fmla="*/ 4151 w 817488"/>
                <a:gd name="connsiteY120" fmla="*/ 1754023 h 2634413"/>
                <a:gd name="connsiteX121" fmla="*/ 131 w 817488"/>
                <a:gd name="connsiteY121" fmla="*/ 1760052 h 2634413"/>
                <a:gd name="connsiteX122" fmla="*/ 27474 w 817488"/>
                <a:gd name="connsiteY122" fmla="*/ 2634413 h 2634413"/>
                <a:gd name="connsiteX123" fmla="*/ 434040 w 817488"/>
                <a:gd name="connsiteY12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418143 w 817488"/>
                <a:gd name="connsiteY38" fmla="*/ 1012455 h 2634413"/>
                <a:gd name="connsiteX39" fmla="*/ 414123 w 817488"/>
                <a:gd name="connsiteY39" fmla="*/ 1024513 h 2634413"/>
                <a:gd name="connsiteX40" fmla="*/ 410104 w 817488"/>
                <a:gd name="connsiteY40" fmla="*/ 1030542 h 2634413"/>
                <a:gd name="connsiteX41" fmla="*/ 408094 w 817488"/>
                <a:gd name="connsiteY41" fmla="*/ 1036571 h 2634413"/>
                <a:gd name="connsiteX42" fmla="*/ 404075 w 817488"/>
                <a:gd name="connsiteY42" fmla="*/ 1042600 h 2634413"/>
                <a:gd name="connsiteX43" fmla="*/ 396036 w 817488"/>
                <a:gd name="connsiteY43" fmla="*/ 1060687 h 2634413"/>
                <a:gd name="connsiteX44" fmla="*/ 392017 w 817488"/>
                <a:gd name="connsiteY44" fmla="*/ 1072745 h 2634413"/>
                <a:gd name="connsiteX45" fmla="*/ 390007 w 817488"/>
                <a:gd name="connsiteY45" fmla="*/ 1078774 h 2634413"/>
                <a:gd name="connsiteX46" fmla="*/ 377949 w 817488"/>
                <a:gd name="connsiteY46" fmla="*/ 1094851 h 2634413"/>
                <a:gd name="connsiteX47" fmla="*/ 373930 w 817488"/>
                <a:gd name="connsiteY47" fmla="*/ 1106909 h 2634413"/>
                <a:gd name="connsiteX48" fmla="*/ 371920 w 817488"/>
                <a:gd name="connsiteY48" fmla="*/ 1112938 h 2634413"/>
                <a:gd name="connsiteX49" fmla="*/ 367901 w 817488"/>
                <a:gd name="connsiteY49" fmla="*/ 1118967 h 2634413"/>
                <a:gd name="connsiteX50" fmla="*/ 361872 w 817488"/>
                <a:gd name="connsiteY50" fmla="*/ 1129016 h 2634413"/>
                <a:gd name="connsiteX51" fmla="*/ 355843 w 817488"/>
                <a:gd name="connsiteY51" fmla="*/ 1141074 h 2634413"/>
                <a:gd name="connsiteX52" fmla="*/ 351824 w 817488"/>
                <a:gd name="connsiteY52" fmla="*/ 1153132 h 2634413"/>
                <a:gd name="connsiteX53" fmla="*/ 349814 w 817488"/>
                <a:gd name="connsiteY53" fmla="*/ 1159161 h 2634413"/>
                <a:gd name="connsiteX54" fmla="*/ 343785 w 817488"/>
                <a:gd name="connsiteY54" fmla="*/ 1177248 h 2634413"/>
                <a:gd name="connsiteX55" fmla="*/ 341775 w 817488"/>
                <a:gd name="connsiteY55" fmla="*/ 1183277 h 2634413"/>
                <a:gd name="connsiteX56" fmla="*/ 337756 w 817488"/>
                <a:gd name="connsiteY56" fmla="*/ 1189306 h 2634413"/>
                <a:gd name="connsiteX57" fmla="*/ 335746 w 817488"/>
                <a:gd name="connsiteY57" fmla="*/ 1195335 h 2634413"/>
                <a:gd name="connsiteX58" fmla="*/ 327708 w 817488"/>
                <a:gd name="connsiteY58" fmla="*/ 1207393 h 2634413"/>
                <a:gd name="connsiteX59" fmla="*/ 323688 w 817488"/>
                <a:gd name="connsiteY59" fmla="*/ 1219451 h 2634413"/>
                <a:gd name="connsiteX60" fmla="*/ 321678 w 817488"/>
                <a:gd name="connsiteY60" fmla="*/ 1225480 h 2634413"/>
                <a:gd name="connsiteX61" fmla="*/ 317659 w 817488"/>
                <a:gd name="connsiteY61" fmla="*/ 1231509 h 2634413"/>
                <a:gd name="connsiteX62" fmla="*/ 313640 w 817488"/>
                <a:gd name="connsiteY62" fmla="*/ 1243567 h 2634413"/>
                <a:gd name="connsiteX63" fmla="*/ 311630 w 817488"/>
                <a:gd name="connsiteY63" fmla="*/ 1249596 h 2634413"/>
                <a:gd name="connsiteX64" fmla="*/ 307611 w 817488"/>
                <a:gd name="connsiteY64" fmla="*/ 1255625 h 2634413"/>
                <a:gd name="connsiteX65" fmla="*/ 303591 w 817488"/>
                <a:gd name="connsiteY65" fmla="*/ 1259644 h 2634413"/>
                <a:gd name="connsiteX66" fmla="*/ 289524 w 817488"/>
                <a:gd name="connsiteY66" fmla="*/ 1275721 h 2634413"/>
                <a:gd name="connsiteX67" fmla="*/ 281485 w 817488"/>
                <a:gd name="connsiteY67" fmla="*/ 1287780 h 2634413"/>
                <a:gd name="connsiteX68" fmla="*/ 277466 w 817488"/>
                <a:gd name="connsiteY68" fmla="*/ 1293809 h 2634413"/>
                <a:gd name="connsiteX69" fmla="*/ 273446 w 817488"/>
                <a:gd name="connsiteY69" fmla="*/ 1297828 h 2634413"/>
                <a:gd name="connsiteX70" fmla="*/ 267417 w 817488"/>
                <a:gd name="connsiteY70" fmla="*/ 1307876 h 2634413"/>
                <a:gd name="connsiteX71" fmla="*/ 265408 w 817488"/>
                <a:gd name="connsiteY71" fmla="*/ 1313905 h 2634413"/>
                <a:gd name="connsiteX72" fmla="*/ 261388 w 817488"/>
                <a:gd name="connsiteY72" fmla="*/ 1319934 h 2634413"/>
                <a:gd name="connsiteX73" fmla="*/ 257369 w 817488"/>
                <a:gd name="connsiteY73" fmla="*/ 1334002 h 2634413"/>
                <a:gd name="connsiteX74" fmla="*/ 253350 w 817488"/>
                <a:gd name="connsiteY74" fmla="*/ 1340031 h 2634413"/>
                <a:gd name="connsiteX75" fmla="*/ 251340 w 817488"/>
                <a:gd name="connsiteY75" fmla="*/ 1346060 h 2634413"/>
                <a:gd name="connsiteX76" fmla="*/ 243301 w 817488"/>
                <a:gd name="connsiteY76" fmla="*/ 1358118 h 2634413"/>
                <a:gd name="connsiteX77" fmla="*/ 239282 w 817488"/>
                <a:gd name="connsiteY77" fmla="*/ 1364147 h 2634413"/>
                <a:gd name="connsiteX78" fmla="*/ 235263 w 817488"/>
                <a:gd name="connsiteY78" fmla="*/ 1370176 h 2634413"/>
                <a:gd name="connsiteX79" fmla="*/ 233253 w 817488"/>
                <a:gd name="connsiteY79" fmla="*/ 1376205 h 2634413"/>
                <a:gd name="connsiteX80" fmla="*/ 225214 w 817488"/>
                <a:gd name="connsiteY80" fmla="*/ 1386253 h 2634413"/>
                <a:gd name="connsiteX81" fmla="*/ 219185 w 817488"/>
                <a:gd name="connsiteY81" fmla="*/ 1398311 h 2634413"/>
                <a:gd name="connsiteX82" fmla="*/ 217176 w 817488"/>
                <a:gd name="connsiteY82" fmla="*/ 1404340 h 2634413"/>
                <a:gd name="connsiteX83" fmla="*/ 213156 w 817488"/>
                <a:gd name="connsiteY83" fmla="*/ 1408360 h 2634413"/>
                <a:gd name="connsiteX84" fmla="*/ 203108 w 817488"/>
                <a:gd name="connsiteY84" fmla="*/ 1420418 h 2634413"/>
                <a:gd name="connsiteX85" fmla="*/ 197079 w 817488"/>
                <a:gd name="connsiteY85" fmla="*/ 1432476 h 2634413"/>
                <a:gd name="connsiteX86" fmla="*/ 195069 w 817488"/>
                <a:gd name="connsiteY86" fmla="*/ 1438505 h 2634413"/>
                <a:gd name="connsiteX87" fmla="*/ 191050 w 817488"/>
                <a:gd name="connsiteY87" fmla="*/ 1444534 h 2634413"/>
                <a:gd name="connsiteX88" fmla="*/ 189040 w 817488"/>
                <a:gd name="connsiteY88" fmla="*/ 1450563 h 2634413"/>
                <a:gd name="connsiteX89" fmla="*/ 176982 w 817488"/>
                <a:gd name="connsiteY89" fmla="*/ 1466640 h 2634413"/>
                <a:gd name="connsiteX90" fmla="*/ 168944 w 817488"/>
                <a:gd name="connsiteY90" fmla="*/ 1482718 h 2634413"/>
                <a:gd name="connsiteX91" fmla="*/ 162915 w 817488"/>
                <a:gd name="connsiteY91" fmla="*/ 1500805 h 2634413"/>
                <a:gd name="connsiteX92" fmla="*/ 160905 w 817488"/>
                <a:gd name="connsiteY92" fmla="*/ 1506834 h 2634413"/>
                <a:gd name="connsiteX93" fmla="*/ 156886 w 817488"/>
                <a:gd name="connsiteY93" fmla="*/ 1512863 h 2634413"/>
                <a:gd name="connsiteX94" fmla="*/ 154876 w 817488"/>
                <a:gd name="connsiteY94" fmla="*/ 1518892 h 2634413"/>
                <a:gd name="connsiteX95" fmla="*/ 146837 w 817488"/>
                <a:gd name="connsiteY95" fmla="*/ 1530950 h 2634413"/>
                <a:gd name="connsiteX96" fmla="*/ 140808 w 817488"/>
                <a:gd name="connsiteY96" fmla="*/ 1543008 h 2634413"/>
                <a:gd name="connsiteX97" fmla="*/ 138798 w 817488"/>
                <a:gd name="connsiteY97" fmla="*/ 1549037 h 2634413"/>
                <a:gd name="connsiteX98" fmla="*/ 134779 w 817488"/>
                <a:gd name="connsiteY98" fmla="*/ 1555066 h 2634413"/>
                <a:gd name="connsiteX99" fmla="*/ 130760 w 817488"/>
                <a:gd name="connsiteY99" fmla="*/ 1567124 h 2634413"/>
                <a:gd name="connsiteX100" fmla="*/ 126740 w 817488"/>
                <a:gd name="connsiteY100" fmla="*/ 1571143 h 2634413"/>
                <a:gd name="connsiteX101" fmla="*/ 116692 w 817488"/>
                <a:gd name="connsiteY101" fmla="*/ 1579182 h 2634413"/>
                <a:gd name="connsiteX102" fmla="*/ 110663 w 817488"/>
                <a:gd name="connsiteY102" fmla="*/ 1591240 h 2634413"/>
                <a:gd name="connsiteX103" fmla="*/ 102624 w 817488"/>
                <a:gd name="connsiteY103" fmla="*/ 1601288 h 2634413"/>
                <a:gd name="connsiteX104" fmla="*/ 98605 w 817488"/>
                <a:gd name="connsiteY104" fmla="*/ 1607317 h 2634413"/>
                <a:gd name="connsiteX105" fmla="*/ 88557 w 817488"/>
                <a:gd name="connsiteY105" fmla="*/ 1619375 h 2634413"/>
                <a:gd name="connsiteX106" fmla="*/ 86547 w 817488"/>
                <a:gd name="connsiteY106" fmla="*/ 1625404 h 2634413"/>
                <a:gd name="connsiteX107" fmla="*/ 82528 w 817488"/>
                <a:gd name="connsiteY107" fmla="*/ 1631433 h 2634413"/>
                <a:gd name="connsiteX108" fmla="*/ 74489 w 817488"/>
                <a:gd name="connsiteY108" fmla="*/ 1639472 h 2634413"/>
                <a:gd name="connsiteX109" fmla="*/ 66450 w 817488"/>
                <a:gd name="connsiteY109" fmla="*/ 1649520 h 2634413"/>
                <a:gd name="connsiteX110" fmla="*/ 62431 w 817488"/>
                <a:gd name="connsiteY110" fmla="*/ 1657559 h 2634413"/>
                <a:gd name="connsiteX111" fmla="*/ 54392 w 817488"/>
                <a:gd name="connsiteY111" fmla="*/ 1671627 h 2634413"/>
                <a:gd name="connsiteX112" fmla="*/ 48363 w 817488"/>
                <a:gd name="connsiteY112" fmla="*/ 1685694 h 2634413"/>
                <a:gd name="connsiteX113" fmla="*/ 42334 w 817488"/>
                <a:gd name="connsiteY113" fmla="*/ 1697752 h 2634413"/>
                <a:gd name="connsiteX114" fmla="*/ 36305 w 817488"/>
                <a:gd name="connsiteY114" fmla="*/ 1709810 h 2634413"/>
                <a:gd name="connsiteX115" fmla="*/ 30276 w 817488"/>
                <a:gd name="connsiteY115" fmla="*/ 1713830 h 2634413"/>
                <a:gd name="connsiteX116" fmla="*/ 18218 w 817488"/>
                <a:gd name="connsiteY116" fmla="*/ 1733926 h 2634413"/>
                <a:gd name="connsiteX117" fmla="*/ 16209 w 817488"/>
                <a:gd name="connsiteY117" fmla="*/ 1739955 h 2634413"/>
                <a:gd name="connsiteX118" fmla="*/ 6160 w 817488"/>
                <a:gd name="connsiteY118" fmla="*/ 1747994 h 2634413"/>
                <a:gd name="connsiteX119" fmla="*/ 4151 w 817488"/>
                <a:gd name="connsiteY119" fmla="*/ 1754023 h 2634413"/>
                <a:gd name="connsiteX120" fmla="*/ 131 w 817488"/>
                <a:gd name="connsiteY120" fmla="*/ 1760052 h 2634413"/>
                <a:gd name="connsiteX121" fmla="*/ 27474 w 817488"/>
                <a:gd name="connsiteY121" fmla="*/ 2634413 h 2634413"/>
                <a:gd name="connsiteX122" fmla="*/ 434040 w 817488"/>
                <a:gd name="connsiteY12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418143 w 817488"/>
                <a:gd name="connsiteY37" fmla="*/ 1012455 h 2634413"/>
                <a:gd name="connsiteX38" fmla="*/ 414123 w 817488"/>
                <a:gd name="connsiteY38" fmla="*/ 1024513 h 2634413"/>
                <a:gd name="connsiteX39" fmla="*/ 410104 w 817488"/>
                <a:gd name="connsiteY39" fmla="*/ 1030542 h 2634413"/>
                <a:gd name="connsiteX40" fmla="*/ 408094 w 817488"/>
                <a:gd name="connsiteY40" fmla="*/ 1036571 h 2634413"/>
                <a:gd name="connsiteX41" fmla="*/ 404075 w 817488"/>
                <a:gd name="connsiteY41" fmla="*/ 1042600 h 2634413"/>
                <a:gd name="connsiteX42" fmla="*/ 396036 w 817488"/>
                <a:gd name="connsiteY42" fmla="*/ 1060687 h 2634413"/>
                <a:gd name="connsiteX43" fmla="*/ 392017 w 817488"/>
                <a:gd name="connsiteY43" fmla="*/ 1072745 h 2634413"/>
                <a:gd name="connsiteX44" fmla="*/ 390007 w 817488"/>
                <a:gd name="connsiteY44" fmla="*/ 1078774 h 2634413"/>
                <a:gd name="connsiteX45" fmla="*/ 377949 w 817488"/>
                <a:gd name="connsiteY45" fmla="*/ 1094851 h 2634413"/>
                <a:gd name="connsiteX46" fmla="*/ 373930 w 817488"/>
                <a:gd name="connsiteY46" fmla="*/ 1106909 h 2634413"/>
                <a:gd name="connsiteX47" fmla="*/ 371920 w 817488"/>
                <a:gd name="connsiteY47" fmla="*/ 1112938 h 2634413"/>
                <a:gd name="connsiteX48" fmla="*/ 367901 w 817488"/>
                <a:gd name="connsiteY48" fmla="*/ 1118967 h 2634413"/>
                <a:gd name="connsiteX49" fmla="*/ 361872 w 817488"/>
                <a:gd name="connsiteY49" fmla="*/ 1129016 h 2634413"/>
                <a:gd name="connsiteX50" fmla="*/ 355843 w 817488"/>
                <a:gd name="connsiteY50" fmla="*/ 1141074 h 2634413"/>
                <a:gd name="connsiteX51" fmla="*/ 351824 w 817488"/>
                <a:gd name="connsiteY51" fmla="*/ 1153132 h 2634413"/>
                <a:gd name="connsiteX52" fmla="*/ 349814 w 817488"/>
                <a:gd name="connsiteY52" fmla="*/ 1159161 h 2634413"/>
                <a:gd name="connsiteX53" fmla="*/ 343785 w 817488"/>
                <a:gd name="connsiteY53" fmla="*/ 1177248 h 2634413"/>
                <a:gd name="connsiteX54" fmla="*/ 341775 w 817488"/>
                <a:gd name="connsiteY54" fmla="*/ 1183277 h 2634413"/>
                <a:gd name="connsiteX55" fmla="*/ 337756 w 817488"/>
                <a:gd name="connsiteY55" fmla="*/ 1189306 h 2634413"/>
                <a:gd name="connsiteX56" fmla="*/ 335746 w 817488"/>
                <a:gd name="connsiteY56" fmla="*/ 1195335 h 2634413"/>
                <a:gd name="connsiteX57" fmla="*/ 327708 w 817488"/>
                <a:gd name="connsiteY57" fmla="*/ 1207393 h 2634413"/>
                <a:gd name="connsiteX58" fmla="*/ 323688 w 817488"/>
                <a:gd name="connsiteY58" fmla="*/ 1219451 h 2634413"/>
                <a:gd name="connsiteX59" fmla="*/ 321678 w 817488"/>
                <a:gd name="connsiteY59" fmla="*/ 1225480 h 2634413"/>
                <a:gd name="connsiteX60" fmla="*/ 317659 w 817488"/>
                <a:gd name="connsiteY60" fmla="*/ 1231509 h 2634413"/>
                <a:gd name="connsiteX61" fmla="*/ 313640 w 817488"/>
                <a:gd name="connsiteY61" fmla="*/ 1243567 h 2634413"/>
                <a:gd name="connsiteX62" fmla="*/ 311630 w 817488"/>
                <a:gd name="connsiteY62" fmla="*/ 1249596 h 2634413"/>
                <a:gd name="connsiteX63" fmla="*/ 307611 w 817488"/>
                <a:gd name="connsiteY63" fmla="*/ 1255625 h 2634413"/>
                <a:gd name="connsiteX64" fmla="*/ 303591 w 817488"/>
                <a:gd name="connsiteY64" fmla="*/ 1259644 h 2634413"/>
                <a:gd name="connsiteX65" fmla="*/ 289524 w 817488"/>
                <a:gd name="connsiteY65" fmla="*/ 1275721 h 2634413"/>
                <a:gd name="connsiteX66" fmla="*/ 281485 w 817488"/>
                <a:gd name="connsiteY66" fmla="*/ 1287780 h 2634413"/>
                <a:gd name="connsiteX67" fmla="*/ 277466 w 817488"/>
                <a:gd name="connsiteY67" fmla="*/ 1293809 h 2634413"/>
                <a:gd name="connsiteX68" fmla="*/ 273446 w 817488"/>
                <a:gd name="connsiteY68" fmla="*/ 1297828 h 2634413"/>
                <a:gd name="connsiteX69" fmla="*/ 267417 w 817488"/>
                <a:gd name="connsiteY69" fmla="*/ 1307876 h 2634413"/>
                <a:gd name="connsiteX70" fmla="*/ 265408 w 817488"/>
                <a:gd name="connsiteY70" fmla="*/ 1313905 h 2634413"/>
                <a:gd name="connsiteX71" fmla="*/ 261388 w 817488"/>
                <a:gd name="connsiteY71" fmla="*/ 1319934 h 2634413"/>
                <a:gd name="connsiteX72" fmla="*/ 257369 w 817488"/>
                <a:gd name="connsiteY72" fmla="*/ 1334002 h 2634413"/>
                <a:gd name="connsiteX73" fmla="*/ 253350 w 817488"/>
                <a:gd name="connsiteY73" fmla="*/ 1340031 h 2634413"/>
                <a:gd name="connsiteX74" fmla="*/ 251340 w 817488"/>
                <a:gd name="connsiteY74" fmla="*/ 1346060 h 2634413"/>
                <a:gd name="connsiteX75" fmla="*/ 243301 w 817488"/>
                <a:gd name="connsiteY75" fmla="*/ 1358118 h 2634413"/>
                <a:gd name="connsiteX76" fmla="*/ 239282 w 817488"/>
                <a:gd name="connsiteY76" fmla="*/ 1364147 h 2634413"/>
                <a:gd name="connsiteX77" fmla="*/ 235263 w 817488"/>
                <a:gd name="connsiteY77" fmla="*/ 1370176 h 2634413"/>
                <a:gd name="connsiteX78" fmla="*/ 233253 w 817488"/>
                <a:gd name="connsiteY78" fmla="*/ 1376205 h 2634413"/>
                <a:gd name="connsiteX79" fmla="*/ 225214 w 817488"/>
                <a:gd name="connsiteY79" fmla="*/ 1386253 h 2634413"/>
                <a:gd name="connsiteX80" fmla="*/ 219185 w 817488"/>
                <a:gd name="connsiteY80" fmla="*/ 1398311 h 2634413"/>
                <a:gd name="connsiteX81" fmla="*/ 217176 w 817488"/>
                <a:gd name="connsiteY81" fmla="*/ 1404340 h 2634413"/>
                <a:gd name="connsiteX82" fmla="*/ 213156 w 817488"/>
                <a:gd name="connsiteY82" fmla="*/ 1408360 h 2634413"/>
                <a:gd name="connsiteX83" fmla="*/ 203108 w 817488"/>
                <a:gd name="connsiteY83" fmla="*/ 1420418 h 2634413"/>
                <a:gd name="connsiteX84" fmla="*/ 197079 w 817488"/>
                <a:gd name="connsiteY84" fmla="*/ 1432476 h 2634413"/>
                <a:gd name="connsiteX85" fmla="*/ 195069 w 817488"/>
                <a:gd name="connsiteY85" fmla="*/ 1438505 h 2634413"/>
                <a:gd name="connsiteX86" fmla="*/ 191050 w 817488"/>
                <a:gd name="connsiteY86" fmla="*/ 1444534 h 2634413"/>
                <a:gd name="connsiteX87" fmla="*/ 189040 w 817488"/>
                <a:gd name="connsiteY87" fmla="*/ 1450563 h 2634413"/>
                <a:gd name="connsiteX88" fmla="*/ 176982 w 817488"/>
                <a:gd name="connsiteY88" fmla="*/ 1466640 h 2634413"/>
                <a:gd name="connsiteX89" fmla="*/ 168944 w 817488"/>
                <a:gd name="connsiteY89" fmla="*/ 1482718 h 2634413"/>
                <a:gd name="connsiteX90" fmla="*/ 162915 w 817488"/>
                <a:gd name="connsiteY90" fmla="*/ 1500805 h 2634413"/>
                <a:gd name="connsiteX91" fmla="*/ 160905 w 817488"/>
                <a:gd name="connsiteY91" fmla="*/ 1506834 h 2634413"/>
                <a:gd name="connsiteX92" fmla="*/ 156886 w 817488"/>
                <a:gd name="connsiteY92" fmla="*/ 1512863 h 2634413"/>
                <a:gd name="connsiteX93" fmla="*/ 154876 w 817488"/>
                <a:gd name="connsiteY93" fmla="*/ 1518892 h 2634413"/>
                <a:gd name="connsiteX94" fmla="*/ 146837 w 817488"/>
                <a:gd name="connsiteY94" fmla="*/ 1530950 h 2634413"/>
                <a:gd name="connsiteX95" fmla="*/ 140808 w 817488"/>
                <a:gd name="connsiteY95" fmla="*/ 1543008 h 2634413"/>
                <a:gd name="connsiteX96" fmla="*/ 138798 w 817488"/>
                <a:gd name="connsiteY96" fmla="*/ 1549037 h 2634413"/>
                <a:gd name="connsiteX97" fmla="*/ 134779 w 817488"/>
                <a:gd name="connsiteY97" fmla="*/ 1555066 h 2634413"/>
                <a:gd name="connsiteX98" fmla="*/ 130760 w 817488"/>
                <a:gd name="connsiteY98" fmla="*/ 1567124 h 2634413"/>
                <a:gd name="connsiteX99" fmla="*/ 126740 w 817488"/>
                <a:gd name="connsiteY99" fmla="*/ 1571143 h 2634413"/>
                <a:gd name="connsiteX100" fmla="*/ 116692 w 817488"/>
                <a:gd name="connsiteY100" fmla="*/ 1579182 h 2634413"/>
                <a:gd name="connsiteX101" fmla="*/ 110663 w 817488"/>
                <a:gd name="connsiteY101" fmla="*/ 1591240 h 2634413"/>
                <a:gd name="connsiteX102" fmla="*/ 102624 w 817488"/>
                <a:gd name="connsiteY102" fmla="*/ 1601288 h 2634413"/>
                <a:gd name="connsiteX103" fmla="*/ 98605 w 817488"/>
                <a:gd name="connsiteY103" fmla="*/ 1607317 h 2634413"/>
                <a:gd name="connsiteX104" fmla="*/ 88557 w 817488"/>
                <a:gd name="connsiteY104" fmla="*/ 1619375 h 2634413"/>
                <a:gd name="connsiteX105" fmla="*/ 86547 w 817488"/>
                <a:gd name="connsiteY105" fmla="*/ 1625404 h 2634413"/>
                <a:gd name="connsiteX106" fmla="*/ 82528 w 817488"/>
                <a:gd name="connsiteY106" fmla="*/ 1631433 h 2634413"/>
                <a:gd name="connsiteX107" fmla="*/ 74489 w 817488"/>
                <a:gd name="connsiteY107" fmla="*/ 1639472 h 2634413"/>
                <a:gd name="connsiteX108" fmla="*/ 66450 w 817488"/>
                <a:gd name="connsiteY108" fmla="*/ 1649520 h 2634413"/>
                <a:gd name="connsiteX109" fmla="*/ 62431 w 817488"/>
                <a:gd name="connsiteY109" fmla="*/ 1657559 h 2634413"/>
                <a:gd name="connsiteX110" fmla="*/ 54392 w 817488"/>
                <a:gd name="connsiteY110" fmla="*/ 1671627 h 2634413"/>
                <a:gd name="connsiteX111" fmla="*/ 48363 w 817488"/>
                <a:gd name="connsiteY111" fmla="*/ 1685694 h 2634413"/>
                <a:gd name="connsiteX112" fmla="*/ 42334 w 817488"/>
                <a:gd name="connsiteY112" fmla="*/ 1697752 h 2634413"/>
                <a:gd name="connsiteX113" fmla="*/ 36305 w 817488"/>
                <a:gd name="connsiteY113" fmla="*/ 1709810 h 2634413"/>
                <a:gd name="connsiteX114" fmla="*/ 30276 w 817488"/>
                <a:gd name="connsiteY114" fmla="*/ 1713830 h 2634413"/>
                <a:gd name="connsiteX115" fmla="*/ 18218 w 817488"/>
                <a:gd name="connsiteY115" fmla="*/ 1733926 h 2634413"/>
                <a:gd name="connsiteX116" fmla="*/ 16209 w 817488"/>
                <a:gd name="connsiteY116" fmla="*/ 1739955 h 2634413"/>
                <a:gd name="connsiteX117" fmla="*/ 6160 w 817488"/>
                <a:gd name="connsiteY117" fmla="*/ 1747994 h 2634413"/>
                <a:gd name="connsiteX118" fmla="*/ 4151 w 817488"/>
                <a:gd name="connsiteY118" fmla="*/ 1754023 h 2634413"/>
                <a:gd name="connsiteX119" fmla="*/ 131 w 817488"/>
                <a:gd name="connsiteY119" fmla="*/ 1760052 h 2634413"/>
                <a:gd name="connsiteX120" fmla="*/ 27474 w 817488"/>
                <a:gd name="connsiteY120" fmla="*/ 2634413 h 2634413"/>
                <a:gd name="connsiteX121" fmla="*/ 434040 w 817488"/>
                <a:gd name="connsiteY12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418143 w 817488"/>
                <a:gd name="connsiteY36" fmla="*/ 1012455 h 2634413"/>
                <a:gd name="connsiteX37" fmla="*/ 414123 w 817488"/>
                <a:gd name="connsiteY37" fmla="*/ 1024513 h 2634413"/>
                <a:gd name="connsiteX38" fmla="*/ 410104 w 817488"/>
                <a:gd name="connsiteY38" fmla="*/ 1030542 h 2634413"/>
                <a:gd name="connsiteX39" fmla="*/ 408094 w 817488"/>
                <a:gd name="connsiteY39" fmla="*/ 1036571 h 2634413"/>
                <a:gd name="connsiteX40" fmla="*/ 404075 w 817488"/>
                <a:gd name="connsiteY40" fmla="*/ 1042600 h 2634413"/>
                <a:gd name="connsiteX41" fmla="*/ 396036 w 817488"/>
                <a:gd name="connsiteY41" fmla="*/ 1060687 h 2634413"/>
                <a:gd name="connsiteX42" fmla="*/ 392017 w 817488"/>
                <a:gd name="connsiteY42" fmla="*/ 1072745 h 2634413"/>
                <a:gd name="connsiteX43" fmla="*/ 390007 w 817488"/>
                <a:gd name="connsiteY43" fmla="*/ 1078774 h 2634413"/>
                <a:gd name="connsiteX44" fmla="*/ 377949 w 817488"/>
                <a:gd name="connsiteY44" fmla="*/ 1094851 h 2634413"/>
                <a:gd name="connsiteX45" fmla="*/ 373930 w 817488"/>
                <a:gd name="connsiteY45" fmla="*/ 1106909 h 2634413"/>
                <a:gd name="connsiteX46" fmla="*/ 371920 w 817488"/>
                <a:gd name="connsiteY46" fmla="*/ 1112938 h 2634413"/>
                <a:gd name="connsiteX47" fmla="*/ 367901 w 817488"/>
                <a:gd name="connsiteY47" fmla="*/ 1118967 h 2634413"/>
                <a:gd name="connsiteX48" fmla="*/ 361872 w 817488"/>
                <a:gd name="connsiteY48" fmla="*/ 1129016 h 2634413"/>
                <a:gd name="connsiteX49" fmla="*/ 355843 w 817488"/>
                <a:gd name="connsiteY49" fmla="*/ 1141074 h 2634413"/>
                <a:gd name="connsiteX50" fmla="*/ 351824 w 817488"/>
                <a:gd name="connsiteY50" fmla="*/ 1153132 h 2634413"/>
                <a:gd name="connsiteX51" fmla="*/ 349814 w 817488"/>
                <a:gd name="connsiteY51" fmla="*/ 1159161 h 2634413"/>
                <a:gd name="connsiteX52" fmla="*/ 343785 w 817488"/>
                <a:gd name="connsiteY52" fmla="*/ 1177248 h 2634413"/>
                <a:gd name="connsiteX53" fmla="*/ 341775 w 817488"/>
                <a:gd name="connsiteY53" fmla="*/ 1183277 h 2634413"/>
                <a:gd name="connsiteX54" fmla="*/ 337756 w 817488"/>
                <a:gd name="connsiteY54" fmla="*/ 1189306 h 2634413"/>
                <a:gd name="connsiteX55" fmla="*/ 335746 w 817488"/>
                <a:gd name="connsiteY55" fmla="*/ 1195335 h 2634413"/>
                <a:gd name="connsiteX56" fmla="*/ 327708 w 817488"/>
                <a:gd name="connsiteY56" fmla="*/ 1207393 h 2634413"/>
                <a:gd name="connsiteX57" fmla="*/ 323688 w 817488"/>
                <a:gd name="connsiteY57" fmla="*/ 1219451 h 2634413"/>
                <a:gd name="connsiteX58" fmla="*/ 321678 w 817488"/>
                <a:gd name="connsiteY58" fmla="*/ 1225480 h 2634413"/>
                <a:gd name="connsiteX59" fmla="*/ 317659 w 817488"/>
                <a:gd name="connsiteY59" fmla="*/ 1231509 h 2634413"/>
                <a:gd name="connsiteX60" fmla="*/ 313640 w 817488"/>
                <a:gd name="connsiteY60" fmla="*/ 1243567 h 2634413"/>
                <a:gd name="connsiteX61" fmla="*/ 311630 w 817488"/>
                <a:gd name="connsiteY61" fmla="*/ 1249596 h 2634413"/>
                <a:gd name="connsiteX62" fmla="*/ 307611 w 817488"/>
                <a:gd name="connsiteY62" fmla="*/ 1255625 h 2634413"/>
                <a:gd name="connsiteX63" fmla="*/ 303591 w 817488"/>
                <a:gd name="connsiteY63" fmla="*/ 1259644 h 2634413"/>
                <a:gd name="connsiteX64" fmla="*/ 289524 w 817488"/>
                <a:gd name="connsiteY64" fmla="*/ 1275721 h 2634413"/>
                <a:gd name="connsiteX65" fmla="*/ 281485 w 817488"/>
                <a:gd name="connsiteY65" fmla="*/ 1287780 h 2634413"/>
                <a:gd name="connsiteX66" fmla="*/ 277466 w 817488"/>
                <a:gd name="connsiteY66" fmla="*/ 1293809 h 2634413"/>
                <a:gd name="connsiteX67" fmla="*/ 273446 w 817488"/>
                <a:gd name="connsiteY67" fmla="*/ 1297828 h 2634413"/>
                <a:gd name="connsiteX68" fmla="*/ 267417 w 817488"/>
                <a:gd name="connsiteY68" fmla="*/ 1307876 h 2634413"/>
                <a:gd name="connsiteX69" fmla="*/ 265408 w 817488"/>
                <a:gd name="connsiteY69" fmla="*/ 1313905 h 2634413"/>
                <a:gd name="connsiteX70" fmla="*/ 261388 w 817488"/>
                <a:gd name="connsiteY70" fmla="*/ 1319934 h 2634413"/>
                <a:gd name="connsiteX71" fmla="*/ 257369 w 817488"/>
                <a:gd name="connsiteY71" fmla="*/ 1334002 h 2634413"/>
                <a:gd name="connsiteX72" fmla="*/ 253350 w 817488"/>
                <a:gd name="connsiteY72" fmla="*/ 1340031 h 2634413"/>
                <a:gd name="connsiteX73" fmla="*/ 251340 w 817488"/>
                <a:gd name="connsiteY73" fmla="*/ 1346060 h 2634413"/>
                <a:gd name="connsiteX74" fmla="*/ 243301 w 817488"/>
                <a:gd name="connsiteY74" fmla="*/ 1358118 h 2634413"/>
                <a:gd name="connsiteX75" fmla="*/ 239282 w 817488"/>
                <a:gd name="connsiteY75" fmla="*/ 1364147 h 2634413"/>
                <a:gd name="connsiteX76" fmla="*/ 235263 w 817488"/>
                <a:gd name="connsiteY76" fmla="*/ 1370176 h 2634413"/>
                <a:gd name="connsiteX77" fmla="*/ 233253 w 817488"/>
                <a:gd name="connsiteY77" fmla="*/ 1376205 h 2634413"/>
                <a:gd name="connsiteX78" fmla="*/ 225214 w 817488"/>
                <a:gd name="connsiteY78" fmla="*/ 1386253 h 2634413"/>
                <a:gd name="connsiteX79" fmla="*/ 219185 w 817488"/>
                <a:gd name="connsiteY79" fmla="*/ 1398311 h 2634413"/>
                <a:gd name="connsiteX80" fmla="*/ 217176 w 817488"/>
                <a:gd name="connsiteY80" fmla="*/ 1404340 h 2634413"/>
                <a:gd name="connsiteX81" fmla="*/ 213156 w 817488"/>
                <a:gd name="connsiteY81" fmla="*/ 1408360 h 2634413"/>
                <a:gd name="connsiteX82" fmla="*/ 203108 w 817488"/>
                <a:gd name="connsiteY82" fmla="*/ 1420418 h 2634413"/>
                <a:gd name="connsiteX83" fmla="*/ 197079 w 817488"/>
                <a:gd name="connsiteY83" fmla="*/ 1432476 h 2634413"/>
                <a:gd name="connsiteX84" fmla="*/ 195069 w 817488"/>
                <a:gd name="connsiteY84" fmla="*/ 1438505 h 2634413"/>
                <a:gd name="connsiteX85" fmla="*/ 191050 w 817488"/>
                <a:gd name="connsiteY85" fmla="*/ 1444534 h 2634413"/>
                <a:gd name="connsiteX86" fmla="*/ 189040 w 817488"/>
                <a:gd name="connsiteY86" fmla="*/ 1450563 h 2634413"/>
                <a:gd name="connsiteX87" fmla="*/ 176982 w 817488"/>
                <a:gd name="connsiteY87" fmla="*/ 1466640 h 2634413"/>
                <a:gd name="connsiteX88" fmla="*/ 168944 w 817488"/>
                <a:gd name="connsiteY88" fmla="*/ 1482718 h 2634413"/>
                <a:gd name="connsiteX89" fmla="*/ 162915 w 817488"/>
                <a:gd name="connsiteY89" fmla="*/ 1500805 h 2634413"/>
                <a:gd name="connsiteX90" fmla="*/ 160905 w 817488"/>
                <a:gd name="connsiteY90" fmla="*/ 1506834 h 2634413"/>
                <a:gd name="connsiteX91" fmla="*/ 156886 w 817488"/>
                <a:gd name="connsiteY91" fmla="*/ 1512863 h 2634413"/>
                <a:gd name="connsiteX92" fmla="*/ 154876 w 817488"/>
                <a:gd name="connsiteY92" fmla="*/ 1518892 h 2634413"/>
                <a:gd name="connsiteX93" fmla="*/ 146837 w 817488"/>
                <a:gd name="connsiteY93" fmla="*/ 1530950 h 2634413"/>
                <a:gd name="connsiteX94" fmla="*/ 140808 w 817488"/>
                <a:gd name="connsiteY94" fmla="*/ 1543008 h 2634413"/>
                <a:gd name="connsiteX95" fmla="*/ 138798 w 817488"/>
                <a:gd name="connsiteY95" fmla="*/ 1549037 h 2634413"/>
                <a:gd name="connsiteX96" fmla="*/ 134779 w 817488"/>
                <a:gd name="connsiteY96" fmla="*/ 1555066 h 2634413"/>
                <a:gd name="connsiteX97" fmla="*/ 130760 w 817488"/>
                <a:gd name="connsiteY97" fmla="*/ 1567124 h 2634413"/>
                <a:gd name="connsiteX98" fmla="*/ 126740 w 817488"/>
                <a:gd name="connsiteY98" fmla="*/ 1571143 h 2634413"/>
                <a:gd name="connsiteX99" fmla="*/ 116692 w 817488"/>
                <a:gd name="connsiteY99" fmla="*/ 1579182 h 2634413"/>
                <a:gd name="connsiteX100" fmla="*/ 110663 w 817488"/>
                <a:gd name="connsiteY100" fmla="*/ 1591240 h 2634413"/>
                <a:gd name="connsiteX101" fmla="*/ 102624 w 817488"/>
                <a:gd name="connsiteY101" fmla="*/ 1601288 h 2634413"/>
                <a:gd name="connsiteX102" fmla="*/ 98605 w 817488"/>
                <a:gd name="connsiteY102" fmla="*/ 1607317 h 2634413"/>
                <a:gd name="connsiteX103" fmla="*/ 88557 w 817488"/>
                <a:gd name="connsiteY103" fmla="*/ 1619375 h 2634413"/>
                <a:gd name="connsiteX104" fmla="*/ 86547 w 817488"/>
                <a:gd name="connsiteY104" fmla="*/ 1625404 h 2634413"/>
                <a:gd name="connsiteX105" fmla="*/ 82528 w 817488"/>
                <a:gd name="connsiteY105" fmla="*/ 1631433 h 2634413"/>
                <a:gd name="connsiteX106" fmla="*/ 74489 w 817488"/>
                <a:gd name="connsiteY106" fmla="*/ 1639472 h 2634413"/>
                <a:gd name="connsiteX107" fmla="*/ 66450 w 817488"/>
                <a:gd name="connsiteY107" fmla="*/ 1649520 h 2634413"/>
                <a:gd name="connsiteX108" fmla="*/ 62431 w 817488"/>
                <a:gd name="connsiteY108" fmla="*/ 1657559 h 2634413"/>
                <a:gd name="connsiteX109" fmla="*/ 54392 w 817488"/>
                <a:gd name="connsiteY109" fmla="*/ 1671627 h 2634413"/>
                <a:gd name="connsiteX110" fmla="*/ 48363 w 817488"/>
                <a:gd name="connsiteY110" fmla="*/ 1685694 h 2634413"/>
                <a:gd name="connsiteX111" fmla="*/ 42334 w 817488"/>
                <a:gd name="connsiteY111" fmla="*/ 1697752 h 2634413"/>
                <a:gd name="connsiteX112" fmla="*/ 36305 w 817488"/>
                <a:gd name="connsiteY112" fmla="*/ 1709810 h 2634413"/>
                <a:gd name="connsiteX113" fmla="*/ 30276 w 817488"/>
                <a:gd name="connsiteY113" fmla="*/ 1713830 h 2634413"/>
                <a:gd name="connsiteX114" fmla="*/ 18218 w 817488"/>
                <a:gd name="connsiteY114" fmla="*/ 1733926 h 2634413"/>
                <a:gd name="connsiteX115" fmla="*/ 16209 w 817488"/>
                <a:gd name="connsiteY115" fmla="*/ 1739955 h 2634413"/>
                <a:gd name="connsiteX116" fmla="*/ 6160 w 817488"/>
                <a:gd name="connsiteY116" fmla="*/ 1747994 h 2634413"/>
                <a:gd name="connsiteX117" fmla="*/ 4151 w 817488"/>
                <a:gd name="connsiteY117" fmla="*/ 1754023 h 2634413"/>
                <a:gd name="connsiteX118" fmla="*/ 131 w 817488"/>
                <a:gd name="connsiteY118" fmla="*/ 1760052 h 2634413"/>
                <a:gd name="connsiteX119" fmla="*/ 27474 w 817488"/>
                <a:gd name="connsiteY119" fmla="*/ 2634413 h 2634413"/>
                <a:gd name="connsiteX120" fmla="*/ 434040 w 817488"/>
                <a:gd name="connsiteY12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418143 w 817488"/>
                <a:gd name="connsiteY35" fmla="*/ 1012455 h 2634413"/>
                <a:gd name="connsiteX36" fmla="*/ 414123 w 817488"/>
                <a:gd name="connsiteY36" fmla="*/ 1024513 h 2634413"/>
                <a:gd name="connsiteX37" fmla="*/ 410104 w 817488"/>
                <a:gd name="connsiteY37" fmla="*/ 1030542 h 2634413"/>
                <a:gd name="connsiteX38" fmla="*/ 408094 w 817488"/>
                <a:gd name="connsiteY38" fmla="*/ 1036571 h 2634413"/>
                <a:gd name="connsiteX39" fmla="*/ 404075 w 817488"/>
                <a:gd name="connsiteY39" fmla="*/ 1042600 h 2634413"/>
                <a:gd name="connsiteX40" fmla="*/ 396036 w 817488"/>
                <a:gd name="connsiteY40" fmla="*/ 1060687 h 2634413"/>
                <a:gd name="connsiteX41" fmla="*/ 392017 w 817488"/>
                <a:gd name="connsiteY41" fmla="*/ 1072745 h 2634413"/>
                <a:gd name="connsiteX42" fmla="*/ 390007 w 817488"/>
                <a:gd name="connsiteY42" fmla="*/ 1078774 h 2634413"/>
                <a:gd name="connsiteX43" fmla="*/ 377949 w 817488"/>
                <a:gd name="connsiteY43" fmla="*/ 1094851 h 2634413"/>
                <a:gd name="connsiteX44" fmla="*/ 373930 w 817488"/>
                <a:gd name="connsiteY44" fmla="*/ 1106909 h 2634413"/>
                <a:gd name="connsiteX45" fmla="*/ 371920 w 817488"/>
                <a:gd name="connsiteY45" fmla="*/ 1112938 h 2634413"/>
                <a:gd name="connsiteX46" fmla="*/ 367901 w 817488"/>
                <a:gd name="connsiteY46" fmla="*/ 1118967 h 2634413"/>
                <a:gd name="connsiteX47" fmla="*/ 361872 w 817488"/>
                <a:gd name="connsiteY47" fmla="*/ 1129016 h 2634413"/>
                <a:gd name="connsiteX48" fmla="*/ 355843 w 817488"/>
                <a:gd name="connsiteY48" fmla="*/ 1141074 h 2634413"/>
                <a:gd name="connsiteX49" fmla="*/ 351824 w 817488"/>
                <a:gd name="connsiteY49" fmla="*/ 1153132 h 2634413"/>
                <a:gd name="connsiteX50" fmla="*/ 349814 w 817488"/>
                <a:gd name="connsiteY50" fmla="*/ 1159161 h 2634413"/>
                <a:gd name="connsiteX51" fmla="*/ 343785 w 817488"/>
                <a:gd name="connsiteY51" fmla="*/ 1177248 h 2634413"/>
                <a:gd name="connsiteX52" fmla="*/ 341775 w 817488"/>
                <a:gd name="connsiteY52" fmla="*/ 1183277 h 2634413"/>
                <a:gd name="connsiteX53" fmla="*/ 337756 w 817488"/>
                <a:gd name="connsiteY53" fmla="*/ 1189306 h 2634413"/>
                <a:gd name="connsiteX54" fmla="*/ 335746 w 817488"/>
                <a:gd name="connsiteY54" fmla="*/ 1195335 h 2634413"/>
                <a:gd name="connsiteX55" fmla="*/ 327708 w 817488"/>
                <a:gd name="connsiteY55" fmla="*/ 1207393 h 2634413"/>
                <a:gd name="connsiteX56" fmla="*/ 323688 w 817488"/>
                <a:gd name="connsiteY56" fmla="*/ 1219451 h 2634413"/>
                <a:gd name="connsiteX57" fmla="*/ 321678 w 817488"/>
                <a:gd name="connsiteY57" fmla="*/ 1225480 h 2634413"/>
                <a:gd name="connsiteX58" fmla="*/ 317659 w 817488"/>
                <a:gd name="connsiteY58" fmla="*/ 1231509 h 2634413"/>
                <a:gd name="connsiteX59" fmla="*/ 313640 w 817488"/>
                <a:gd name="connsiteY59" fmla="*/ 1243567 h 2634413"/>
                <a:gd name="connsiteX60" fmla="*/ 311630 w 817488"/>
                <a:gd name="connsiteY60" fmla="*/ 1249596 h 2634413"/>
                <a:gd name="connsiteX61" fmla="*/ 307611 w 817488"/>
                <a:gd name="connsiteY61" fmla="*/ 1255625 h 2634413"/>
                <a:gd name="connsiteX62" fmla="*/ 303591 w 817488"/>
                <a:gd name="connsiteY62" fmla="*/ 1259644 h 2634413"/>
                <a:gd name="connsiteX63" fmla="*/ 289524 w 817488"/>
                <a:gd name="connsiteY63" fmla="*/ 1275721 h 2634413"/>
                <a:gd name="connsiteX64" fmla="*/ 281485 w 817488"/>
                <a:gd name="connsiteY64" fmla="*/ 1287780 h 2634413"/>
                <a:gd name="connsiteX65" fmla="*/ 277466 w 817488"/>
                <a:gd name="connsiteY65" fmla="*/ 1293809 h 2634413"/>
                <a:gd name="connsiteX66" fmla="*/ 273446 w 817488"/>
                <a:gd name="connsiteY66" fmla="*/ 1297828 h 2634413"/>
                <a:gd name="connsiteX67" fmla="*/ 267417 w 817488"/>
                <a:gd name="connsiteY67" fmla="*/ 1307876 h 2634413"/>
                <a:gd name="connsiteX68" fmla="*/ 265408 w 817488"/>
                <a:gd name="connsiteY68" fmla="*/ 1313905 h 2634413"/>
                <a:gd name="connsiteX69" fmla="*/ 261388 w 817488"/>
                <a:gd name="connsiteY69" fmla="*/ 1319934 h 2634413"/>
                <a:gd name="connsiteX70" fmla="*/ 257369 w 817488"/>
                <a:gd name="connsiteY70" fmla="*/ 1334002 h 2634413"/>
                <a:gd name="connsiteX71" fmla="*/ 253350 w 817488"/>
                <a:gd name="connsiteY71" fmla="*/ 1340031 h 2634413"/>
                <a:gd name="connsiteX72" fmla="*/ 251340 w 817488"/>
                <a:gd name="connsiteY72" fmla="*/ 1346060 h 2634413"/>
                <a:gd name="connsiteX73" fmla="*/ 243301 w 817488"/>
                <a:gd name="connsiteY73" fmla="*/ 1358118 h 2634413"/>
                <a:gd name="connsiteX74" fmla="*/ 239282 w 817488"/>
                <a:gd name="connsiteY74" fmla="*/ 1364147 h 2634413"/>
                <a:gd name="connsiteX75" fmla="*/ 235263 w 817488"/>
                <a:gd name="connsiteY75" fmla="*/ 1370176 h 2634413"/>
                <a:gd name="connsiteX76" fmla="*/ 233253 w 817488"/>
                <a:gd name="connsiteY76" fmla="*/ 1376205 h 2634413"/>
                <a:gd name="connsiteX77" fmla="*/ 225214 w 817488"/>
                <a:gd name="connsiteY77" fmla="*/ 1386253 h 2634413"/>
                <a:gd name="connsiteX78" fmla="*/ 219185 w 817488"/>
                <a:gd name="connsiteY78" fmla="*/ 1398311 h 2634413"/>
                <a:gd name="connsiteX79" fmla="*/ 217176 w 817488"/>
                <a:gd name="connsiteY79" fmla="*/ 1404340 h 2634413"/>
                <a:gd name="connsiteX80" fmla="*/ 213156 w 817488"/>
                <a:gd name="connsiteY80" fmla="*/ 1408360 h 2634413"/>
                <a:gd name="connsiteX81" fmla="*/ 203108 w 817488"/>
                <a:gd name="connsiteY81" fmla="*/ 1420418 h 2634413"/>
                <a:gd name="connsiteX82" fmla="*/ 197079 w 817488"/>
                <a:gd name="connsiteY82" fmla="*/ 1432476 h 2634413"/>
                <a:gd name="connsiteX83" fmla="*/ 195069 w 817488"/>
                <a:gd name="connsiteY83" fmla="*/ 1438505 h 2634413"/>
                <a:gd name="connsiteX84" fmla="*/ 191050 w 817488"/>
                <a:gd name="connsiteY84" fmla="*/ 1444534 h 2634413"/>
                <a:gd name="connsiteX85" fmla="*/ 189040 w 817488"/>
                <a:gd name="connsiteY85" fmla="*/ 1450563 h 2634413"/>
                <a:gd name="connsiteX86" fmla="*/ 176982 w 817488"/>
                <a:gd name="connsiteY86" fmla="*/ 1466640 h 2634413"/>
                <a:gd name="connsiteX87" fmla="*/ 168944 w 817488"/>
                <a:gd name="connsiteY87" fmla="*/ 1482718 h 2634413"/>
                <a:gd name="connsiteX88" fmla="*/ 162915 w 817488"/>
                <a:gd name="connsiteY88" fmla="*/ 1500805 h 2634413"/>
                <a:gd name="connsiteX89" fmla="*/ 160905 w 817488"/>
                <a:gd name="connsiteY89" fmla="*/ 1506834 h 2634413"/>
                <a:gd name="connsiteX90" fmla="*/ 156886 w 817488"/>
                <a:gd name="connsiteY90" fmla="*/ 1512863 h 2634413"/>
                <a:gd name="connsiteX91" fmla="*/ 154876 w 817488"/>
                <a:gd name="connsiteY91" fmla="*/ 1518892 h 2634413"/>
                <a:gd name="connsiteX92" fmla="*/ 146837 w 817488"/>
                <a:gd name="connsiteY92" fmla="*/ 1530950 h 2634413"/>
                <a:gd name="connsiteX93" fmla="*/ 140808 w 817488"/>
                <a:gd name="connsiteY93" fmla="*/ 1543008 h 2634413"/>
                <a:gd name="connsiteX94" fmla="*/ 138798 w 817488"/>
                <a:gd name="connsiteY94" fmla="*/ 1549037 h 2634413"/>
                <a:gd name="connsiteX95" fmla="*/ 134779 w 817488"/>
                <a:gd name="connsiteY95" fmla="*/ 1555066 h 2634413"/>
                <a:gd name="connsiteX96" fmla="*/ 130760 w 817488"/>
                <a:gd name="connsiteY96" fmla="*/ 1567124 h 2634413"/>
                <a:gd name="connsiteX97" fmla="*/ 126740 w 817488"/>
                <a:gd name="connsiteY97" fmla="*/ 1571143 h 2634413"/>
                <a:gd name="connsiteX98" fmla="*/ 116692 w 817488"/>
                <a:gd name="connsiteY98" fmla="*/ 1579182 h 2634413"/>
                <a:gd name="connsiteX99" fmla="*/ 110663 w 817488"/>
                <a:gd name="connsiteY99" fmla="*/ 1591240 h 2634413"/>
                <a:gd name="connsiteX100" fmla="*/ 102624 w 817488"/>
                <a:gd name="connsiteY100" fmla="*/ 1601288 h 2634413"/>
                <a:gd name="connsiteX101" fmla="*/ 98605 w 817488"/>
                <a:gd name="connsiteY101" fmla="*/ 1607317 h 2634413"/>
                <a:gd name="connsiteX102" fmla="*/ 88557 w 817488"/>
                <a:gd name="connsiteY102" fmla="*/ 1619375 h 2634413"/>
                <a:gd name="connsiteX103" fmla="*/ 86547 w 817488"/>
                <a:gd name="connsiteY103" fmla="*/ 1625404 h 2634413"/>
                <a:gd name="connsiteX104" fmla="*/ 82528 w 817488"/>
                <a:gd name="connsiteY104" fmla="*/ 1631433 h 2634413"/>
                <a:gd name="connsiteX105" fmla="*/ 74489 w 817488"/>
                <a:gd name="connsiteY105" fmla="*/ 1639472 h 2634413"/>
                <a:gd name="connsiteX106" fmla="*/ 66450 w 817488"/>
                <a:gd name="connsiteY106" fmla="*/ 1649520 h 2634413"/>
                <a:gd name="connsiteX107" fmla="*/ 62431 w 817488"/>
                <a:gd name="connsiteY107" fmla="*/ 1657559 h 2634413"/>
                <a:gd name="connsiteX108" fmla="*/ 54392 w 817488"/>
                <a:gd name="connsiteY108" fmla="*/ 1671627 h 2634413"/>
                <a:gd name="connsiteX109" fmla="*/ 48363 w 817488"/>
                <a:gd name="connsiteY109" fmla="*/ 1685694 h 2634413"/>
                <a:gd name="connsiteX110" fmla="*/ 42334 w 817488"/>
                <a:gd name="connsiteY110" fmla="*/ 1697752 h 2634413"/>
                <a:gd name="connsiteX111" fmla="*/ 36305 w 817488"/>
                <a:gd name="connsiteY111" fmla="*/ 1709810 h 2634413"/>
                <a:gd name="connsiteX112" fmla="*/ 30276 w 817488"/>
                <a:gd name="connsiteY112" fmla="*/ 1713830 h 2634413"/>
                <a:gd name="connsiteX113" fmla="*/ 18218 w 817488"/>
                <a:gd name="connsiteY113" fmla="*/ 1733926 h 2634413"/>
                <a:gd name="connsiteX114" fmla="*/ 16209 w 817488"/>
                <a:gd name="connsiteY114" fmla="*/ 1739955 h 2634413"/>
                <a:gd name="connsiteX115" fmla="*/ 6160 w 817488"/>
                <a:gd name="connsiteY115" fmla="*/ 1747994 h 2634413"/>
                <a:gd name="connsiteX116" fmla="*/ 4151 w 817488"/>
                <a:gd name="connsiteY116" fmla="*/ 1754023 h 2634413"/>
                <a:gd name="connsiteX117" fmla="*/ 131 w 817488"/>
                <a:gd name="connsiteY117" fmla="*/ 1760052 h 2634413"/>
                <a:gd name="connsiteX118" fmla="*/ 27474 w 817488"/>
                <a:gd name="connsiteY118" fmla="*/ 2634413 h 2634413"/>
                <a:gd name="connsiteX119" fmla="*/ 434040 w 817488"/>
                <a:gd name="connsiteY11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418143 w 817488"/>
                <a:gd name="connsiteY34" fmla="*/ 1012455 h 2634413"/>
                <a:gd name="connsiteX35" fmla="*/ 414123 w 817488"/>
                <a:gd name="connsiteY35" fmla="*/ 1024513 h 2634413"/>
                <a:gd name="connsiteX36" fmla="*/ 410104 w 817488"/>
                <a:gd name="connsiteY36" fmla="*/ 1030542 h 2634413"/>
                <a:gd name="connsiteX37" fmla="*/ 408094 w 817488"/>
                <a:gd name="connsiteY37" fmla="*/ 1036571 h 2634413"/>
                <a:gd name="connsiteX38" fmla="*/ 404075 w 817488"/>
                <a:gd name="connsiteY38" fmla="*/ 1042600 h 2634413"/>
                <a:gd name="connsiteX39" fmla="*/ 396036 w 817488"/>
                <a:gd name="connsiteY39" fmla="*/ 1060687 h 2634413"/>
                <a:gd name="connsiteX40" fmla="*/ 392017 w 817488"/>
                <a:gd name="connsiteY40" fmla="*/ 1072745 h 2634413"/>
                <a:gd name="connsiteX41" fmla="*/ 390007 w 817488"/>
                <a:gd name="connsiteY41" fmla="*/ 1078774 h 2634413"/>
                <a:gd name="connsiteX42" fmla="*/ 377949 w 817488"/>
                <a:gd name="connsiteY42" fmla="*/ 1094851 h 2634413"/>
                <a:gd name="connsiteX43" fmla="*/ 373930 w 817488"/>
                <a:gd name="connsiteY43" fmla="*/ 1106909 h 2634413"/>
                <a:gd name="connsiteX44" fmla="*/ 371920 w 817488"/>
                <a:gd name="connsiteY44" fmla="*/ 1112938 h 2634413"/>
                <a:gd name="connsiteX45" fmla="*/ 367901 w 817488"/>
                <a:gd name="connsiteY45" fmla="*/ 1118967 h 2634413"/>
                <a:gd name="connsiteX46" fmla="*/ 361872 w 817488"/>
                <a:gd name="connsiteY46" fmla="*/ 1129016 h 2634413"/>
                <a:gd name="connsiteX47" fmla="*/ 355843 w 817488"/>
                <a:gd name="connsiteY47" fmla="*/ 1141074 h 2634413"/>
                <a:gd name="connsiteX48" fmla="*/ 351824 w 817488"/>
                <a:gd name="connsiteY48" fmla="*/ 1153132 h 2634413"/>
                <a:gd name="connsiteX49" fmla="*/ 349814 w 817488"/>
                <a:gd name="connsiteY49" fmla="*/ 1159161 h 2634413"/>
                <a:gd name="connsiteX50" fmla="*/ 343785 w 817488"/>
                <a:gd name="connsiteY50" fmla="*/ 1177248 h 2634413"/>
                <a:gd name="connsiteX51" fmla="*/ 341775 w 817488"/>
                <a:gd name="connsiteY51" fmla="*/ 1183277 h 2634413"/>
                <a:gd name="connsiteX52" fmla="*/ 337756 w 817488"/>
                <a:gd name="connsiteY52" fmla="*/ 1189306 h 2634413"/>
                <a:gd name="connsiteX53" fmla="*/ 335746 w 817488"/>
                <a:gd name="connsiteY53" fmla="*/ 1195335 h 2634413"/>
                <a:gd name="connsiteX54" fmla="*/ 327708 w 817488"/>
                <a:gd name="connsiteY54" fmla="*/ 1207393 h 2634413"/>
                <a:gd name="connsiteX55" fmla="*/ 323688 w 817488"/>
                <a:gd name="connsiteY55" fmla="*/ 1219451 h 2634413"/>
                <a:gd name="connsiteX56" fmla="*/ 321678 w 817488"/>
                <a:gd name="connsiteY56" fmla="*/ 1225480 h 2634413"/>
                <a:gd name="connsiteX57" fmla="*/ 317659 w 817488"/>
                <a:gd name="connsiteY57" fmla="*/ 1231509 h 2634413"/>
                <a:gd name="connsiteX58" fmla="*/ 313640 w 817488"/>
                <a:gd name="connsiteY58" fmla="*/ 1243567 h 2634413"/>
                <a:gd name="connsiteX59" fmla="*/ 311630 w 817488"/>
                <a:gd name="connsiteY59" fmla="*/ 1249596 h 2634413"/>
                <a:gd name="connsiteX60" fmla="*/ 307611 w 817488"/>
                <a:gd name="connsiteY60" fmla="*/ 1255625 h 2634413"/>
                <a:gd name="connsiteX61" fmla="*/ 303591 w 817488"/>
                <a:gd name="connsiteY61" fmla="*/ 1259644 h 2634413"/>
                <a:gd name="connsiteX62" fmla="*/ 289524 w 817488"/>
                <a:gd name="connsiteY62" fmla="*/ 1275721 h 2634413"/>
                <a:gd name="connsiteX63" fmla="*/ 281485 w 817488"/>
                <a:gd name="connsiteY63" fmla="*/ 1287780 h 2634413"/>
                <a:gd name="connsiteX64" fmla="*/ 277466 w 817488"/>
                <a:gd name="connsiteY64" fmla="*/ 1293809 h 2634413"/>
                <a:gd name="connsiteX65" fmla="*/ 273446 w 817488"/>
                <a:gd name="connsiteY65" fmla="*/ 1297828 h 2634413"/>
                <a:gd name="connsiteX66" fmla="*/ 267417 w 817488"/>
                <a:gd name="connsiteY66" fmla="*/ 1307876 h 2634413"/>
                <a:gd name="connsiteX67" fmla="*/ 265408 w 817488"/>
                <a:gd name="connsiteY67" fmla="*/ 1313905 h 2634413"/>
                <a:gd name="connsiteX68" fmla="*/ 261388 w 817488"/>
                <a:gd name="connsiteY68" fmla="*/ 1319934 h 2634413"/>
                <a:gd name="connsiteX69" fmla="*/ 257369 w 817488"/>
                <a:gd name="connsiteY69" fmla="*/ 1334002 h 2634413"/>
                <a:gd name="connsiteX70" fmla="*/ 253350 w 817488"/>
                <a:gd name="connsiteY70" fmla="*/ 1340031 h 2634413"/>
                <a:gd name="connsiteX71" fmla="*/ 251340 w 817488"/>
                <a:gd name="connsiteY71" fmla="*/ 1346060 h 2634413"/>
                <a:gd name="connsiteX72" fmla="*/ 243301 w 817488"/>
                <a:gd name="connsiteY72" fmla="*/ 1358118 h 2634413"/>
                <a:gd name="connsiteX73" fmla="*/ 239282 w 817488"/>
                <a:gd name="connsiteY73" fmla="*/ 1364147 h 2634413"/>
                <a:gd name="connsiteX74" fmla="*/ 235263 w 817488"/>
                <a:gd name="connsiteY74" fmla="*/ 1370176 h 2634413"/>
                <a:gd name="connsiteX75" fmla="*/ 233253 w 817488"/>
                <a:gd name="connsiteY75" fmla="*/ 1376205 h 2634413"/>
                <a:gd name="connsiteX76" fmla="*/ 225214 w 817488"/>
                <a:gd name="connsiteY76" fmla="*/ 1386253 h 2634413"/>
                <a:gd name="connsiteX77" fmla="*/ 219185 w 817488"/>
                <a:gd name="connsiteY77" fmla="*/ 1398311 h 2634413"/>
                <a:gd name="connsiteX78" fmla="*/ 217176 w 817488"/>
                <a:gd name="connsiteY78" fmla="*/ 1404340 h 2634413"/>
                <a:gd name="connsiteX79" fmla="*/ 213156 w 817488"/>
                <a:gd name="connsiteY79" fmla="*/ 1408360 h 2634413"/>
                <a:gd name="connsiteX80" fmla="*/ 203108 w 817488"/>
                <a:gd name="connsiteY80" fmla="*/ 1420418 h 2634413"/>
                <a:gd name="connsiteX81" fmla="*/ 197079 w 817488"/>
                <a:gd name="connsiteY81" fmla="*/ 1432476 h 2634413"/>
                <a:gd name="connsiteX82" fmla="*/ 195069 w 817488"/>
                <a:gd name="connsiteY82" fmla="*/ 1438505 h 2634413"/>
                <a:gd name="connsiteX83" fmla="*/ 191050 w 817488"/>
                <a:gd name="connsiteY83" fmla="*/ 1444534 h 2634413"/>
                <a:gd name="connsiteX84" fmla="*/ 189040 w 817488"/>
                <a:gd name="connsiteY84" fmla="*/ 1450563 h 2634413"/>
                <a:gd name="connsiteX85" fmla="*/ 176982 w 817488"/>
                <a:gd name="connsiteY85" fmla="*/ 1466640 h 2634413"/>
                <a:gd name="connsiteX86" fmla="*/ 168944 w 817488"/>
                <a:gd name="connsiteY86" fmla="*/ 1482718 h 2634413"/>
                <a:gd name="connsiteX87" fmla="*/ 162915 w 817488"/>
                <a:gd name="connsiteY87" fmla="*/ 1500805 h 2634413"/>
                <a:gd name="connsiteX88" fmla="*/ 160905 w 817488"/>
                <a:gd name="connsiteY88" fmla="*/ 1506834 h 2634413"/>
                <a:gd name="connsiteX89" fmla="*/ 156886 w 817488"/>
                <a:gd name="connsiteY89" fmla="*/ 1512863 h 2634413"/>
                <a:gd name="connsiteX90" fmla="*/ 154876 w 817488"/>
                <a:gd name="connsiteY90" fmla="*/ 1518892 h 2634413"/>
                <a:gd name="connsiteX91" fmla="*/ 146837 w 817488"/>
                <a:gd name="connsiteY91" fmla="*/ 1530950 h 2634413"/>
                <a:gd name="connsiteX92" fmla="*/ 140808 w 817488"/>
                <a:gd name="connsiteY92" fmla="*/ 1543008 h 2634413"/>
                <a:gd name="connsiteX93" fmla="*/ 138798 w 817488"/>
                <a:gd name="connsiteY93" fmla="*/ 1549037 h 2634413"/>
                <a:gd name="connsiteX94" fmla="*/ 134779 w 817488"/>
                <a:gd name="connsiteY94" fmla="*/ 1555066 h 2634413"/>
                <a:gd name="connsiteX95" fmla="*/ 130760 w 817488"/>
                <a:gd name="connsiteY95" fmla="*/ 1567124 h 2634413"/>
                <a:gd name="connsiteX96" fmla="*/ 126740 w 817488"/>
                <a:gd name="connsiteY96" fmla="*/ 1571143 h 2634413"/>
                <a:gd name="connsiteX97" fmla="*/ 116692 w 817488"/>
                <a:gd name="connsiteY97" fmla="*/ 1579182 h 2634413"/>
                <a:gd name="connsiteX98" fmla="*/ 110663 w 817488"/>
                <a:gd name="connsiteY98" fmla="*/ 1591240 h 2634413"/>
                <a:gd name="connsiteX99" fmla="*/ 102624 w 817488"/>
                <a:gd name="connsiteY99" fmla="*/ 1601288 h 2634413"/>
                <a:gd name="connsiteX100" fmla="*/ 98605 w 817488"/>
                <a:gd name="connsiteY100" fmla="*/ 1607317 h 2634413"/>
                <a:gd name="connsiteX101" fmla="*/ 88557 w 817488"/>
                <a:gd name="connsiteY101" fmla="*/ 1619375 h 2634413"/>
                <a:gd name="connsiteX102" fmla="*/ 86547 w 817488"/>
                <a:gd name="connsiteY102" fmla="*/ 1625404 h 2634413"/>
                <a:gd name="connsiteX103" fmla="*/ 82528 w 817488"/>
                <a:gd name="connsiteY103" fmla="*/ 1631433 h 2634413"/>
                <a:gd name="connsiteX104" fmla="*/ 74489 w 817488"/>
                <a:gd name="connsiteY104" fmla="*/ 1639472 h 2634413"/>
                <a:gd name="connsiteX105" fmla="*/ 66450 w 817488"/>
                <a:gd name="connsiteY105" fmla="*/ 1649520 h 2634413"/>
                <a:gd name="connsiteX106" fmla="*/ 62431 w 817488"/>
                <a:gd name="connsiteY106" fmla="*/ 1657559 h 2634413"/>
                <a:gd name="connsiteX107" fmla="*/ 54392 w 817488"/>
                <a:gd name="connsiteY107" fmla="*/ 1671627 h 2634413"/>
                <a:gd name="connsiteX108" fmla="*/ 48363 w 817488"/>
                <a:gd name="connsiteY108" fmla="*/ 1685694 h 2634413"/>
                <a:gd name="connsiteX109" fmla="*/ 42334 w 817488"/>
                <a:gd name="connsiteY109" fmla="*/ 1697752 h 2634413"/>
                <a:gd name="connsiteX110" fmla="*/ 36305 w 817488"/>
                <a:gd name="connsiteY110" fmla="*/ 1709810 h 2634413"/>
                <a:gd name="connsiteX111" fmla="*/ 30276 w 817488"/>
                <a:gd name="connsiteY111" fmla="*/ 1713830 h 2634413"/>
                <a:gd name="connsiteX112" fmla="*/ 18218 w 817488"/>
                <a:gd name="connsiteY112" fmla="*/ 1733926 h 2634413"/>
                <a:gd name="connsiteX113" fmla="*/ 16209 w 817488"/>
                <a:gd name="connsiteY113" fmla="*/ 1739955 h 2634413"/>
                <a:gd name="connsiteX114" fmla="*/ 6160 w 817488"/>
                <a:gd name="connsiteY114" fmla="*/ 1747994 h 2634413"/>
                <a:gd name="connsiteX115" fmla="*/ 4151 w 817488"/>
                <a:gd name="connsiteY115" fmla="*/ 1754023 h 2634413"/>
                <a:gd name="connsiteX116" fmla="*/ 131 w 817488"/>
                <a:gd name="connsiteY116" fmla="*/ 1760052 h 2634413"/>
                <a:gd name="connsiteX117" fmla="*/ 27474 w 817488"/>
                <a:gd name="connsiteY117" fmla="*/ 2634413 h 2634413"/>
                <a:gd name="connsiteX118" fmla="*/ 434040 w 817488"/>
                <a:gd name="connsiteY11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418143 w 817488"/>
                <a:gd name="connsiteY33" fmla="*/ 1012455 h 2634413"/>
                <a:gd name="connsiteX34" fmla="*/ 414123 w 817488"/>
                <a:gd name="connsiteY34" fmla="*/ 1024513 h 2634413"/>
                <a:gd name="connsiteX35" fmla="*/ 410104 w 817488"/>
                <a:gd name="connsiteY35" fmla="*/ 1030542 h 2634413"/>
                <a:gd name="connsiteX36" fmla="*/ 408094 w 817488"/>
                <a:gd name="connsiteY36" fmla="*/ 1036571 h 2634413"/>
                <a:gd name="connsiteX37" fmla="*/ 404075 w 817488"/>
                <a:gd name="connsiteY37" fmla="*/ 1042600 h 2634413"/>
                <a:gd name="connsiteX38" fmla="*/ 396036 w 817488"/>
                <a:gd name="connsiteY38" fmla="*/ 1060687 h 2634413"/>
                <a:gd name="connsiteX39" fmla="*/ 392017 w 817488"/>
                <a:gd name="connsiteY39" fmla="*/ 1072745 h 2634413"/>
                <a:gd name="connsiteX40" fmla="*/ 390007 w 817488"/>
                <a:gd name="connsiteY40" fmla="*/ 1078774 h 2634413"/>
                <a:gd name="connsiteX41" fmla="*/ 377949 w 817488"/>
                <a:gd name="connsiteY41" fmla="*/ 1094851 h 2634413"/>
                <a:gd name="connsiteX42" fmla="*/ 373930 w 817488"/>
                <a:gd name="connsiteY42" fmla="*/ 1106909 h 2634413"/>
                <a:gd name="connsiteX43" fmla="*/ 371920 w 817488"/>
                <a:gd name="connsiteY43" fmla="*/ 1112938 h 2634413"/>
                <a:gd name="connsiteX44" fmla="*/ 367901 w 817488"/>
                <a:gd name="connsiteY44" fmla="*/ 1118967 h 2634413"/>
                <a:gd name="connsiteX45" fmla="*/ 361872 w 817488"/>
                <a:gd name="connsiteY45" fmla="*/ 1129016 h 2634413"/>
                <a:gd name="connsiteX46" fmla="*/ 355843 w 817488"/>
                <a:gd name="connsiteY46" fmla="*/ 1141074 h 2634413"/>
                <a:gd name="connsiteX47" fmla="*/ 351824 w 817488"/>
                <a:gd name="connsiteY47" fmla="*/ 1153132 h 2634413"/>
                <a:gd name="connsiteX48" fmla="*/ 349814 w 817488"/>
                <a:gd name="connsiteY48" fmla="*/ 1159161 h 2634413"/>
                <a:gd name="connsiteX49" fmla="*/ 343785 w 817488"/>
                <a:gd name="connsiteY49" fmla="*/ 1177248 h 2634413"/>
                <a:gd name="connsiteX50" fmla="*/ 341775 w 817488"/>
                <a:gd name="connsiteY50" fmla="*/ 1183277 h 2634413"/>
                <a:gd name="connsiteX51" fmla="*/ 337756 w 817488"/>
                <a:gd name="connsiteY51" fmla="*/ 1189306 h 2634413"/>
                <a:gd name="connsiteX52" fmla="*/ 335746 w 817488"/>
                <a:gd name="connsiteY52" fmla="*/ 1195335 h 2634413"/>
                <a:gd name="connsiteX53" fmla="*/ 327708 w 817488"/>
                <a:gd name="connsiteY53" fmla="*/ 1207393 h 2634413"/>
                <a:gd name="connsiteX54" fmla="*/ 323688 w 817488"/>
                <a:gd name="connsiteY54" fmla="*/ 1219451 h 2634413"/>
                <a:gd name="connsiteX55" fmla="*/ 321678 w 817488"/>
                <a:gd name="connsiteY55" fmla="*/ 1225480 h 2634413"/>
                <a:gd name="connsiteX56" fmla="*/ 317659 w 817488"/>
                <a:gd name="connsiteY56" fmla="*/ 1231509 h 2634413"/>
                <a:gd name="connsiteX57" fmla="*/ 313640 w 817488"/>
                <a:gd name="connsiteY57" fmla="*/ 1243567 h 2634413"/>
                <a:gd name="connsiteX58" fmla="*/ 311630 w 817488"/>
                <a:gd name="connsiteY58" fmla="*/ 1249596 h 2634413"/>
                <a:gd name="connsiteX59" fmla="*/ 307611 w 817488"/>
                <a:gd name="connsiteY59" fmla="*/ 1255625 h 2634413"/>
                <a:gd name="connsiteX60" fmla="*/ 303591 w 817488"/>
                <a:gd name="connsiteY60" fmla="*/ 1259644 h 2634413"/>
                <a:gd name="connsiteX61" fmla="*/ 289524 w 817488"/>
                <a:gd name="connsiteY61" fmla="*/ 1275721 h 2634413"/>
                <a:gd name="connsiteX62" fmla="*/ 281485 w 817488"/>
                <a:gd name="connsiteY62" fmla="*/ 1287780 h 2634413"/>
                <a:gd name="connsiteX63" fmla="*/ 277466 w 817488"/>
                <a:gd name="connsiteY63" fmla="*/ 1293809 h 2634413"/>
                <a:gd name="connsiteX64" fmla="*/ 273446 w 817488"/>
                <a:gd name="connsiteY64" fmla="*/ 1297828 h 2634413"/>
                <a:gd name="connsiteX65" fmla="*/ 267417 w 817488"/>
                <a:gd name="connsiteY65" fmla="*/ 1307876 h 2634413"/>
                <a:gd name="connsiteX66" fmla="*/ 265408 w 817488"/>
                <a:gd name="connsiteY66" fmla="*/ 1313905 h 2634413"/>
                <a:gd name="connsiteX67" fmla="*/ 261388 w 817488"/>
                <a:gd name="connsiteY67" fmla="*/ 1319934 h 2634413"/>
                <a:gd name="connsiteX68" fmla="*/ 257369 w 817488"/>
                <a:gd name="connsiteY68" fmla="*/ 1334002 h 2634413"/>
                <a:gd name="connsiteX69" fmla="*/ 253350 w 817488"/>
                <a:gd name="connsiteY69" fmla="*/ 1340031 h 2634413"/>
                <a:gd name="connsiteX70" fmla="*/ 251340 w 817488"/>
                <a:gd name="connsiteY70" fmla="*/ 1346060 h 2634413"/>
                <a:gd name="connsiteX71" fmla="*/ 243301 w 817488"/>
                <a:gd name="connsiteY71" fmla="*/ 1358118 h 2634413"/>
                <a:gd name="connsiteX72" fmla="*/ 239282 w 817488"/>
                <a:gd name="connsiteY72" fmla="*/ 1364147 h 2634413"/>
                <a:gd name="connsiteX73" fmla="*/ 235263 w 817488"/>
                <a:gd name="connsiteY73" fmla="*/ 1370176 h 2634413"/>
                <a:gd name="connsiteX74" fmla="*/ 233253 w 817488"/>
                <a:gd name="connsiteY74" fmla="*/ 1376205 h 2634413"/>
                <a:gd name="connsiteX75" fmla="*/ 225214 w 817488"/>
                <a:gd name="connsiteY75" fmla="*/ 1386253 h 2634413"/>
                <a:gd name="connsiteX76" fmla="*/ 219185 w 817488"/>
                <a:gd name="connsiteY76" fmla="*/ 1398311 h 2634413"/>
                <a:gd name="connsiteX77" fmla="*/ 217176 w 817488"/>
                <a:gd name="connsiteY77" fmla="*/ 1404340 h 2634413"/>
                <a:gd name="connsiteX78" fmla="*/ 213156 w 817488"/>
                <a:gd name="connsiteY78" fmla="*/ 1408360 h 2634413"/>
                <a:gd name="connsiteX79" fmla="*/ 203108 w 817488"/>
                <a:gd name="connsiteY79" fmla="*/ 1420418 h 2634413"/>
                <a:gd name="connsiteX80" fmla="*/ 197079 w 817488"/>
                <a:gd name="connsiteY80" fmla="*/ 1432476 h 2634413"/>
                <a:gd name="connsiteX81" fmla="*/ 195069 w 817488"/>
                <a:gd name="connsiteY81" fmla="*/ 1438505 h 2634413"/>
                <a:gd name="connsiteX82" fmla="*/ 191050 w 817488"/>
                <a:gd name="connsiteY82" fmla="*/ 1444534 h 2634413"/>
                <a:gd name="connsiteX83" fmla="*/ 189040 w 817488"/>
                <a:gd name="connsiteY83" fmla="*/ 1450563 h 2634413"/>
                <a:gd name="connsiteX84" fmla="*/ 176982 w 817488"/>
                <a:gd name="connsiteY84" fmla="*/ 1466640 h 2634413"/>
                <a:gd name="connsiteX85" fmla="*/ 168944 w 817488"/>
                <a:gd name="connsiteY85" fmla="*/ 1482718 h 2634413"/>
                <a:gd name="connsiteX86" fmla="*/ 162915 w 817488"/>
                <a:gd name="connsiteY86" fmla="*/ 1500805 h 2634413"/>
                <a:gd name="connsiteX87" fmla="*/ 160905 w 817488"/>
                <a:gd name="connsiteY87" fmla="*/ 1506834 h 2634413"/>
                <a:gd name="connsiteX88" fmla="*/ 156886 w 817488"/>
                <a:gd name="connsiteY88" fmla="*/ 1512863 h 2634413"/>
                <a:gd name="connsiteX89" fmla="*/ 154876 w 817488"/>
                <a:gd name="connsiteY89" fmla="*/ 1518892 h 2634413"/>
                <a:gd name="connsiteX90" fmla="*/ 146837 w 817488"/>
                <a:gd name="connsiteY90" fmla="*/ 1530950 h 2634413"/>
                <a:gd name="connsiteX91" fmla="*/ 140808 w 817488"/>
                <a:gd name="connsiteY91" fmla="*/ 1543008 h 2634413"/>
                <a:gd name="connsiteX92" fmla="*/ 138798 w 817488"/>
                <a:gd name="connsiteY92" fmla="*/ 1549037 h 2634413"/>
                <a:gd name="connsiteX93" fmla="*/ 134779 w 817488"/>
                <a:gd name="connsiteY93" fmla="*/ 1555066 h 2634413"/>
                <a:gd name="connsiteX94" fmla="*/ 130760 w 817488"/>
                <a:gd name="connsiteY94" fmla="*/ 1567124 h 2634413"/>
                <a:gd name="connsiteX95" fmla="*/ 126740 w 817488"/>
                <a:gd name="connsiteY95" fmla="*/ 1571143 h 2634413"/>
                <a:gd name="connsiteX96" fmla="*/ 116692 w 817488"/>
                <a:gd name="connsiteY96" fmla="*/ 1579182 h 2634413"/>
                <a:gd name="connsiteX97" fmla="*/ 110663 w 817488"/>
                <a:gd name="connsiteY97" fmla="*/ 1591240 h 2634413"/>
                <a:gd name="connsiteX98" fmla="*/ 102624 w 817488"/>
                <a:gd name="connsiteY98" fmla="*/ 1601288 h 2634413"/>
                <a:gd name="connsiteX99" fmla="*/ 98605 w 817488"/>
                <a:gd name="connsiteY99" fmla="*/ 1607317 h 2634413"/>
                <a:gd name="connsiteX100" fmla="*/ 88557 w 817488"/>
                <a:gd name="connsiteY100" fmla="*/ 1619375 h 2634413"/>
                <a:gd name="connsiteX101" fmla="*/ 86547 w 817488"/>
                <a:gd name="connsiteY101" fmla="*/ 1625404 h 2634413"/>
                <a:gd name="connsiteX102" fmla="*/ 82528 w 817488"/>
                <a:gd name="connsiteY102" fmla="*/ 1631433 h 2634413"/>
                <a:gd name="connsiteX103" fmla="*/ 74489 w 817488"/>
                <a:gd name="connsiteY103" fmla="*/ 1639472 h 2634413"/>
                <a:gd name="connsiteX104" fmla="*/ 66450 w 817488"/>
                <a:gd name="connsiteY104" fmla="*/ 1649520 h 2634413"/>
                <a:gd name="connsiteX105" fmla="*/ 62431 w 817488"/>
                <a:gd name="connsiteY105" fmla="*/ 1657559 h 2634413"/>
                <a:gd name="connsiteX106" fmla="*/ 54392 w 817488"/>
                <a:gd name="connsiteY106" fmla="*/ 1671627 h 2634413"/>
                <a:gd name="connsiteX107" fmla="*/ 48363 w 817488"/>
                <a:gd name="connsiteY107" fmla="*/ 1685694 h 2634413"/>
                <a:gd name="connsiteX108" fmla="*/ 42334 w 817488"/>
                <a:gd name="connsiteY108" fmla="*/ 1697752 h 2634413"/>
                <a:gd name="connsiteX109" fmla="*/ 36305 w 817488"/>
                <a:gd name="connsiteY109" fmla="*/ 1709810 h 2634413"/>
                <a:gd name="connsiteX110" fmla="*/ 30276 w 817488"/>
                <a:gd name="connsiteY110" fmla="*/ 1713830 h 2634413"/>
                <a:gd name="connsiteX111" fmla="*/ 18218 w 817488"/>
                <a:gd name="connsiteY111" fmla="*/ 1733926 h 2634413"/>
                <a:gd name="connsiteX112" fmla="*/ 16209 w 817488"/>
                <a:gd name="connsiteY112" fmla="*/ 1739955 h 2634413"/>
                <a:gd name="connsiteX113" fmla="*/ 6160 w 817488"/>
                <a:gd name="connsiteY113" fmla="*/ 1747994 h 2634413"/>
                <a:gd name="connsiteX114" fmla="*/ 4151 w 817488"/>
                <a:gd name="connsiteY114" fmla="*/ 1754023 h 2634413"/>
                <a:gd name="connsiteX115" fmla="*/ 131 w 817488"/>
                <a:gd name="connsiteY115" fmla="*/ 1760052 h 2634413"/>
                <a:gd name="connsiteX116" fmla="*/ 27474 w 817488"/>
                <a:gd name="connsiteY116" fmla="*/ 2634413 h 2634413"/>
                <a:gd name="connsiteX117" fmla="*/ 434040 w 817488"/>
                <a:gd name="connsiteY11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418143 w 817488"/>
                <a:gd name="connsiteY32" fmla="*/ 1012455 h 2634413"/>
                <a:gd name="connsiteX33" fmla="*/ 414123 w 817488"/>
                <a:gd name="connsiteY33" fmla="*/ 1024513 h 2634413"/>
                <a:gd name="connsiteX34" fmla="*/ 410104 w 817488"/>
                <a:gd name="connsiteY34" fmla="*/ 1030542 h 2634413"/>
                <a:gd name="connsiteX35" fmla="*/ 408094 w 817488"/>
                <a:gd name="connsiteY35" fmla="*/ 1036571 h 2634413"/>
                <a:gd name="connsiteX36" fmla="*/ 404075 w 817488"/>
                <a:gd name="connsiteY36" fmla="*/ 1042600 h 2634413"/>
                <a:gd name="connsiteX37" fmla="*/ 396036 w 817488"/>
                <a:gd name="connsiteY37" fmla="*/ 1060687 h 2634413"/>
                <a:gd name="connsiteX38" fmla="*/ 392017 w 817488"/>
                <a:gd name="connsiteY38" fmla="*/ 1072745 h 2634413"/>
                <a:gd name="connsiteX39" fmla="*/ 390007 w 817488"/>
                <a:gd name="connsiteY39" fmla="*/ 1078774 h 2634413"/>
                <a:gd name="connsiteX40" fmla="*/ 377949 w 817488"/>
                <a:gd name="connsiteY40" fmla="*/ 1094851 h 2634413"/>
                <a:gd name="connsiteX41" fmla="*/ 373930 w 817488"/>
                <a:gd name="connsiteY41" fmla="*/ 1106909 h 2634413"/>
                <a:gd name="connsiteX42" fmla="*/ 371920 w 817488"/>
                <a:gd name="connsiteY42" fmla="*/ 1112938 h 2634413"/>
                <a:gd name="connsiteX43" fmla="*/ 367901 w 817488"/>
                <a:gd name="connsiteY43" fmla="*/ 1118967 h 2634413"/>
                <a:gd name="connsiteX44" fmla="*/ 361872 w 817488"/>
                <a:gd name="connsiteY44" fmla="*/ 1129016 h 2634413"/>
                <a:gd name="connsiteX45" fmla="*/ 355843 w 817488"/>
                <a:gd name="connsiteY45" fmla="*/ 1141074 h 2634413"/>
                <a:gd name="connsiteX46" fmla="*/ 351824 w 817488"/>
                <a:gd name="connsiteY46" fmla="*/ 1153132 h 2634413"/>
                <a:gd name="connsiteX47" fmla="*/ 349814 w 817488"/>
                <a:gd name="connsiteY47" fmla="*/ 1159161 h 2634413"/>
                <a:gd name="connsiteX48" fmla="*/ 343785 w 817488"/>
                <a:gd name="connsiteY48" fmla="*/ 1177248 h 2634413"/>
                <a:gd name="connsiteX49" fmla="*/ 341775 w 817488"/>
                <a:gd name="connsiteY49" fmla="*/ 1183277 h 2634413"/>
                <a:gd name="connsiteX50" fmla="*/ 337756 w 817488"/>
                <a:gd name="connsiteY50" fmla="*/ 1189306 h 2634413"/>
                <a:gd name="connsiteX51" fmla="*/ 335746 w 817488"/>
                <a:gd name="connsiteY51" fmla="*/ 1195335 h 2634413"/>
                <a:gd name="connsiteX52" fmla="*/ 327708 w 817488"/>
                <a:gd name="connsiteY52" fmla="*/ 1207393 h 2634413"/>
                <a:gd name="connsiteX53" fmla="*/ 323688 w 817488"/>
                <a:gd name="connsiteY53" fmla="*/ 1219451 h 2634413"/>
                <a:gd name="connsiteX54" fmla="*/ 321678 w 817488"/>
                <a:gd name="connsiteY54" fmla="*/ 1225480 h 2634413"/>
                <a:gd name="connsiteX55" fmla="*/ 317659 w 817488"/>
                <a:gd name="connsiteY55" fmla="*/ 1231509 h 2634413"/>
                <a:gd name="connsiteX56" fmla="*/ 313640 w 817488"/>
                <a:gd name="connsiteY56" fmla="*/ 1243567 h 2634413"/>
                <a:gd name="connsiteX57" fmla="*/ 311630 w 817488"/>
                <a:gd name="connsiteY57" fmla="*/ 1249596 h 2634413"/>
                <a:gd name="connsiteX58" fmla="*/ 307611 w 817488"/>
                <a:gd name="connsiteY58" fmla="*/ 1255625 h 2634413"/>
                <a:gd name="connsiteX59" fmla="*/ 303591 w 817488"/>
                <a:gd name="connsiteY59" fmla="*/ 1259644 h 2634413"/>
                <a:gd name="connsiteX60" fmla="*/ 289524 w 817488"/>
                <a:gd name="connsiteY60" fmla="*/ 1275721 h 2634413"/>
                <a:gd name="connsiteX61" fmla="*/ 281485 w 817488"/>
                <a:gd name="connsiteY61" fmla="*/ 1287780 h 2634413"/>
                <a:gd name="connsiteX62" fmla="*/ 277466 w 817488"/>
                <a:gd name="connsiteY62" fmla="*/ 1293809 h 2634413"/>
                <a:gd name="connsiteX63" fmla="*/ 273446 w 817488"/>
                <a:gd name="connsiteY63" fmla="*/ 1297828 h 2634413"/>
                <a:gd name="connsiteX64" fmla="*/ 267417 w 817488"/>
                <a:gd name="connsiteY64" fmla="*/ 1307876 h 2634413"/>
                <a:gd name="connsiteX65" fmla="*/ 265408 w 817488"/>
                <a:gd name="connsiteY65" fmla="*/ 1313905 h 2634413"/>
                <a:gd name="connsiteX66" fmla="*/ 261388 w 817488"/>
                <a:gd name="connsiteY66" fmla="*/ 1319934 h 2634413"/>
                <a:gd name="connsiteX67" fmla="*/ 257369 w 817488"/>
                <a:gd name="connsiteY67" fmla="*/ 1334002 h 2634413"/>
                <a:gd name="connsiteX68" fmla="*/ 253350 w 817488"/>
                <a:gd name="connsiteY68" fmla="*/ 1340031 h 2634413"/>
                <a:gd name="connsiteX69" fmla="*/ 251340 w 817488"/>
                <a:gd name="connsiteY69" fmla="*/ 1346060 h 2634413"/>
                <a:gd name="connsiteX70" fmla="*/ 243301 w 817488"/>
                <a:gd name="connsiteY70" fmla="*/ 1358118 h 2634413"/>
                <a:gd name="connsiteX71" fmla="*/ 239282 w 817488"/>
                <a:gd name="connsiteY71" fmla="*/ 1364147 h 2634413"/>
                <a:gd name="connsiteX72" fmla="*/ 235263 w 817488"/>
                <a:gd name="connsiteY72" fmla="*/ 1370176 h 2634413"/>
                <a:gd name="connsiteX73" fmla="*/ 233253 w 817488"/>
                <a:gd name="connsiteY73" fmla="*/ 1376205 h 2634413"/>
                <a:gd name="connsiteX74" fmla="*/ 225214 w 817488"/>
                <a:gd name="connsiteY74" fmla="*/ 1386253 h 2634413"/>
                <a:gd name="connsiteX75" fmla="*/ 219185 w 817488"/>
                <a:gd name="connsiteY75" fmla="*/ 1398311 h 2634413"/>
                <a:gd name="connsiteX76" fmla="*/ 217176 w 817488"/>
                <a:gd name="connsiteY76" fmla="*/ 1404340 h 2634413"/>
                <a:gd name="connsiteX77" fmla="*/ 213156 w 817488"/>
                <a:gd name="connsiteY77" fmla="*/ 1408360 h 2634413"/>
                <a:gd name="connsiteX78" fmla="*/ 203108 w 817488"/>
                <a:gd name="connsiteY78" fmla="*/ 1420418 h 2634413"/>
                <a:gd name="connsiteX79" fmla="*/ 197079 w 817488"/>
                <a:gd name="connsiteY79" fmla="*/ 1432476 h 2634413"/>
                <a:gd name="connsiteX80" fmla="*/ 195069 w 817488"/>
                <a:gd name="connsiteY80" fmla="*/ 1438505 h 2634413"/>
                <a:gd name="connsiteX81" fmla="*/ 191050 w 817488"/>
                <a:gd name="connsiteY81" fmla="*/ 1444534 h 2634413"/>
                <a:gd name="connsiteX82" fmla="*/ 189040 w 817488"/>
                <a:gd name="connsiteY82" fmla="*/ 1450563 h 2634413"/>
                <a:gd name="connsiteX83" fmla="*/ 176982 w 817488"/>
                <a:gd name="connsiteY83" fmla="*/ 1466640 h 2634413"/>
                <a:gd name="connsiteX84" fmla="*/ 168944 w 817488"/>
                <a:gd name="connsiteY84" fmla="*/ 1482718 h 2634413"/>
                <a:gd name="connsiteX85" fmla="*/ 162915 w 817488"/>
                <a:gd name="connsiteY85" fmla="*/ 1500805 h 2634413"/>
                <a:gd name="connsiteX86" fmla="*/ 160905 w 817488"/>
                <a:gd name="connsiteY86" fmla="*/ 1506834 h 2634413"/>
                <a:gd name="connsiteX87" fmla="*/ 156886 w 817488"/>
                <a:gd name="connsiteY87" fmla="*/ 1512863 h 2634413"/>
                <a:gd name="connsiteX88" fmla="*/ 154876 w 817488"/>
                <a:gd name="connsiteY88" fmla="*/ 1518892 h 2634413"/>
                <a:gd name="connsiteX89" fmla="*/ 146837 w 817488"/>
                <a:gd name="connsiteY89" fmla="*/ 1530950 h 2634413"/>
                <a:gd name="connsiteX90" fmla="*/ 140808 w 817488"/>
                <a:gd name="connsiteY90" fmla="*/ 1543008 h 2634413"/>
                <a:gd name="connsiteX91" fmla="*/ 138798 w 817488"/>
                <a:gd name="connsiteY91" fmla="*/ 1549037 h 2634413"/>
                <a:gd name="connsiteX92" fmla="*/ 134779 w 817488"/>
                <a:gd name="connsiteY92" fmla="*/ 1555066 h 2634413"/>
                <a:gd name="connsiteX93" fmla="*/ 130760 w 817488"/>
                <a:gd name="connsiteY93" fmla="*/ 1567124 h 2634413"/>
                <a:gd name="connsiteX94" fmla="*/ 126740 w 817488"/>
                <a:gd name="connsiteY94" fmla="*/ 1571143 h 2634413"/>
                <a:gd name="connsiteX95" fmla="*/ 116692 w 817488"/>
                <a:gd name="connsiteY95" fmla="*/ 1579182 h 2634413"/>
                <a:gd name="connsiteX96" fmla="*/ 110663 w 817488"/>
                <a:gd name="connsiteY96" fmla="*/ 1591240 h 2634413"/>
                <a:gd name="connsiteX97" fmla="*/ 102624 w 817488"/>
                <a:gd name="connsiteY97" fmla="*/ 1601288 h 2634413"/>
                <a:gd name="connsiteX98" fmla="*/ 98605 w 817488"/>
                <a:gd name="connsiteY98" fmla="*/ 1607317 h 2634413"/>
                <a:gd name="connsiteX99" fmla="*/ 88557 w 817488"/>
                <a:gd name="connsiteY99" fmla="*/ 1619375 h 2634413"/>
                <a:gd name="connsiteX100" fmla="*/ 86547 w 817488"/>
                <a:gd name="connsiteY100" fmla="*/ 1625404 h 2634413"/>
                <a:gd name="connsiteX101" fmla="*/ 82528 w 817488"/>
                <a:gd name="connsiteY101" fmla="*/ 1631433 h 2634413"/>
                <a:gd name="connsiteX102" fmla="*/ 74489 w 817488"/>
                <a:gd name="connsiteY102" fmla="*/ 1639472 h 2634413"/>
                <a:gd name="connsiteX103" fmla="*/ 66450 w 817488"/>
                <a:gd name="connsiteY103" fmla="*/ 1649520 h 2634413"/>
                <a:gd name="connsiteX104" fmla="*/ 62431 w 817488"/>
                <a:gd name="connsiteY104" fmla="*/ 1657559 h 2634413"/>
                <a:gd name="connsiteX105" fmla="*/ 54392 w 817488"/>
                <a:gd name="connsiteY105" fmla="*/ 1671627 h 2634413"/>
                <a:gd name="connsiteX106" fmla="*/ 48363 w 817488"/>
                <a:gd name="connsiteY106" fmla="*/ 1685694 h 2634413"/>
                <a:gd name="connsiteX107" fmla="*/ 42334 w 817488"/>
                <a:gd name="connsiteY107" fmla="*/ 1697752 h 2634413"/>
                <a:gd name="connsiteX108" fmla="*/ 36305 w 817488"/>
                <a:gd name="connsiteY108" fmla="*/ 1709810 h 2634413"/>
                <a:gd name="connsiteX109" fmla="*/ 30276 w 817488"/>
                <a:gd name="connsiteY109" fmla="*/ 1713830 h 2634413"/>
                <a:gd name="connsiteX110" fmla="*/ 18218 w 817488"/>
                <a:gd name="connsiteY110" fmla="*/ 1733926 h 2634413"/>
                <a:gd name="connsiteX111" fmla="*/ 16209 w 817488"/>
                <a:gd name="connsiteY111" fmla="*/ 1739955 h 2634413"/>
                <a:gd name="connsiteX112" fmla="*/ 6160 w 817488"/>
                <a:gd name="connsiteY112" fmla="*/ 1747994 h 2634413"/>
                <a:gd name="connsiteX113" fmla="*/ 4151 w 817488"/>
                <a:gd name="connsiteY113" fmla="*/ 1754023 h 2634413"/>
                <a:gd name="connsiteX114" fmla="*/ 131 w 817488"/>
                <a:gd name="connsiteY114" fmla="*/ 1760052 h 2634413"/>
                <a:gd name="connsiteX115" fmla="*/ 27474 w 817488"/>
                <a:gd name="connsiteY115" fmla="*/ 2634413 h 2634413"/>
                <a:gd name="connsiteX116" fmla="*/ 434040 w 817488"/>
                <a:gd name="connsiteY11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418143 w 817488"/>
                <a:gd name="connsiteY31" fmla="*/ 1012455 h 2634413"/>
                <a:gd name="connsiteX32" fmla="*/ 414123 w 817488"/>
                <a:gd name="connsiteY32" fmla="*/ 1024513 h 2634413"/>
                <a:gd name="connsiteX33" fmla="*/ 410104 w 817488"/>
                <a:gd name="connsiteY33" fmla="*/ 1030542 h 2634413"/>
                <a:gd name="connsiteX34" fmla="*/ 408094 w 817488"/>
                <a:gd name="connsiteY34" fmla="*/ 1036571 h 2634413"/>
                <a:gd name="connsiteX35" fmla="*/ 404075 w 817488"/>
                <a:gd name="connsiteY35" fmla="*/ 1042600 h 2634413"/>
                <a:gd name="connsiteX36" fmla="*/ 396036 w 817488"/>
                <a:gd name="connsiteY36" fmla="*/ 1060687 h 2634413"/>
                <a:gd name="connsiteX37" fmla="*/ 392017 w 817488"/>
                <a:gd name="connsiteY37" fmla="*/ 1072745 h 2634413"/>
                <a:gd name="connsiteX38" fmla="*/ 390007 w 817488"/>
                <a:gd name="connsiteY38" fmla="*/ 1078774 h 2634413"/>
                <a:gd name="connsiteX39" fmla="*/ 377949 w 817488"/>
                <a:gd name="connsiteY39" fmla="*/ 1094851 h 2634413"/>
                <a:gd name="connsiteX40" fmla="*/ 373930 w 817488"/>
                <a:gd name="connsiteY40" fmla="*/ 1106909 h 2634413"/>
                <a:gd name="connsiteX41" fmla="*/ 371920 w 817488"/>
                <a:gd name="connsiteY41" fmla="*/ 1112938 h 2634413"/>
                <a:gd name="connsiteX42" fmla="*/ 367901 w 817488"/>
                <a:gd name="connsiteY42" fmla="*/ 1118967 h 2634413"/>
                <a:gd name="connsiteX43" fmla="*/ 361872 w 817488"/>
                <a:gd name="connsiteY43" fmla="*/ 1129016 h 2634413"/>
                <a:gd name="connsiteX44" fmla="*/ 355843 w 817488"/>
                <a:gd name="connsiteY44" fmla="*/ 1141074 h 2634413"/>
                <a:gd name="connsiteX45" fmla="*/ 351824 w 817488"/>
                <a:gd name="connsiteY45" fmla="*/ 1153132 h 2634413"/>
                <a:gd name="connsiteX46" fmla="*/ 349814 w 817488"/>
                <a:gd name="connsiteY46" fmla="*/ 1159161 h 2634413"/>
                <a:gd name="connsiteX47" fmla="*/ 343785 w 817488"/>
                <a:gd name="connsiteY47" fmla="*/ 1177248 h 2634413"/>
                <a:gd name="connsiteX48" fmla="*/ 341775 w 817488"/>
                <a:gd name="connsiteY48" fmla="*/ 1183277 h 2634413"/>
                <a:gd name="connsiteX49" fmla="*/ 337756 w 817488"/>
                <a:gd name="connsiteY49" fmla="*/ 1189306 h 2634413"/>
                <a:gd name="connsiteX50" fmla="*/ 335746 w 817488"/>
                <a:gd name="connsiteY50" fmla="*/ 1195335 h 2634413"/>
                <a:gd name="connsiteX51" fmla="*/ 327708 w 817488"/>
                <a:gd name="connsiteY51" fmla="*/ 1207393 h 2634413"/>
                <a:gd name="connsiteX52" fmla="*/ 323688 w 817488"/>
                <a:gd name="connsiteY52" fmla="*/ 1219451 h 2634413"/>
                <a:gd name="connsiteX53" fmla="*/ 321678 w 817488"/>
                <a:gd name="connsiteY53" fmla="*/ 1225480 h 2634413"/>
                <a:gd name="connsiteX54" fmla="*/ 317659 w 817488"/>
                <a:gd name="connsiteY54" fmla="*/ 1231509 h 2634413"/>
                <a:gd name="connsiteX55" fmla="*/ 313640 w 817488"/>
                <a:gd name="connsiteY55" fmla="*/ 1243567 h 2634413"/>
                <a:gd name="connsiteX56" fmla="*/ 311630 w 817488"/>
                <a:gd name="connsiteY56" fmla="*/ 1249596 h 2634413"/>
                <a:gd name="connsiteX57" fmla="*/ 307611 w 817488"/>
                <a:gd name="connsiteY57" fmla="*/ 1255625 h 2634413"/>
                <a:gd name="connsiteX58" fmla="*/ 303591 w 817488"/>
                <a:gd name="connsiteY58" fmla="*/ 1259644 h 2634413"/>
                <a:gd name="connsiteX59" fmla="*/ 289524 w 817488"/>
                <a:gd name="connsiteY59" fmla="*/ 1275721 h 2634413"/>
                <a:gd name="connsiteX60" fmla="*/ 281485 w 817488"/>
                <a:gd name="connsiteY60" fmla="*/ 1287780 h 2634413"/>
                <a:gd name="connsiteX61" fmla="*/ 277466 w 817488"/>
                <a:gd name="connsiteY61" fmla="*/ 1293809 h 2634413"/>
                <a:gd name="connsiteX62" fmla="*/ 273446 w 817488"/>
                <a:gd name="connsiteY62" fmla="*/ 1297828 h 2634413"/>
                <a:gd name="connsiteX63" fmla="*/ 267417 w 817488"/>
                <a:gd name="connsiteY63" fmla="*/ 1307876 h 2634413"/>
                <a:gd name="connsiteX64" fmla="*/ 265408 w 817488"/>
                <a:gd name="connsiteY64" fmla="*/ 1313905 h 2634413"/>
                <a:gd name="connsiteX65" fmla="*/ 261388 w 817488"/>
                <a:gd name="connsiteY65" fmla="*/ 1319934 h 2634413"/>
                <a:gd name="connsiteX66" fmla="*/ 257369 w 817488"/>
                <a:gd name="connsiteY66" fmla="*/ 1334002 h 2634413"/>
                <a:gd name="connsiteX67" fmla="*/ 253350 w 817488"/>
                <a:gd name="connsiteY67" fmla="*/ 1340031 h 2634413"/>
                <a:gd name="connsiteX68" fmla="*/ 251340 w 817488"/>
                <a:gd name="connsiteY68" fmla="*/ 1346060 h 2634413"/>
                <a:gd name="connsiteX69" fmla="*/ 243301 w 817488"/>
                <a:gd name="connsiteY69" fmla="*/ 1358118 h 2634413"/>
                <a:gd name="connsiteX70" fmla="*/ 239282 w 817488"/>
                <a:gd name="connsiteY70" fmla="*/ 1364147 h 2634413"/>
                <a:gd name="connsiteX71" fmla="*/ 235263 w 817488"/>
                <a:gd name="connsiteY71" fmla="*/ 1370176 h 2634413"/>
                <a:gd name="connsiteX72" fmla="*/ 233253 w 817488"/>
                <a:gd name="connsiteY72" fmla="*/ 1376205 h 2634413"/>
                <a:gd name="connsiteX73" fmla="*/ 225214 w 817488"/>
                <a:gd name="connsiteY73" fmla="*/ 1386253 h 2634413"/>
                <a:gd name="connsiteX74" fmla="*/ 219185 w 817488"/>
                <a:gd name="connsiteY74" fmla="*/ 1398311 h 2634413"/>
                <a:gd name="connsiteX75" fmla="*/ 217176 w 817488"/>
                <a:gd name="connsiteY75" fmla="*/ 1404340 h 2634413"/>
                <a:gd name="connsiteX76" fmla="*/ 213156 w 817488"/>
                <a:gd name="connsiteY76" fmla="*/ 1408360 h 2634413"/>
                <a:gd name="connsiteX77" fmla="*/ 203108 w 817488"/>
                <a:gd name="connsiteY77" fmla="*/ 1420418 h 2634413"/>
                <a:gd name="connsiteX78" fmla="*/ 197079 w 817488"/>
                <a:gd name="connsiteY78" fmla="*/ 1432476 h 2634413"/>
                <a:gd name="connsiteX79" fmla="*/ 195069 w 817488"/>
                <a:gd name="connsiteY79" fmla="*/ 1438505 h 2634413"/>
                <a:gd name="connsiteX80" fmla="*/ 191050 w 817488"/>
                <a:gd name="connsiteY80" fmla="*/ 1444534 h 2634413"/>
                <a:gd name="connsiteX81" fmla="*/ 189040 w 817488"/>
                <a:gd name="connsiteY81" fmla="*/ 1450563 h 2634413"/>
                <a:gd name="connsiteX82" fmla="*/ 176982 w 817488"/>
                <a:gd name="connsiteY82" fmla="*/ 1466640 h 2634413"/>
                <a:gd name="connsiteX83" fmla="*/ 168944 w 817488"/>
                <a:gd name="connsiteY83" fmla="*/ 1482718 h 2634413"/>
                <a:gd name="connsiteX84" fmla="*/ 162915 w 817488"/>
                <a:gd name="connsiteY84" fmla="*/ 1500805 h 2634413"/>
                <a:gd name="connsiteX85" fmla="*/ 160905 w 817488"/>
                <a:gd name="connsiteY85" fmla="*/ 1506834 h 2634413"/>
                <a:gd name="connsiteX86" fmla="*/ 156886 w 817488"/>
                <a:gd name="connsiteY86" fmla="*/ 1512863 h 2634413"/>
                <a:gd name="connsiteX87" fmla="*/ 154876 w 817488"/>
                <a:gd name="connsiteY87" fmla="*/ 1518892 h 2634413"/>
                <a:gd name="connsiteX88" fmla="*/ 146837 w 817488"/>
                <a:gd name="connsiteY88" fmla="*/ 1530950 h 2634413"/>
                <a:gd name="connsiteX89" fmla="*/ 140808 w 817488"/>
                <a:gd name="connsiteY89" fmla="*/ 1543008 h 2634413"/>
                <a:gd name="connsiteX90" fmla="*/ 138798 w 817488"/>
                <a:gd name="connsiteY90" fmla="*/ 1549037 h 2634413"/>
                <a:gd name="connsiteX91" fmla="*/ 134779 w 817488"/>
                <a:gd name="connsiteY91" fmla="*/ 1555066 h 2634413"/>
                <a:gd name="connsiteX92" fmla="*/ 130760 w 817488"/>
                <a:gd name="connsiteY92" fmla="*/ 1567124 h 2634413"/>
                <a:gd name="connsiteX93" fmla="*/ 126740 w 817488"/>
                <a:gd name="connsiteY93" fmla="*/ 1571143 h 2634413"/>
                <a:gd name="connsiteX94" fmla="*/ 116692 w 817488"/>
                <a:gd name="connsiteY94" fmla="*/ 1579182 h 2634413"/>
                <a:gd name="connsiteX95" fmla="*/ 110663 w 817488"/>
                <a:gd name="connsiteY95" fmla="*/ 1591240 h 2634413"/>
                <a:gd name="connsiteX96" fmla="*/ 102624 w 817488"/>
                <a:gd name="connsiteY96" fmla="*/ 1601288 h 2634413"/>
                <a:gd name="connsiteX97" fmla="*/ 98605 w 817488"/>
                <a:gd name="connsiteY97" fmla="*/ 1607317 h 2634413"/>
                <a:gd name="connsiteX98" fmla="*/ 88557 w 817488"/>
                <a:gd name="connsiteY98" fmla="*/ 1619375 h 2634413"/>
                <a:gd name="connsiteX99" fmla="*/ 86547 w 817488"/>
                <a:gd name="connsiteY99" fmla="*/ 1625404 h 2634413"/>
                <a:gd name="connsiteX100" fmla="*/ 82528 w 817488"/>
                <a:gd name="connsiteY100" fmla="*/ 1631433 h 2634413"/>
                <a:gd name="connsiteX101" fmla="*/ 74489 w 817488"/>
                <a:gd name="connsiteY101" fmla="*/ 1639472 h 2634413"/>
                <a:gd name="connsiteX102" fmla="*/ 66450 w 817488"/>
                <a:gd name="connsiteY102" fmla="*/ 1649520 h 2634413"/>
                <a:gd name="connsiteX103" fmla="*/ 62431 w 817488"/>
                <a:gd name="connsiteY103" fmla="*/ 1657559 h 2634413"/>
                <a:gd name="connsiteX104" fmla="*/ 54392 w 817488"/>
                <a:gd name="connsiteY104" fmla="*/ 1671627 h 2634413"/>
                <a:gd name="connsiteX105" fmla="*/ 48363 w 817488"/>
                <a:gd name="connsiteY105" fmla="*/ 1685694 h 2634413"/>
                <a:gd name="connsiteX106" fmla="*/ 42334 w 817488"/>
                <a:gd name="connsiteY106" fmla="*/ 1697752 h 2634413"/>
                <a:gd name="connsiteX107" fmla="*/ 36305 w 817488"/>
                <a:gd name="connsiteY107" fmla="*/ 1709810 h 2634413"/>
                <a:gd name="connsiteX108" fmla="*/ 30276 w 817488"/>
                <a:gd name="connsiteY108" fmla="*/ 1713830 h 2634413"/>
                <a:gd name="connsiteX109" fmla="*/ 18218 w 817488"/>
                <a:gd name="connsiteY109" fmla="*/ 1733926 h 2634413"/>
                <a:gd name="connsiteX110" fmla="*/ 16209 w 817488"/>
                <a:gd name="connsiteY110" fmla="*/ 1739955 h 2634413"/>
                <a:gd name="connsiteX111" fmla="*/ 6160 w 817488"/>
                <a:gd name="connsiteY111" fmla="*/ 1747994 h 2634413"/>
                <a:gd name="connsiteX112" fmla="*/ 4151 w 817488"/>
                <a:gd name="connsiteY112" fmla="*/ 1754023 h 2634413"/>
                <a:gd name="connsiteX113" fmla="*/ 131 w 817488"/>
                <a:gd name="connsiteY113" fmla="*/ 1760052 h 2634413"/>
                <a:gd name="connsiteX114" fmla="*/ 27474 w 817488"/>
                <a:gd name="connsiteY114" fmla="*/ 2634413 h 2634413"/>
                <a:gd name="connsiteX115" fmla="*/ 434040 w 817488"/>
                <a:gd name="connsiteY11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418143 w 817488"/>
                <a:gd name="connsiteY30" fmla="*/ 1012455 h 2634413"/>
                <a:gd name="connsiteX31" fmla="*/ 414123 w 817488"/>
                <a:gd name="connsiteY31" fmla="*/ 1024513 h 2634413"/>
                <a:gd name="connsiteX32" fmla="*/ 410104 w 817488"/>
                <a:gd name="connsiteY32" fmla="*/ 1030542 h 2634413"/>
                <a:gd name="connsiteX33" fmla="*/ 408094 w 817488"/>
                <a:gd name="connsiteY33" fmla="*/ 1036571 h 2634413"/>
                <a:gd name="connsiteX34" fmla="*/ 404075 w 817488"/>
                <a:gd name="connsiteY34" fmla="*/ 1042600 h 2634413"/>
                <a:gd name="connsiteX35" fmla="*/ 396036 w 817488"/>
                <a:gd name="connsiteY35" fmla="*/ 1060687 h 2634413"/>
                <a:gd name="connsiteX36" fmla="*/ 392017 w 817488"/>
                <a:gd name="connsiteY36" fmla="*/ 1072745 h 2634413"/>
                <a:gd name="connsiteX37" fmla="*/ 390007 w 817488"/>
                <a:gd name="connsiteY37" fmla="*/ 1078774 h 2634413"/>
                <a:gd name="connsiteX38" fmla="*/ 377949 w 817488"/>
                <a:gd name="connsiteY38" fmla="*/ 1094851 h 2634413"/>
                <a:gd name="connsiteX39" fmla="*/ 373930 w 817488"/>
                <a:gd name="connsiteY39" fmla="*/ 1106909 h 2634413"/>
                <a:gd name="connsiteX40" fmla="*/ 371920 w 817488"/>
                <a:gd name="connsiteY40" fmla="*/ 1112938 h 2634413"/>
                <a:gd name="connsiteX41" fmla="*/ 367901 w 817488"/>
                <a:gd name="connsiteY41" fmla="*/ 1118967 h 2634413"/>
                <a:gd name="connsiteX42" fmla="*/ 361872 w 817488"/>
                <a:gd name="connsiteY42" fmla="*/ 1129016 h 2634413"/>
                <a:gd name="connsiteX43" fmla="*/ 355843 w 817488"/>
                <a:gd name="connsiteY43" fmla="*/ 1141074 h 2634413"/>
                <a:gd name="connsiteX44" fmla="*/ 351824 w 817488"/>
                <a:gd name="connsiteY44" fmla="*/ 1153132 h 2634413"/>
                <a:gd name="connsiteX45" fmla="*/ 349814 w 817488"/>
                <a:gd name="connsiteY45" fmla="*/ 1159161 h 2634413"/>
                <a:gd name="connsiteX46" fmla="*/ 343785 w 817488"/>
                <a:gd name="connsiteY46" fmla="*/ 1177248 h 2634413"/>
                <a:gd name="connsiteX47" fmla="*/ 341775 w 817488"/>
                <a:gd name="connsiteY47" fmla="*/ 1183277 h 2634413"/>
                <a:gd name="connsiteX48" fmla="*/ 337756 w 817488"/>
                <a:gd name="connsiteY48" fmla="*/ 1189306 h 2634413"/>
                <a:gd name="connsiteX49" fmla="*/ 335746 w 817488"/>
                <a:gd name="connsiteY49" fmla="*/ 1195335 h 2634413"/>
                <a:gd name="connsiteX50" fmla="*/ 327708 w 817488"/>
                <a:gd name="connsiteY50" fmla="*/ 1207393 h 2634413"/>
                <a:gd name="connsiteX51" fmla="*/ 323688 w 817488"/>
                <a:gd name="connsiteY51" fmla="*/ 1219451 h 2634413"/>
                <a:gd name="connsiteX52" fmla="*/ 321678 w 817488"/>
                <a:gd name="connsiteY52" fmla="*/ 1225480 h 2634413"/>
                <a:gd name="connsiteX53" fmla="*/ 317659 w 817488"/>
                <a:gd name="connsiteY53" fmla="*/ 1231509 h 2634413"/>
                <a:gd name="connsiteX54" fmla="*/ 313640 w 817488"/>
                <a:gd name="connsiteY54" fmla="*/ 1243567 h 2634413"/>
                <a:gd name="connsiteX55" fmla="*/ 311630 w 817488"/>
                <a:gd name="connsiteY55" fmla="*/ 1249596 h 2634413"/>
                <a:gd name="connsiteX56" fmla="*/ 307611 w 817488"/>
                <a:gd name="connsiteY56" fmla="*/ 1255625 h 2634413"/>
                <a:gd name="connsiteX57" fmla="*/ 303591 w 817488"/>
                <a:gd name="connsiteY57" fmla="*/ 1259644 h 2634413"/>
                <a:gd name="connsiteX58" fmla="*/ 289524 w 817488"/>
                <a:gd name="connsiteY58" fmla="*/ 1275721 h 2634413"/>
                <a:gd name="connsiteX59" fmla="*/ 281485 w 817488"/>
                <a:gd name="connsiteY59" fmla="*/ 1287780 h 2634413"/>
                <a:gd name="connsiteX60" fmla="*/ 277466 w 817488"/>
                <a:gd name="connsiteY60" fmla="*/ 1293809 h 2634413"/>
                <a:gd name="connsiteX61" fmla="*/ 273446 w 817488"/>
                <a:gd name="connsiteY61" fmla="*/ 1297828 h 2634413"/>
                <a:gd name="connsiteX62" fmla="*/ 267417 w 817488"/>
                <a:gd name="connsiteY62" fmla="*/ 1307876 h 2634413"/>
                <a:gd name="connsiteX63" fmla="*/ 265408 w 817488"/>
                <a:gd name="connsiteY63" fmla="*/ 1313905 h 2634413"/>
                <a:gd name="connsiteX64" fmla="*/ 261388 w 817488"/>
                <a:gd name="connsiteY64" fmla="*/ 1319934 h 2634413"/>
                <a:gd name="connsiteX65" fmla="*/ 257369 w 817488"/>
                <a:gd name="connsiteY65" fmla="*/ 1334002 h 2634413"/>
                <a:gd name="connsiteX66" fmla="*/ 253350 w 817488"/>
                <a:gd name="connsiteY66" fmla="*/ 1340031 h 2634413"/>
                <a:gd name="connsiteX67" fmla="*/ 251340 w 817488"/>
                <a:gd name="connsiteY67" fmla="*/ 1346060 h 2634413"/>
                <a:gd name="connsiteX68" fmla="*/ 243301 w 817488"/>
                <a:gd name="connsiteY68" fmla="*/ 1358118 h 2634413"/>
                <a:gd name="connsiteX69" fmla="*/ 239282 w 817488"/>
                <a:gd name="connsiteY69" fmla="*/ 1364147 h 2634413"/>
                <a:gd name="connsiteX70" fmla="*/ 235263 w 817488"/>
                <a:gd name="connsiteY70" fmla="*/ 1370176 h 2634413"/>
                <a:gd name="connsiteX71" fmla="*/ 233253 w 817488"/>
                <a:gd name="connsiteY71" fmla="*/ 1376205 h 2634413"/>
                <a:gd name="connsiteX72" fmla="*/ 225214 w 817488"/>
                <a:gd name="connsiteY72" fmla="*/ 1386253 h 2634413"/>
                <a:gd name="connsiteX73" fmla="*/ 219185 w 817488"/>
                <a:gd name="connsiteY73" fmla="*/ 1398311 h 2634413"/>
                <a:gd name="connsiteX74" fmla="*/ 217176 w 817488"/>
                <a:gd name="connsiteY74" fmla="*/ 1404340 h 2634413"/>
                <a:gd name="connsiteX75" fmla="*/ 213156 w 817488"/>
                <a:gd name="connsiteY75" fmla="*/ 1408360 h 2634413"/>
                <a:gd name="connsiteX76" fmla="*/ 203108 w 817488"/>
                <a:gd name="connsiteY76" fmla="*/ 1420418 h 2634413"/>
                <a:gd name="connsiteX77" fmla="*/ 197079 w 817488"/>
                <a:gd name="connsiteY77" fmla="*/ 1432476 h 2634413"/>
                <a:gd name="connsiteX78" fmla="*/ 195069 w 817488"/>
                <a:gd name="connsiteY78" fmla="*/ 1438505 h 2634413"/>
                <a:gd name="connsiteX79" fmla="*/ 191050 w 817488"/>
                <a:gd name="connsiteY79" fmla="*/ 1444534 h 2634413"/>
                <a:gd name="connsiteX80" fmla="*/ 189040 w 817488"/>
                <a:gd name="connsiteY80" fmla="*/ 1450563 h 2634413"/>
                <a:gd name="connsiteX81" fmla="*/ 176982 w 817488"/>
                <a:gd name="connsiteY81" fmla="*/ 1466640 h 2634413"/>
                <a:gd name="connsiteX82" fmla="*/ 168944 w 817488"/>
                <a:gd name="connsiteY82" fmla="*/ 1482718 h 2634413"/>
                <a:gd name="connsiteX83" fmla="*/ 162915 w 817488"/>
                <a:gd name="connsiteY83" fmla="*/ 1500805 h 2634413"/>
                <a:gd name="connsiteX84" fmla="*/ 160905 w 817488"/>
                <a:gd name="connsiteY84" fmla="*/ 1506834 h 2634413"/>
                <a:gd name="connsiteX85" fmla="*/ 156886 w 817488"/>
                <a:gd name="connsiteY85" fmla="*/ 1512863 h 2634413"/>
                <a:gd name="connsiteX86" fmla="*/ 154876 w 817488"/>
                <a:gd name="connsiteY86" fmla="*/ 1518892 h 2634413"/>
                <a:gd name="connsiteX87" fmla="*/ 146837 w 817488"/>
                <a:gd name="connsiteY87" fmla="*/ 1530950 h 2634413"/>
                <a:gd name="connsiteX88" fmla="*/ 140808 w 817488"/>
                <a:gd name="connsiteY88" fmla="*/ 1543008 h 2634413"/>
                <a:gd name="connsiteX89" fmla="*/ 138798 w 817488"/>
                <a:gd name="connsiteY89" fmla="*/ 1549037 h 2634413"/>
                <a:gd name="connsiteX90" fmla="*/ 134779 w 817488"/>
                <a:gd name="connsiteY90" fmla="*/ 1555066 h 2634413"/>
                <a:gd name="connsiteX91" fmla="*/ 130760 w 817488"/>
                <a:gd name="connsiteY91" fmla="*/ 1567124 h 2634413"/>
                <a:gd name="connsiteX92" fmla="*/ 126740 w 817488"/>
                <a:gd name="connsiteY92" fmla="*/ 1571143 h 2634413"/>
                <a:gd name="connsiteX93" fmla="*/ 116692 w 817488"/>
                <a:gd name="connsiteY93" fmla="*/ 1579182 h 2634413"/>
                <a:gd name="connsiteX94" fmla="*/ 110663 w 817488"/>
                <a:gd name="connsiteY94" fmla="*/ 1591240 h 2634413"/>
                <a:gd name="connsiteX95" fmla="*/ 102624 w 817488"/>
                <a:gd name="connsiteY95" fmla="*/ 1601288 h 2634413"/>
                <a:gd name="connsiteX96" fmla="*/ 98605 w 817488"/>
                <a:gd name="connsiteY96" fmla="*/ 1607317 h 2634413"/>
                <a:gd name="connsiteX97" fmla="*/ 88557 w 817488"/>
                <a:gd name="connsiteY97" fmla="*/ 1619375 h 2634413"/>
                <a:gd name="connsiteX98" fmla="*/ 86547 w 817488"/>
                <a:gd name="connsiteY98" fmla="*/ 1625404 h 2634413"/>
                <a:gd name="connsiteX99" fmla="*/ 82528 w 817488"/>
                <a:gd name="connsiteY99" fmla="*/ 1631433 h 2634413"/>
                <a:gd name="connsiteX100" fmla="*/ 74489 w 817488"/>
                <a:gd name="connsiteY100" fmla="*/ 1639472 h 2634413"/>
                <a:gd name="connsiteX101" fmla="*/ 66450 w 817488"/>
                <a:gd name="connsiteY101" fmla="*/ 1649520 h 2634413"/>
                <a:gd name="connsiteX102" fmla="*/ 62431 w 817488"/>
                <a:gd name="connsiteY102" fmla="*/ 1657559 h 2634413"/>
                <a:gd name="connsiteX103" fmla="*/ 54392 w 817488"/>
                <a:gd name="connsiteY103" fmla="*/ 1671627 h 2634413"/>
                <a:gd name="connsiteX104" fmla="*/ 48363 w 817488"/>
                <a:gd name="connsiteY104" fmla="*/ 1685694 h 2634413"/>
                <a:gd name="connsiteX105" fmla="*/ 42334 w 817488"/>
                <a:gd name="connsiteY105" fmla="*/ 1697752 h 2634413"/>
                <a:gd name="connsiteX106" fmla="*/ 36305 w 817488"/>
                <a:gd name="connsiteY106" fmla="*/ 1709810 h 2634413"/>
                <a:gd name="connsiteX107" fmla="*/ 30276 w 817488"/>
                <a:gd name="connsiteY107" fmla="*/ 1713830 h 2634413"/>
                <a:gd name="connsiteX108" fmla="*/ 18218 w 817488"/>
                <a:gd name="connsiteY108" fmla="*/ 1733926 h 2634413"/>
                <a:gd name="connsiteX109" fmla="*/ 16209 w 817488"/>
                <a:gd name="connsiteY109" fmla="*/ 1739955 h 2634413"/>
                <a:gd name="connsiteX110" fmla="*/ 6160 w 817488"/>
                <a:gd name="connsiteY110" fmla="*/ 1747994 h 2634413"/>
                <a:gd name="connsiteX111" fmla="*/ 4151 w 817488"/>
                <a:gd name="connsiteY111" fmla="*/ 1754023 h 2634413"/>
                <a:gd name="connsiteX112" fmla="*/ 131 w 817488"/>
                <a:gd name="connsiteY112" fmla="*/ 1760052 h 2634413"/>
                <a:gd name="connsiteX113" fmla="*/ 27474 w 817488"/>
                <a:gd name="connsiteY113" fmla="*/ 2634413 h 2634413"/>
                <a:gd name="connsiteX114" fmla="*/ 434040 w 817488"/>
                <a:gd name="connsiteY11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418143 w 817488"/>
                <a:gd name="connsiteY29" fmla="*/ 1012455 h 2634413"/>
                <a:gd name="connsiteX30" fmla="*/ 414123 w 817488"/>
                <a:gd name="connsiteY30" fmla="*/ 1024513 h 2634413"/>
                <a:gd name="connsiteX31" fmla="*/ 410104 w 817488"/>
                <a:gd name="connsiteY31" fmla="*/ 1030542 h 2634413"/>
                <a:gd name="connsiteX32" fmla="*/ 408094 w 817488"/>
                <a:gd name="connsiteY32" fmla="*/ 1036571 h 2634413"/>
                <a:gd name="connsiteX33" fmla="*/ 404075 w 817488"/>
                <a:gd name="connsiteY33" fmla="*/ 1042600 h 2634413"/>
                <a:gd name="connsiteX34" fmla="*/ 396036 w 817488"/>
                <a:gd name="connsiteY34" fmla="*/ 1060687 h 2634413"/>
                <a:gd name="connsiteX35" fmla="*/ 392017 w 817488"/>
                <a:gd name="connsiteY35" fmla="*/ 1072745 h 2634413"/>
                <a:gd name="connsiteX36" fmla="*/ 390007 w 817488"/>
                <a:gd name="connsiteY36" fmla="*/ 1078774 h 2634413"/>
                <a:gd name="connsiteX37" fmla="*/ 377949 w 817488"/>
                <a:gd name="connsiteY37" fmla="*/ 1094851 h 2634413"/>
                <a:gd name="connsiteX38" fmla="*/ 373930 w 817488"/>
                <a:gd name="connsiteY38" fmla="*/ 1106909 h 2634413"/>
                <a:gd name="connsiteX39" fmla="*/ 371920 w 817488"/>
                <a:gd name="connsiteY39" fmla="*/ 1112938 h 2634413"/>
                <a:gd name="connsiteX40" fmla="*/ 367901 w 817488"/>
                <a:gd name="connsiteY40" fmla="*/ 1118967 h 2634413"/>
                <a:gd name="connsiteX41" fmla="*/ 361872 w 817488"/>
                <a:gd name="connsiteY41" fmla="*/ 1129016 h 2634413"/>
                <a:gd name="connsiteX42" fmla="*/ 355843 w 817488"/>
                <a:gd name="connsiteY42" fmla="*/ 1141074 h 2634413"/>
                <a:gd name="connsiteX43" fmla="*/ 351824 w 817488"/>
                <a:gd name="connsiteY43" fmla="*/ 1153132 h 2634413"/>
                <a:gd name="connsiteX44" fmla="*/ 349814 w 817488"/>
                <a:gd name="connsiteY44" fmla="*/ 1159161 h 2634413"/>
                <a:gd name="connsiteX45" fmla="*/ 343785 w 817488"/>
                <a:gd name="connsiteY45" fmla="*/ 1177248 h 2634413"/>
                <a:gd name="connsiteX46" fmla="*/ 341775 w 817488"/>
                <a:gd name="connsiteY46" fmla="*/ 1183277 h 2634413"/>
                <a:gd name="connsiteX47" fmla="*/ 337756 w 817488"/>
                <a:gd name="connsiteY47" fmla="*/ 1189306 h 2634413"/>
                <a:gd name="connsiteX48" fmla="*/ 335746 w 817488"/>
                <a:gd name="connsiteY48" fmla="*/ 1195335 h 2634413"/>
                <a:gd name="connsiteX49" fmla="*/ 327708 w 817488"/>
                <a:gd name="connsiteY49" fmla="*/ 1207393 h 2634413"/>
                <a:gd name="connsiteX50" fmla="*/ 323688 w 817488"/>
                <a:gd name="connsiteY50" fmla="*/ 1219451 h 2634413"/>
                <a:gd name="connsiteX51" fmla="*/ 321678 w 817488"/>
                <a:gd name="connsiteY51" fmla="*/ 1225480 h 2634413"/>
                <a:gd name="connsiteX52" fmla="*/ 317659 w 817488"/>
                <a:gd name="connsiteY52" fmla="*/ 1231509 h 2634413"/>
                <a:gd name="connsiteX53" fmla="*/ 313640 w 817488"/>
                <a:gd name="connsiteY53" fmla="*/ 1243567 h 2634413"/>
                <a:gd name="connsiteX54" fmla="*/ 311630 w 817488"/>
                <a:gd name="connsiteY54" fmla="*/ 1249596 h 2634413"/>
                <a:gd name="connsiteX55" fmla="*/ 307611 w 817488"/>
                <a:gd name="connsiteY55" fmla="*/ 1255625 h 2634413"/>
                <a:gd name="connsiteX56" fmla="*/ 303591 w 817488"/>
                <a:gd name="connsiteY56" fmla="*/ 1259644 h 2634413"/>
                <a:gd name="connsiteX57" fmla="*/ 289524 w 817488"/>
                <a:gd name="connsiteY57" fmla="*/ 1275721 h 2634413"/>
                <a:gd name="connsiteX58" fmla="*/ 281485 w 817488"/>
                <a:gd name="connsiteY58" fmla="*/ 1287780 h 2634413"/>
                <a:gd name="connsiteX59" fmla="*/ 277466 w 817488"/>
                <a:gd name="connsiteY59" fmla="*/ 1293809 h 2634413"/>
                <a:gd name="connsiteX60" fmla="*/ 273446 w 817488"/>
                <a:gd name="connsiteY60" fmla="*/ 1297828 h 2634413"/>
                <a:gd name="connsiteX61" fmla="*/ 267417 w 817488"/>
                <a:gd name="connsiteY61" fmla="*/ 1307876 h 2634413"/>
                <a:gd name="connsiteX62" fmla="*/ 265408 w 817488"/>
                <a:gd name="connsiteY62" fmla="*/ 1313905 h 2634413"/>
                <a:gd name="connsiteX63" fmla="*/ 261388 w 817488"/>
                <a:gd name="connsiteY63" fmla="*/ 1319934 h 2634413"/>
                <a:gd name="connsiteX64" fmla="*/ 257369 w 817488"/>
                <a:gd name="connsiteY64" fmla="*/ 1334002 h 2634413"/>
                <a:gd name="connsiteX65" fmla="*/ 253350 w 817488"/>
                <a:gd name="connsiteY65" fmla="*/ 1340031 h 2634413"/>
                <a:gd name="connsiteX66" fmla="*/ 251340 w 817488"/>
                <a:gd name="connsiteY66" fmla="*/ 1346060 h 2634413"/>
                <a:gd name="connsiteX67" fmla="*/ 243301 w 817488"/>
                <a:gd name="connsiteY67" fmla="*/ 1358118 h 2634413"/>
                <a:gd name="connsiteX68" fmla="*/ 239282 w 817488"/>
                <a:gd name="connsiteY68" fmla="*/ 1364147 h 2634413"/>
                <a:gd name="connsiteX69" fmla="*/ 235263 w 817488"/>
                <a:gd name="connsiteY69" fmla="*/ 1370176 h 2634413"/>
                <a:gd name="connsiteX70" fmla="*/ 233253 w 817488"/>
                <a:gd name="connsiteY70" fmla="*/ 1376205 h 2634413"/>
                <a:gd name="connsiteX71" fmla="*/ 225214 w 817488"/>
                <a:gd name="connsiteY71" fmla="*/ 1386253 h 2634413"/>
                <a:gd name="connsiteX72" fmla="*/ 219185 w 817488"/>
                <a:gd name="connsiteY72" fmla="*/ 1398311 h 2634413"/>
                <a:gd name="connsiteX73" fmla="*/ 217176 w 817488"/>
                <a:gd name="connsiteY73" fmla="*/ 1404340 h 2634413"/>
                <a:gd name="connsiteX74" fmla="*/ 213156 w 817488"/>
                <a:gd name="connsiteY74" fmla="*/ 1408360 h 2634413"/>
                <a:gd name="connsiteX75" fmla="*/ 203108 w 817488"/>
                <a:gd name="connsiteY75" fmla="*/ 1420418 h 2634413"/>
                <a:gd name="connsiteX76" fmla="*/ 197079 w 817488"/>
                <a:gd name="connsiteY76" fmla="*/ 1432476 h 2634413"/>
                <a:gd name="connsiteX77" fmla="*/ 195069 w 817488"/>
                <a:gd name="connsiteY77" fmla="*/ 1438505 h 2634413"/>
                <a:gd name="connsiteX78" fmla="*/ 191050 w 817488"/>
                <a:gd name="connsiteY78" fmla="*/ 1444534 h 2634413"/>
                <a:gd name="connsiteX79" fmla="*/ 189040 w 817488"/>
                <a:gd name="connsiteY79" fmla="*/ 1450563 h 2634413"/>
                <a:gd name="connsiteX80" fmla="*/ 176982 w 817488"/>
                <a:gd name="connsiteY80" fmla="*/ 1466640 h 2634413"/>
                <a:gd name="connsiteX81" fmla="*/ 168944 w 817488"/>
                <a:gd name="connsiteY81" fmla="*/ 1482718 h 2634413"/>
                <a:gd name="connsiteX82" fmla="*/ 162915 w 817488"/>
                <a:gd name="connsiteY82" fmla="*/ 1500805 h 2634413"/>
                <a:gd name="connsiteX83" fmla="*/ 160905 w 817488"/>
                <a:gd name="connsiteY83" fmla="*/ 1506834 h 2634413"/>
                <a:gd name="connsiteX84" fmla="*/ 156886 w 817488"/>
                <a:gd name="connsiteY84" fmla="*/ 1512863 h 2634413"/>
                <a:gd name="connsiteX85" fmla="*/ 154876 w 817488"/>
                <a:gd name="connsiteY85" fmla="*/ 1518892 h 2634413"/>
                <a:gd name="connsiteX86" fmla="*/ 146837 w 817488"/>
                <a:gd name="connsiteY86" fmla="*/ 1530950 h 2634413"/>
                <a:gd name="connsiteX87" fmla="*/ 140808 w 817488"/>
                <a:gd name="connsiteY87" fmla="*/ 1543008 h 2634413"/>
                <a:gd name="connsiteX88" fmla="*/ 138798 w 817488"/>
                <a:gd name="connsiteY88" fmla="*/ 1549037 h 2634413"/>
                <a:gd name="connsiteX89" fmla="*/ 134779 w 817488"/>
                <a:gd name="connsiteY89" fmla="*/ 1555066 h 2634413"/>
                <a:gd name="connsiteX90" fmla="*/ 130760 w 817488"/>
                <a:gd name="connsiteY90" fmla="*/ 1567124 h 2634413"/>
                <a:gd name="connsiteX91" fmla="*/ 126740 w 817488"/>
                <a:gd name="connsiteY91" fmla="*/ 1571143 h 2634413"/>
                <a:gd name="connsiteX92" fmla="*/ 116692 w 817488"/>
                <a:gd name="connsiteY92" fmla="*/ 1579182 h 2634413"/>
                <a:gd name="connsiteX93" fmla="*/ 110663 w 817488"/>
                <a:gd name="connsiteY93" fmla="*/ 1591240 h 2634413"/>
                <a:gd name="connsiteX94" fmla="*/ 102624 w 817488"/>
                <a:gd name="connsiteY94" fmla="*/ 1601288 h 2634413"/>
                <a:gd name="connsiteX95" fmla="*/ 98605 w 817488"/>
                <a:gd name="connsiteY95" fmla="*/ 1607317 h 2634413"/>
                <a:gd name="connsiteX96" fmla="*/ 88557 w 817488"/>
                <a:gd name="connsiteY96" fmla="*/ 1619375 h 2634413"/>
                <a:gd name="connsiteX97" fmla="*/ 86547 w 817488"/>
                <a:gd name="connsiteY97" fmla="*/ 1625404 h 2634413"/>
                <a:gd name="connsiteX98" fmla="*/ 82528 w 817488"/>
                <a:gd name="connsiteY98" fmla="*/ 1631433 h 2634413"/>
                <a:gd name="connsiteX99" fmla="*/ 74489 w 817488"/>
                <a:gd name="connsiteY99" fmla="*/ 1639472 h 2634413"/>
                <a:gd name="connsiteX100" fmla="*/ 66450 w 817488"/>
                <a:gd name="connsiteY100" fmla="*/ 1649520 h 2634413"/>
                <a:gd name="connsiteX101" fmla="*/ 62431 w 817488"/>
                <a:gd name="connsiteY101" fmla="*/ 1657559 h 2634413"/>
                <a:gd name="connsiteX102" fmla="*/ 54392 w 817488"/>
                <a:gd name="connsiteY102" fmla="*/ 1671627 h 2634413"/>
                <a:gd name="connsiteX103" fmla="*/ 48363 w 817488"/>
                <a:gd name="connsiteY103" fmla="*/ 1685694 h 2634413"/>
                <a:gd name="connsiteX104" fmla="*/ 42334 w 817488"/>
                <a:gd name="connsiteY104" fmla="*/ 1697752 h 2634413"/>
                <a:gd name="connsiteX105" fmla="*/ 36305 w 817488"/>
                <a:gd name="connsiteY105" fmla="*/ 1709810 h 2634413"/>
                <a:gd name="connsiteX106" fmla="*/ 30276 w 817488"/>
                <a:gd name="connsiteY106" fmla="*/ 1713830 h 2634413"/>
                <a:gd name="connsiteX107" fmla="*/ 18218 w 817488"/>
                <a:gd name="connsiteY107" fmla="*/ 1733926 h 2634413"/>
                <a:gd name="connsiteX108" fmla="*/ 16209 w 817488"/>
                <a:gd name="connsiteY108" fmla="*/ 1739955 h 2634413"/>
                <a:gd name="connsiteX109" fmla="*/ 6160 w 817488"/>
                <a:gd name="connsiteY109" fmla="*/ 1747994 h 2634413"/>
                <a:gd name="connsiteX110" fmla="*/ 4151 w 817488"/>
                <a:gd name="connsiteY110" fmla="*/ 1754023 h 2634413"/>
                <a:gd name="connsiteX111" fmla="*/ 131 w 817488"/>
                <a:gd name="connsiteY111" fmla="*/ 1760052 h 2634413"/>
                <a:gd name="connsiteX112" fmla="*/ 27474 w 817488"/>
                <a:gd name="connsiteY112" fmla="*/ 2634413 h 2634413"/>
                <a:gd name="connsiteX113" fmla="*/ 434040 w 817488"/>
                <a:gd name="connsiteY11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418143 w 817488"/>
                <a:gd name="connsiteY28" fmla="*/ 1012455 h 2634413"/>
                <a:gd name="connsiteX29" fmla="*/ 414123 w 817488"/>
                <a:gd name="connsiteY29" fmla="*/ 1024513 h 2634413"/>
                <a:gd name="connsiteX30" fmla="*/ 410104 w 817488"/>
                <a:gd name="connsiteY30" fmla="*/ 1030542 h 2634413"/>
                <a:gd name="connsiteX31" fmla="*/ 408094 w 817488"/>
                <a:gd name="connsiteY31" fmla="*/ 1036571 h 2634413"/>
                <a:gd name="connsiteX32" fmla="*/ 404075 w 817488"/>
                <a:gd name="connsiteY32" fmla="*/ 1042600 h 2634413"/>
                <a:gd name="connsiteX33" fmla="*/ 396036 w 817488"/>
                <a:gd name="connsiteY33" fmla="*/ 1060687 h 2634413"/>
                <a:gd name="connsiteX34" fmla="*/ 392017 w 817488"/>
                <a:gd name="connsiteY34" fmla="*/ 1072745 h 2634413"/>
                <a:gd name="connsiteX35" fmla="*/ 390007 w 817488"/>
                <a:gd name="connsiteY35" fmla="*/ 1078774 h 2634413"/>
                <a:gd name="connsiteX36" fmla="*/ 377949 w 817488"/>
                <a:gd name="connsiteY36" fmla="*/ 1094851 h 2634413"/>
                <a:gd name="connsiteX37" fmla="*/ 373930 w 817488"/>
                <a:gd name="connsiteY37" fmla="*/ 1106909 h 2634413"/>
                <a:gd name="connsiteX38" fmla="*/ 371920 w 817488"/>
                <a:gd name="connsiteY38" fmla="*/ 1112938 h 2634413"/>
                <a:gd name="connsiteX39" fmla="*/ 367901 w 817488"/>
                <a:gd name="connsiteY39" fmla="*/ 1118967 h 2634413"/>
                <a:gd name="connsiteX40" fmla="*/ 361872 w 817488"/>
                <a:gd name="connsiteY40" fmla="*/ 1129016 h 2634413"/>
                <a:gd name="connsiteX41" fmla="*/ 355843 w 817488"/>
                <a:gd name="connsiteY41" fmla="*/ 1141074 h 2634413"/>
                <a:gd name="connsiteX42" fmla="*/ 351824 w 817488"/>
                <a:gd name="connsiteY42" fmla="*/ 1153132 h 2634413"/>
                <a:gd name="connsiteX43" fmla="*/ 349814 w 817488"/>
                <a:gd name="connsiteY43" fmla="*/ 1159161 h 2634413"/>
                <a:gd name="connsiteX44" fmla="*/ 343785 w 817488"/>
                <a:gd name="connsiteY44" fmla="*/ 1177248 h 2634413"/>
                <a:gd name="connsiteX45" fmla="*/ 341775 w 817488"/>
                <a:gd name="connsiteY45" fmla="*/ 1183277 h 2634413"/>
                <a:gd name="connsiteX46" fmla="*/ 337756 w 817488"/>
                <a:gd name="connsiteY46" fmla="*/ 1189306 h 2634413"/>
                <a:gd name="connsiteX47" fmla="*/ 335746 w 817488"/>
                <a:gd name="connsiteY47" fmla="*/ 1195335 h 2634413"/>
                <a:gd name="connsiteX48" fmla="*/ 327708 w 817488"/>
                <a:gd name="connsiteY48" fmla="*/ 1207393 h 2634413"/>
                <a:gd name="connsiteX49" fmla="*/ 323688 w 817488"/>
                <a:gd name="connsiteY49" fmla="*/ 1219451 h 2634413"/>
                <a:gd name="connsiteX50" fmla="*/ 321678 w 817488"/>
                <a:gd name="connsiteY50" fmla="*/ 1225480 h 2634413"/>
                <a:gd name="connsiteX51" fmla="*/ 317659 w 817488"/>
                <a:gd name="connsiteY51" fmla="*/ 1231509 h 2634413"/>
                <a:gd name="connsiteX52" fmla="*/ 313640 w 817488"/>
                <a:gd name="connsiteY52" fmla="*/ 1243567 h 2634413"/>
                <a:gd name="connsiteX53" fmla="*/ 311630 w 817488"/>
                <a:gd name="connsiteY53" fmla="*/ 1249596 h 2634413"/>
                <a:gd name="connsiteX54" fmla="*/ 307611 w 817488"/>
                <a:gd name="connsiteY54" fmla="*/ 1255625 h 2634413"/>
                <a:gd name="connsiteX55" fmla="*/ 303591 w 817488"/>
                <a:gd name="connsiteY55" fmla="*/ 1259644 h 2634413"/>
                <a:gd name="connsiteX56" fmla="*/ 289524 w 817488"/>
                <a:gd name="connsiteY56" fmla="*/ 1275721 h 2634413"/>
                <a:gd name="connsiteX57" fmla="*/ 281485 w 817488"/>
                <a:gd name="connsiteY57" fmla="*/ 1287780 h 2634413"/>
                <a:gd name="connsiteX58" fmla="*/ 277466 w 817488"/>
                <a:gd name="connsiteY58" fmla="*/ 1293809 h 2634413"/>
                <a:gd name="connsiteX59" fmla="*/ 273446 w 817488"/>
                <a:gd name="connsiteY59" fmla="*/ 1297828 h 2634413"/>
                <a:gd name="connsiteX60" fmla="*/ 267417 w 817488"/>
                <a:gd name="connsiteY60" fmla="*/ 1307876 h 2634413"/>
                <a:gd name="connsiteX61" fmla="*/ 265408 w 817488"/>
                <a:gd name="connsiteY61" fmla="*/ 1313905 h 2634413"/>
                <a:gd name="connsiteX62" fmla="*/ 261388 w 817488"/>
                <a:gd name="connsiteY62" fmla="*/ 1319934 h 2634413"/>
                <a:gd name="connsiteX63" fmla="*/ 257369 w 817488"/>
                <a:gd name="connsiteY63" fmla="*/ 1334002 h 2634413"/>
                <a:gd name="connsiteX64" fmla="*/ 253350 w 817488"/>
                <a:gd name="connsiteY64" fmla="*/ 1340031 h 2634413"/>
                <a:gd name="connsiteX65" fmla="*/ 251340 w 817488"/>
                <a:gd name="connsiteY65" fmla="*/ 1346060 h 2634413"/>
                <a:gd name="connsiteX66" fmla="*/ 243301 w 817488"/>
                <a:gd name="connsiteY66" fmla="*/ 1358118 h 2634413"/>
                <a:gd name="connsiteX67" fmla="*/ 239282 w 817488"/>
                <a:gd name="connsiteY67" fmla="*/ 1364147 h 2634413"/>
                <a:gd name="connsiteX68" fmla="*/ 235263 w 817488"/>
                <a:gd name="connsiteY68" fmla="*/ 1370176 h 2634413"/>
                <a:gd name="connsiteX69" fmla="*/ 233253 w 817488"/>
                <a:gd name="connsiteY69" fmla="*/ 1376205 h 2634413"/>
                <a:gd name="connsiteX70" fmla="*/ 225214 w 817488"/>
                <a:gd name="connsiteY70" fmla="*/ 1386253 h 2634413"/>
                <a:gd name="connsiteX71" fmla="*/ 219185 w 817488"/>
                <a:gd name="connsiteY71" fmla="*/ 1398311 h 2634413"/>
                <a:gd name="connsiteX72" fmla="*/ 217176 w 817488"/>
                <a:gd name="connsiteY72" fmla="*/ 1404340 h 2634413"/>
                <a:gd name="connsiteX73" fmla="*/ 213156 w 817488"/>
                <a:gd name="connsiteY73" fmla="*/ 1408360 h 2634413"/>
                <a:gd name="connsiteX74" fmla="*/ 203108 w 817488"/>
                <a:gd name="connsiteY74" fmla="*/ 1420418 h 2634413"/>
                <a:gd name="connsiteX75" fmla="*/ 197079 w 817488"/>
                <a:gd name="connsiteY75" fmla="*/ 1432476 h 2634413"/>
                <a:gd name="connsiteX76" fmla="*/ 195069 w 817488"/>
                <a:gd name="connsiteY76" fmla="*/ 1438505 h 2634413"/>
                <a:gd name="connsiteX77" fmla="*/ 191050 w 817488"/>
                <a:gd name="connsiteY77" fmla="*/ 1444534 h 2634413"/>
                <a:gd name="connsiteX78" fmla="*/ 189040 w 817488"/>
                <a:gd name="connsiteY78" fmla="*/ 1450563 h 2634413"/>
                <a:gd name="connsiteX79" fmla="*/ 176982 w 817488"/>
                <a:gd name="connsiteY79" fmla="*/ 1466640 h 2634413"/>
                <a:gd name="connsiteX80" fmla="*/ 168944 w 817488"/>
                <a:gd name="connsiteY80" fmla="*/ 1482718 h 2634413"/>
                <a:gd name="connsiteX81" fmla="*/ 162915 w 817488"/>
                <a:gd name="connsiteY81" fmla="*/ 1500805 h 2634413"/>
                <a:gd name="connsiteX82" fmla="*/ 160905 w 817488"/>
                <a:gd name="connsiteY82" fmla="*/ 1506834 h 2634413"/>
                <a:gd name="connsiteX83" fmla="*/ 156886 w 817488"/>
                <a:gd name="connsiteY83" fmla="*/ 1512863 h 2634413"/>
                <a:gd name="connsiteX84" fmla="*/ 154876 w 817488"/>
                <a:gd name="connsiteY84" fmla="*/ 1518892 h 2634413"/>
                <a:gd name="connsiteX85" fmla="*/ 146837 w 817488"/>
                <a:gd name="connsiteY85" fmla="*/ 1530950 h 2634413"/>
                <a:gd name="connsiteX86" fmla="*/ 140808 w 817488"/>
                <a:gd name="connsiteY86" fmla="*/ 1543008 h 2634413"/>
                <a:gd name="connsiteX87" fmla="*/ 138798 w 817488"/>
                <a:gd name="connsiteY87" fmla="*/ 1549037 h 2634413"/>
                <a:gd name="connsiteX88" fmla="*/ 134779 w 817488"/>
                <a:gd name="connsiteY88" fmla="*/ 1555066 h 2634413"/>
                <a:gd name="connsiteX89" fmla="*/ 130760 w 817488"/>
                <a:gd name="connsiteY89" fmla="*/ 1567124 h 2634413"/>
                <a:gd name="connsiteX90" fmla="*/ 126740 w 817488"/>
                <a:gd name="connsiteY90" fmla="*/ 1571143 h 2634413"/>
                <a:gd name="connsiteX91" fmla="*/ 116692 w 817488"/>
                <a:gd name="connsiteY91" fmla="*/ 1579182 h 2634413"/>
                <a:gd name="connsiteX92" fmla="*/ 110663 w 817488"/>
                <a:gd name="connsiteY92" fmla="*/ 1591240 h 2634413"/>
                <a:gd name="connsiteX93" fmla="*/ 102624 w 817488"/>
                <a:gd name="connsiteY93" fmla="*/ 1601288 h 2634413"/>
                <a:gd name="connsiteX94" fmla="*/ 98605 w 817488"/>
                <a:gd name="connsiteY94" fmla="*/ 1607317 h 2634413"/>
                <a:gd name="connsiteX95" fmla="*/ 88557 w 817488"/>
                <a:gd name="connsiteY95" fmla="*/ 1619375 h 2634413"/>
                <a:gd name="connsiteX96" fmla="*/ 86547 w 817488"/>
                <a:gd name="connsiteY96" fmla="*/ 1625404 h 2634413"/>
                <a:gd name="connsiteX97" fmla="*/ 82528 w 817488"/>
                <a:gd name="connsiteY97" fmla="*/ 1631433 h 2634413"/>
                <a:gd name="connsiteX98" fmla="*/ 74489 w 817488"/>
                <a:gd name="connsiteY98" fmla="*/ 1639472 h 2634413"/>
                <a:gd name="connsiteX99" fmla="*/ 66450 w 817488"/>
                <a:gd name="connsiteY99" fmla="*/ 1649520 h 2634413"/>
                <a:gd name="connsiteX100" fmla="*/ 62431 w 817488"/>
                <a:gd name="connsiteY100" fmla="*/ 1657559 h 2634413"/>
                <a:gd name="connsiteX101" fmla="*/ 54392 w 817488"/>
                <a:gd name="connsiteY101" fmla="*/ 1671627 h 2634413"/>
                <a:gd name="connsiteX102" fmla="*/ 48363 w 817488"/>
                <a:gd name="connsiteY102" fmla="*/ 1685694 h 2634413"/>
                <a:gd name="connsiteX103" fmla="*/ 42334 w 817488"/>
                <a:gd name="connsiteY103" fmla="*/ 1697752 h 2634413"/>
                <a:gd name="connsiteX104" fmla="*/ 36305 w 817488"/>
                <a:gd name="connsiteY104" fmla="*/ 1709810 h 2634413"/>
                <a:gd name="connsiteX105" fmla="*/ 30276 w 817488"/>
                <a:gd name="connsiteY105" fmla="*/ 1713830 h 2634413"/>
                <a:gd name="connsiteX106" fmla="*/ 18218 w 817488"/>
                <a:gd name="connsiteY106" fmla="*/ 1733926 h 2634413"/>
                <a:gd name="connsiteX107" fmla="*/ 16209 w 817488"/>
                <a:gd name="connsiteY107" fmla="*/ 1739955 h 2634413"/>
                <a:gd name="connsiteX108" fmla="*/ 6160 w 817488"/>
                <a:gd name="connsiteY108" fmla="*/ 1747994 h 2634413"/>
                <a:gd name="connsiteX109" fmla="*/ 4151 w 817488"/>
                <a:gd name="connsiteY109" fmla="*/ 1754023 h 2634413"/>
                <a:gd name="connsiteX110" fmla="*/ 131 w 817488"/>
                <a:gd name="connsiteY110" fmla="*/ 1760052 h 2634413"/>
                <a:gd name="connsiteX111" fmla="*/ 27474 w 817488"/>
                <a:gd name="connsiteY111" fmla="*/ 2634413 h 2634413"/>
                <a:gd name="connsiteX112" fmla="*/ 434040 w 817488"/>
                <a:gd name="connsiteY11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418143 w 817488"/>
                <a:gd name="connsiteY27" fmla="*/ 1012455 h 2634413"/>
                <a:gd name="connsiteX28" fmla="*/ 414123 w 817488"/>
                <a:gd name="connsiteY28" fmla="*/ 1024513 h 2634413"/>
                <a:gd name="connsiteX29" fmla="*/ 410104 w 817488"/>
                <a:gd name="connsiteY29" fmla="*/ 1030542 h 2634413"/>
                <a:gd name="connsiteX30" fmla="*/ 408094 w 817488"/>
                <a:gd name="connsiteY30" fmla="*/ 1036571 h 2634413"/>
                <a:gd name="connsiteX31" fmla="*/ 404075 w 817488"/>
                <a:gd name="connsiteY31" fmla="*/ 1042600 h 2634413"/>
                <a:gd name="connsiteX32" fmla="*/ 396036 w 817488"/>
                <a:gd name="connsiteY32" fmla="*/ 1060687 h 2634413"/>
                <a:gd name="connsiteX33" fmla="*/ 392017 w 817488"/>
                <a:gd name="connsiteY33" fmla="*/ 1072745 h 2634413"/>
                <a:gd name="connsiteX34" fmla="*/ 390007 w 817488"/>
                <a:gd name="connsiteY34" fmla="*/ 1078774 h 2634413"/>
                <a:gd name="connsiteX35" fmla="*/ 377949 w 817488"/>
                <a:gd name="connsiteY35" fmla="*/ 1094851 h 2634413"/>
                <a:gd name="connsiteX36" fmla="*/ 373930 w 817488"/>
                <a:gd name="connsiteY36" fmla="*/ 1106909 h 2634413"/>
                <a:gd name="connsiteX37" fmla="*/ 371920 w 817488"/>
                <a:gd name="connsiteY37" fmla="*/ 1112938 h 2634413"/>
                <a:gd name="connsiteX38" fmla="*/ 367901 w 817488"/>
                <a:gd name="connsiteY38" fmla="*/ 1118967 h 2634413"/>
                <a:gd name="connsiteX39" fmla="*/ 361872 w 817488"/>
                <a:gd name="connsiteY39" fmla="*/ 1129016 h 2634413"/>
                <a:gd name="connsiteX40" fmla="*/ 355843 w 817488"/>
                <a:gd name="connsiteY40" fmla="*/ 1141074 h 2634413"/>
                <a:gd name="connsiteX41" fmla="*/ 351824 w 817488"/>
                <a:gd name="connsiteY41" fmla="*/ 1153132 h 2634413"/>
                <a:gd name="connsiteX42" fmla="*/ 349814 w 817488"/>
                <a:gd name="connsiteY42" fmla="*/ 1159161 h 2634413"/>
                <a:gd name="connsiteX43" fmla="*/ 343785 w 817488"/>
                <a:gd name="connsiteY43" fmla="*/ 1177248 h 2634413"/>
                <a:gd name="connsiteX44" fmla="*/ 341775 w 817488"/>
                <a:gd name="connsiteY44" fmla="*/ 1183277 h 2634413"/>
                <a:gd name="connsiteX45" fmla="*/ 337756 w 817488"/>
                <a:gd name="connsiteY45" fmla="*/ 1189306 h 2634413"/>
                <a:gd name="connsiteX46" fmla="*/ 335746 w 817488"/>
                <a:gd name="connsiteY46" fmla="*/ 1195335 h 2634413"/>
                <a:gd name="connsiteX47" fmla="*/ 327708 w 817488"/>
                <a:gd name="connsiteY47" fmla="*/ 1207393 h 2634413"/>
                <a:gd name="connsiteX48" fmla="*/ 323688 w 817488"/>
                <a:gd name="connsiteY48" fmla="*/ 1219451 h 2634413"/>
                <a:gd name="connsiteX49" fmla="*/ 321678 w 817488"/>
                <a:gd name="connsiteY49" fmla="*/ 1225480 h 2634413"/>
                <a:gd name="connsiteX50" fmla="*/ 317659 w 817488"/>
                <a:gd name="connsiteY50" fmla="*/ 1231509 h 2634413"/>
                <a:gd name="connsiteX51" fmla="*/ 313640 w 817488"/>
                <a:gd name="connsiteY51" fmla="*/ 1243567 h 2634413"/>
                <a:gd name="connsiteX52" fmla="*/ 311630 w 817488"/>
                <a:gd name="connsiteY52" fmla="*/ 1249596 h 2634413"/>
                <a:gd name="connsiteX53" fmla="*/ 307611 w 817488"/>
                <a:gd name="connsiteY53" fmla="*/ 1255625 h 2634413"/>
                <a:gd name="connsiteX54" fmla="*/ 303591 w 817488"/>
                <a:gd name="connsiteY54" fmla="*/ 1259644 h 2634413"/>
                <a:gd name="connsiteX55" fmla="*/ 289524 w 817488"/>
                <a:gd name="connsiteY55" fmla="*/ 1275721 h 2634413"/>
                <a:gd name="connsiteX56" fmla="*/ 281485 w 817488"/>
                <a:gd name="connsiteY56" fmla="*/ 1287780 h 2634413"/>
                <a:gd name="connsiteX57" fmla="*/ 277466 w 817488"/>
                <a:gd name="connsiteY57" fmla="*/ 1293809 h 2634413"/>
                <a:gd name="connsiteX58" fmla="*/ 273446 w 817488"/>
                <a:gd name="connsiteY58" fmla="*/ 1297828 h 2634413"/>
                <a:gd name="connsiteX59" fmla="*/ 267417 w 817488"/>
                <a:gd name="connsiteY59" fmla="*/ 1307876 h 2634413"/>
                <a:gd name="connsiteX60" fmla="*/ 265408 w 817488"/>
                <a:gd name="connsiteY60" fmla="*/ 1313905 h 2634413"/>
                <a:gd name="connsiteX61" fmla="*/ 261388 w 817488"/>
                <a:gd name="connsiteY61" fmla="*/ 1319934 h 2634413"/>
                <a:gd name="connsiteX62" fmla="*/ 257369 w 817488"/>
                <a:gd name="connsiteY62" fmla="*/ 1334002 h 2634413"/>
                <a:gd name="connsiteX63" fmla="*/ 253350 w 817488"/>
                <a:gd name="connsiteY63" fmla="*/ 1340031 h 2634413"/>
                <a:gd name="connsiteX64" fmla="*/ 251340 w 817488"/>
                <a:gd name="connsiteY64" fmla="*/ 1346060 h 2634413"/>
                <a:gd name="connsiteX65" fmla="*/ 243301 w 817488"/>
                <a:gd name="connsiteY65" fmla="*/ 1358118 h 2634413"/>
                <a:gd name="connsiteX66" fmla="*/ 239282 w 817488"/>
                <a:gd name="connsiteY66" fmla="*/ 1364147 h 2634413"/>
                <a:gd name="connsiteX67" fmla="*/ 235263 w 817488"/>
                <a:gd name="connsiteY67" fmla="*/ 1370176 h 2634413"/>
                <a:gd name="connsiteX68" fmla="*/ 233253 w 817488"/>
                <a:gd name="connsiteY68" fmla="*/ 1376205 h 2634413"/>
                <a:gd name="connsiteX69" fmla="*/ 225214 w 817488"/>
                <a:gd name="connsiteY69" fmla="*/ 1386253 h 2634413"/>
                <a:gd name="connsiteX70" fmla="*/ 219185 w 817488"/>
                <a:gd name="connsiteY70" fmla="*/ 1398311 h 2634413"/>
                <a:gd name="connsiteX71" fmla="*/ 217176 w 817488"/>
                <a:gd name="connsiteY71" fmla="*/ 1404340 h 2634413"/>
                <a:gd name="connsiteX72" fmla="*/ 213156 w 817488"/>
                <a:gd name="connsiteY72" fmla="*/ 1408360 h 2634413"/>
                <a:gd name="connsiteX73" fmla="*/ 203108 w 817488"/>
                <a:gd name="connsiteY73" fmla="*/ 1420418 h 2634413"/>
                <a:gd name="connsiteX74" fmla="*/ 197079 w 817488"/>
                <a:gd name="connsiteY74" fmla="*/ 1432476 h 2634413"/>
                <a:gd name="connsiteX75" fmla="*/ 195069 w 817488"/>
                <a:gd name="connsiteY75" fmla="*/ 1438505 h 2634413"/>
                <a:gd name="connsiteX76" fmla="*/ 191050 w 817488"/>
                <a:gd name="connsiteY76" fmla="*/ 1444534 h 2634413"/>
                <a:gd name="connsiteX77" fmla="*/ 189040 w 817488"/>
                <a:gd name="connsiteY77" fmla="*/ 1450563 h 2634413"/>
                <a:gd name="connsiteX78" fmla="*/ 176982 w 817488"/>
                <a:gd name="connsiteY78" fmla="*/ 1466640 h 2634413"/>
                <a:gd name="connsiteX79" fmla="*/ 168944 w 817488"/>
                <a:gd name="connsiteY79" fmla="*/ 1482718 h 2634413"/>
                <a:gd name="connsiteX80" fmla="*/ 162915 w 817488"/>
                <a:gd name="connsiteY80" fmla="*/ 1500805 h 2634413"/>
                <a:gd name="connsiteX81" fmla="*/ 160905 w 817488"/>
                <a:gd name="connsiteY81" fmla="*/ 1506834 h 2634413"/>
                <a:gd name="connsiteX82" fmla="*/ 156886 w 817488"/>
                <a:gd name="connsiteY82" fmla="*/ 1512863 h 2634413"/>
                <a:gd name="connsiteX83" fmla="*/ 154876 w 817488"/>
                <a:gd name="connsiteY83" fmla="*/ 1518892 h 2634413"/>
                <a:gd name="connsiteX84" fmla="*/ 146837 w 817488"/>
                <a:gd name="connsiteY84" fmla="*/ 1530950 h 2634413"/>
                <a:gd name="connsiteX85" fmla="*/ 140808 w 817488"/>
                <a:gd name="connsiteY85" fmla="*/ 1543008 h 2634413"/>
                <a:gd name="connsiteX86" fmla="*/ 138798 w 817488"/>
                <a:gd name="connsiteY86" fmla="*/ 1549037 h 2634413"/>
                <a:gd name="connsiteX87" fmla="*/ 134779 w 817488"/>
                <a:gd name="connsiteY87" fmla="*/ 1555066 h 2634413"/>
                <a:gd name="connsiteX88" fmla="*/ 130760 w 817488"/>
                <a:gd name="connsiteY88" fmla="*/ 1567124 h 2634413"/>
                <a:gd name="connsiteX89" fmla="*/ 126740 w 817488"/>
                <a:gd name="connsiteY89" fmla="*/ 1571143 h 2634413"/>
                <a:gd name="connsiteX90" fmla="*/ 116692 w 817488"/>
                <a:gd name="connsiteY90" fmla="*/ 1579182 h 2634413"/>
                <a:gd name="connsiteX91" fmla="*/ 110663 w 817488"/>
                <a:gd name="connsiteY91" fmla="*/ 1591240 h 2634413"/>
                <a:gd name="connsiteX92" fmla="*/ 102624 w 817488"/>
                <a:gd name="connsiteY92" fmla="*/ 1601288 h 2634413"/>
                <a:gd name="connsiteX93" fmla="*/ 98605 w 817488"/>
                <a:gd name="connsiteY93" fmla="*/ 1607317 h 2634413"/>
                <a:gd name="connsiteX94" fmla="*/ 88557 w 817488"/>
                <a:gd name="connsiteY94" fmla="*/ 1619375 h 2634413"/>
                <a:gd name="connsiteX95" fmla="*/ 86547 w 817488"/>
                <a:gd name="connsiteY95" fmla="*/ 1625404 h 2634413"/>
                <a:gd name="connsiteX96" fmla="*/ 82528 w 817488"/>
                <a:gd name="connsiteY96" fmla="*/ 1631433 h 2634413"/>
                <a:gd name="connsiteX97" fmla="*/ 74489 w 817488"/>
                <a:gd name="connsiteY97" fmla="*/ 1639472 h 2634413"/>
                <a:gd name="connsiteX98" fmla="*/ 66450 w 817488"/>
                <a:gd name="connsiteY98" fmla="*/ 1649520 h 2634413"/>
                <a:gd name="connsiteX99" fmla="*/ 62431 w 817488"/>
                <a:gd name="connsiteY99" fmla="*/ 1657559 h 2634413"/>
                <a:gd name="connsiteX100" fmla="*/ 54392 w 817488"/>
                <a:gd name="connsiteY100" fmla="*/ 1671627 h 2634413"/>
                <a:gd name="connsiteX101" fmla="*/ 48363 w 817488"/>
                <a:gd name="connsiteY101" fmla="*/ 1685694 h 2634413"/>
                <a:gd name="connsiteX102" fmla="*/ 42334 w 817488"/>
                <a:gd name="connsiteY102" fmla="*/ 1697752 h 2634413"/>
                <a:gd name="connsiteX103" fmla="*/ 36305 w 817488"/>
                <a:gd name="connsiteY103" fmla="*/ 1709810 h 2634413"/>
                <a:gd name="connsiteX104" fmla="*/ 30276 w 817488"/>
                <a:gd name="connsiteY104" fmla="*/ 1713830 h 2634413"/>
                <a:gd name="connsiteX105" fmla="*/ 18218 w 817488"/>
                <a:gd name="connsiteY105" fmla="*/ 1733926 h 2634413"/>
                <a:gd name="connsiteX106" fmla="*/ 16209 w 817488"/>
                <a:gd name="connsiteY106" fmla="*/ 1739955 h 2634413"/>
                <a:gd name="connsiteX107" fmla="*/ 6160 w 817488"/>
                <a:gd name="connsiteY107" fmla="*/ 1747994 h 2634413"/>
                <a:gd name="connsiteX108" fmla="*/ 4151 w 817488"/>
                <a:gd name="connsiteY108" fmla="*/ 1754023 h 2634413"/>
                <a:gd name="connsiteX109" fmla="*/ 131 w 817488"/>
                <a:gd name="connsiteY109" fmla="*/ 1760052 h 2634413"/>
                <a:gd name="connsiteX110" fmla="*/ 27474 w 817488"/>
                <a:gd name="connsiteY110" fmla="*/ 2634413 h 2634413"/>
                <a:gd name="connsiteX111" fmla="*/ 434040 w 817488"/>
                <a:gd name="connsiteY11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418143 w 817488"/>
                <a:gd name="connsiteY26" fmla="*/ 1012455 h 2634413"/>
                <a:gd name="connsiteX27" fmla="*/ 414123 w 817488"/>
                <a:gd name="connsiteY27" fmla="*/ 1024513 h 2634413"/>
                <a:gd name="connsiteX28" fmla="*/ 410104 w 817488"/>
                <a:gd name="connsiteY28" fmla="*/ 1030542 h 2634413"/>
                <a:gd name="connsiteX29" fmla="*/ 408094 w 817488"/>
                <a:gd name="connsiteY29" fmla="*/ 1036571 h 2634413"/>
                <a:gd name="connsiteX30" fmla="*/ 404075 w 817488"/>
                <a:gd name="connsiteY30" fmla="*/ 1042600 h 2634413"/>
                <a:gd name="connsiteX31" fmla="*/ 396036 w 817488"/>
                <a:gd name="connsiteY31" fmla="*/ 1060687 h 2634413"/>
                <a:gd name="connsiteX32" fmla="*/ 392017 w 817488"/>
                <a:gd name="connsiteY32" fmla="*/ 1072745 h 2634413"/>
                <a:gd name="connsiteX33" fmla="*/ 390007 w 817488"/>
                <a:gd name="connsiteY33" fmla="*/ 1078774 h 2634413"/>
                <a:gd name="connsiteX34" fmla="*/ 377949 w 817488"/>
                <a:gd name="connsiteY34" fmla="*/ 1094851 h 2634413"/>
                <a:gd name="connsiteX35" fmla="*/ 373930 w 817488"/>
                <a:gd name="connsiteY35" fmla="*/ 1106909 h 2634413"/>
                <a:gd name="connsiteX36" fmla="*/ 371920 w 817488"/>
                <a:gd name="connsiteY36" fmla="*/ 1112938 h 2634413"/>
                <a:gd name="connsiteX37" fmla="*/ 367901 w 817488"/>
                <a:gd name="connsiteY37" fmla="*/ 1118967 h 2634413"/>
                <a:gd name="connsiteX38" fmla="*/ 361872 w 817488"/>
                <a:gd name="connsiteY38" fmla="*/ 1129016 h 2634413"/>
                <a:gd name="connsiteX39" fmla="*/ 355843 w 817488"/>
                <a:gd name="connsiteY39" fmla="*/ 1141074 h 2634413"/>
                <a:gd name="connsiteX40" fmla="*/ 351824 w 817488"/>
                <a:gd name="connsiteY40" fmla="*/ 1153132 h 2634413"/>
                <a:gd name="connsiteX41" fmla="*/ 349814 w 817488"/>
                <a:gd name="connsiteY41" fmla="*/ 1159161 h 2634413"/>
                <a:gd name="connsiteX42" fmla="*/ 343785 w 817488"/>
                <a:gd name="connsiteY42" fmla="*/ 1177248 h 2634413"/>
                <a:gd name="connsiteX43" fmla="*/ 341775 w 817488"/>
                <a:gd name="connsiteY43" fmla="*/ 1183277 h 2634413"/>
                <a:gd name="connsiteX44" fmla="*/ 337756 w 817488"/>
                <a:gd name="connsiteY44" fmla="*/ 1189306 h 2634413"/>
                <a:gd name="connsiteX45" fmla="*/ 335746 w 817488"/>
                <a:gd name="connsiteY45" fmla="*/ 1195335 h 2634413"/>
                <a:gd name="connsiteX46" fmla="*/ 327708 w 817488"/>
                <a:gd name="connsiteY46" fmla="*/ 1207393 h 2634413"/>
                <a:gd name="connsiteX47" fmla="*/ 323688 w 817488"/>
                <a:gd name="connsiteY47" fmla="*/ 1219451 h 2634413"/>
                <a:gd name="connsiteX48" fmla="*/ 321678 w 817488"/>
                <a:gd name="connsiteY48" fmla="*/ 1225480 h 2634413"/>
                <a:gd name="connsiteX49" fmla="*/ 317659 w 817488"/>
                <a:gd name="connsiteY49" fmla="*/ 1231509 h 2634413"/>
                <a:gd name="connsiteX50" fmla="*/ 313640 w 817488"/>
                <a:gd name="connsiteY50" fmla="*/ 1243567 h 2634413"/>
                <a:gd name="connsiteX51" fmla="*/ 311630 w 817488"/>
                <a:gd name="connsiteY51" fmla="*/ 1249596 h 2634413"/>
                <a:gd name="connsiteX52" fmla="*/ 307611 w 817488"/>
                <a:gd name="connsiteY52" fmla="*/ 1255625 h 2634413"/>
                <a:gd name="connsiteX53" fmla="*/ 303591 w 817488"/>
                <a:gd name="connsiteY53" fmla="*/ 1259644 h 2634413"/>
                <a:gd name="connsiteX54" fmla="*/ 289524 w 817488"/>
                <a:gd name="connsiteY54" fmla="*/ 1275721 h 2634413"/>
                <a:gd name="connsiteX55" fmla="*/ 281485 w 817488"/>
                <a:gd name="connsiteY55" fmla="*/ 1287780 h 2634413"/>
                <a:gd name="connsiteX56" fmla="*/ 277466 w 817488"/>
                <a:gd name="connsiteY56" fmla="*/ 1293809 h 2634413"/>
                <a:gd name="connsiteX57" fmla="*/ 273446 w 817488"/>
                <a:gd name="connsiteY57" fmla="*/ 1297828 h 2634413"/>
                <a:gd name="connsiteX58" fmla="*/ 267417 w 817488"/>
                <a:gd name="connsiteY58" fmla="*/ 1307876 h 2634413"/>
                <a:gd name="connsiteX59" fmla="*/ 265408 w 817488"/>
                <a:gd name="connsiteY59" fmla="*/ 1313905 h 2634413"/>
                <a:gd name="connsiteX60" fmla="*/ 261388 w 817488"/>
                <a:gd name="connsiteY60" fmla="*/ 1319934 h 2634413"/>
                <a:gd name="connsiteX61" fmla="*/ 257369 w 817488"/>
                <a:gd name="connsiteY61" fmla="*/ 1334002 h 2634413"/>
                <a:gd name="connsiteX62" fmla="*/ 253350 w 817488"/>
                <a:gd name="connsiteY62" fmla="*/ 1340031 h 2634413"/>
                <a:gd name="connsiteX63" fmla="*/ 251340 w 817488"/>
                <a:gd name="connsiteY63" fmla="*/ 1346060 h 2634413"/>
                <a:gd name="connsiteX64" fmla="*/ 243301 w 817488"/>
                <a:gd name="connsiteY64" fmla="*/ 1358118 h 2634413"/>
                <a:gd name="connsiteX65" fmla="*/ 239282 w 817488"/>
                <a:gd name="connsiteY65" fmla="*/ 1364147 h 2634413"/>
                <a:gd name="connsiteX66" fmla="*/ 235263 w 817488"/>
                <a:gd name="connsiteY66" fmla="*/ 1370176 h 2634413"/>
                <a:gd name="connsiteX67" fmla="*/ 233253 w 817488"/>
                <a:gd name="connsiteY67" fmla="*/ 1376205 h 2634413"/>
                <a:gd name="connsiteX68" fmla="*/ 225214 w 817488"/>
                <a:gd name="connsiteY68" fmla="*/ 1386253 h 2634413"/>
                <a:gd name="connsiteX69" fmla="*/ 219185 w 817488"/>
                <a:gd name="connsiteY69" fmla="*/ 1398311 h 2634413"/>
                <a:gd name="connsiteX70" fmla="*/ 217176 w 817488"/>
                <a:gd name="connsiteY70" fmla="*/ 1404340 h 2634413"/>
                <a:gd name="connsiteX71" fmla="*/ 213156 w 817488"/>
                <a:gd name="connsiteY71" fmla="*/ 1408360 h 2634413"/>
                <a:gd name="connsiteX72" fmla="*/ 203108 w 817488"/>
                <a:gd name="connsiteY72" fmla="*/ 1420418 h 2634413"/>
                <a:gd name="connsiteX73" fmla="*/ 197079 w 817488"/>
                <a:gd name="connsiteY73" fmla="*/ 1432476 h 2634413"/>
                <a:gd name="connsiteX74" fmla="*/ 195069 w 817488"/>
                <a:gd name="connsiteY74" fmla="*/ 1438505 h 2634413"/>
                <a:gd name="connsiteX75" fmla="*/ 191050 w 817488"/>
                <a:gd name="connsiteY75" fmla="*/ 1444534 h 2634413"/>
                <a:gd name="connsiteX76" fmla="*/ 189040 w 817488"/>
                <a:gd name="connsiteY76" fmla="*/ 1450563 h 2634413"/>
                <a:gd name="connsiteX77" fmla="*/ 176982 w 817488"/>
                <a:gd name="connsiteY77" fmla="*/ 1466640 h 2634413"/>
                <a:gd name="connsiteX78" fmla="*/ 168944 w 817488"/>
                <a:gd name="connsiteY78" fmla="*/ 1482718 h 2634413"/>
                <a:gd name="connsiteX79" fmla="*/ 162915 w 817488"/>
                <a:gd name="connsiteY79" fmla="*/ 1500805 h 2634413"/>
                <a:gd name="connsiteX80" fmla="*/ 160905 w 817488"/>
                <a:gd name="connsiteY80" fmla="*/ 1506834 h 2634413"/>
                <a:gd name="connsiteX81" fmla="*/ 156886 w 817488"/>
                <a:gd name="connsiteY81" fmla="*/ 1512863 h 2634413"/>
                <a:gd name="connsiteX82" fmla="*/ 154876 w 817488"/>
                <a:gd name="connsiteY82" fmla="*/ 1518892 h 2634413"/>
                <a:gd name="connsiteX83" fmla="*/ 146837 w 817488"/>
                <a:gd name="connsiteY83" fmla="*/ 1530950 h 2634413"/>
                <a:gd name="connsiteX84" fmla="*/ 140808 w 817488"/>
                <a:gd name="connsiteY84" fmla="*/ 1543008 h 2634413"/>
                <a:gd name="connsiteX85" fmla="*/ 138798 w 817488"/>
                <a:gd name="connsiteY85" fmla="*/ 1549037 h 2634413"/>
                <a:gd name="connsiteX86" fmla="*/ 134779 w 817488"/>
                <a:gd name="connsiteY86" fmla="*/ 1555066 h 2634413"/>
                <a:gd name="connsiteX87" fmla="*/ 130760 w 817488"/>
                <a:gd name="connsiteY87" fmla="*/ 1567124 h 2634413"/>
                <a:gd name="connsiteX88" fmla="*/ 126740 w 817488"/>
                <a:gd name="connsiteY88" fmla="*/ 1571143 h 2634413"/>
                <a:gd name="connsiteX89" fmla="*/ 116692 w 817488"/>
                <a:gd name="connsiteY89" fmla="*/ 1579182 h 2634413"/>
                <a:gd name="connsiteX90" fmla="*/ 110663 w 817488"/>
                <a:gd name="connsiteY90" fmla="*/ 1591240 h 2634413"/>
                <a:gd name="connsiteX91" fmla="*/ 102624 w 817488"/>
                <a:gd name="connsiteY91" fmla="*/ 1601288 h 2634413"/>
                <a:gd name="connsiteX92" fmla="*/ 98605 w 817488"/>
                <a:gd name="connsiteY92" fmla="*/ 1607317 h 2634413"/>
                <a:gd name="connsiteX93" fmla="*/ 88557 w 817488"/>
                <a:gd name="connsiteY93" fmla="*/ 1619375 h 2634413"/>
                <a:gd name="connsiteX94" fmla="*/ 86547 w 817488"/>
                <a:gd name="connsiteY94" fmla="*/ 1625404 h 2634413"/>
                <a:gd name="connsiteX95" fmla="*/ 82528 w 817488"/>
                <a:gd name="connsiteY95" fmla="*/ 1631433 h 2634413"/>
                <a:gd name="connsiteX96" fmla="*/ 74489 w 817488"/>
                <a:gd name="connsiteY96" fmla="*/ 1639472 h 2634413"/>
                <a:gd name="connsiteX97" fmla="*/ 66450 w 817488"/>
                <a:gd name="connsiteY97" fmla="*/ 1649520 h 2634413"/>
                <a:gd name="connsiteX98" fmla="*/ 62431 w 817488"/>
                <a:gd name="connsiteY98" fmla="*/ 1657559 h 2634413"/>
                <a:gd name="connsiteX99" fmla="*/ 54392 w 817488"/>
                <a:gd name="connsiteY99" fmla="*/ 1671627 h 2634413"/>
                <a:gd name="connsiteX100" fmla="*/ 48363 w 817488"/>
                <a:gd name="connsiteY100" fmla="*/ 1685694 h 2634413"/>
                <a:gd name="connsiteX101" fmla="*/ 42334 w 817488"/>
                <a:gd name="connsiteY101" fmla="*/ 1697752 h 2634413"/>
                <a:gd name="connsiteX102" fmla="*/ 36305 w 817488"/>
                <a:gd name="connsiteY102" fmla="*/ 1709810 h 2634413"/>
                <a:gd name="connsiteX103" fmla="*/ 30276 w 817488"/>
                <a:gd name="connsiteY103" fmla="*/ 1713830 h 2634413"/>
                <a:gd name="connsiteX104" fmla="*/ 18218 w 817488"/>
                <a:gd name="connsiteY104" fmla="*/ 1733926 h 2634413"/>
                <a:gd name="connsiteX105" fmla="*/ 16209 w 817488"/>
                <a:gd name="connsiteY105" fmla="*/ 1739955 h 2634413"/>
                <a:gd name="connsiteX106" fmla="*/ 6160 w 817488"/>
                <a:gd name="connsiteY106" fmla="*/ 1747994 h 2634413"/>
                <a:gd name="connsiteX107" fmla="*/ 4151 w 817488"/>
                <a:gd name="connsiteY107" fmla="*/ 1754023 h 2634413"/>
                <a:gd name="connsiteX108" fmla="*/ 131 w 817488"/>
                <a:gd name="connsiteY108" fmla="*/ 1760052 h 2634413"/>
                <a:gd name="connsiteX109" fmla="*/ 27474 w 817488"/>
                <a:gd name="connsiteY109" fmla="*/ 2634413 h 2634413"/>
                <a:gd name="connsiteX110" fmla="*/ 434040 w 817488"/>
                <a:gd name="connsiteY11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418143 w 817488"/>
                <a:gd name="connsiteY25" fmla="*/ 1012455 h 2634413"/>
                <a:gd name="connsiteX26" fmla="*/ 414123 w 817488"/>
                <a:gd name="connsiteY26" fmla="*/ 1024513 h 2634413"/>
                <a:gd name="connsiteX27" fmla="*/ 410104 w 817488"/>
                <a:gd name="connsiteY27" fmla="*/ 1030542 h 2634413"/>
                <a:gd name="connsiteX28" fmla="*/ 408094 w 817488"/>
                <a:gd name="connsiteY28" fmla="*/ 1036571 h 2634413"/>
                <a:gd name="connsiteX29" fmla="*/ 404075 w 817488"/>
                <a:gd name="connsiteY29" fmla="*/ 1042600 h 2634413"/>
                <a:gd name="connsiteX30" fmla="*/ 396036 w 817488"/>
                <a:gd name="connsiteY30" fmla="*/ 1060687 h 2634413"/>
                <a:gd name="connsiteX31" fmla="*/ 392017 w 817488"/>
                <a:gd name="connsiteY31" fmla="*/ 1072745 h 2634413"/>
                <a:gd name="connsiteX32" fmla="*/ 390007 w 817488"/>
                <a:gd name="connsiteY32" fmla="*/ 1078774 h 2634413"/>
                <a:gd name="connsiteX33" fmla="*/ 377949 w 817488"/>
                <a:gd name="connsiteY33" fmla="*/ 1094851 h 2634413"/>
                <a:gd name="connsiteX34" fmla="*/ 373930 w 817488"/>
                <a:gd name="connsiteY34" fmla="*/ 1106909 h 2634413"/>
                <a:gd name="connsiteX35" fmla="*/ 371920 w 817488"/>
                <a:gd name="connsiteY35" fmla="*/ 1112938 h 2634413"/>
                <a:gd name="connsiteX36" fmla="*/ 367901 w 817488"/>
                <a:gd name="connsiteY36" fmla="*/ 1118967 h 2634413"/>
                <a:gd name="connsiteX37" fmla="*/ 361872 w 817488"/>
                <a:gd name="connsiteY37" fmla="*/ 1129016 h 2634413"/>
                <a:gd name="connsiteX38" fmla="*/ 355843 w 817488"/>
                <a:gd name="connsiteY38" fmla="*/ 1141074 h 2634413"/>
                <a:gd name="connsiteX39" fmla="*/ 351824 w 817488"/>
                <a:gd name="connsiteY39" fmla="*/ 1153132 h 2634413"/>
                <a:gd name="connsiteX40" fmla="*/ 349814 w 817488"/>
                <a:gd name="connsiteY40" fmla="*/ 1159161 h 2634413"/>
                <a:gd name="connsiteX41" fmla="*/ 343785 w 817488"/>
                <a:gd name="connsiteY41" fmla="*/ 1177248 h 2634413"/>
                <a:gd name="connsiteX42" fmla="*/ 341775 w 817488"/>
                <a:gd name="connsiteY42" fmla="*/ 1183277 h 2634413"/>
                <a:gd name="connsiteX43" fmla="*/ 337756 w 817488"/>
                <a:gd name="connsiteY43" fmla="*/ 1189306 h 2634413"/>
                <a:gd name="connsiteX44" fmla="*/ 335746 w 817488"/>
                <a:gd name="connsiteY44" fmla="*/ 1195335 h 2634413"/>
                <a:gd name="connsiteX45" fmla="*/ 327708 w 817488"/>
                <a:gd name="connsiteY45" fmla="*/ 1207393 h 2634413"/>
                <a:gd name="connsiteX46" fmla="*/ 323688 w 817488"/>
                <a:gd name="connsiteY46" fmla="*/ 1219451 h 2634413"/>
                <a:gd name="connsiteX47" fmla="*/ 321678 w 817488"/>
                <a:gd name="connsiteY47" fmla="*/ 1225480 h 2634413"/>
                <a:gd name="connsiteX48" fmla="*/ 317659 w 817488"/>
                <a:gd name="connsiteY48" fmla="*/ 1231509 h 2634413"/>
                <a:gd name="connsiteX49" fmla="*/ 313640 w 817488"/>
                <a:gd name="connsiteY49" fmla="*/ 1243567 h 2634413"/>
                <a:gd name="connsiteX50" fmla="*/ 311630 w 817488"/>
                <a:gd name="connsiteY50" fmla="*/ 1249596 h 2634413"/>
                <a:gd name="connsiteX51" fmla="*/ 307611 w 817488"/>
                <a:gd name="connsiteY51" fmla="*/ 1255625 h 2634413"/>
                <a:gd name="connsiteX52" fmla="*/ 303591 w 817488"/>
                <a:gd name="connsiteY52" fmla="*/ 1259644 h 2634413"/>
                <a:gd name="connsiteX53" fmla="*/ 289524 w 817488"/>
                <a:gd name="connsiteY53" fmla="*/ 1275721 h 2634413"/>
                <a:gd name="connsiteX54" fmla="*/ 281485 w 817488"/>
                <a:gd name="connsiteY54" fmla="*/ 1287780 h 2634413"/>
                <a:gd name="connsiteX55" fmla="*/ 277466 w 817488"/>
                <a:gd name="connsiteY55" fmla="*/ 1293809 h 2634413"/>
                <a:gd name="connsiteX56" fmla="*/ 273446 w 817488"/>
                <a:gd name="connsiteY56" fmla="*/ 1297828 h 2634413"/>
                <a:gd name="connsiteX57" fmla="*/ 267417 w 817488"/>
                <a:gd name="connsiteY57" fmla="*/ 1307876 h 2634413"/>
                <a:gd name="connsiteX58" fmla="*/ 265408 w 817488"/>
                <a:gd name="connsiteY58" fmla="*/ 1313905 h 2634413"/>
                <a:gd name="connsiteX59" fmla="*/ 261388 w 817488"/>
                <a:gd name="connsiteY59" fmla="*/ 1319934 h 2634413"/>
                <a:gd name="connsiteX60" fmla="*/ 257369 w 817488"/>
                <a:gd name="connsiteY60" fmla="*/ 1334002 h 2634413"/>
                <a:gd name="connsiteX61" fmla="*/ 253350 w 817488"/>
                <a:gd name="connsiteY61" fmla="*/ 1340031 h 2634413"/>
                <a:gd name="connsiteX62" fmla="*/ 251340 w 817488"/>
                <a:gd name="connsiteY62" fmla="*/ 1346060 h 2634413"/>
                <a:gd name="connsiteX63" fmla="*/ 243301 w 817488"/>
                <a:gd name="connsiteY63" fmla="*/ 1358118 h 2634413"/>
                <a:gd name="connsiteX64" fmla="*/ 239282 w 817488"/>
                <a:gd name="connsiteY64" fmla="*/ 1364147 h 2634413"/>
                <a:gd name="connsiteX65" fmla="*/ 235263 w 817488"/>
                <a:gd name="connsiteY65" fmla="*/ 1370176 h 2634413"/>
                <a:gd name="connsiteX66" fmla="*/ 233253 w 817488"/>
                <a:gd name="connsiteY66" fmla="*/ 1376205 h 2634413"/>
                <a:gd name="connsiteX67" fmla="*/ 225214 w 817488"/>
                <a:gd name="connsiteY67" fmla="*/ 1386253 h 2634413"/>
                <a:gd name="connsiteX68" fmla="*/ 219185 w 817488"/>
                <a:gd name="connsiteY68" fmla="*/ 1398311 h 2634413"/>
                <a:gd name="connsiteX69" fmla="*/ 217176 w 817488"/>
                <a:gd name="connsiteY69" fmla="*/ 1404340 h 2634413"/>
                <a:gd name="connsiteX70" fmla="*/ 213156 w 817488"/>
                <a:gd name="connsiteY70" fmla="*/ 1408360 h 2634413"/>
                <a:gd name="connsiteX71" fmla="*/ 203108 w 817488"/>
                <a:gd name="connsiteY71" fmla="*/ 1420418 h 2634413"/>
                <a:gd name="connsiteX72" fmla="*/ 197079 w 817488"/>
                <a:gd name="connsiteY72" fmla="*/ 1432476 h 2634413"/>
                <a:gd name="connsiteX73" fmla="*/ 195069 w 817488"/>
                <a:gd name="connsiteY73" fmla="*/ 1438505 h 2634413"/>
                <a:gd name="connsiteX74" fmla="*/ 191050 w 817488"/>
                <a:gd name="connsiteY74" fmla="*/ 1444534 h 2634413"/>
                <a:gd name="connsiteX75" fmla="*/ 189040 w 817488"/>
                <a:gd name="connsiteY75" fmla="*/ 1450563 h 2634413"/>
                <a:gd name="connsiteX76" fmla="*/ 176982 w 817488"/>
                <a:gd name="connsiteY76" fmla="*/ 1466640 h 2634413"/>
                <a:gd name="connsiteX77" fmla="*/ 168944 w 817488"/>
                <a:gd name="connsiteY77" fmla="*/ 1482718 h 2634413"/>
                <a:gd name="connsiteX78" fmla="*/ 162915 w 817488"/>
                <a:gd name="connsiteY78" fmla="*/ 1500805 h 2634413"/>
                <a:gd name="connsiteX79" fmla="*/ 160905 w 817488"/>
                <a:gd name="connsiteY79" fmla="*/ 1506834 h 2634413"/>
                <a:gd name="connsiteX80" fmla="*/ 156886 w 817488"/>
                <a:gd name="connsiteY80" fmla="*/ 1512863 h 2634413"/>
                <a:gd name="connsiteX81" fmla="*/ 154876 w 817488"/>
                <a:gd name="connsiteY81" fmla="*/ 1518892 h 2634413"/>
                <a:gd name="connsiteX82" fmla="*/ 146837 w 817488"/>
                <a:gd name="connsiteY82" fmla="*/ 1530950 h 2634413"/>
                <a:gd name="connsiteX83" fmla="*/ 140808 w 817488"/>
                <a:gd name="connsiteY83" fmla="*/ 1543008 h 2634413"/>
                <a:gd name="connsiteX84" fmla="*/ 138798 w 817488"/>
                <a:gd name="connsiteY84" fmla="*/ 1549037 h 2634413"/>
                <a:gd name="connsiteX85" fmla="*/ 134779 w 817488"/>
                <a:gd name="connsiteY85" fmla="*/ 1555066 h 2634413"/>
                <a:gd name="connsiteX86" fmla="*/ 130760 w 817488"/>
                <a:gd name="connsiteY86" fmla="*/ 1567124 h 2634413"/>
                <a:gd name="connsiteX87" fmla="*/ 126740 w 817488"/>
                <a:gd name="connsiteY87" fmla="*/ 1571143 h 2634413"/>
                <a:gd name="connsiteX88" fmla="*/ 116692 w 817488"/>
                <a:gd name="connsiteY88" fmla="*/ 1579182 h 2634413"/>
                <a:gd name="connsiteX89" fmla="*/ 110663 w 817488"/>
                <a:gd name="connsiteY89" fmla="*/ 1591240 h 2634413"/>
                <a:gd name="connsiteX90" fmla="*/ 102624 w 817488"/>
                <a:gd name="connsiteY90" fmla="*/ 1601288 h 2634413"/>
                <a:gd name="connsiteX91" fmla="*/ 98605 w 817488"/>
                <a:gd name="connsiteY91" fmla="*/ 1607317 h 2634413"/>
                <a:gd name="connsiteX92" fmla="*/ 88557 w 817488"/>
                <a:gd name="connsiteY92" fmla="*/ 1619375 h 2634413"/>
                <a:gd name="connsiteX93" fmla="*/ 86547 w 817488"/>
                <a:gd name="connsiteY93" fmla="*/ 1625404 h 2634413"/>
                <a:gd name="connsiteX94" fmla="*/ 82528 w 817488"/>
                <a:gd name="connsiteY94" fmla="*/ 1631433 h 2634413"/>
                <a:gd name="connsiteX95" fmla="*/ 74489 w 817488"/>
                <a:gd name="connsiteY95" fmla="*/ 1639472 h 2634413"/>
                <a:gd name="connsiteX96" fmla="*/ 66450 w 817488"/>
                <a:gd name="connsiteY96" fmla="*/ 1649520 h 2634413"/>
                <a:gd name="connsiteX97" fmla="*/ 62431 w 817488"/>
                <a:gd name="connsiteY97" fmla="*/ 1657559 h 2634413"/>
                <a:gd name="connsiteX98" fmla="*/ 54392 w 817488"/>
                <a:gd name="connsiteY98" fmla="*/ 1671627 h 2634413"/>
                <a:gd name="connsiteX99" fmla="*/ 48363 w 817488"/>
                <a:gd name="connsiteY99" fmla="*/ 1685694 h 2634413"/>
                <a:gd name="connsiteX100" fmla="*/ 42334 w 817488"/>
                <a:gd name="connsiteY100" fmla="*/ 1697752 h 2634413"/>
                <a:gd name="connsiteX101" fmla="*/ 36305 w 817488"/>
                <a:gd name="connsiteY101" fmla="*/ 1709810 h 2634413"/>
                <a:gd name="connsiteX102" fmla="*/ 30276 w 817488"/>
                <a:gd name="connsiteY102" fmla="*/ 1713830 h 2634413"/>
                <a:gd name="connsiteX103" fmla="*/ 18218 w 817488"/>
                <a:gd name="connsiteY103" fmla="*/ 1733926 h 2634413"/>
                <a:gd name="connsiteX104" fmla="*/ 16209 w 817488"/>
                <a:gd name="connsiteY104" fmla="*/ 1739955 h 2634413"/>
                <a:gd name="connsiteX105" fmla="*/ 6160 w 817488"/>
                <a:gd name="connsiteY105" fmla="*/ 1747994 h 2634413"/>
                <a:gd name="connsiteX106" fmla="*/ 4151 w 817488"/>
                <a:gd name="connsiteY106" fmla="*/ 1754023 h 2634413"/>
                <a:gd name="connsiteX107" fmla="*/ 131 w 817488"/>
                <a:gd name="connsiteY107" fmla="*/ 1760052 h 2634413"/>
                <a:gd name="connsiteX108" fmla="*/ 27474 w 817488"/>
                <a:gd name="connsiteY108" fmla="*/ 2634413 h 2634413"/>
                <a:gd name="connsiteX109" fmla="*/ 434040 w 817488"/>
                <a:gd name="connsiteY10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418143 w 817488"/>
                <a:gd name="connsiteY24" fmla="*/ 1012455 h 2634413"/>
                <a:gd name="connsiteX25" fmla="*/ 414123 w 817488"/>
                <a:gd name="connsiteY25" fmla="*/ 1024513 h 2634413"/>
                <a:gd name="connsiteX26" fmla="*/ 410104 w 817488"/>
                <a:gd name="connsiteY26" fmla="*/ 1030542 h 2634413"/>
                <a:gd name="connsiteX27" fmla="*/ 408094 w 817488"/>
                <a:gd name="connsiteY27" fmla="*/ 1036571 h 2634413"/>
                <a:gd name="connsiteX28" fmla="*/ 404075 w 817488"/>
                <a:gd name="connsiteY28" fmla="*/ 1042600 h 2634413"/>
                <a:gd name="connsiteX29" fmla="*/ 396036 w 817488"/>
                <a:gd name="connsiteY29" fmla="*/ 1060687 h 2634413"/>
                <a:gd name="connsiteX30" fmla="*/ 392017 w 817488"/>
                <a:gd name="connsiteY30" fmla="*/ 1072745 h 2634413"/>
                <a:gd name="connsiteX31" fmla="*/ 390007 w 817488"/>
                <a:gd name="connsiteY31" fmla="*/ 1078774 h 2634413"/>
                <a:gd name="connsiteX32" fmla="*/ 377949 w 817488"/>
                <a:gd name="connsiteY32" fmla="*/ 1094851 h 2634413"/>
                <a:gd name="connsiteX33" fmla="*/ 373930 w 817488"/>
                <a:gd name="connsiteY33" fmla="*/ 1106909 h 2634413"/>
                <a:gd name="connsiteX34" fmla="*/ 371920 w 817488"/>
                <a:gd name="connsiteY34" fmla="*/ 1112938 h 2634413"/>
                <a:gd name="connsiteX35" fmla="*/ 367901 w 817488"/>
                <a:gd name="connsiteY35" fmla="*/ 1118967 h 2634413"/>
                <a:gd name="connsiteX36" fmla="*/ 361872 w 817488"/>
                <a:gd name="connsiteY36" fmla="*/ 1129016 h 2634413"/>
                <a:gd name="connsiteX37" fmla="*/ 355843 w 817488"/>
                <a:gd name="connsiteY37" fmla="*/ 1141074 h 2634413"/>
                <a:gd name="connsiteX38" fmla="*/ 351824 w 817488"/>
                <a:gd name="connsiteY38" fmla="*/ 1153132 h 2634413"/>
                <a:gd name="connsiteX39" fmla="*/ 349814 w 817488"/>
                <a:gd name="connsiteY39" fmla="*/ 1159161 h 2634413"/>
                <a:gd name="connsiteX40" fmla="*/ 343785 w 817488"/>
                <a:gd name="connsiteY40" fmla="*/ 1177248 h 2634413"/>
                <a:gd name="connsiteX41" fmla="*/ 341775 w 817488"/>
                <a:gd name="connsiteY41" fmla="*/ 1183277 h 2634413"/>
                <a:gd name="connsiteX42" fmla="*/ 337756 w 817488"/>
                <a:gd name="connsiteY42" fmla="*/ 1189306 h 2634413"/>
                <a:gd name="connsiteX43" fmla="*/ 335746 w 817488"/>
                <a:gd name="connsiteY43" fmla="*/ 1195335 h 2634413"/>
                <a:gd name="connsiteX44" fmla="*/ 327708 w 817488"/>
                <a:gd name="connsiteY44" fmla="*/ 1207393 h 2634413"/>
                <a:gd name="connsiteX45" fmla="*/ 323688 w 817488"/>
                <a:gd name="connsiteY45" fmla="*/ 1219451 h 2634413"/>
                <a:gd name="connsiteX46" fmla="*/ 321678 w 817488"/>
                <a:gd name="connsiteY46" fmla="*/ 1225480 h 2634413"/>
                <a:gd name="connsiteX47" fmla="*/ 317659 w 817488"/>
                <a:gd name="connsiteY47" fmla="*/ 1231509 h 2634413"/>
                <a:gd name="connsiteX48" fmla="*/ 313640 w 817488"/>
                <a:gd name="connsiteY48" fmla="*/ 1243567 h 2634413"/>
                <a:gd name="connsiteX49" fmla="*/ 311630 w 817488"/>
                <a:gd name="connsiteY49" fmla="*/ 1249596 h 2634413"/>
                <a:gd name="connsiteX50" fmla="*/ 307611 w 817488"/>
                <a:gd name="connsiteY50" fmla="*/ 1255625 h 2634413"/>
                <a:gd name="connsiteX51" fmla="*/ 303591 w 817488"/>
                <a:gd name="connsiteY51" fmla="*/ 1259644 h 2634413"/>
                <a:gd name="connsiteX52" fmla="*/ 289524 w 817488"/>
                <a:gd name="connsiteY52" fmla="*/ 1275721 h 2634413"/>
                <a:gd name="connsiteX53" fmla="*/ 281485 w 817488"/>
                <a:gd name="connsiteY53" fmla="*/ 1287780 h 2634413"/>
                <a:gd name="connsiteX54" fmla="*/ 277466 w 817488"/>
                <a:gd name="connsiteY54" fmla="*/ 1293809 h 2634413"/>
                <a:gd name="connsiteX55" fmla="*/ 273446 w 817488"/>
                <a:gd name="connsiteY55" fmla="*/ 1297828 h 2634413"/>
                <a:gd name="connsiteX56" fmla="*/ 267417 w 817488"/>
                <a:gd name="connsiteY56" fmla="*/ 1307876 h 2634413"/>
                <a:gd name="connsiteX57" fmla="*/ 265408 w 817488"/>
                <a:gd name="connsiteY57" fmla="*/ 1313905 h 2634413"/>
                <a:gd name="connsiteX58" fmla="*/ 261388 w 817488"/>
                <a:gd name="connsiteY58" fmla="*/ 1319934 h 2634413"/>
                <a:gd name="connsiteX59" fmla="*/ 257369 w 817488"/>
                <a:gd name="connsiteY59" fmla="*/ 1334002 h 2634413"/>
                <a:gd name="connsiteX60" fmla="*/ 253350 w 817488"/>
                <a:gd name="connsiteY60" fmla="*/ 1340031 h 2634413"/>
                <a:gd name="connsiteX61" fmla="*/ 251340 w 817488"/>
                <a:gd name="connsiteY61" fmla="*/ 1346060 h 2634413"/>
                <a:gd name="connsiteX62" fmla="*/ 243301 w 817488"/>
                <a:gd name="connsiteY62" fmla="*/ 1358118 h 2634413"/>
                <a:gd name="connsiteX63" fmla="*/ 239282 w 817488"/>
                <a:gd name="connsiteY63" fmla="*/ 1364147 h 2634413"/>
                <a:gd name="connsiteX64" fmla="*/ 235263 w 817488"/>
                <a:gd name="connsiteY64" fmla="*/ 1370176 h 2634413"/>
                <a:gd name="connsiteX65" fmla="*/ 233253 w 817488"/>
                <a:gd name="connsiteY65" fmla="*/ 1376205 h 2634413"/>
                <a:gd name="connsiteX66" fmla="*/ 225214 w 817488"/>
                <a:gd name="connsiteY66" fmla="*/ 1386253 h 2634413"/>
                <a:gd name="connsiteX67" fmla="*/ 219185 w 817488"/>
                <a:gd name="connsiteY67" fmla="*/ 1398311 h 2634413"/>
                <a:gd name="connsiteX68" fmla="*/ 217176 w 817488"/>
                <a:gd name="connsiteY68" fmla="*/ 1404340 h 2634413"/>
                <a:gd name="connsiteX69" fmla="*/ 213156 w 817488"/>
                <a:gd name="connsiteY69" fmla="*/ 1408360 h 2634413"/>
                <a:gd name="connsiteX70" fmla="*/ 203108 w 817488"/>
                <a:gd name="connsiteY70" fmla="*/ 1420418 h 2634413"/>
                <a:gd name="connsiteX71" fmla="*/ 197079 w 817488"/>
                <a:gd name="connsiteY71" fmla="*/ 1432476 h 2634413"/>
                <a:gd name="connsiteX72" fmla="*/ 195069 w 817488"/>
                <a:gd name="connsiteY72" fmla="*/ 1438505 h 2634413"/>
                <a:gd name="connsiteX73" fmla="*/ 191050 w 817488"/>
                <a:gd name="connsiteY73" fmla="*/ 1444534 h 2634413"/>
                <a:gd name="connsiteX74" fmla="*/ 189040 w 817488"/>
                <a:gd name="connsiteY74" fmla="*/ 1450563 h 2634413"/>
                <a:gd name="connsiteX75" fmla="*/ 176982 w 817488"/>
                <a:gd name="connsiteY75" fmla="*/ 1466640 h 2634413"/>
                <a:gd name="connsiteX76" fmla="*/ 168944 w 817488"/>
                <a:gd name="connsiteY76" fmla="*/ 1482718 h 2634413"/>
                <a:gd name="connsiteX77" fmla="*/ 162915 w 817488"/>
                <a:gd name="connsiteY77" fmla="*/ 1500805 h 2634413"/>
                <a:gd name="connsiteX78" fmla="*/ 160905 w 817488"/>
                <a:gd name="connsiteY78" fmla="*/ 1506834 h 2634413"/>
                <a:gd name="connsiteX79" fmla="*/ 156886 w 817488"/>
                <a:gd name="connsiteY79" fmla="*/ 1512863 h 2634413"/>
                <a:gd name="connsiteX80" fmla="*/ 154876 w 817488"/>
                <a:gd name="connsiteY80" fmla="*/ 1518892 h 2634413"/>
                <a:gd name="connsiteX81" fmla="*/ 146837 w 817488"/>
                <a:gd name="connsiteY81" fmla="*/ 1530950 h 2634413"/>
                <a:gd name="connsiteX82" fmla="*/ 140808 w 817488"/>
                <a:gd name="connsiteY82" fmla="*/ 1543008 h 2634413"/>
                <a:gd name="connsiteX83" fmla="*/ 138798 w 817488"/>
                <a:gd name="connsiteY83" fmla="*/ 1549037 h 2634413"/>
                <a:gd name="connsiteX84" fmla="*/ 134779 w 817488"/>
                <a:gd name="connsiteY84" fmla="*/ 1555066 h 2634413"/>
                <a:gd name="connsiteX85" fmla="*/ 130760 w 817488"/>
                <a:gd name="connsiteY85" fmla="*/ 1567124 h 2634413"/>
                <a:gd name="connsiteX86" fmla="*/ 126740 w 817488"/>
                <a:gd name="connsiteY86" fmla="*/ 1571143 h 2634413"/>
                <a:gd name="connsiteX87" fmla="*/ 116692 w 817488"/>
                <a:gd name="connsiteY87" fmla="*/ 1579182 h 2634413"/>
                <a:gd name="connsiteX88" fmla="*/ 110663 w 817488"/>
                <a:gd name="connsiteY88" fmla="*/ 1591240 h 2634413"/>
                <a:gd name="connsiteX89" fmla="*/ 102624 w 817488"/>
                <a:gd name="connsiteY89" fmla="*/ 1601288 h 2634413"/>
                <a:gd name="connsiteX90" fmla="*/ 98605 w 817488"/>
                <a:gd name="connsiteY90" fmla="*/ 1607317 h 2634413"/>
                <a:gd name="connsiteX91" fmla="*/ 88557 w 817488"/>
                <a:gd name="connsiteY91" fmla="*/ 1619375 h 2634413"/>
                <a:gd name="connsiteX92" fmla="*/ 86547 w 817488"/>
                <a:gd name="connsiteY92" fmla="*/ 1625404 h 2634413"/>
                <a:gd name="connsiteX93" fmla="*/ 82528 w 817488"/>
                <a:gd name="connsiteY93" fmla="*/ 1631433 h 2634413"/>
                <a:gd name="connsiteX94" fmla="*/ 74489 w 817488"/>
                <a:gd name="connsiteY94" fmla="*/ 1639472 h 2634413"/>
                <a:gd name="connsiteX95" fmla="*/ 66450 w 817488"/>
                <a:gd name="connsiteY95" fmla="*/ 1649520 h 2634413"/>
                <a:gd name="connsiteX96" fmla="*/ 62431 w 817488"/>
                <a:gd name="connsiteY96" fmla="*/ 1657559 h 2634413"/>
                <a:gd name="connsiteX97" fmla="*/ 54392 w 817488"/>
                <a:gd name="connsiteY97" fmla="*/ 1671627 h 2634413"/>
                <a:gd name="connsiteX98" fmla="*/ 48363 w 817488"/>
                <a:gd name="connsiteY98" fmla="*/ 1685694 h 2634413"/>
                <a:gd name="connsiteX99" fmla="*/ 42334 w 817488"/>
                <a:gd name="connsiteY99" fmla="*/ 1697752 h 2634413"/>
                <a:gd name="connsiteX100" fmla="*/ 36305 w 817488"/>
                <a:gd name="connsiteY100" fmla="*/ 1709810 h 2634413"/>
                <a:gd name="connsiteX101" fmla="*/ 30276 w 817488"/>
                <a:gd name="connsiteY101" fmla="*/ 1713830 h 2634413"/>
                <a:gd name="connsiteX102" fmla="*/ 18218 w 817488"/>
                <a:gd name="connsiteY102" fmla="*/ 1733926 h 2634413"/>
                <a:gd name="connsiteX103" fmla="*/ 16209 w 817488"/>
                <a:gd name="connsiteY103" fmla="*/ 1739955 h 2634413"/>
                <a:gd name="connsiteX104" fmla="*/ 6160 w 817488"/>
                <a:gd name="connsiteY104" fmla="*/ 1747994 h 2634413"/>
                <a:gd name="connsiteX105" fmla="*/ 4151 w 817488"/>
                <a:gd name="connsiteY105" fmla="*/ 1754023 h 2634413"/>
                <a:gd name="connsiteX106" fmla="*/ 131 w 817488"/>
                <a:gd name="connsiteY106" fmla="*/ 1760052 h 2634413"/>
                <a:gd name="connsiteX107" fmla="*/ 27474 w 817488"/>
                <a:gd name="connsiteY107" fmla="*/ 2634413 h 2634413"/>
                <a:gd name="connsiteX108" fmla="*/ 434040 w 817488"/>
                <a:gd name="connsiteY10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418143 w 817488"/>
                <a:gd name="connsiteY23" fmla="*/ 1012455 h 2634413"/>
                <a:gd name="connsiteX24" fmla="*/ 414123 w 817488"/>
                <a:gd name="connsiteY24" fmla="*/ 1024513 h 2634413"/>
                <a:gd name="connsiteX25" fmla="*/ 410104 w 817488"/>
                <a:gd name="connsiteY25" fmla="*/ 1030542 h 2634413"/>
                <a:gd name="connsiteX26" fmla="*/ 408094 w 817488"/>
                <a:gd name="connsiteY26" fmla="*/ 1036571 h 2634413"/>
                <a:gd name="connsiteX27" fmla="*/ 404075 w 817488"/>
                <a:gd name="connsiteY27" fmla="*/ 1042600 h 2634413"/>
                <a:gd name="connsiteX28" fmla="*/ 396036 w 817488"/>
                <a:gd name="connsiteY28" fmla="*/ 1060687 h 2634413"/>
                <a:gd name="connsiteX29" fmla="*/ 392017 w 817488"/>
                <a:gd name="connsiteY29" fmla="*/ 1072745 h 2634413"/>
                <a:gd name="connsiteX30" fmla="*/ 390007 w 817488"/>
                <a:gd name="connsiteY30" fmla="*/ 1078774 h 2634413"/>
                <a:gd name="connsiteX31" fmla="*/ 377949 w 817488"/>
                <a:gd name="connsiteY31" fmla="*/ 1094851 h 2634413"/>
                <a:gd name="connsiteX32" fmla="*/ 373930 w 817488"/>
                <a:gd name="connsiteY32" fmla="*/ 1106909 h 2634413"/>
                <a:gd name="connsiteX33" fmla="*/ 371920 w 817488"/>
                <a:gd name="connsiteY33" fmla="*/ 1112938 h 2634413"/>
                <a:gd name="connsiteX34" fmla="*/ 367901 w 817488"/>
                <a:gd name="connsiteY34" fmla="*/ 1118967 h 2634413"/>
                <a:gd name="connsiteX35" fmla="*/ 361872 w 817488"/>
                <a:gd name="connsiteY35" fmla="*/ 1129016 h 2634413"/>
                <a:gd name="connsiteX36" fmla="*/ 355843 w 817488"/>
                <a:gd name="connsiteY36" fmla="*/ 1141074 h 2634413"/>
                <a:gd name="connsiteX37" fmla="*/ 351824 w 817488"/>
                <a:gd name="connsiteY37" fmla="*/ 1153132 h 2634413"/>
                <a:gd name="connsiteX38" fmla="*/ 349814 w 817488"/>
                <a:gd name="connsiteY38" fmla="*/ 1159161 h 2634413"/>
                <a:gd name="connsiteX39" fmla="*/ 343785 w 817488"/>
                <a:gd name="connsiteY39" fmla="*/ 1177248 h 2634413"/>
                <a:gd name="connsiteX40" fmla="*/ 341775 w 817488"/>
                <a:gd name="connsiteY40" fmla="*/ 1183277 h 2634413"/>
                <a:gd name="connsiteX41" fmla="*/ 337756 w 817488"/>
                <a:gd name="connsiteY41" fmla="*/ 1189306 h 2634413"/>
                <a:gd name="connsiteX42" fmla="*/ 335746 w 817488"/>
                <a:gd name="connsiteY42" fmla="*/ 1195335 h 2634413"/>
                <a:gd name="connsiteX43" fmla="*/ 327708 w 817488"/>
                <a:gd name="connsiteY43" fmla="*/ 1207393 h 2634413"/>
                <a:gd name="connsiteX44" fmla="*/ 323688 w 817488"/>
                <a:gd name="connsiteY44" fmla="*/ 1219451 h 2634413"/>
                <a:gd name="connsiteX45" fmla="*/ 321678 w 817488"/>
                <a:gd name="connsiteY45" fmla="*/ 1225480 h 2634413"/>
                <a:gd name="connsiteX46" fmla="*/ 317659 w 817488"/>
                <a:gd name="connsiteY46" fmla="*/ 1231509 h 2634413"/>
                <a:gd name="connsiteX47" fmla="*/ 313640 w 817488"/>
                <a:gd name="connsiteY47" fmla="*/ 1243567 h 2634413"/>
                <a:gd name="connsiteX48" fmla="*/ 311630 w 817488"/>
                <a:gd name="connsiteY48" fmla="*/ 1249596 h 2634413"/>
                <a:gd name="connsiteX49" fmla="*/ 307611 w 817488"/>
                <a:gd name="connsiteY49" fmla="*/ 1255625 h 2634413"/>
                <a:gd name="connsiteX50" fmla="*/ 303591 w 817488"/>
                <a:gd name="connsiteY50" fmla="*/ 1259644 h 2634413"/>
                <a:gd name="connsiteX51" fmla="*/ 289524 w 817488"/>
                <a:gd name="connsiteY51" fmla="*/ 1275721 h 2634413"/>
                <a:gd name="connsiteX52" fmla="*/ 281485 w 817488"/>
                <a:gd name="connsiteY52" fmla="*/ 1287780 h 2634413"/>
                <a:gd name="connsiteX53" fmla="*/ 277466 w 817488"/>
                <a:gd name="connsiteY53" fmla="*/ 1293809 h 2634413"/>
                <a:gd name="connsiteX54" fmla="*/ 273446 w 817488"/>
                <a:gd name="connsiteY54" fmla="*/ 1297828 h 2634413"/>
                <a:gd name="connsiteX55" fmla="*/ 267417 w 817488"/>
                <a:gd name="connsiteY55" fmla="*/ 1307876 h 2634413"/>
                <a:gd name="connsiteX56" fmla="*/ 265408 w 817488"/>
                <a:gd name="connsiteY56" fmla="*/ 1313905 h 2634413"/>
                <a:gd name="connsiteX57" fmla="*/ 261388 w 817488"/>
                <a:gd name="connsiteY57" fmla="*/ 1319934 h 2634413"/>
                <a:gd name="connsiteX58" fmla="*/ 257369 w 817488"/>
                <a:gd name="connsiteY58" fmla="*/ 1334002 h 2634413"/>
                <a:gd name="connsiteX59" fmla="*/ 253350 w 817488"/>
                <a:gd name="connsiteY59" fmla="*/ 1340031 h 2634413"/>
                <a:gd name="connsiteX60" fmla="*/ 251340 w 817488"/>
                <a:gd name="connsiteY60" fmla="*/ 1346060 h 2634413"/>
                <a:gd name="connsiteX61" fmla="*/ 243301 w 817488"/>
                <a:gd name="connsiteY61" fmla="*/ 1358118 h 2634413"/>
                <a:gd name="connsiteX62" fmla="*/ 239282 w 817488"/>
                <a:gd name="connsiteY62" fmla="*/ 1364147 h 2634413"/>
                <a:gd name="connsiteX63" fmla="*/ 235263 w 817488"/>
                <a:gd name="connsiteY63" fmla="*/ 1370176 h 2634413"/>
                <a:gd name="connsiteX64" fmla="*/ 233253 w 817488"/>
                <a:gd name="connsiteY64" fmla="*/ 1376205 h 2634413"/>
                <a:gd name="connsiteX65" fmla="*/ 225214 w 817488"/>
                <a:gd name="connsiteY65" fmla="*/ 1386253 h 2634413"/>
                <a:gd name="connsiteX66" fmla="*/ 219185 w 817488"/>
                <a:gd name="connsiteY66" fmla="*/ 1398311 h 2634413"/>
                <a:gd name="connsiteX67" fmla="*/ 217176 w 817488"/>
                <a:gd name="connsiteY67" fmla="*/ 1404340 h 2634413"/>
                <a:gd name="connsiteX68" fmla="*/ 213156 w 817488"/>
                <a:gd name="connsiteY68" fmla="*/ 1408360 h 2634413"/>
                <a:gd name="connsiteX69" fmla="*/ 203108 w 817488"/>
                <a:gd name="connsiteY69" fmla="*/ 1420418 h 2634413"/>
                <a:gd name="connsiteX70" fmla="*/ 197079 w 817488"/>
                <a:gd name="connsiteY70" fmla="*/ 1432476 h 2634413"/>
                <a:gd name="connsiteX71" fmla="*/ 195069 w 817488"/>
                <a:gd name="connsiteY71" fmla="*/ 1438505 h 2634413"/>
                <a:gd name="connsiteX72" fmla="*/ 191050 w 817488"/>
                <a:gd name="connsiteY72" fmla="*/ 1444534 h 2634413"/>
                <a:gd name="connsiteX73" fmla="*/ 189040 w 817488"/>
                <a:gd name="connsiteY73" fmla="*/ 1450563 h 2634413"/>
                <a:gd name="connsiteX74" fmla="*/ 176982 w 817488"/>
                <a:gd name="connsiteY74" fmla="*/ 1466640 h 2634413"/>
                <a:gd name="connsiteX75" fmla="*/ 168944 w 817488"/>
                <a:gd name="connsiteY75" fmla="*/ 1482718 h 2634413"/>
                <a:gd name="connsiteX76" fmla="*/ 162915 w 817488"/>
                <a:gd name="connsiteY76" fmla="*/ 1500805 h 2634413"/>
                <a:gd name="connsiteX77" fmla="*/ 160905 w 817488"/>
                <a:gd name="connsiteY77" fmla="*/ 1506834 h 2634413"/>
                <a:gd name="connsiteX78" fmla="*/ 156886 w 817488"/>
                <a:gd name="connsiteY78" fmla="*/ 1512863 h 2634413"/>
                <a:gd name="connsiteX79" fmla="*/ 154876 w 817488"/>
                <a:gd name="connsiteY79" fmla="*/ 1518892 h 2634413"/>
                <a:gd name="connsiteX80" fmla="*/ 146837 w 817488"/>
                <a:gd name="connsiteY80" fmla="*/ 1530950 h 2634413"/>
                <a:gd name="connsiteX81" fmla="*/ 140808 w 817488"/>
                <a:gd name="connsiteY81" fmla="*/ 1543008 h 2634413"/>
                <a:gd name="connsiteX82" fmla="*/ 138798 w 817488"/>
                <a:gd name="connsiteY82" fmla="*/ 1549037 h 2634413"/>
                <a:gd name="connsiteX83" fmla="*/ 134779 w 817488"/>
                <a:gd name="connsiteY83" fmla="*/ 1555066 h 2634413"/>
                <a:gd name="connsiteX84" fmla="*/ 130760 w 817488"/>
                <a:gd name="connsiteY84" fmla="*/ 1567124 h 2634413"/>
                <a:gd name="connsiteX85" fmla="*/ 126740 w 817488"/>
                <a:gd name="connsiteY85" fmla="*/ 1571143 h 2634413"/>
                <a:gd name="connsiteX86" fmla="*/ 116692 w 817488"/>
                <a:gd name="connsiteY86" fmla="*/ 1579182 h 2634413"/>
                <a:gd name="connsiteX87" fmla="*/ 110663 w 817488"/>
                <a:gd name="connsiteY87" fmla="*/ 1591240 h 2634413"/>
                <a:gd name="connsiteX88" fmla="*/ 102624 w 817488"/>
                <a:gd name="connsiteY88" fmla="*/ 1601288 h 2634413"/>
                <a:gd name="connsiteX89" fmla="*/ 98605 w 817488"/>
                <a:gd name="connsiteY89" fmla="*/ 1607317 h 2634413"/>
                <a:gd name="connsiteX90" fmla="*/ 88557 w 817488"/>
                <a:gd name="connsiteY90" fmla="*/ 1619375 h 2634413"/>
                <a:gd name="connsiteX91" fmla="*/ 86547 w 817488"/>
                <a:gd name="connsiteY91" fmla="*/ 1625404 h 2634413"/>
                <a:gd name="connsiteX92" fmla="*/ 82528 w 817488"/>
                <a:gd name="connsiteY92" fmla="*/ 1631433 h 2634413"/>
                <a:gd name="connsiteX93" fmla="*/ 74489 w 817488"/>
                <a:gd name="connsiteY93" fmla="*/ 1639472 h 2634413"/>
                <a:gd name="connsiteX94" fmla="*/ 66450 w 817488"/>
                <a:gd name="connsiteY94" fmla="*/ 1649520 h 2634413"/>
                <a:gd name="connsiteX95" fmla="*/ 62431 w 817488"/>
                <a:gd name="connsiteY95" fmla="*/ 1657559 h 2634413"/>
                <a:gd name="connsiteX96" fmla="*/ 54392 w 817488"/>
                <a:gd name="connsiteY96" fmla="*/ 1671627 h 2634413"/>
                <a:gd name="connsiteX97" fmla="*/ 48363 w 817488"/>
                <a:gd name="connsiteY97" fmla="*/ 1685694 h 2634413"/>
                <a:gd name="connsiteX98" fmla="*/ 42334 w 817488"/>
                <a:gd name="connsiteY98" fmla="*/ 1697752 h 2634413"/>
                <a:gd name="connsiteX99" fmla="*/ 36305 w 817488"/>
                <a:gd name="connsiteY99" fmla="*/ 1709810 h 2634413"/>
                <a:gd name="connsiteX100" fmla="*/ 30276 w 817488"/>
                <a:gd name="connsiteY100" fmla="*/ 1713830 h 2634413"/>
                <a:gd name="connsiteX101" fmla="*/ 18218 w 817488"/>
                <a:gd name="connsiteY101" fmla="*/ 1733926 h 2634413"/>
                <a:gd name="connsiteX102" fmla="*/ 16209 w 817488"/>
                <a:gd name="connsiteY102" fmla="*/ 1739955 h 2634413"/>
                <a:gd name="connsiteX103" fmla="*/ 6160 w 817488"/>
                <a:gd name="connsiteY103" fmla="*/ 1747994 h 2634413"/>
                <a:gd name="connsiteX104" fmla="*/ 4151 w 817488"/>
                <a:gd name="connsiteY104" fmla="*/ 1754023 h 2634413"/>
                <a:gd name="connsiteX105" fmla="*/ 131 w 817488"/>
                <a:gd name="connsiteY105" fmla="*/ 1760052 h 2634413"/>
                <a:gd name="connsiteX106" fmla="*/ 27474 w 817488"/>
                <a:gd name="connsiteY106" fmla="*/ 2634413 h 2634413"/>
                <a:gd name="connsiteX107" fmla="*/ 434040 w 817488"/>
                <a:gd name="connsiteY10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418143 w 817488"/>
                <a:gd name="connsiteY22" fmla="*/ 1012455 h 2634413"/>
                <a:gd name="connsiteX23" fmla="*/ 414123 w 817488"/>
                <a:gd name="connsiteY23" fmla="*/ 1024513 h 2634413"/>
                <a:gd name="connsiteX24" fmla="*/ 410104 w 817488"/>
                <a:gd name="connsiteY24" fmla="*/ 1030542 h 2634413"/>
                <a:gd name="connsiteX25" fmla="*/ 408094 w 817488"/>
                <a:gd name="connsiteY25" fmla="*/ 1036571 h 2634413"/>
                <a:gd name="connsiteX26" fmla="*/ 404075 w 817488"/>
                <a:gd name="connsiteY26" fmla="*/ 1042600 h 2634413"/>
                <a:gd name="connsiteX27" fmla="*/ 396036 w 817488"/>
                <a:gd name="connsiteY27" fmla="*/ 1060687 h 2634413"/>
                <a:gd name="connsiteX28" fmla="*/ 392017 w 817488"/>
                <a:gd name="connsiteY28" fmla="*/ 1072745 h 2634413"/>
                <a:gd name="connsiteX29" fmla="*/ 390007 w 817488"/>
                <a:gd name="connsiteY29" fmla="*/ 1078774 h 2634413"/>
                <a:gd name="connsiteX30" fmla="*/ 377949 w 817488"/>
                <a:gd name="connsiteY30" fmla="*/ 1094851 h 2634413"/>
                <a:gd name="connsiteX31" fmla="*/ 373930 w 817488"/>
                <a:gd name="connsiteY31" fmla="*/ 1106909 h 2634413"/>
                <a:gd name="connsiteX32" fmla="*/ 371920 w 817488"/>
                <a:gd name="connsiteY32" fmla="*/ 1112938 h 2634413"/>
                <a:gd name="connsiteX33" fmla="*/ 367901 w 817488"/>
                <a:gd name="connsiteY33" fmla="*/ 1118967 h 2634413"/>
                <a:gd name="connsiteX34" fmla="*/ 361872 w 817488"/>
                <a:gd name="connsiteY34" fmla="*/ 1129016 h 2634413"/>
                <a:gd name="connsiteX35" fmla="*/ 355843 w 817488"/>
                <a:gd name="connsiteY35" fmla="*/ 1141074 h 2634413"/>
                <a:gd name="connsiteX36" fmla="*/ 351824 w 817488"/>
                <a:gd name="connsiteY36" fmla="*/ 1153132 h 2634413"/>
                <a:gd name="connsiteX37" fmla="*/ 349814 w 817488"/>
                <a:gd name="connsiteY37" fmla="*/ 1159161 h 2634413"/>
                <a:gd name="connsiteX38" fmla="*/ 343785 w 817488"/>
                <a:gd name="connsiteY38" fmla="*/ 1177248 h 2634413"/>
                <a:gd name="connsiteX39" fmla="*/ 341775 w 817488"/>
                <a:gd name="connsiteY39" fmla="*/ 1183277 h 2634413"/>
                <a:gd name="connsiteX40" fmla="*/ 337756 w 817488"/>
                <a:gd name="connsiteY40" fmla="*/ 1189306 h 2634413"/>
                <a:gd name="connsiteX41" fmla="*/ 335746 w 817488"/>
                <a:gd name="connsiteY41" fmla="*/ 1195335 h 2634413"/>
                <a:gd name="connsiteX42" fmla="*/ 327708 w 817488"/>
                <a:gd name="connsiteY42" fmla="*/ 1207393 h 2634413"/>
                <a:gd name="connsiteX43" fmla="*/ 323688 w 817488"/>
                <a:gd name="connsiteY43" fmla="*/ 1219451 h 2634413"/>
                <a:gd name="connsiteX44" fmla="*/ 321678 w 817488"/>
                <a:gd name="connsiteY44" fmla="*/ 1225480 h 2634413"/>
                <a:gd name="connsiteX45" fmla="*/ 317659 w 817488"/>
                <a:gd name="connsiteY45" fmla="*/ 1231509 h 2634413"/>
                <a:gd name="connsiteX46" fmla="*/ 313640 w 817488"/>
                <a:gd name="connsiteY46" fmla="*/ 1243567 h 2634413"/>
                <a:gd name="connsiteX47" fmla="*/ 311630 w 817488"/>
                <a:gd name="connsiteY47" fmla="*/ 1249596 h 2634413"/>
                <a:gd name="connsiteX48" fmla="*/ 307611 w 817488"/>
                <a:gd name="connsiteY48" fmla="*/ 1255625 h 2634413"/>
                <a:gd name="connsiteX49" fmla="*/ 303591 w 817488"/>
                <a:gd name="connsiteY49" fmla="*/ 1259644 h 2634413"/>
                <a:gd name="connsiteX50" fmla="*/ 289524 w 817488"/>
                <a:gd name="connsiteY50" fmla="*/ 1275721 h 2634413"/>
                <a:gd name="connsiteX51" fmla="*/ 281485 w 817488"/>
                <a:gd name="connsiteY51" fmla="*/ 1287780 h 2634413"/>
                <a:gd name="connsiteX52" fmla="*/ 277466 w 817488"/>
                <a:gd name="connsiteY52" fmla="*/ 1293809 h 2634413"/>
                <a:gd name="connsiteX53" fmla="*/ 273446 w 817488"/>
                <a:gd name="connsiteY53" fmla="*/ 1297828 h 2634413"/>
                <a:gd name="connsiteX54" fmla="*/ 267417 w 817488"/>
                <a:gd name="connsiteY54" fmla="*/ 1307876 h 2634413"/>
                <a:gd name="connsiteX55" fmla="*/ 265408 w 817488"/>
                <a:gd name="connsiteY55" fmla="*/ 1313905 h 2634413"/>
                <a:gd name="connsiteX56" fmla="*/ 261388 w 817488"/>
                <a:gd name="connsiteY56" fmla="*/ 1319934 h 2634413"/>
                <a:gd name="connsiteX57" fmla="*/ 257369 w 817488"/>
                <a:gd name="connsiteY57" fmla="*/ 1334002 h 2634413"/>
                <a:gd name="connsiteX58" fmla="*/ 253350 w 817488"/>
                <a:gd name="connsiteY58" fmla="*/ 1340031 h 2634413"/>
                <a:gd name="connsiteX59" fmla="*/ 251340 w 817488"/>
                <a:gd name="connsiteY59" fmla="*/ 1346060 h 2634413"/>
                <a:gd name="connsiteX60" fmla="*/ 243301 w 817488"/>
                <a:gd name="connsiteY60" fmla="*/ 1358118 h 2634413"/>
                <a:gd name="connsiteX61" fmla="*/ 239282 w 817488"/>
                <a:gd name="connsiteY61" fmla="*/ 1364147 h 2634413"/>
                <a:gd name="connsiteX62" fmla="*/ 235263 w 817488"/>
                <a:gd name="connsiteY62" fmla="*/ 1370176 h 2634413"/>
                <a:gd name="connsiteX63" fmla="*/ 233253 w 817488"/>
                <a:gd name="connsiteY63" fmla="*/ 1376205 h 2634413"/>
                <a:gd name="connsiteX64" fmla="*/ 225214 w 817488"/>
                <a:gd name="connsiteY64" fmla="*/ 1386253 h 2634413"/>
                <a:gd name="connsiteX65" fmla="*/ 219185 w 817488"/>
                <a:gd name="connsiteY65" fmla="*/ 1398311 h 2634413"/>
                <a:gd name="connsiteX66" fmla="*/ 217176 w 817488"/>
                <a:gd name="connsiteY66" fmla="*/ 1404340 h 2634413"/>
                <a:gd name="connsiteX67" fmla="*/ 213156 w 817488"/>
                <a:gd name="connsiteY67" fmla="*/ 1408360 h 2634413"/>
                <a:gd name="connsiteX68" fmla="*/ 203108 w 817488"/>
                <a:gd name="connsiteY68" fmla="*/ 1420418 h 2634413"/>
                <a:gd name="connsiteX69" fmla="*/ 197079 w 817488"/>
                <a:gd name="connsiteY69" fmla="*/ 1432476 h 2634413"/>
                <a:gd name="connsiteX70" fmla="*/ 195069 w 817488"/>
                <a:gd name="connsiteY70" fmla="*/ 1438505 h 2634413"/>
                <a:gd name="connsiteX71" fmla="*/ 191050 w 817488"/>
                <a:gd name="connsiteY71" fmla="*/ 1444534 h 2634413"/>
                <a:gd name="connsiteX72" fmla="*/ 189040 w 817488"/>
                <a:gd name="connsiteY72" fmla="*/ 1450563 h 2634413"/>
                <a:gd name="connsiteX73" fmla="*/ 176982 w 817488"/>
                <a:gd name="connsiteY73" fmla="*/ 1466640 h 2634413"/>
                <a:gd name="connsiteX74" fmla="*/ 168944 w 817488"/>
                <a:gd name="connsiteY74" fmla="*/ 1482718 h 2634413"/>
                <a:gd name="connsiteX75" fmla="*/ 162915 w 817488"/>
                <a:gd name="connsiteY75" fmla="*/ 1500805 h 2634413"/>
                <a:gd name="connsiteX76" fmla="*/ 160905 w 817488"/>
                <a:gd name="connsiteY76" fmla="*/ 1506834 h 2634413"/>
                <a:gd name="connsiteX77" fmla="*/ 156886 w 817488"/>
                <a:gd name="connsiteY77" fmla="*/ 1512863 h 2634413"/>
                <a:gd name="connsiteX78" fmla="*/ 154876 w 817488"/>
                <a:gd name="connsiteY78" fmla="*/ 1518892 h 2634413"/>
                <a:gd name="connsiteX79" fmla="*/ 146837 w 817488"/>
                <a:gd name="connsiteY79" fmla="*/ 1530950 h 2634413"/>
                <a:gd name="connsiteX80" fmla="*/ 140808 w 817488"/>
                <a:gd name="connsiteY80" fmla="*/ 1543008 h 2634413"/>
                <a:gd name="connsiteX81" fmla="*/ 138798 w 817488"/>
                <a:gd name="connsiteY81" fmla="*/ 1549037 h 2634413"/>
                <a:gd name="connsiteX82" fmla="*/ 134779 w 817488"/>
                <a:gd name="connsiteY82" fmla="*/ 1555066 h 2634413"/>
                <a:gd name="connsiteX83" fmla="*/ 130760 w 817488"/>
                <a:gd name="connsiteY83" fmla="*/ 1567124 h 2634413"/>
                <a:gd name="connsiteX84" fmla="*/ 126740 w 817488"/>
                <a:gd name="connsiteY84" fmla="*/ 1571143 h 2634413"/>
                <a:gd name="connsiteX85" fmla="*/ 116692 w 817488"/>
                <a:gd name="connsiteY85" fmla="*/ 1579182 h 2634413"/>
                <a:gd name="connsiteX86" fmla="*/ 110663 w 817488"/>
                <a:gd name="connsiteY86" fmla="*/ 1591240 h 2634413"/>
                <a:gd name="connsiteX87" fmla="*/ 102624 w 817488"/>
                <a:gd name="connsiteY87" fmla="*/ 1601288 h 2634413"/>
                <a:gd name="connsiteX88" fmla="*/ 98605 w 817488"/>
                <a:gd name="connsiteY88" fmla="*/ 1607317 h 2634413"/>
                <a:gd name="connsiteX89" fmla="*/ 88557 w 817488"/>
                <a:gd name="connsiteY89" fmla="*/ 1619375 h 2634413"/>
                <a:gd name="connsiteX90" fmla="*/ 86547 w 817488"/>
                <a:gd name="connsiteY90" fmla="*/ 1625404 h 2634413"/>
                <a:gd name="connsiteX91" fmla="*/ 82528 w 817488"/>
                <a:gd name="connsiteY91" fmla="*/ 1631433 h 2634413"/>
                <a:gd name="connsiteX92" fmla="*/ 74489 w 817488"/>
                <a:gd name="connsiteY92" fmla="*/ 1639472 h 2634413"/>
                <a:gd name="connsiteX93" fmla="*/ 66450 w 817488"/>
                <a:gd name="connsiteY93" fmla="*/ 1649520 h 2634413"/>
                <a:gd name="connsiteX94" fmla="*/ 62431 w 817488"/>
                <a:gd name="connsiteY94" fmla="*/ 1657559 h 2634413"/>
                <a:gd name="connsiteX95" fmla="*/ 54392 w 817488"/>
                <a:gd name="connsiteY95" fmla="*/ 1671627 h 2634413"/>
                <a:gd name="connsiteX96" fmla="*/ 48363 w 817488"/>
                <a:gd name="connsiteY96" fmla="*/ 1685694 h 2634413"/>
                <a:gd name="connsiteX97" fmla="*/ 42334 w 817488"/>
                <a:gd name="connsiteY97" fmla="*/ 1697752 h 2634413"/>
                <a:gd name="connsiteX98" fmla="*/ 36305 w 817488"/>
                <a:gd name="connsiteY98" fmla="*/ 1709810 h 2634413"/>
                <a:gd name="connsiteX99" fmla="*/ 30276 w 817488"/>
                <a:gd name="connsiteY99" fmla="*/ 1713830 h 2634413"/>
                <a:gd name="connsiteX100" fmla="*/ 18218 w 817488"/>
                <a:gd name="connsiteY100" fmla="*/ 1733926 h 2634413"/>
                <a:gd name="connsiteX101" fmla="*/ 16209 w 817488"/>
                <a:gd name="connsiteY101" fmla="*/ 1739955 h 2634413"/>
                <a:gd name="connsiteX102" fmla="*/ 6160 w 817488"/>
                <a:gd name="connsiteY102" fmla="*/ 1747994 h 2634413"/>
                <a:gd name="connsiteX103" fmla="*/ 4151 w 817488"/>
                <a:gd name="connsiteY103" fmla="*/ 1754023 h 2634413"/>
                <a:gd name="connsiteX104" fmla="*/ 131 w 817488"/>
                <a:gd name="connsiteY104" fmla="*/ 1760052 h 2634413"/>
                <a:gd name="connsiteX105" fmla="*/ 27474 w 817488"/>
                <a:gd name="connsiteY105" fmla="*/ 2634413 h 2634413"/>
                <a:gd name="connsiteX106" fmla="*/ 434040 w 817488"/>
                <a:gd name="connsiteY10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418143 w 817488"/>
                <a:gd name="connsiteY21" fmla="*/ 1012455 h 2634413"/>
                <a:gd name="connsiteX22" fmla="*/ 414123 w 817488"/>
                <a:gd name="connsiteY22" fmla="*/ 1024513 h 2634413"/>
                <a:gd name="connsiteX23" fmla="*/ 410104 w 817488"/>
                <a:gd name="connsiteY23" fmla="*/ 1030542 h 2634413"/>
                <a:gd name="connsiteX24" fmla="*/ 408094 w 817488"/>
                <a:gd name="connsiteY24" fmla="*/ 1036571 h 2634413"/>
                <a:gd name="connsiteX25" fmla="*/ 404075 w 817488"/>
                <a:gd name="connsiteY25" fmla="*/ 1042600 h 2634413"/>
                <a:gd name="connsiteX26" fmla="*/ 396036 w 817488"/>
                <a:gd name="connsiteY26" fmla="*/ 1060687 h 2634413"/>
                <a:gd name="connsiteX27" fmla="*/ 392017 w 817488"/>
                <a:gd name="connsiteY27" fmla="*/ 1072745 h 2634413"/>
                <a:gd name="connsiteX28" fmla="*/ 390007 w 817488"/>
                <a:gd name="connsiteY28" fmla="*/ 1078774 h 2634413"/>
                <a:gd name="connsiteX29" fmla="*/ 377949 w 817488"/>
                <a:gd name="connsiteY29" fmla="*/ 1094851 h 2634413"/>
                <a:gd name="connsiteX30" fmla="*/ 373930 w 817488"/>
                <a:gd name="connsiteY30" fmla="*/ 1106909 h 2634413"/>
                <a:gd name="connsiteX31" fmla="*/ 371920 w 817488"/>
                <a:gd name="connsiteY31" fmla="*/ 1112938 h 2634413"/>
                <a:gd name="connsiteX32" fmla="*/ 367901 w 817488"/>
                <a:gd name="connsiteY32" fmla="*/ 1118967 h 2634413"/>
                <a:gd name="connsiteX33" fmla="*/ 361872 w 817488"/>
                <a:gd name="connsiteY33" fmla="*/ 1129016 h 2634413"/>
                <a:gd name="connsiteX34" fmla="*/ 355843 w 817488"/>
                <a:gd name="connsiteY34" fmla="*/ 1141074 h 2634413"/>
                <a:gd name="connsiteX35" fmla="*/ 351824 w 817488"/>
                <a:gd name="connsiteY35" fmla="*/ 1153132 h 2634413"/>
                <a:gd name="connsiteX36" fmla="*/ 349814 w 817488"/>
                <a:gd name="connsiteY36" fmla="*/ 1159161 h 2634413"/>
                <a:gd name="connsiteX37" fmla="*/ 343785 w 817488"/>
                <a:gd name="connsiteY37" fmla="*/ 1177248 h 2634413"/>
                <a:gd name="connsiteX38" fmla="*/ 341775 w 817488"/>
                <a:gd name="connsiteY38" fmla="*/ 1183277 h 2634413"/>
                <a:gd name="connsiteX39" fmla="*/ 337756 w 817488"/>
                <a:gd name="connsiteY39" fmla="*/ 1189306 h 2634413"/>
                <a:gd name="connsiteX40" fmla="*/ 335746 w 817488"/>
                <a:gd name="connsiteY40" fmla="*/ 1195335 h 2634413"/>
                <a:gd name="connsiteX41" fmla="*/ 327708 w 817488"/>
                <a:gd name="connsiteY41" fmla="*/ 1207393 h 2634413"/>
                <a:gd name="connsiteX42" fmla="*/ 323688 w 817488"/>
                <a:gd name="connsiteY42" fmla="*/ 1219451 h 2634413"/>
                <a:gd name="connsiteX43" fmla="*/ 321678 w 817488"/>
                <a:gd name="connsiteY43" fmla="*/ 1225480 h 2634413"/>
                <a:gd name="connsiteX44" fmla="*/ 317659 w 817488"/>
                <a:gd name="connsiteY44" fmla="*/ 1231509 h 2634413"/>
                <a:gd name="connsiteX45" fmla="*/ 313640 w 817488"/>
                <a:gd name="connsiteY45" fmla="*/ 1243567 h 2634413"/>
                <a:gd name="connsiteX46" fmla="*/ 311630 w 817488"/>
                <a:gd name="connsiteY46" fmla="*/ 1249596 h 2634413"/>
                <a:gd name="connsiteX47" fmla="*/ 307611 w 817488"/>
                <a:gd name="connsiteY47" fmla="*/ 1255625 h 2634413"/>
                <a:gd name="connsiteX48" fmla="*/ 303591 w 817488"/>
                <a:gd name="connsiteY48" fmla="*/ 1259644 h 2634413"/>
                <a:gd name="connsiteX49" fmla="*/ 289524 w 817488"/>
                <a:gd name="connsiteY49" fmla="*/ 1275721 h 2634413"/>
                <a:gd name="connsiteX50" fmla="*/ 281485 w 817488"/>
                <a:gd name="connsiteY50" fmla="*/ 1287780 h 2634413"/>
                <a:gd name="connsiteX51" fmla="*/ 277466 w 817488"/>
                <a:gd name="connsiteY51" fmla="*/ 1293809 h 2634413"/>
                <a:gd name="connsiteX52" fmla="*/ 273446 w 817488"/>
                <a:gd name="connsiteY52" fmla="*/ 1297828 h 2634413"/>
                <a:gd name="connsiteX53" fmla="*/ 267417 w 817488"/>
                <a:gd name="connsiteY53" fmla="*/ 1307876 h 2634413"/>
                <a:gd name="connsiteX54" fmla="*/ 265408 w 817488"/>
                <a:gd name="connsiteY54" fmla="*/ 1313905 h 2634413"/>
                <a:gd name="connsiteX55" fmla="*/ 261388 w 817488"/>
                <a:gd name="connsiteY55" fmla="*/ 1319934 h 2634413"/>
                <a:gd name="connsiteX56" fmla="*/ 257369 w 817488"/>
                <a:gd name="connsiteY56" fmla="*/ 1334002 h 2634413"/>
                <a:gd name="connsiteX57" fmla="*/ 253350 w 817488"/>
                <a:gd name="connsiteY57" fmla="*/ 1340031 h 2634413"/>
                <a:gd name="connsiteX58" fmla="*/ 251340 w 817488"/>
                <a:gd name="connsiteY58" fmla="*/ 1346060 h 2634413"/>
                <a:gd name="connsiteX59" fmla="*/ 243301 w 817488"/>
                <a:gd name="connsiteY59" fmla="*/ 1358118 h 2634413"/>
                <a:gd name="connsiteX60" fmla="*/ 239282 w 817488"/>
                <a:gd name="connsiteY60" fmla="*/ 1364147 h 2634413"/>
                <a:gd name="connsiteX61" fmla="*/ 235263 w 817488"/>
                <a:gd name="connsiteY61" fmla="*/ 1370176 h 2634413"/>
                <a:gd name="connsiteX62" fmla="*/ 233253 w 817488"/>
                <a:gd name="connsiteY62" fmla="*/ 1376205 h 2634413"/>
                <a:gd name="connsiteX63" fmla="*/ 225214 w 817488"/>
                <a:gd name="connsiteY63" fmla="*/ 1386253 h 2634413"/>
                <a:gd name="connsiteX64" fmla="*/ 219185 w 817488"/>
                <a:gd name="connsiteY64" fmla="*/ 1398311 h 2634413"/>
                <a:gd name="connsiteX65" fmla="*/ 217176 w 817488"/>
                <a:gd name="connsiteY65" fmla="*/ 1404340 h 2634413"/>
                <a:gd name="connsiteX66" fmla="*/ 213156 w 817488"/>
                <a:gd name="connsiteY66" fmla="*/ 1408360 h 2634413"/>
                <a:gd name="connsiteX67" fmla="*/ 203108 w 817488"/>
                <a:gd name="connsiteY67" fmla="*/ 1420418 h 2634413"/>
                <a:gd name="connsiteX68" fmla="*/ 197079 w 817488"/>
                <a:gd name="connsiteY68" fmla="*/ 1432476 h 2634413"/>
                <a:gd name="connsiteX69" fmla="*/ 195069 w 817488"/>
                <a:gd name="connsiteY69" fmla="*/ 1438505 h 2634413"/>
                <a:gd name="connsiteX70" fmla="*/ 191050 w 817488"/>
                <a:gd name="connsiteY70" fmla="*/ 1444534 h 2634413"/>
                <a:gd name="connsiteX71" fmla="*/ 189040 w 817488"/>
                <a:gd name="connsiteY71" fmla="*/ 1450563 h 2634413"/>
                <a:gd name="connsiteX72" fmla="*/ 176982 w 817488"/>
                <a:gd name="connsiteY72" fmla="*/ 1466640 h 2634413"/>
                <a:gd name="connsiteX73" fmla="*/ 168944 w 817488"/>
                <a:gd name="connsiteY73" fmla="*/ 1482718 h 2634413"/>
                <a:gd name="connsiteX74" fmla="*/ 162915 w 817488"/>
                <a:gd name="connsiteY74" fmla="*/ 1500805 h 2634413"/>
                <a:gd name="connsiteX75" fmla="*/ 160905 w 817488"/>
                <a:gd name="connsiteY75" fmla="*/ 1506834 h 2634413"/>
                <a:gd name="connsiteX76" fmla="*/ 156886 w 817488"/>
                <a:gd name="connsiteY76" fmla="*/ 1512863 h 2634413"/>
                <a:gd name="connsiteX77" fmla="*/ 154876 w 817488"/>
                <a:gd name="connsiteY77" fmla="*/ 1518892 h 2634413"/>
                <a:gd name="connsiteX78" fmla="*/ 146837 w 817488"/>
                <a:gd name="connsiteY78" fmla="*/ 1530950 h 2634413"/>
                <a:gd name="connsiteX79" fmla="*/ 140808 w 817488"/>
                <a:gd name="connsiteY79" fmla="*/ 1543008 h 2634413"/>
                <a:gd name="connsiteX80" fmla="*/ 138798 w 817488"/>
                <a:gd name="connsiteY80" fmla="*/ 1549037 h 2634413"/>
                <a:gd name="connsiteX81" fmla="*/ 134779 w 817488"/>
                <a:gd name="connsiteY81" fmla="*/ 1555066 h 2634413"/>
                <a:gd name="connsiteX82" fmla="*/ 130760 w 817488"/>
                <a:gd name="connsiteY82" fmla="*/ 1567124 h 2634413"/>
                <a:gd name="connsiteX83" fmla="*/ 126740 w 817488"/>
                <a:gd name="connsiteY83" fmla="*/ 1571143 h 2634413"/>
                <a:gd name="connsiteX84" fmla="*/ 116692 w 817488"/>
                <a:gd name="connsiteY84" fmla="*/ 1579182 h 2634413"/>
                <a:gd name="connsiteX85" fmla="*/ 110663 w 817488"/>
                <a:gd name="connsiteY85" fmla="*/ 1591240 h 2634413"/>
                <a:gd name="connsiteX86" fmla="*/ 102624 w 817488"/>
                <a:gd name="connsiteY86" fmla="*/ 1601288 h 2634413"/>
                <a:gd name="connsiteX87" fmla="*/ 98605 w 817488"/>
                <a:gd name="connsiteY87" fmla="*/ 1607317 h 2634413"/>
                <a:gd name="connsiteX88" fmla="*/ 88557 w 817488"/>
                <a:gd name="connsiteY88" fmla="*/ 1619375 h 2634413"/>
                <a:gd name="connsiteX89" fmla="*/ 86547 w 817488"/>
                <a:gd name="connsiteY89" fmla="*/ 1625404 h 2634413"/>
                <a:gd name="connsiteX90" fmla="*/ 82528 w 817488"/>
                <a:gd name="connsiteY90" fmla="*/ 1631433 h 2634413"/>
                <a:gd name="connsiteX91" fmla="*/ 74489 w 817488"/>
                <a:gd name="connsiteY91" fmla="*/ 1639472 h 2634413"/>
                <a:gd name="connsiteX92" fmla="*/ 66450 w 817488"/>
                <a:gd name="connsiteY92" fmla="*/ 1649520 h 2634413"/>
                <a:gd name="connsiteX93" fmla="*/ 62431 w 817488"/>
                <a:gd name="connsiteY93" fmla="*/ 1657559 h 2634413"/>
                <a:gd name="connsiteX94" fmla="*/ 54392 w 817488"/>
                <a:gd name="connsiteY94" fmla="*/ 1671627 h 2634413"/>
                <a:gd name="connsiteX95" fmla="*/ 48363 w 817488"/>
                <a:gd name="connsiteY95" fmla="*/ 1685694 h 2634413"/>
                <a:gd name="connsiteX96" fmla="*/ 42334 w 817488"/>
                <a:gd name="connsiteY96" fmla="*/ 1697752 h 2634413"/>
                <a:gd name="connsiteX97" fmla="*/ 36305 w 817488"/>
                <a:gd name="connsiteY97" fmla="*/ 1709810 h 2634413"/>
                <a:gd name="connsiteX98" fmla="*/ 30276 w 817488"/>
                <a:gd name="connsiteY98" fmla="*/ 1713830 h 2634413"/>
                <a:gd name="connsiteX99" fmla="*/ 18218 w 817488"/>
                <a:gd name="connsiteY99" fmla="*/ 1733926 h 2634413"/>
                <a:gd name="connsiteX100" fmla="*/ 16209 w 817488"/>
                <a:gd name="connsiteY100" fmla="*/ 1739955 h 2634413"/>
                <a:gd name="connsiteX101" fmla="*/ 6160 w 817488"/>
                <a:gd name="connsiteY101" fmla="*/ 1747994 h 2634413"/>
                <a:gd name="connsiteX102" fmla="*/ 4151 w 817488"/>
                <a:gd name="connsiteY102" fmla="*/ 1754023 h 2634413"/>
                <a:gd name="connsiteX103" fmla="*/ 131 w 817488"/>
                <a:gd name="connsiteY103" fmla="*/ 1760052 h 2634413"/>
                <a:gd name="connsiteX104" fmla="*/ 27474 w 817488"/>
                <a:gd name="connsiteY104" fmla="*/ 2634413 h 2634413"/>
                <a:gd name="connsiteX105" fmla="*/ 434040 w 817488"/>
                <a:gd name="connsiteY10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418143 w 817488"/>
                <a:gd name="connsiteY20" fmla="*/ 1012455 h 2634413"/>
                <a:gd name="connsiteX21" fmla="*/ 414123 w 817488"/>
                <a:gd name="connsiteY21" fmla="*/ 1024513 h 2634413"/>
                <a:gd name="connsiteX22" fmla="*/ 410104 w 817488"/>
                <a:gd name="connsiteY22" fmla="*/ 1030542 h 2634413"/>
                <a:gd name="connsiteX23" fmla="*/ 408094 w 817488"/>
                <a:gd name="connsiteY23" fmla="*/ 1036571 h 2634413"/>
                <a:gd name="connsiteX24" fmla="*/ 404075 w 817488"/>
                <a:gd name="connsiteY24" fmla="*/ 1042600 h 2634413"/>
                <a:gd name="connsiteX25" fmla="*/ 396036 w 817488"/>
                <a:gd name="connsiteY25" fmla="*/ 1060687 h 2634413"/>
                <a:gd name="connsiteX26" fmla="*/ 392017 w 817488"/>
                <a:gd name="connsiteY26" fmla="*/ 1072745 h 2634413"/>
                <a:gd name="connsiteX27" fmla="*/ 390007 w 817488"/>
                <a:gd name="connsiteY27" fmla="*/ 1078774 h 2634413"/>
                <a:gd name="connsiteX28" fmla="*/ 377949 w 817488"/>
                <a:gd name="connsiteY28" fmla="*/ 1094851 h 2634413"/>
                <a:gd name="connsiteX29" fmla="*/ 373930 w 817488"/>
                <a:gd name="connsiteY29" fmla="*/ 1106909 h 2634413"/>
                <a:gd name="connsiteX30" fmla="*/ 371920 w 817488"/>
                <a:gd name="connsiteY30" fmla="*/ 1112938 h 2634413"/>
                <a:gd name="connsiteX31" fmla="*/ 367901 w 817488"/>
                <a:gd name="connsiteY31" fmla="*/ 1118967 h 2634413"/>
                <a:gd name="connsiteX32" fmla="*/ 361872 w 817488"/>
                <a:gd name="connsiteY32" fmla="*/ 1129016 h 2634413"/>
                <a:gd name="connsiteX33" fmla="*/ 355843 w 817488"/>
                <a:gd name="connsiteY33" fmla="*/ 1141074 h 2634413"/>
                <a:gd name="connsiteX34" fmla="*/ 351824 w 817488"/>
                <a:gd name="connsiteY34" fmla="*/ 1153132 h 2634413"/>
                <a:gd name="connsiteX35" fmla="*/ 349814 w 817488"/>
                <a:gd name="connsiteY35" fmla="*/ 1159161 h 2634413"/>
                <a:gd name="connsiteX36" fmla="*/ 343785 w 817488"/>
                <a:gd name="connsiteY36" fmla="*/ 1177248 h 2634413"/>
                <a:gd name="connsiteX37" fmla="*/ 341775 w 817488"/>
                <a:gd name="connsiteY37" fmla="*/ 1183277 h 2634413"/>
                <a:gd name="connsiteX38" fmla="*/ 337756 w 817488"/>
                <a:gd name="connsiteY38" fmla="*/ 1189306 h 2634413"/>
                <a:gd name="connsiteX39" fmla="*/ 335746 w 817488"/>
                <a:gd name="connsiteY39" fmla="*/ 1195335 h 2634413"/>
                <a:gd name="connsiteX40" fmla="*/ 327708 w 817488"/>
                <a:gd name="connsiteY40" fmla="*/ 1207393 h 2634413"/>
                <a:gd name="connsiteX41" fmla="*/ 323688 w 817488"/>
                <a:gd name="connsiteY41" fmla="*/ 1219451 h 2634413"/>
                <a:gd name="connsiteX42" fmla="*/ 321678 w 817488"/>
                <a:gd name="connsiteY42" fmla="*/ 1225480 h 2634413"/>
                <a:gd name="connsiteX43" fmla="*/ 317659 w 817488"/>
                <a:gd name="connsiteY43" fmla="*/ 1231509 h 2634413"/>
                <a:gd name="connsiteX44" fmla="*/ 313640 w 817488"/>
                <a:gd name="connsiteY44" fmla="*/ 1243567 h 2634413"/>
                <a:gd name="connsiteX45" fmla="*/ 311630 w 817488"/>
                <a:gd name="connsiteY45" fmla="*/ 1249596 h 2634413"/>
                <a:gd name="connsiteX46" fmla="*/ 307611 w 817488"/>
                <a:gd name="connsiteY46" fmla="*/ 1255625 h 2634413"/>
                <a:gd name="connsiteX47" fmla="*/ 303591 w 817488"/>
                <a:gd name="connsiteY47" fmla="*/ 1259644 h 2634413"/>
                <a:gd name="connsiteX48" fmla="*/ 289524 w 817488"/>
                <a:gd name="connsiteY48" fmla="*/ 1275721 h 2634413"/>
                <a:gd name="connsiteX49" fmla="*/ 281485 w 817488"/>
                <a:gd name="connsiteY49" fmla="*/ 1287780 h 2634413"/>
                <a:gd name="connsiteX50" fmla="*/ 277466 w 817488"/>
                <a:gd name="connsiteY50" fmla="*/ 1293809 h 2634413"/>
                <a:gd name="connsiteX51" fmla="*/ 273446 w 817488"/>
                <a:gd name="connsiteY51" fmla="*/ 1297828 h 2634413"/>
                <a:gd name="connsiteX52" fmla="*/ 267417 w 817488"/>
                <a:gd name="connsiteY52" fmla="*/ 1307876 h 2634413"/>
                <a:gd name="connsiteX53" fmla="*/ 265408 w 817488"/>
                <a:gd name="connsiteY53" fmla="*/ 1313905 h 2634413"/>
                <a:gd name="connsiteX54" fmla="*/ 261388 w 817488"/>
                <a:gd name="connsiteY54" fmla="*/ 1319934 h 2634413"/>
                <a:gd name="connsiteX55" fmla="*/ 257369 w 817488"/>
                <a:gd name="connsiteY55" fmla="*/ 1334002 h 2634413"/>
                <a:gd name="connsiteX56" fmla="*/ 253350 w 817488"/>
                <a:gd name="connsiteY56" fmla="*/ 1340031 h 2634413"/>
                <a:gd name="connsiteX57" fmla="*/ 251340 w 817488"/>
                <a:gd name="connsiteY57" fmla="*/ 1346060 h 2634413"/>
                <a:gd name="connsiteX58" fmla="*/ 243301 w 817488"/>
                <a:gd name="connsiteY58" fmla="*/ 1358118 h 2634413"/>
                <a:gd name="connsiteX59" fmla="*/ 239282 w 817488"/>
                <a:gd name="connsiteY59" fmla="*/ 1364147 h 2634413"/>
                <a:gd name="connsiteX60" fmla="*/ 235263 w 817488"/>
                <a:gd name="connsiteY60" fmla="*/ 1370176 h 2634413"/>
                <a:gd name="connsiteX61" fmla="*/ 233253 w 817488"/>
                <a:gd name="connsiteY61" fmla="*/ 1376205 h 2634413"/>
                <a:gd name="connsiteX62" fmla="*/ 225214 w 817488"/>
                <a:gd name="connsiteY62" fmla="*/ 1386253 h 2634413"/>
                <a:gd name="connsiteX63" fmla="*/ 219185 w 817488"/>
                <a:gd name="connsiteY63" fmla="*/ 1398311 h 2634413"/>
                <a:gd name="connsiteX64" fmla="*/ 217176 w 817488"/>
                <a:gd name="connsiteY64" fmla="*/ 1404340 h 2634413"/>
                <a:gd name="connsiteX65" fmla="*/ 213156 w 817488"/>
                <a:gd name="connsiteY65" fmla="*/ 1408360 h 2634413"/>
                <a:gd name="connsiteX66" fmla="*/ 203108 w 817488"/>
                <a:gd name="connsiteY66" fmla="*/ 1420418 h 2634413"/>
                <a:gd name="connsiteX67" fmla="*/ 197079 w 817488"/>
                <a:gd name="connsiteY67" fmla="*/ 1432476 h 2634413"/>
                <a:gd name="connsiteX68" fmla="*/ 195069 w 817488"/>
                <a:gd name="connsiteY68" fmla="*/ 1438505 h 2634413"/>
                <a:gd name="connsiteX69" fmla="*/ 191050 w 817488"/>
                <a:gd name="connsiteY69" fmla="*/ 1444534 h 2634413"/>
                <a:gd name="connsiteX70" fmla="*/ 189040 w 817488"/>
                <a:gd name="connsiteY70" fmla="*/ 1450563 h 2634413"/>
                <a:gd name="connsiteX71" fmla="*/ 176982 w 817488"/>
                <a:gd name="connsiteY71" fmla="*/ 1466640 h 2634413"/>
                <a:gd name="connsiteX72" fmla="*/ 168944 w 817488"/>
                <a:gd name="connsiteY72" fmla="*/ 1482718 h 2634413"/>
                <a:gd name="connsiteX73" fmla="*/ 162915 w 817488"/>
                <a:gd name="connsiteY73" fmla="*/ 1500805 h 2634413"/>
                <a:gd name="connsiteX74" fmla="*/ 160905 w 817488"/>
                <a:gd name="connsiteY74" fmla="*/ 1506834 h 2634413"/>
                <a:gd name="connsiteX75" fmla="*/ 156886 w 817488"/>
                <a:gd name="connsiteY75" fmla="*/ 1512863 h 2634413"/>
                <a:gd name="connsiteX76" fmla="*/ 154876 w 817488"/>
                <a:gd name="connsiteY76" fmla="*/ 1518892 h 2634413"/>
                <a:gd name="connsiteX77" fmla="*/ 146837 w 817488"/>
                <a:gd name="connsiteY77" fmla="*/ 1530950 h 2634413"/>
                <a:gd name="connsiteX78" fmla="*/ 140808 w 817488"/>
                <a:gd name="connsiteY78" fmla="*/ 1543008 h 2634413"/>
                <a:gd name="connsiteX79" fmla="*/ 138798 w 817488"/>
                <a:gd name="connsiteY79" fmla="*/ 1549037 h 2634413"/>
                <a:gd name="connsiteX80" fmla="*/ 134779 w 817488"/>
                <a:gd name="connsiteY80" fmla="*/ 1555066 h 2634413"/>
                <a:gd name="connsiteX81" fmla="*/ 130760 w 817488"/>
                <a:gd name="connsiteY81" fmla="*/ 1567124 h 2634413"/>
                <a:gd name="connsiteX82" fmla="*/ 126740 w 817488"/>
                <a:gd name="connsiteY82" fmla="*/ 1571143 h 2634413"/>
                <a:gd name="connsiteX83" fmla="*/ 116692 w 817488"/>
                <a:gd name="connsiteY83" fmla="*/ 1579182 h 2634413"/>
                <a:gd name="connsiteX84" fmla="*/ 110663 w 817488"/>
                <a:gd name="connsiteY84" fmla="*/ 1591240 h 2634413"/>
                <a:gd name="connsiteX85" fmla="*/ 102624 w 817488"/>
                <a:gd name="connsiteY85" fmla="*/ 1601288 h 2634413"/>
                <a:gd name="connsiteX86" fmla="*/ 98605 w 817488"/>
                <a:gd name="connsiteY86" fmla="*/ 1607317 h 2634413"/>
                <a:gd name="connsiteX87" fmla="*/ 88557 w 817488"/>
                <a:gd name="connsiteY87" fmla="*/ 1619375 h 2634413"/>
                <a:gd name="connsiteX88" fmla="*/ 86547 w 817488"/>
                <a:gd name="connsiteY88" fmla="*/ 1625404 h 2634413"/>
                <a:gd name="connsiteX89" fmla="*/ 82528 w 817488"/>
                <a:gd name="connsiteY89" fmla="*/ 1631433 h 2634413"/>
                <a:gd name="connsiteX90" fmla="*/ 74489 w 817488"/>
                <a:gd name="connsiteY90" fmla="*/ 1639472 h 2634413"/>
                <a:gd name="connsiteX91" fmla="*/ 66450 w 817488"/>
                <a:gd name="connsiteY91" fmla="*/ 1649520 h 2634413"/>
                <a:gd name="connsiteX92" fmla="*/ 62431 w 817488"/>
                <a:gd name="connsiteY92" fmla="*/ 1657559 h 2634413"/>
                <a:gd name="connsiteX93" fmla="*/ 54392 w 817488"/>
                <a:gd name="connsiteY93" fmla="*/ 1671627 h 2634413"/>
                <a:gd name="connsiteX94" fmla="*/ 48363 w 817488"/>
                <a:gd name="connsiteY94" fmla="*/ 1685694 h 2634413"/>
                <a:gd name="connsiteX95" fmla="*/ 42334 w 817488"/>
                <a:gd name="connsiteY95" fmla="*/ 1697752 h 2634413"/>
                <a:gd name="connsiteX96" fmla="*/ 36305 w 817488"/>
                <a:gd name="connsiteY96" fmla="*/ 1709810 h 2634413"/>
                <a:gd name="connsiteX97" fmla="*/ 30276 w 817488"/>
                <a:gd name="connsiteY97" fmla="*/ 1713830 h 2634413"/>
                <a:gd name="connsiteX98" fmla="*/ 18218 w 817488"/>
                <a:gd name="connsiteY98" fmla="*/ 1733926 h 2634413"/>
                <a:gd name="connsiteX99" fmla="*/ 16209 w 817488"/>
                <a:gd name="connsiteY99" fmla="*/ 1739955 h 2634413"/>
                <a:gd name="connsiteX100" fmla="*/ 6160 w 817488"/>
                <a:gd name="connsiteY100" fmla="*/ 1747994 h 2634413"/>
                <a:gd name="connsiteX101" fmla="*/ 4151 w 817488"/>
                <a:gd name="connsiteY101" fmla="*/ 1754023 h 2634413"/>
                <a:gd name="connsiteX102" fmla="*/ 131 w 817488"/>
                <a:gd name="connsiteY102" fmla="*/ 1760052 h 2634413"/>
                <a:gd name="connsiteX103" fmla="*/ 27474 w 817488"/>
                <a:gd name="connsiteY103" fmla="*/ 2634413 h 2634413"/>
                <a:gd name="connsiteX104" fmla="*/ 434040 w 817488"/>
                <a:gd name="connsiteY10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418143 w 817488"/>
                <a:gd name="connsiteY19" fmla="*/ 1012455 h 2634413"/>
                <a:gd name="connsiteX20" fmla="*/ 414123 w 817488"/>
                <a:gd name="connsiteY20" fmla="*/ 1024513 h 2634413"/>
                <a:gd name="connsiteX21" fmla="*/ 410104 w 817488"/>
                <a:gd name="connsiteY21" fmla="*/ 1030542 h 2634413"/>
                <a:gd name="connsiteX22" fmla="*/ 408094 w 817488"/>
                <a:gd name="connsiteY22" fmla="*/ 1036571 h 2634413"/>
                <a:gd name="connsiteX23" fmla="*/ 404075 w 817488"/>
                <a:gd name="connsiteY23" fmla="*/ 1042600 h 2634413"/>
                <a:gd name="connsiteX24" fmla="*/ 396036 w 817488"/>
                <a:gd name="connsiteY24" fmla="*/ 1060687 h 2634413"/>
                <a:gd name="connsiteX25" fmla="*/ 392017 w 817488"/>
                <a:gd name="connsiteY25" fmla="*/ 1072745 h 2634413"/>
                <a:gd name="connsiteX26" fmla="*/ 390007 w 817488"/>
                <a:gd name="connsiteY26" fmla="*/ 1078774 h 2634413"/>
                <a:gd name="connsiteX27" fmla="*/ 377949 w 817488"/>
                <a:gd name="connsiteY27" fmla="*/ 1094851 h 2634413"/>
                <a:gd name="connsiteX28" fmla="*/ 373930 w 817488"/>
                <a:gd name="connsiteY28" fmla="*/ 1106909 h 2634413"/>
                <a:gd name="connsiteX29" fmla="*/ 371920 w 817488"/>
                <a:gd name="connsiteY29" fmla="*/ 1112938 h 2634413"/>
                <a:gd name="connsiteX30" fmla="*/ 367901 w 817488"/>
                <a:gd name="connsiteY30" fmla="*/ 1118967 h 2634413"/>
                <a:gd name="connsiteX31" fmla="*/ 361872 w 817488"/>
                <a:gd name="connsiteY31" fmla="*/ 1129016 h 2634413"/>
                <a:gd name="connsiteX32" fmla="*/ 355843 w 817488"/>
                <a:gd name="connsiteY32" fmla="*/ 1141074 h 2634413"/>
                <a:gd name="connsiteX33" fmla="*/ 351824 w 817488"/>
                <a:gd name="connsiteY33" fmla="*/ 1153132 h 2634413"/>
                <a:gd name="connsiteX34" fmla="*/ 349814 w 817488"/>
                <a:gd name="connsiteY34" fmla="*/ 1159161 h 2634413"/>
                <a:gd name="connsiteX35" fmla="*/ 343785 w 817488"/>
                <a:gd name="connsiteY35" fmla="*/ 1177248 h 2634413"/>
                <a:gd name="connsiteX36" fmla="*/ 341775 w 817488"/>
                <a:gd name="connsiteY36" fmla="*/ 1183277 h 2634413"/>
                <a:gd name="connsiteX37" fmla="*/ 337756 w 817488"/>
                <a:gd name="connsiteY37" fmla="*/ 1189306 h 2634413"/>
                <a:gd name="connsiteX38" fmla="*/ 335746 w 817488"/>
                <a:gd name="connsiteY38" fmla="*/ 1195335 h 2634413"/>
                <a:gd name="connsiteX39" fmla="*/ 327708 w 817488"/>
                <a:gd name="connsiteY39" fmla="*/ 1207393 h 2634413"/>
                <a:gd name="connsiteX40" fmla="*/ 323688 w 817488"/>
                <a:gd name="connsiteY40" fmla="*/ 1219451 h 2634413"/>
                <a:gd name="connsiteX41" fmla="*/ 321678 w 817488"/>
                <a:gd name="connsiteY41" fmla="*/ 1225480 h 2634413"/>
                <a:gd name="connsiteX42" fmla="*/ 317659 w 817488"/>
                <a:gd name="connsiteY42" fmla="*/ 1231509 h 2634413"/>
                <a:gd name="connsiteX43" fmla="*/ 313640 w 817488"/>
                <a:gd name="connsiteY43" fmla="*/ 1243567 h 2634413"/>
                <a:gd name="connsiteX44" fmla="*/ 311630 w 817488"/>
                <a:gd name="connsiteY44" fmla="*/ 1249596 h 2634413"/>
                <a:gd name="connsiteX45" fmla="*/ 307611 w 817488"/>
                <a:gd name="connsiteY45" fmla="*/ 1255625 h 2634413"/>
                <a:gd name="connsiteX46" fmla="*/ 303591 w 817488"/>
                <a:gd name="connsiteY46" fmla="*/ 1259644 h 2634413"/>
                <a:gd name="connsiteX47" fmla="*/ 289524 w 817488"/>
                <a:gd name="connsiteY47" fmla="*/ 1275721 h 2634413"/>
                <a:gd name="connsiteX48" fmla="*/ 281485 w 817488"/>
                <a:gd name="connsiteY48" fmla="*/ 1287780 h 2634413"/>
                <a:gd name="connsiteX49" fmla="*/ 277466 w 817488"/>
                <a:gd name="connsiteY49" fmla="*/ 1293809 h 2634413"/>
                <a:gd name="connsiteX50" fmla="*/ 273446 w 817488"/>
                <a:gd name="connsiteY50" fmla="*/ 1297828 h 2634413"/>
                <a:gd name="connsiteX51" fmla="*/ 267417 w 817488"/>
                <a:gd name="connsiteY51" fmla="*/ 1307876 h 2634413"/>
                <a:gd name="connsiteX52" fmla="*/ 265408 w 817488"/>
                <a:gd name="connsiteY52" fmla="*/ 1313905 h 2634413"/>
                <a:gd name="connsiteX53" fmla="*/ 261388 w 817488"/>
                <a:gd name="connsiteY53" fmla="*/ 1319934 h 2634413"/>
                <a:gd name="connsiteX54" fmla="*/ 257369 w 817488"/>
                <a:gd name="connsiteY54" fmla="*/ 1334002 h 2634413"/>
                <a:gd name="connsiteX55" fmla="*/ 253350 w 817488"/>
                <a:gd name="connsiteY55" fmla="*/ 1340031 h 2634413"/>
                <a:gd name="connsiteX56" fmla="*/ 251340 w 817488"/>
                <a:gd name="connsiteY56" fmla="*/ 1346060 h 2634413"/>
                <a:gd name="connsiteX57" fmla="*/ 243301 w 817488"/>
                <a:gd name="connsiteY57" fmla="*/ 1358118 h 2634413"/>
                <a:gd name="connsiteX58" fmla="*/ 239282 w 817488"/>
                <a:gd name="connsiteY58" fmla="*/ 1364147 h 2634413"/>
                <a:gd name="connsiteX59" fmla="*/ 235263 w 817488"/>
                <a:gd name="connsiteY59" fmla="*/ 1370176 h 2634413"/>
                <a:gd name="connsiteX60" fmla="*/ 233253 w 817488"/>
                <a:gd name="connsiteY60" fmla="*/ 1376205 h 2634413"/>
                <a:gd name="connsiteX61" fmla="*/ 225214 w 817488"/>
                <a:gd name="connsiteY61" fmla="*/ 1386253 h 2634413"/>
                <a:gd name="connsiteX62" fmla="*/ 219185 w 817488"/>
                <a:gd name="connsiteY62" fmla="*/ 1398311 h 2634413"/>
                <a:gd name="connsiteX63" fmla="*/ 217176 w 817488"/>
                <a:gd name="connsiteY63" fmla="*/ 1404340 h 2634413"/>
                <a:gd name="connsiteX64" fmla="*/ 213156 w 817488"/>
                <a:gd name="connsiteY64" fmla="*/ 1408360 h 2634413"/>
                <a:gd name="connsiteX65" fmla="*/ 203108 w 817488"/>
                <a:gd name="connsiteY65" fmla="*/ 1420418 h 2634413"/>
                <a:gd name="connsiteX66" fmla="*/ 197079 w 817488"/>
                <a:gd name="connsiteY66" fmla="*/ 1432476 h 2634413"/>
                <a:gd name="connsiteX67" fmla="*/ 195069 w 817488"/>
                <a:gd name="connsiteY67" fmla="*/ 1438505 h 2634413"/>
                <a:gd name="connsiteX68" fmla="*/ 191050 w 817488"/>
                <a:gd name="connsiteY68" fmla="*/ 1444534 h 2634413"/>
                <a:gd name="connsiteX69" fmla="*/ 189040 w 817488"/>
                <a:gd name="connsiteY69" fmla="*/ 1450563 h 2634413"/>
                <a:gd name="connsiteX70" fmla="*/ 176982 w 817488"/>
                <a:gd name="connsiteY70" fmla="*/ 1466640 h 2634413"/>
                <a:gd name="connsiteX71" fmla="*/ 168944 w 817488"/>
                <a:gd name="connsiteY71" fmla="*/ 1482718 h 2634413"/>
                <a:gd name="connsiteX72" fmla="*/ 162915 w 817488"/>
                <a:gd name="connsiteY72" fmla="*/ 1500805 h 2634413"/>
                <a:gd name="connsiteX73" fmla="*/ 160905 w 817488"/>
                <a:gd name="connsiteY73" fmla="*/ 1506834 h 2634413"/>
                <a:gd name="connsiteX74" fmla="*/ 156886 w 817488"/>
                <a:gd name="connsiteY74" fmla="*/ 1512863 h 2634413"/>
                <a:gd name="connsiteX75" fmla="*/ 154876 w 817488"/>
                <a:gd name="connsiteY75" fmla="*/ 1518892 h 2634413"/>
                <a:gd name="connsiteX76" fmla="*/ 146837 w 817488"/>
                <a:gd name="connsiteY76" fmla="*/ 1530950 h 2634413"/>
                <a:gd name="connsiteX77" fmla="*/ 140808 w 817488"/>
                <a:gd name="connsiteY77" fmla="*/ 1543008 h 2634413"/>
                <a:gd name="connsiteX78" fmla="*/ 138798 w 817488"/>
                <a:gd name="connsiteY78" fmla="*/ 1549037 h 2634413"/>
                <a:gd name="connsiteX79" fmla="*/ 134779 w 817488"/>
                <a:gd name="connsiteY79" fmla="*/ 1555066 h 2634413"/>
                <a:gd name="connsiteX80" fmla="*/ 130760 w 817488"/>
                <a:gd name="connsiteY80" fmla="*/ 1567124 h 2634413"/>
                <a:gd name="connsiteX81" fmla="*/ 126740 w 817488"/>
                <a:gd name="connsiteY81" fmla="*/ 1571143 h 2634413"/>
                <a:gd name="connsiteX82" fmla="*/ 116692 w 817488"/>
                <a:gd name="connsiteY82" fmla="*/ 1579182 h 2634413"/>
                <a:gd name="connsiteX83" fmla="*/ 110663 w 817488"/>
                <a:gd name="connsiteY83" fmla="*/ 1591240 h 2634413"/>
                <a:gd name="connsiteX84" fmla="*/ 102624 w 817488"/>
                <a:gd name="connsiteY84" fmla="*/ 1601288 h 2634413"/>
                <a:gd name="connsiteX85" fmla="*/ 98605 w 817488"/>
                <a:gd name="connsiteY85" fmla="*/ 1607317 h 2634413"/>
                <a:gd name="connsiteX86" fmla="*/ 88557 w 817488"/>
                <a:gd name="connsiteY86" fmla="*/ 1619375 h 2634413"/>
                <a:gd name="connsiteX87" fmla="*/ 86547 w 817488"/>
                <a:gd name="connsiteY87" fmla="*/ 1625404 h 2634413"/>
                <a:gd name="connsiteX88" fmla="*/ 82528 w 817488"/>
                <a:gd name="connsiteY88" fmla="*/ 1631433 h 2634413"/>
                <a:gd name="connsiteX89" fmla="*/ 74489 w 817488"/>
                <a:gd name="connsiteY89" fmla="*/ 1639472 h 2634413"/>
                <a:gd name="connsiteX90" fmla="*/ 66450 w 817488"/>
                <a:gd name="connsiteY90" fmla="*/ 1649520 h 2634413"/>
                <a:gd name="connsiteX91" fmla="*/ 62431 w 817488"/>
                <a:gd name="connsiteY91" fmla="*/ 1657559 h 2634413"/>
                <a:gd name="connsiteX92" fmla="*/ 54392 w 817488"/>
                <a:gd name="connsiteY92" fmla="*/ 1671627 h 2634413"/>
                <a:gd name="connsiteX93" fmla="*/ 48363 w 817488"/>
                <a:gd name="connsiteY93" fmla="*/ 1685694 h 2634413"/>
                <a:gd name="connsiteX94" fmla="*/ 42334 w 817488"/>
                <a:gd name="connsiteY94" fmla="*/ 1697752 h 2634413"/>
                <a:gd name="connsiteX95" fmla="*/ 36305 w 817488"/>
                <a:gd name="connsiteY95" fmla="*/ 1709810 h 2634413"/>
                <a:gd name="connsiteX96" fmla="*/ 30276 w 817488"/>
                <a:gd name="connsiteY96" fmla="*/ 1713830 h 2634413"/>
                <a:gd name="connsiteX97" fmla="*/ 18218 w 817488"/>
                <a:gd name="connsiteY97" fmla="*/ 1733926 h 2634413"/>
                <a:gd name="connsiteX98" fmla="*/ 16209 w 817488"/>
                <a:gd name="connsiteY98" fmla="*/ 1739955 h 2634413"/>
                <a:gd name="connsiteX99" fmla="*/ 6160 w 817488"/>
                <a:gd name="connsiteY99" fmla="*/ 1747994 h 2634413"/>
                <a:gd name="connsiteX100" fmla="*/ 4151 w 817488"/>
                <a:gd name="connsiteY100" fmla="*/ 1754023 h 2634413"/>
                <a:gd name="connsiteX101" fmla="*/ 131 w 817488"/>
                <a:gd name="connsiteY101" fmla="*/ 1760052 h 2634413"/>
                <a:gd name="connsiteX102" fmla="*/ 27474 w 817488"/>
                <a:gd name="connsiteY102" fmla="*/ 2634413 h 2634413"/>
                <a:gd name="connsiteX103" fmla="*/ 434040 w 817488"/>
                <a:gd name="connsiteY10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418143 w 817488"/>
                <a:gd name="connsiteY18" fmla="*/ 1012455 h 2634413"/>
                <a:gd name="connsiteX19" fmla="*/ 414123 w 817488"/>
                <a:gd name="connsiteY19" fmla="*/ 1024513 h 2634413"/>
                <a:gd name="connsiteX20" fmla="*/ 410104 w 817488"/>
                <a:gd name="connsiteY20" fmla="*/ 1030542 h 2634413"/>
                <a:gd name="connsiteX21" fmla="*/ 408094 w 817488"/>
                <a:gd name="connsiteY21" fmla="*/ 1036571 h 2634413"/>
                <a:gd name="connsiteX22" fmla="*/ 404075 w 817488"/>
                <a:gd name="connsiteY22" fmla="*/ 1042600 h 2634413"/>
                <a:gd name="connsiteX23" fmla="*/ 396036 w 817488"/>
                <a:gd name="connsiteY23" fmla="*/ 1060687 h 2634413"/>
                <a:gd name="connsiteX24" fmla="*/ 392017 w 817488"/>
                <a:gd name="connsiteY24" fmla="*/ 1072745 h 2634413"/>
                <a:gd name="connsiteX25" fmla="*/ 390007 w 817488"/>
                <a:gd name="connsiteY25" fmla="*/ 1078774 h 2634413"/>
                <a:gd name="connsiteX26" fmla="*/ 377949 w 817488"/>
                <a:gd name="connsiteY26" fmla="*/ 1094851 h 2634413"/>
                <a:gd name="connsiteX27" fmla="*/ 373930 w 817488"/>
                <a:gd name="connsiteY27" fmla="*/ 1106909 h 2634413"/>
                <a:gd name="connsiteX28" fmla="*/ 371920 w 817488"/>
                <a:gd name="connsiteY28" fmla="*/ 1112938 h 2634413"/>
                <a:gd name="connsiteX29" fmla="*/ 367901 w 817488"/>
                <a:gd name="connsiteY29" fmla="*/ 1118967 h 2634413"/>
                <a:gd name="connsiteX30" fmla="*/ 361872 w 817488"/>
                <a:gd name="connsiteY30" fmla="*/ 1129016 h 2634413"/>
                <a:gd name="connsiteX31" fmla="*/ 355843 w 817488"/>
                <a:gd name="connsiteY31" fmla="*/ 1141074 h 2634413"/>
                <a:gd name="connsiteX32" fmla="*/ 351824 w 817488"/>
                <a:gd name="connsiteY32" fmla="*/ 1153132 h 2634413"/>
                <a:gd name="connsiteX33" fmla="*/ 349814 w 817488"/>
                <a:gd name="connsiteY33" fmla="*/ 1159161 h 2634413"/>
                <a:gd name="connsiteX34" fmla="*/ 343785 w 817488"/>
                <a:gd name="connsiteY34" fmla="*/ 1177248 h 2634413"/>
                <a:gd name="connsiteX35" fmla="*/ 341775 w 817488"/>
                <a:gd name="connsiteY35" fmla="*/ 1183277 h 2634413"/>
                <a:gd name="connsiteX36" fmla="*/ 337756 w 817488"/>
                <a:gd name="connsiteY36" fmla="*/ 1189306 h 2634413"/>
                <a:gd name="connsiteX37" fmla="*/ 335746 w 817488"/>
                <a:gd name="connsiteY37" fmla="*/ 1195335 h 2634413"/>
                <a:gd name="connsiteX38" fmla="*/ 327708 w 817488"/>
                <a:gd name="connsiteY38" fmla="*/ 1207393 h 2634413"/>
                <a:gd name="connsiteX39" fmla="*/ 323688 w 817488"/>
                <a:gd name="connsiteY39" fmla="*/ 1219451 h 2634413"/>
                <a:gd name="connsiteX40" fmla="*/ 321678 w 817488"/>
                <a:gd name="connsiteY40" fmla="*/ 1225480 h 2634413"/>
                <a:gd name="connsiteX41" fmla="*/ 317659 w 817488"/>
                <a:gd name="connsiteY41" fmla="*/ 1231509 h 2634413"/>
                <a:gd name="connsiteX42" fmla="*/ 313640 w 817488"/>
                <a:gd name="connsiteY42" fmla="*/ 1243567 h 2634413"/>
                <a:gd name="connsiteX43" fmla="*/ 311630 w 817488"/>
                <a:gd name="connsiteY43" fmla="*/ 1249596 h 2634413"/>
                <a:gd name="connsiteX44" fmla="*/ 307611 w 817488"/>
                <a:gd name="connsiteY44" fmla="*/ 1255625 h 2634413"/>
                <a:gd name="connsiteX45" fmla="*/ 303591 w 817488"/>
                <a:gd name="connsiteY45" fmla="*/ 1259644 h 2634413"/>
                <a:gd name="connsiteX46" fmla="*/ 289524 w 817488"/>
                <a:gd name="connsiteY46" fmla="*/ 1275721 h 2634413"/>
                <a:gd name="connsiteX47" fmla="*/ 281485 w 817488"/>
                <a:gd name="connsiteY47" fmla="*/ 1287780 h 2634413"/>
                <a:gd name="connsiteX48" fmla="*/ 277466 w 817488"/>
                <a:gd name="connsiteY48" fmla="*/ 1293809 h 2634413"/>
                <a:gd name="connsiteX49" fmla="*/ 273446 w 817488"/>
                <a:gd name="connsiteY49" fmla="*/ 1297828 h 2634413"/>
                <a:gd name="connsiteX50" fmla="*/ 267417 w 817488"/>
                <a:gd name="connsiteY50" fmla="*/ 1307876 h 2634413"/>
                <a:gd name="connsiteX51" fmla="*/ 265408 w 817488"/>
                <a:gd name="connsiteY51" fmla="*/ 1313905 h 2634413"/>
                <a:gd name="connsiteX52" fmla="*/ 261388 w 817488"/>
                <a:gd name="connsiteY52" fmla="*/ 1319934 h 2634413"/>
                <a:gd name="connsiteX53" fmla="*/ 257369 w 817488"/>
                <a:gd name="connsiteY53" fmla="*/ 1334002 h 2634413"/>
                <a:gd name="connsiteX54" fmla="*/ 253350 w 817488"/>
                <a:gd name="connsiteY54" fmla="*/ 1340031 h 2634413"/>
                <a:gd name="connsiteX55" fmla="*/ 251340 w 817488"/>
                <a:gd name="connsiteY55" fmla="*/ 1346060 h 2634413"/>
                <a:gd name="connsiteX56" fmla="*/ 243301 w 817488"/>
                <a:gd name="connsiteY56" fmla="*/ 1358118 h 2634413"/>
                <a:gd name="connsiteX57" fmla="*/ 239282 w 817488"/>
                <a:gd name="connsiteY57" fmla="*/ 1364147 h 2634413"/>
                <a:gd name="connsiteX58" fmla="*/ 235263 w 817488"/>
                <a:gd name="connsiteY58" fmla="*/ 1370176 h 2634413"/>
                <a:gd name="connsiteX59" fmla="*/ 233253 w 817488"/>
                <a:gd name="connsiteY59" fmla="*/ 1376205 h 2634413"/>
                <a:gd name="connsiteX60" fmla="*/ 225214 w 817488"/>
                <a:gd name="connsiteY60" fmla="*/ 1386253 h 2634413"/>
                <a:gd name="connsiteX61" fmla="*/ 219185 w 817488"/>
                <a:gd name="connsiteY61" fmla="*/ 1398311 h 2634413"/>
                <a:gd name="connsiteX62" fmla="*/ 217176 w 817488"/>
                <a:gd name="connsiteY62" fmla="*/ 1404340 h 2634413"/>
                <a:gd name="connsiteX63" fmla="*/ 213156 w 817488"/>
                <a:gd name="connsiteY63" fmla="*/ 1408360 h 2634413"/>
                <a:gd name="connsiteX64" fmla="*/ 203108 w 817488"/>
                <a:gd name="connsiteY64" fmla="*/ 1420418 h 2634413"/>
                <a:gd name="connsiteX65" fmla="*/ 197079 w 817488"/>
                <a:gd name="connsiteY65" fmla="*/ 1432476 h 2634413"/>
                <a:gd name="connsiteX66" fmla="*/ 195069 w 817488"/>
                <a:gd name="connsiteY66" fmla="*/ 1438505 h 2634413"/>
                <a:gd name="connsiteX67" fmla="*/ 191050 w 817488"/>
                <a:gd name="connsiteY67" fmla="*/ 1444534 h 2634413"/>
                <a:gd name="connsiteX68" fmla="*/ 189040 w 817488"/>
                <a:gd name="connsiteY68" fmla="*/ 1450563 h 2634413"/>
                <a:gd name="connsiteX69" fmla="*/ 176982 w 817488"/>
                <a:gd name="connsiteY69" fmla="*/ 1466640 h 2634413"/>
                <a:gd name="connsiteX70" fmla="*/ 168944 w 817488"/>
                <a:gd name="connsiteY70" fmla="*/ 1482718 h 2634413"/>
                <a:gd name="connsiteX71" fmla="*/ 162915 w 817488"/>
                <a:gd name="connsiteY71" fmla="*/ 1500805 h 2634413"/>
                <a:gd name="connsiteX72" fmla="*/ 160905 w 817488"/>
                <a:gd name="connsiteY72" fmla="*/ 1506834 h 2634413"/>
                <a:gd name="connsiteX73" fmla="*/ 156886 w 817488"/>
                <a:gd name="connsiteY73" fmla="*/ 1512863 h 2634413"/>
                <a:gd name="connsiteX74" fmla="*/ 154876 w 817488"/>
                <a:gd name="connsiteY74" fmla="*/ 1518892 h 2634413"/>
                <a:gd name="connsiteX75" fmla="*/ 146837 w 817488"/>
                <a:gd name="connsiteY75" fmla="*/ 1530950 h 2634413"/>
                <a:gd name="connsiteX76" fmla="*/ 140808 w 817488"/>
                <a:gd name="connsiteY76" fmla="*/ 1543008 h 2634413"/>
                <a:gd name="connsiteX77" fmla="*/ 138798 w 817488"/>
                <a:gd name="connsiteY77" fmla="*/ 1549037 h 2634413"/>
                <a:gd name="connsiteX78" fmla="*/ 134779 w 817488"/>
                <a:gd name="connsiteY78" fmla="*/ 1555066 h 2634413"/>
                <a:gd name="connsiteX79" fmla="*/ 130760 w 817488"/>
                <a:gd name="connsiteY79" fmla="*/ 1567124 h 2634413"/>
                <a:gd name="connsiteX80" fmla="*/ 126740 w 817488"/>
                <a:gd name="connsiteY80" fmla="*/ 1571143 h 2634413"/>
                <a:gd name="connsiteX81" fmla="*/ 116692 w 817488"/>
                <a:gd name="connsiteY81" fmla="*/ 1579182 h 2634413"/>
                <a:gd name="connsiteX82" fmla="*/ 110663 w 817488"/>
                <a:gd name="connsiteY82" fmla="*/ 1591240 h 2634413"/>
                <a:gd name="connsiteX83" fmla="*/ 102624 w 817488"/>
                <a:gd name="connsiteY83" fmla="*/ 1601288 h 2634413"/>
                <a:gd name="connsiteX84" fmla="*/ 98605 w 817488"/>
                <a:gd name="connsiteY84" fmla="*/ 1607317 h 2634413"/>
                <a:gd name="connsiteX85" fmla="*/ 88557 w 817488"/>
                <a:gd name="connsiteY85" fmla="*/ 1619375 h 2634413"/>
                <a:gd name="connsiteX86" fmla="*/ 86547 w 817488"/>
                <a:gd name="connsiteY86" fmla="*/ 1625404 h 2634413"/>
                <a:gd name="connsiteX87" fmla="*/ 82528 w 817488"/>
                <a:gd name="connsiteY87" fmla="*/ 1631433 h 2634413"/>
                <a:gd name="connsiteX88" fmla="*/ 74489 w 817488"/>
                <a:gd name="connsiteY88" fmla="*/ 1639472 h 2634413"/>
                <a:gd name="connsiteX89" fmla="*/ 66450 w 817488"/>
                <a:gd name="connsiteY89" fmla="*/ 1649520 h 2634413"/>
                <a:gd name="connsiteX90" fmla="*/ 62431 w 817488"/>
                <a:gd name="connsiteY90" fmla="*/ 1657559 h 2634413"/>
                <a:gd name="connsiteX91" fmla="*/ 54392 w 817488"/>
                <a:gd name="connsiteY91" fmla="*/ 1671627 h 2634413"/>
                <a:gd name="connsiteX92" fmla="*/ 48363 w 817488"/>
                <a:gd name="connsiteY92" fmla="*/ 1685694 h 2634413"/>
                <a:gd name="connsiteX93" fmla="*/ 42334 w 817488"/>
                <a:gd name="connsiteY93" fmla="*/ 1697752 h 2634413"/>
                <a:gd name="connsiteX94" fmla="*/ 36305 w 817488"/>
                <a:gd name="connsiteY94" fmla="*/ 1709810 h 2634413"/>
                <a:gd name="connsiteX95" fmla="*/ 30276 w 817488"/>
                <a:gd name="connsiteY95" fmla="*/ 1713830 h 2634413"/>
                <a:gd name="connsiteX96" fmla="*/ 18218 w 817488"/>
                <a:gd name="connsiteY96" fmla="*/ 1733926 h 2634413"/>
                <a:gd name="connsiteX97" fmla="*/ 16209 w 817488"/>
                <a:gd name="connsiteY97" fmla="*/ 1739955 h 2634413"/>
                <a:gd name="connsiteX98" fmla="*/ 6160 w 817488"/>
                <a:gd name="connsiteY98" fmla="*/ 1747994 h 2634413"/>
                <a:gd name="connsiteX99" fmla="*/ 4151 w 817488"/>
                <a:gd name="connsiteY99" fmla="*/ 1754023 h 2634413"/>
                <a:gd name="connsiteX100" fmla="*/ 131 w 817488"/>
                <a:gd name="connsiteY100" fmla="*/ 1760052 h 2634413"/>
                <a:gd name="connsiteX101" fmla="*/ 27474 w 817488"/>
                <a:gd name="connsiteY101" fmla="*/ 2634413 h 2634413"/>
                <a:gd name="connsiteX102" fmla="*/ 434040 w 817488"/>
                <a:gd name="connsiteY10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418143 w 817488"/>
                <a:gd name="connsiteY17" fmla="*/ 1012455 h 2634413"/>
                <a:gd name="connsiteX18" fmla="*/ 414123 w 817488"/>
                <a:gd name="connsiteY18" fmla="*/ 1024513 h 2634413"/>
                <a:gd name="connsiteX19" fmla="*/ 410104 w 817488"/>
                <a:gd name="connsiteY19" fmla="*/ 1030542 h 2634413"/>
                <a:gd name="connsiteX20" fmla="*/ 408094 w 817488"/>
                <a:gd name="connsiteY20" fmla="*/ 1036571 h 2634413"/>
                <a:gd name="connsiteX21" fmla="*/ 404075 w 817488"/>
                <a:gd name="connsiteY21" fmla="*/ 1042600 h 2634413"/>
                <a:gd name="connsiteX22" fmla="*/ 396036 w 817488"/>
                <a:gd name="connsiteY22" fmla="*/ 1060687 h 2634413"/>
                <a:gd name="connsiteX23" fmla="*/ 392017 w 817488"/>
                <a:gd name="connsiteY23" fmla="*/ 1072745 h 2634413"/>
                <a:gd name="connsiteX24" fmla="*/ 390007 w 817488"/>
                <a:gd name="connsiteY24" fmla="*/ 1078774 h 2634413"/>
                <a:gd name="connsiteX25" fmla="*/ 377949 w 817488"/>
                <a:gd name="connsiteY25" fmla="*/ 1094851 h 2634413"/>
                <a:gd name="connsiteX26" fmla="*/ 373930 w 817488"/>
                <a:gd name="connsiteY26" fmla="*/ 1106909 h 2634413"/>
                <a:gd name="connsiteX27" fmla="*/ 371920 w 817488"/>
                <a:gd name="connsiteY27" fmla="*/ 1112938 h 2634413"/>
                <a:gd name="connsiteX28" fmla="*/ 367901 w 817488"/>
                <a:gd name="connsiteY28" fmla="*/ 1118967 h 2634413"/>
                <a:gd name="connsiteX29" fmla="*/ 361872 w 817488"/>
                <a:gd name="connsiteY29" fmla="*/ 1129016 h 2634413"/>
                <a:gd name="connsiteX30" fmla="*/ 355843 w 817488"/>
                <a:gd name="connsiteY30" fmla="*/ 1141074 h 2634413"/>
                <a:gd name="connsiteX31" fmla="*/ 351824 w 817488"/>
                <a:gd name="connsiteY31" fmla="*/ 1153132 h 2634413"/>
                <a:gd name="connsiteX32" fmla="*/ 349814 w 817488"/>
                <a:gd name="connsiteY32" fmla="*/ 1159161 h 2634413"/>
                <a:gd name="connsiteX33" fmla="*/ 343785 w 817488"/>
                <a:gd name="connsiteY33" fmla="*/ 1177248 h 2634413"/>
                <a:gd name="connsiteX34" fmla="*/ 341775 w 817488"/>
                <a:gd name="connsiteY34" fmla="*/ 1183277 h 2634413"/>
                <a:gd name="connsiteX35" fmla="*/ 337756 w 817488"/>
                <a:gd name="connsiteY35" fmla="*/ 1189306 h 2634413"/>
                <a:gd name="connsiteX36" fmla="*/ 335746 w 817488"/>
                <a:gd name="connsiteY36" fmla="*/ 1195335 h 2634413"/>
                <a:gd name="connsiteX37" fmla="*/ 327708 w 817488"/>
                <a:gd name="connsiteY37" fmla="*/ 1207393 h 2634413"/>
                <a:gd name="connsiteX38" fmla="*/ 323688 w 817488"/>
                <a:gd name="connsiteY38" fmla="*/ 1219451 h 2634413"/>
                <a:gd name="connsiteX39" fmla="*/ 321678 w 817488"/>
                <a:gd name="connsiteY39" fmla="*/ 1225480 h 2634413"/>
                <a:gd name="connsiteX40" fmla="*/ 317659 w 817488"/>
                <a:gd name="connsiteY40" fmla="*/ 1231509 h 2634413"/>
                <a:gd name="connsiteX41" fmla="*/ 313640 w 817488"/>
                <a:gd name="connsiteY41" fmla="*/ 1243567 h 2634413"/>
                <a:gd name="connsiteX42" fmla="*/ 311630 w 817488"/>
                <a:gd name="connsiteY42" fmla="*/ 1249596 h 2634413"/>
                <a:gd name="connsiteX43" fmla="*/ 307611 w 817488"/>
                <a:gd name="connsiteY43" fmla="*/ 1255625 h 2634413"/>
                <a:gd name="connsiteX44" fmla="*/ 303591 w 817488"/>
                <a:gd name="connsiteY44" fmla="*/ 1259644 h 2634413"/>
                <a:gd name="connsiteX45" fmla="*/ 289524 w 817488"/>
                <a:gd name="connsiteY45" fmla="*/ 1275721 h 2634413"/>
                <a:gd name="connsiteX46" fmla="*/ 281485 w 817488"/>
                <a:gd name="connsiteY46" fmla="*/ 1287780 h 2634413"/>
                <a:gd name="connsiteX47" fmla="*/ 277466 w 817488"/>
                <a:gd name="connsiteY47" fmla="*/ 1293809 h 2634413"/>
                <a:gd name="connsiteX48" fmla="*/ 273446 w 817488"/>
                <a:gd name="connsiteY48" fmla="*/ 1297828 h 2634413"/>
                <a:gd name="connsiteX49" fmla="*/ 267417 w 817488"/>
                <a:gd name="connsiteY49" fmla="*/ 1307876 h 2634413"/>
                <a:gd name="connsiteX50" fmla="*/ 265408 w 817488"/>
                <a:gd name="connsiteY50" fmla="*/ 1313905 h 2634413"/>
                <a:gd name="connsiteX51" fmla="*/ 261388 w 817488"/>
                <a:gd name="connsiteY51" fmla="*/ 1319934 h 2634413"/>
                <a:gd name="connsiteX52" fmla="*/ 257369 w 817488"/>
                <a:gd name="connsiteY52" fmla="*/ 1334002 h 2634413"/>
                <a:gd name="connsiteX53" fmla="*/ 253350 w 817488"/>
                <a:gd name="connsiteY53" fmla="*/ 1340031 h 2634413"/>
                <a:gd name="connsiteX54" fmla="*/ 251340 w 817488"/>
                <a:gd name="connsiteY54" fmla="*/ 1346060 h 2634413"/>
                <a:gd name="connsiteX55" fmla="*/ 243301 w 817488"/>
                <a:gd name="connsiteY55" fmla="*/ 1358118 h 2634413"/>
                <a:gd name="connsiteX56" fmla="*/ 239282 w 817488"/>
                <a:gd name="connsiteY56" fmla="*/ 1364147 h 2634413"/>
                <a:gd name="connsiteX57" fmla="*/ 235263 w 817488"/>
                <a:gd name="connsiteY57" fmla="*/ 1370176 h 2634413"/>
                <a:gd name="connsiteX58" fmla="*/ 233253 w 817488"/>
                <a:gd name="connsiteY58" fmla="*/ 1376205 h 2634413"/>
                <a:gd name="connsiteX59" fmla="*/ 225214 w 817488"/>
                <a:gd name="connsiteY59" fmla="*/ 1386253 h 2634413"/>
                <a:gd name="connsiteX60" fmla="*/ 219185 w 817488"/>
                <a:gd name="connsiteY60" fmla="*/ 1398311 h 2634413"/>
                <a:gd name="connsiteX61" fmla="*/ 217176 w 817488"/>
                <a:gd name="connsiteY61" fmla="*/ 1404340 h 2634413"/>
                <a:gd name="connsiteX62" fmla="*/ 213156 w 817488"/>
                <a:gd name="connsiteY62" fmla="*/ 1408360 h 2634413"/>
                <a:gd name="connsiteX63" fmla="*/ 203108 w 817488"/>
                <a:gd name="connsiteY63" fmla="*/ 1420418 h 2634413"/>
                <a:gd name="connsiteX64" fmla="*/ 197079 w 817488"/>
                <a:gd name="connsiteY64" fmla="*/ 1432476 h 2634413"/>
                <a:gd name="connsiteX65" fmla="*/ 195069 w 817488"/>
                <a:gd name="connsiteY65" fmla="*/ 1438505 h 2634413"/>
                <a:gd name="connsiteX66" fmla="*/ 191050 w 817488"/>
                <a:gd name="connsiteY66" fmla="*/ 1444534 h 2634413"/>
                <a:gd name="connsiteX67" fmla="*/ 189040 w 817488"/>
                <a:gd name="connsiteY67" fmla="*/ 1450563 h 2634413"/>
                <a:gd name="connsiteX68" fmla="*/ 176982 w 817488"/>
                <a:gd name="connsiteY68" fmla="*/ 1466640 h 2634413"/>
                <a:gd name="connsiteX69" fmla="*/ 168944 w 817488"/>
                <a:gd name="connsiteY69" fmla="*/ 1482718 h 2634413"/>
                <a:gd name="connsiteX70" fmla="*/ 162915 w 817488"/>
                <a:gd name="connsiteY70" fmla="*/ 1500805 h 2634413"/>
                <a:gd name="connsiteX71" fmla="*/ 160905 w 817488"/>
                <a:gd name="connsiteY71" fmla="*/ 1506834 h 2634413"/>
                <a:gd name="connsiteX72" fmla="*/ 156886 w 817488"/>
                <a:gd name="connsiteY72" fmla="*/ 1512863 h 2634413"/>
                <a:gd name="connsiteX73" fmla="*/ 154876 w 817488"/>
                <a:gd name="connsiteY73" fmla="*/ 1518892 h 2634413"/>
                <a:gd name="connsiteX74" fmla="*/ 146837 w 817488"/>
                <a:gd name="connsiteY74" fmla="*/ 1530950 h 2634413"/>
                <a:gd name="connsiteX75" fmla="*/ 140808 w 817488"/>
                <a:gd name="connsiteY75" fmla="*/ 1543008 h 2634413"/>
                <a:gd name="connsiteX76" fmla="*/ 138798 w 817488"/>
                <a:gd name="connsiteY76" fmla="*/ 1549037 h 2634413"/>
                <a:gd name="connsiteX77" fmla="*/ 134779 w 817488"/>
                <a:gd name="connsiteY77" fmla="*/ 1555066 h 2634413"/>
                <a:gd name="connsiteX78" fmla="*/ 130760 w 817488"/>
                <a:gd name="connsiteY78" fmla="*/ 1567124 h 2634413"/>
                <a:gd name="connsiteX79" fmla="*/ 126740 w 817488"/>
                <a:gd name="connsiteY79" fmla="*/ 1571143 h 2634413"/>
                <a:gd name="connsiteX80" fmla="*/ 116692 w 817488"/>
                <a:gd name="connsiteY80" fmla="*/ 1579182 h 2634413"/>
                <a:gd name="connsiteX81" fmla="*/ 110663 w 817488"/>
                <a:gd name="connsiteY81" fmla="*/ 1591240 h 2634413"/>
                <a:gd name="connsiteX82" fmla="*/ 102624 w 817488"/>
                <a:gd name="connsiteY82" fmla="*/ 1601288 h 2634413"/>
                <a:gd name="connsiteX83" fmla="*/ 98605 w 817488"/>
                <a:gd name="connsiteY83" fmla="*/ 1607317 h 2634413"/>
                <a:gd name="connsiteX84" fmla="*/ 88557 w 817488"/>
                <a:gd name="connsiteY84" fmla="*/ 1619375 h 2634413"/>
                <a:gd name="connsiteX85" fmla="*/ 86547 w 817488"/>
                <a:gd name="connsiteY85" fmla="*/ 1625404 h 2634413"/>
                <a:gd name="connsiteX86" fmla="*/ 82528 w 817488"/>
                <a:gd name="connsiteY86" fmla="*/ 1631433 h 2634413"/>
                <a:gd name="connsiteX87" fmla="*/ 74489 w 817488"/>
                <a:gd name="connsiteY87" fmla="*/ 1639472 h 2634413"/>
                <a:gd name="connsiteX88" fmla="*/ 66450 w 817488"/>
                <a:gd name="connsiteY88" fmla="*/ 1649520 h 2634413"/>
                <a:gd name="connsiteX89" fmla="*/ 62431 w 817488"/>
                <a:gd name="connsiteY89" fmla="*/ 1657559 h 2634413"/>
                <a:gd name="connsiteX90" fmla="*/ 54392 w 817488"/>
                <a:gd name="connsiteY90" fmla="*/ 1671627 h 2634413"/>
                <a:gd name="connsiteX91" fmla="*/ 48363 w 817488"/>
                <a:gd name="connsiteY91" fmla="*/ 1685694 h 2634413"/>
                <a:gd name="connsiteX92" fmla="*/ 42334 w 817488"/>
                <a:gd name="connsiteY92" fmla="*/ 1697752 h 2634413"/>
                <a:gd name="connsiteX93" fmla="*/ 36305 w 817488"/>
                <a:gd name="connsiteY93" fmla="*/ 1709810 h 2634413"/>
                <a:gd name="connsiteX94" fmla="*/ 30276 w 817488"/>
                <a:gd name="connsiteY94" fmla="*/ 1713830 h 2634413"/>
                <a:gd name="connsiteX95" fmla="*/ 18218 w 817488"/>
                <a:gd name="connsiteY95" fmla="*/ 1733926 h 2634413"/>
                <a:gd name="connsiteX96" fmla="*/ 16209 w 817488"/>
                <a:gd name="connsiteY96" fmla="*/ 1739955 h 2634413"/>
                <a:gd name="connsiteX97" fmla="*/ 6160 w 817488"/>
                <a:gd name="connsiteY97" fmla="*/ 1747994 h 2634413"/>
                <a:gd name="connsiteX98" fmla="*/ 4151 w 817488"/>
                <a:gd name="connsiteY98" fmla="*/ 1754023 h 2634413"/>
                <a:gd name="connsiteX99" fmla="*/ 131 w 817488"/>
                <a:gd name="connsiteY99" fmla="*/ 1760052 h 2634413"/>
                <a:gd name="connsiteX100" fmla="*/ 27474 w 817488"/>
                <a:gd name="connsiteY100" fmla="*/ 2634413 h 2634413"/>
                <a:gd name="connsiteX101" fmla="*/ 434040 w 817488"/>
                <a:gd name="connsiteY10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418143 w 817488"/>
                <a:gd name="connsiteY16" fmla="*/ 1012455 h 2634413"/>
                <a:gd name="connsiteX17" fmla="*/ 414123 w 817488"/>
                <a:gd name="connsiteY17" fmla="*/ 1024513 h 2634413"/>
                <a:gd name="connsiteX18" fmla="*/ 410104 w 817488"/>
                <a:gd name="connsiteY18" fmla="*/ 1030542 h 2634413"/>
                <a:gd name="connsiteX19" fmla="*/ 408094 w 817488"/>
                <a:gd name="connsiteY19" fmla="*/ 1036571 h 2634413"/>
                <a:gd name="connsiteX20" fmla="*/ 404075 w 817488"/>
                <a:gd name="connsiteY20" fmla="*/ 1042600 h 2634413"/>
                <a:gd name="connsiteX21" fmla="*/ 396036 w 817488"/>
                <a:gd name="connsiteY21" fmla="*/ 1060687 h 2634413"/>
                <a:gd name="connsiteX22" fmla="*/ 392017 w 817488"/>
                <a:gd name="connsiteY22" fmla="*/ 1072745 h 2634413"/>
                <a:gd name="connsiteX23" fmla="*/ 390007 w 817488"/>
                <a:gd name="connsiteY23" fmla="*/ 1078774 h 2634413"/>
                <a:gd name="connsiteX24" fmla="*/ 377949 w 817488"/>
                <a:gd name="connsiteY24" fmla="*/ 1094851 h 2634413"/>
                <a:gd name="connsiteX25" fmla="*/ 373930 w 817488"/>
                <a:gd name="connsiteY25" fmla="*/ 1106909 h 2634413"/>
                <a:gd name="connsiteX26" fmla="*/ 371920 w 817488"/>
                <a:gd name="connsiteY26" fmla="*/ 1112938 h 2634413"/>
                <a:gd name="connsiteX27" fmla="*/ 367901 w 817488"/>
                <a:gd name="connsiteY27" fmla="*/ 1118967 h 2634413"/>
                <a:gd name="connsiteX28" fmla="*/ 361872 w 817488"/>
                <a:gd name="connsiteY28" fmla="*/ 1129016 h 2634413"/>
                <a:gd name="connsiteX29" fmla="*/ 355843 w 817488"/>
                <a:gd name="connsiteY29" fmla="*/ 1141074 h 2634413"/>
                <a:gd name="connsiteX30" fmla="*/ 351824 w 817488"/>
                <a:gd name="connsiteY30" fmla="*/ 1153132 h 2634413"/>
                <a:gd name="connsiteX31" fmla="*/ 349814 w 817488"/>
                <a:gd name="connsiteY31" fmla="*/ 1159161 h 2634413"/>
                <a:gd name="connsiteX32" fmla="*/ 343785 w 817488"/>
                <a:gd name="connsiteY32" fmla="*/ 1177248 h 2634413"/>
                <a:gd name="connsiteX33" fmla="*/ 341775 w 817488"/>
                <a:gd name="connsiteY33" fmla="*/ 1183277 h 2634413"/>
                <a:gd name="connsiteX34" fmla="*/ 337756 w 817488"/>
                <a:gd name="connsiteY34" fmla="*/ 1189306 h 2634413"/>
                <a:gd name="connsiteX35" fmla="*/ 335746 w 817488"/>
                <a:gd name="connsiteY35" fmla="*/ 1195335 h 2634413"/>
                <a:gd name="connsiteX36" fmla="*/ 327708 w 817488"/>
                <a:gd name="connsiteY36" fmla="*/ 1207393 h 2634413"/>
                <a:gd name="connsiteX37" fmla="*/ 323688 w 817488"/>
                <a:gd name="connsiteY37" fmla="*/ 1219451 h 2634413"/>
                <a:gd name="connsiteX38" fmla="*/ 321678 w 817488"/>
                <a:gd name="connsiteY38" fmla="*/ 1225480 h 2634413"/>
                <a:gd name="connsiteX39" fmla="*/ 317659 w 817488"/>
                <a:gd name="connsiteY39" fmla="*/ 1231509 h 2634413"/>
                <a:gd name="connsiteX40" fmla="*/ 313640 w 817488"/>
                <a:gd name="connsiteY40" fmla="*/ 1243567 h 2634413"/>
                <a:gd name="connsiteX41" fmla="*/ 311630 w 817488"/>
                <a:gd name="connsiteY41" fmla="*/ 1249596 h 2634413"/>
                <a:gd name="connsiteX42" fmla="*/ 307611 w 817488"/>
                <a:gd name="connsiteY42" fmla="*/ 1255625 h 2634413"/>
                <a:gd name="connsiteX43" fmla="*/ 303591 w 817488"/>
                <a:gd name="connsiteY43" fmla="*/ 1259644 h 2634413"/>
                <a:gd name="connsiteX44" fmla="*/ 289524 w 817488"/>
                <a:gd name="connsiteY44" fmla="*/ 1275721 h 2634413"/>
                <a:gd name="connsiteX45" fmla="*/ 281485 w 817488"/>
                <a:gd name="connsiteY45" fmla="*/ 1287780 h 2634413"/>
                <a:gd name="connsiteX46" fmla="*/ 277466 w 817488"/>
                <a:gd name="connsiteY46" fmla="*/ 1293809 h 2634413"/>
                <a:gd name="connsiteX47" fmla="*/ 273446 w 817488"/>
                <a:gd name="connsiteY47" fmla="*/ 1297828 h 2634413"/>
                <a:gd name="connsiteX48" fmla="*/ 267417 w 817488"/>
                <a:gd name="connsiteY48" fmla="*/ 1307876 h 2634413"/>
                <a:gd name="connsiteX49" fmla="*/ 265408 w 817488"/>
                <a:gd name="connsiteY49" fmla="*/ 1313905 h 2634413"/>
                <a:gd name="connsiteX50" fmla="*/ 261388 w 817488"/>
                <a:gd name="connsiteY50" fmla="*/ 1319934 h 2634413"/>
                <a:gd name="connsiteX51" fmla="*/ 257369 w 817488"/>
                <a:gd name="connsiteY51" fmla="*/ 1334002 h 2634413"/>
                <a:gd name="connsiteX52" fmla="*/ 253350 w 817488"/>
                <a:gd name="connsiteY52" fmla="*/ 1340031 h 2634413"/>
                <a:gd name="connsiteX53" fmla="*/ 251340 w 817488"/>
                <a:gd name="connsiteY53" fmla="*/ 1346060 h 2634413"/>
                <a:gd name="connsiteX54" fmla="*/ 243301 w 817488"/>
                <a:gd name="connsiteY54" fmla="*/ 1358118 h 2634413"/>
                <a:gd name="connsiteX55" fmla="*/ 239282 w 817488"/>
                <a:gd name="connsiteY55" fmla="*/ 1364147 h 2634413"/>
                <a:gd name="connsiteX56" fmla="*/ 235263 w 817488"/>
                <a:gd name="connsiteY56" fmla="*/ 1370176 h 2634413"/>
                <a:gd name="connsiteX57" fmla="*/ 233253 w 817488"/>
                <a:gd name="connsiteY57" fmla="*/ 1376205 h 2634413"/>
                <a:gd name="connsiteX58" fmla="*/ 225214 w 817488"/>
                <a:gd name="connsiteY58" fmla="*/ 1386253 h 2634413"/>
                <a:gd name="connsiteX59" fmla="*/ 219185 w 817488"/>
                <a:gd name="connsiteY59" fmla="*/ 1398311 h 2634413"/>
                <a:gd name="connsiteX60" fmla="*/ 217176 w 817488"/>
                <a:gd name="connsiteY60" fmla="*/ 1404340 h 2634413"/>
                <a:gd name="connsiteX61" fmla="*/ 213156 w 817488"/>
                <a:gd name="connsiteY61" fmla="*/ 1408360 h 2634413"/>
                <a:gd name="connsiteX62" fmla="*/ 203108 w 817488"/>
                <a:gd name="connsiteY62" fmla="*/ 1420418 h 2634413"/>
                <a:gd name="connsiteX63" fmla="*/ 197079 w 817488"/>
                <a:gd name="connsiteY63" fmla="*/ 1432476 h 2634413"/>
                <a:gd name="connsiteX64" fmla="*/ 195069 w 817488"/>
                <a:gd name="connsiteY64" fmla="*/ 1438505 h 2634413"/>
                <a:gd name="connsiteX65" fmla="*/ 191050 w 817488"/>
                <a:gd name="connsiteY65" fmla="*/ 1444534 h 2634413"/>
                <a:gd name="connsiteX66" fmla="*/ 189040 w 817488"/>
                <a:gd name="connsiteY66" fmla="*/ 1450563 h 2634413"/>
                <a:gd name="connsiteX67" fmla="*/ 176982 w 817488"/>
                <a:gd name="connsiteY67" fmla="*/ 1466640 h 2634413"/>
                <a:gd name="connsiteX68" fmla="*/ 168944 w 817488"/>
                <a:gd name="connsiteY68" fmla="*/ 1482718 h 2634413"/>
                <a:gd name="connsiteX69" fmla="*/ 162915 w 817488"/>
                <a:gd name="connsiteY69" fmla="*/ 1500805 h 2634413"/>
                <a:gd name="connsiteX70" fmla="*/ 160905 w 817488"/>
                <a:gd name="connsiteY70" fmla="*/ 1506834 h 2634413"/>
                <a:gd name="connsiteX71" fmla="*/ 156886 w 817488"/>
                <a:gd name="connsiteY71" fmla="*/ 1512863 h 2634413"/>
                <a:gd name="connsiteX72" fmla="*/ 154876 w 817488"/>
                <a:gd name="connsiteY72" fmla="*/ 1518892 h 2634413"/>
                <a:gd name="connsiteX73" fmla="*/ 146837 w 817488"/>
                <a:gd name="connsiteY73" fmla="*/ 1530950 h 2634413"/>
                <a:gd name="connsiteX74" fmla="*/ 140808 w 817488"/>
                <a:gd name="connsiteY74" fmla="*/ 1543008 h 2634413"/>
                <a:gd name="connsiteX75" fmla="*/ 138798 w 817488"/>
                <a:gd name="connsiteY75" fmla="*/ 1549037 h 2634413"/>
                <a:gd name="connsiteX76" fmla="*/ 134779 w 817488"/>
                <a:gd name="connsiteY76" fmla="*/ 1555066 h 2634413"/>
                <a:gd name="connsiteX77" fmla="*/ 130760 w 817488"/>
                <a:gd name="connsiteY77" fmla="*/ 1567124 h 2634413"/>
                <a:gd name="connsiteX78" fmla="*/ 126740 w 817488"/>
                <a:gd name="connsiteY78" fmla="*/ 1571143 h 2634413"/>
                <a:gd name="connsiteX79" fmla="*/ 116692 w 817488"/>
                <a:gd name="connsiteY79" fmla="*/ 1579182 h 2634413"/>
                <a:gd name="connsiteX80" fmla="*/ 110663 w 817488"/>
                <a:gd name="connsiteY80" fmla="*/ 1591240 h 2634413"/>
                <a:gd name="connsiteX81" fmla="*/ 102624 w 817488"/>
                <a:gd name="connsiteY81" fmla="*/ 1601288 h 2634413"/>
                <a:gd name="connsiteX82" fmla="*/ 98605 w 817488"/>
                <a:gd name="connsiteY82" fmla="*/ 1607317 h 2634413"/>
                <a:gd name="connsiteX83" fmla="*/ 88557 w 817488"/>
                <a:gd name="connsiteY83" fmla="*/ 1619375 h 2634413"/>
                <a:gd name="connsiteX84" fmla="*/ 86547 w 817488"/>
                <a:gd name="connsiteY84" fmla="*/ 1625404 h 2634413"/>
                <a:gd name="connsiteX85" fmla="*/ 82528 w 817488"/>
                <a:gd name="connsiteY85" fmla="*/ 1631433 h 2634413"/>
                <a:gd name="connsiteX86" fmla="*/ 74489 w 817488"/>
                <a:gd name="connsiteY86" fmla="*/ 1639472 h 2634413"/>
                <a:gd name="connsiteX87" fmla="*/ 66450 w 817488"/>
                <a:gd name="connsiteY87" fmla="*/ 1649520 h 2634413"/>
                <a:gd name="connsiteX88" fmla="*/ 62431 w 817488"/>
                <a:gd name="connsiteY88" fmla="*/ 1657559 h 2634413"/>
                <a:gd name="connsiteX89" fmla="*/ 54392 w 817488"/>
                <a:gd name="connsiteY89" fmla="*/ 1671627 h 2634413"/>
                <a:gd name="connsiteX90" fmla="*/ 48363 w 817488"/>
                <a:gd name="connsiteY90" fmla="*/ 1685694 h 2634413"/>
                <a:gd name="connsiteX91" fmla="*/ 42334 w 817488"/>
                <a:gd name="connsiteY91" fmla="*/ 1697752 h 2634413"/>
                <a:gd name="connsiteX92" fmla="*/ 36305 w 817488"/>
                <a:gd name="connsiteY92" fmla="*/ 1709810 h 2634413"/>
                <a:gd name="connsiteX93" fmla="*/ 30276 w 817488"/>
                <a:gd name="connsiteY93" fmla="*/ 1713830 h 2634413"/>
                <a:gd name="connsiteX94" fmla="*/ 18218 w 817488"/>
                <a:gd name="connsiteY94" fmla="*/ 1733926 h 2634413"/>
                <a:gd name="connsiteX95" fmla="*/ 16209 w 817488"/>
                <a:gd name="connsiteY95" fmla="*/ 1739955 h 2634413"/>
                <a:gd name="connsiteX96" fmla="*/ 6160 w 817488"/>
                <a:gd name="connsiteY96" fmla="*/ 1747994 h 2634413"/>
                <a:gd name="connsiteX97" fmla="*/ 4151 w 817488"/>
                <a:gd name="connsiteY97" fmla="*/ 1754023 h 2634413"/>
                <a:gd name="connsiteX98" fmla="*/ 131 w 817488"/>
                <a:gd name="connsiteY98" fmla="*/ 1760052 h 2634413"/>
                <a:gd name="connsiteX99" fmla="*/ 27474 w 817488"/>
                <a:gd name="connsiteY99" fmla="*/ 2634413 h 2634413"/>
                <a:gd name="connsiteX100" fmla="*/ 434040 w 817488"/>
                <a:gd name="connsiteY10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418143 w 817488"/>
                <a:gd name="connsiteY15" fmla="*/ 1012455 h 2634413"/>
                <a:gd name="connsiteX16" fmla="*/ 414123 w 817488"/>
                <a:gd name="connsiteY16" fmla="*/ 1024513 h 2634413"/>
                <a:gd name="connsiteX17" fmla="*/ 410104 w 817488"/>
                <a:gd name="connsiteY17" fmla="*/ 1030542 h 2634413"/>
                <a:gd name="connsiteX18" fmla="*/ 408094 w 817488"/>
                <a:gd name="connsiteY18" fmla="*/ 1036571 h 2634413"/>
                <a:gd name="connsiteX19" fmla="*/ 404075 w 817488"/>
                <a:gd name="connsiteY19" fmla="*/ 1042600 h 2634413"/>
                <a:gd name="connsiteX20" fmla="*/ 396036 w 817488"/>
                <a:gd name="connsiteY20" fmla="*/ 1060687 h 2634413"/>
                <a:gd name="connsiteX21" fmla="*/ 392017 w 817488"/>
                <a:gd name="connsiteY21" fmla="*/ 1072745 h 2634413"/>
                <a:gd name="connsiteX22" fmla="*/ 390007 w 817488"/>
                <a:gd name="connsiteY22" fmla="*/ 1078774 h 2634413"/>
                <a:gd name="connsiteX23" fmla="*/ 377949 w 817488"/>
                <a:gd name="connsiteY23" fmla="*/ 1094851 h 2634413"/>
                <a:gd name="connsiteX24" fmla="*/ 373930 w 817488"/>
                <a:gd name="connsiteY24" fmla="*/ 1106909 h 2634413"/>
                <a:gd name="connsiteX25" fmla="*/ 371920 w 817488"/>
                <a:gd name="connsiteY25" fmla="*/ 1112938 h 2634413"/>
                <a:gd name="connsiteX26" fmla="*/ 367901 w 817488"/>
                <a:gd name="connsiteY26" fmla="*/ 1118967 h 2634413"/>
                <a:gd name="connsiteX27" fmla="*/ 361872 w 817488"/>
                <a:gd name="connsiteY27" fmla="*/ 1129016 h 2634413"/>
                <a:gd name="connsiteX28" fmla="*/ 355843 w 817488"/>
                <a:gd name="connsiteY28" fmla="*/ 1141074 h 2634413"/>
                <a:gd name="connsiteX29" fmla="*/ 351824 w 817488"/>
                <a:gd name="connsiteY29" fmla="*/ 1153132 h 2634413"/>
                <a:gd name="connsiteX30" fmla="*/ 349814 w 817488"/>
                <a:gd name="connsiteY30" fmla="*/ 1159161 h 2634413"/>
                <a:gd name="connsiteX31" fmla="*/ 343785 w 817488"/>
                <a:gd name="connsiteY31" fmla="*/ 1177248 h 2634413"/>
                <a:gd name="connsiteX32" fmla="*/ 341775 w 817488"/>
                <a:gd name="connsiteY32" fmla="*/ 1183277 h 2634413"/>
                <a:gd name="connsiteX33" fmla="*/ 337756 w 817488"/>
                <a:gd name="connsiteY33" fmla="*/ 1189306 h 2634413"/>
                <a:gd name="connsiteX34" fmla="*/ 335746 w 817488"/>
                <a:gd name="connsiteY34" fmla="*/ 1195335 h 2634413"/>
                <a:gd name="connsiteX35" fmla="*/ 327708 w 817488"/>
                <a:gd name="connsiteY35" fmla="*/ 1207393 h 2634413"/>
                <a:gd name="connsiteX36" fmla="*/ 323688 w 817488"/>
                <a:gd name="connsiteY36" fmla="*/ 1219451 h 2634413"/>
                <a:gd name="connsiteX37" fmla="*/ 321678 w 817488"/>
                <a:gd name="connsiteY37" fmla="*/ 1225480 h 2634413"/>
                <a:gd name="connsiteX38" fmla="*/ 317659 w 817488"/>
                <a:gd name="connsiteY38" fmla="*/ 1231509 h 2634413"/>
                <a:gd name="connsiteX39" fmla="*/ 313640 w 817488"/>
                <a:gd name="connsiteY39" fmla="*/ 1243567 h 2634413"/>
                <a:gd name="connsiteX40" fmla="*/ 311630 w 817488"/>
                <a:gd name="connsiteY40" fmla="*/ 1249596 h 2634413"/>
                <a:gd name="connsiteX41" fmla="*/ 307611 w 817488"/>
                <a:gd name="connsiteY41" fmla="*/ 1255625 h 2634413"/>
                <a:gd name="connsiteX42" fmla="*/ 303591 w 817488"/>
                <a:gd name="connsiteY42" fmla="*/ 1259644 h 2634413"/>
                <a:gd name="connsiteX43" fmla="*/ 289524 w 817488"/>
                <a:gd name="connsiteY43" fmla="*/ 1275721 h 2634413"/>
                <a:gd name="connsiteX44" fmla="*/ 281485 w 817488"/>
                <a:gd name="connsiteY44" fmla="*/ 1287780 h 2634413"/>
                <a:gd name="connsiteX45" fmla="*/ 277466 w 817488"/>
                <a:gd name="connsiteY45" fmla="*/ 1293809 h 2634413"/>
                <a:gd name="connsiteX46" fmla="*/ 273446 w 817488"/>
                <a:gd name="connsiteY46" fmla="*/ 1297828 h 2634413"/>
                <a:gd name="connsiteX47" fmla="*/ 267417 w 817488"/>
                <a:gd name="connsiteY47" fmla="*/ 1307876 h 2634413"/>
                <a:gd name="connsiteX48" fmla="*/ 265408 w 817488"/>
                <a:gd name="connsiteY48" fmla="*/ 1313905 h 2634413"/>
                <a:gd name="connsiteX49" fmla="*/ 261388 w 817488"/>
                <a:gd name="connsiteY49" fmla="*/ 1319934 h 2634413"/>
                <a:gd name="connsiteX50" fmla="*/ 257369 w 817488"/>
                <a:gd name="connsiteY50" fmla="*/ 1334002 h 2634413"/>
                <a:gd name="connsiteX51" fmla="*/ 253350 w 817488"/>
                <a:gd name="connsiteY51" fmla="*/ 1340031 h 2634413"/>
                <a:gd name="connsiteX52" fmla="*/ 251340 w 817488"/>
                <a:gd name="connsiteY52" fmla="*/ 1346060 h 2634413"/>
                <a:gd name="connsiteX53" fmla="*/ 243301 w 817488"/>
                <a:gd name="connsiteY53" fmla="*/ 1358118 h 2634413"/>
                <a:gd name="connsiteX54" fmla="*/ 239282 w 817488"/>
                <a:gd name="connsiteY54" fmla="*/ 1364147 h 2634413"/>
                <a:gd name="connsiteX55" fmla="*/ 235263 w 817488"/>
                <a:gd name="connsiteY55" fmla="*/ 1370176 h 2634413"/>
                <a:gd name="connsiteX56" fmla="*/ 233253 w 817488"/>
                <a:gd name="connsiteY56" fmla="*/ 1376205 h 2634413"/>
                <a:gd name="connsiteX57" fmla="*/ 225214 w 817488"/>
                <a:gd name="connsiteY57" fmla="*/ 1386253 h 2634413"/>
                <a:gd name="connsiteX58" fmla="*/ 219185 w 817488"/>
                <a:gd name="connsiteY58" fmla="*/ 1398311 h 2634413"/>
                <a:gd name="connsiteX59" fmla="*/ 217176 w 817488"/>
                <a:gd name="connsiteY59" fmla="*/ 1404340 h 2634413"/>
                <a:gd name="connsiteX60" fmla="*/ 213156 w 817488"/>
                <a:gd name="connsiteY60" fmla="*/ 1408360 h 2634413"/>
                <a:gd name="connsiteX61" fmla="*/ 203108 w 817488"/>
                <a:gd name="connsiteY61" fmla="*/ 1420418 h 2634413"/>
                <a:gd name="connsiteX62" fmla="*/ 197079 w 817488"/>
                <a:gd name="connsiteY62" fmla="*/ 1432476 h 2634413"/>
                <a:gd name="connsiteX63" fmla="*/ 195069 w 817488"/>
                <a:gd name="connsiteY63" fmla="*/ 1438505 h 2634413"/>
                <a:gd name="connsiteX64" fmla="*/ 191050 w 817488"/>
                <a:gd name="connsiteY64" fmla="*/ 1444534 h 2634413"/>
                <a:gd name="connsiteX65" fmla="*/ 189040 w 817488"/>
                <a:gd name="connsiteY65" fmla="*/ 1450563 h 2634413"/>
                <a:gd name="connsiteX66" fmla="*/ 176982 w 817488"/>
                <a:gd name="connsiteY66" fmla="*/ 1466640 h 2634413"/>
                <a:gd name="connsiteX67" fmla="*/ 168944 w 817488"/>
                <a:gd name="connsiteY67" fmla="*/ 1482718 h 2634413"/>
                <a:gd name="connsiteX68" fmla="*/ 162915 w 817488"/>
                <a:gd name="connsiteY68" fmla="*/ 1500805 h 2634413"/>
                <a:gd name="connsiteX69" fmla="*/ 160905 w 817488"/>
                <a:gd name="connsiteY69" fmla="*/ 1506834 h 2634413"/>
                <a:gd name="connsiteX70" fmla="*/ 156886 w 817488"/>
                <a:gd name="connsiteY70" fmla="*/ 1512863 h 2634413"/>
                <a:gd name="connsiteX71" fmla="*/ 154876 w 817488"/>
                <a:gd name="connsiteY71" fmla="*/ 1518892 h 2634413"/>
                <a:gd name="connsiteX72" fmla="*/ 146837 w 817488"/>
                <a:gd name="connsiteY72" fmla="*/ 1530950 h 2634413"/>
                <a:gd name="connsiteX73" fmla="*/ 140808 w 817488"/>
                <a:gd name="connsiteY73" fmla="*/ 1543008 h 2634413"/>
                <a:gd name="connsiteX74" fmla="*/ 138798 w 817488"/>
                <a:gd name="connsiteY74" fmla="*/ 1549037 h 2634413"/>
                <a:gd name="connsiteX75" fmla="*/ 134779 w 817488"/>
                <a:gd name="connsiteY75" fmla="*/ 1555066 h 2634413"/>
                <a:gd name="connsiteX76" fmla="*/ 130760 w 817488"/>
                <a:gd name="connsiteY76" fmla="*/ 1567124 h 2634413"/>
                <a:gd name="connsiteX77" fmla="*/ 126740 w 817488"/>
                <a:gd name="connsiteY77" fmla="*/ 1571143 h 2634413"/>
                <a:gd name="connsiteX78" fmla="*/ 116692 w 817488"/>
                <a:gd name="connsiteY78" fmla="*/ 1579182 h 2634413"/>
                <a:gd name="connsiteX79" fmla="*/ 110663 w 817488"/>
                <a:gd name="connsiteY79" fmla="*/ 1591240 h 2634413"/>
                <a:gd name="connsiteX80" fmla="*/ 102624 w 817488"/>
                <a:gd name="connsiteY80" fmla="*/ 1601288 h 2634413"/>
                <a:gd name="connsiteX81" fmla="*/ 98605 w 817488"/>
                <a:gd name="connsiteY81" fmla="*/ 1607317 h 2634413"/>
                <a:gd name="connsiteX82" fmla="*/ 88557 w 817488"/>
                <a:gd name="connsiteY82" fmla="*/ 1619375 h 2634413"/>
                <a:gd name="connsiteX83" fmla="*/ 86547 w 817488"/>
                <a:gd name="connsiteY83" fmla="*/ 1625404 h 2634413"/>
                <a:gd name="connsiteX84" fmla="*/ 82528 w 817488"/>
                <a:gd name="connsiteY84" fmla="*/ 1631433 h 2634413"/>
                <a:gd name="connsiteX85" fmla="*/ 74489 w 817488"/>
                <a:gd name="connsiteY85" fmla="*/ 1639472 h 2634413"/>
                <a:gd name="connsiteX86" fmla="*/ 66450 w 817488"/>
                <a:gd name="connsiteY86" fmla="*/ 1649520 h 2634413"/>
                <a:gd name="connsiteX87" fmla="*/ 62431 w 817488"/>
                <a:gd name="connsiteY87" fmla="*/ 1657559 h 2634413"/>
                <a:gd name="connsiteX88" fmla="*/ 54392 w 817488"/>
                <a:gd name="connsiteY88" fmla="*/ 1671627 h 2634413"/>
                <a:gd name="connsiteX89" fmla="*/ 48363 w 817488"/>
                <a:gd name="connsiteY89" fmla="*/ 1685694 h 2634413"/>
                <a:gd name="connsiteX90" fmla="*/ 42334 w 817488"/>
                <a:gd name="connsiteY90" fmla="*/ 1697752 h 2634413"/>
                <a:gd name="connsiteX91" fmla="*/ 36305 w 817488"/>
                <a:gd name="connsiteY91" fmla="*/ 1709810 h 2634413"/>
                <a:gd name="connsiteX92" fmla="*/ 30276 w 817488"/>
                <a:gd name="connsiteY92" fmla="*/ 1713830 h 2634413"/>
                <a:gd name="connsiteX93" fmla="*/ 18218 w 817488"/>
                <a:gd name="connsiteY93" fmla="*/ 1733926 h 2634413"/>
                <a:gd name="connsiteX94" fmla="*/ 16209 w 817488"/>
                <a:gd name="connsiteY94" fmla="*/ 1739955 h 2634413"/>
                <a:gd name="connsiteX95" fmla="*/ 6160 w 817488"/>
                <a:gd name="connsiteY95" fmla="*/ 1747994 h 2634413"/>
                <a:gd name="connsiteX96" fmla="*/ 4151 w 817488"/>
                <a:gd name="connsiteY96" fmla="*/ 1754023 h 2634413"/>
                <a:gd name="connsiteX97" fmla="*/ 131 w 817488"/>
                <a:gd name="connsiteY97" fmla="*/ 1760052 h 2634413"/>
                <a:gd name="connsiteX98" fmla="*/ 27474 w 817488"/>
                <a:gd name="connsiteY98" fmla="*/ 2634413 h 2634413"/>
                <a:gd name="connsiteX99" fmla="*/ 434040 w 817488"/>
                <a:gd name="connsiteY9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418143 w 817488"/>
                <a:gd name="connsiteY14" fmla="*/ 1012455 h 2634413"/>
                <a:gd name="connsiteX15" fmla="*/ 414123 w 817488"/>
                <a:gd name="connsiteY15" fmla="*/ 1024513 h 2634413"/>
                <a:gd name="connsiteX16" fmla="*/ 410104 w 817488"/>
                <a:gd name="connsiteY16" fmla="*/ 1030542 h 2634413"/>
                <a:gd name="connsiteX17" fmla="*/ 408094 w 817488"/>
                <a:gd name="connsiteY17" fmla="*/ 1036571 h 2634413"/>
                <a:gd name="connsiteX18" fmla="*/ 404075 w 817488"/>
                <a:gd name="connsiteY18" fmla="*/ 1042600 h 2634413"/>
                <a:gd name="connsiteX19" fmla="*/ 396036 w 817488"/>
                <a:gd name="connsiteY19" fmla="*/ 1060687 h 2634413"/>
                <a:gd name="connsiteX20" fmla="*/ 392017 w 817488"/>
                <a:gd name="connsiteY20" fmla="*/ 1072745 h 2634413"/>
                <a:gd name="connsiteX21" fmla="*/ 390007 w 817488"/>
                <a:gd name="connsiteY21" fmla="*/ 1078774 h 2634413"/>
                <a:gd name="connsiteX22" fmla="*/ 377949 w 817488"/>
                <a:gd name="connsiteY22" fmla="*/ 1094851 h 2634413"/>
                <a:gd name="connsiteX23" fmla="*/ 373930 w 817488"/>
                <a:gd name="connsiteY23" fmla="*/ 1106909 h 2634413"/>
                <a:gd name="connsiteX24" fmla="*/ 371920 w 817488"/>
                <a:gd name="connsiteY24" fmla="*/ 1112938 h 2634413"/>
                <a:gd name="connsiteX25" fmla="*/ 367901 w 817488"/>
                <a:gd name="connsiteY25" fmla="*/ 1118967 h 2634413"/>
                <a:gd name="connsiteX26" fmla="*/ 361872 w 817488"/>
                <a:gd name="connsiteY26" fmla="*/ 1129016 h 2634413"/>
                <a:gd name="connsiteX27" fmla="*/ 355843 w 817488"/>
                <a:gd name="connsiteY27" fmla="*/ 1141074 h 2634413"/>
                <a:gd name="connsiteX28" fmla="*/ 351824 w 817488"/>
                <a:gd name="connsiteY28" fmla="*/ 1153132 h 2634413"/>
                <a:gd name="connsiteX29" fmla="*/ 349814 w 817488"/>
                <a:gd name="connsiteY29" fmla="*/ 1159161 h 2634413"/>
                <a:gd name="connsiteX30" fmla="*/ 343785 w 817488"/>
                <a:gd name="connsiteY30" fmla="*/ 1177248 h 2634413"/>
                <a:gd name="connsiteX31" fmla="*/ 341775 w 817488"/>
                <a:gd name="connsiteY31" fmla="*/ 1183277 h 2634413"/>
                <a:gd name="connsiteX32" fmla="*/ 337756 w 817488"/>
                <a:gd name="connsiteY32" fmla="*/ 1189306 h 2634413"/>
                <a:gd name="connsiteX33" fmla="*/ 335746 w 817488"/>
                <a:gd name="connsiteY33" fmla="*/ 1195335 h 2634413"/>
                <a:gd name="connsiteX34" fmla="*/ 327708 w 817488"/>
                <a:gd name="connsiteY34" fmla="*/ 1207393 h 2634413"/>
                <a:gd name="connsiteX35" fmla="*/ 323688 w 817488"/>
                <a:gd name="connsiteY35" fmla="*/ 1219451 h 2634413"/>
                <a:gd name="connsiteX36" fmla="*/ 321678 w 817488"/>
                <a:gd name="connsiteY36" fmla="*/ 1225480 h 2634413"/>
                <a:gd name="connsiteX37" fmla="*/ 317659 w 817488"/>
                <a:gd name="connsiteY37" fmla="*/ 1231509 h 2634413"/>
                <a:gd name="connsiteX38" fmla="*/ 313640 w 817488"/>
                <a:gd name="connsiteY38" fmla="*/ 1243567 h 2634413"/>
                <a:gd name="connsiteX39" fmla="*/ 311630 w 817488"/>
                <a:gd name="connsiteY39" fmla="*/ 1249596 h 2634413"/>
                <a:gd name="connsiteX40" fmla="*/ 307611 w 817488"/>
                <a:gd name="connsiteY40" fmla="*/ 1255625 h 2634413"/>
                <a:gd name="connsiteX41" fmla="*/ 303591 w 817488"/>
                <a:gd name="connsiteY41" fmla="*/ 1259644 h 2634413"/>
                <a:gd name="connsiteX42" fmla="*/ 289524 w 817488"/>
                <a:gd name="connsiteY42" fmla="*/ 1275721 h 2634413"/>
                <a:gd name="connsiteX43" fmla="*/ 281485 w 817488"/>
                <a:gd name="connsiteY43" fmla="*/ 1287780 h 2634413"/>
                <a:gd name="connsiteX44" fmla="*/ 277466 w 817488"/>
                <a:gd name="connsiteY44" fmla="*/ 1293809 h 2634413"/>
                <a:gd name="connsiteX45" fmla="*/ 273446 w 817488"/>
                <a:gd name="connsiteY45" fmla="*/ 1297828 h 2634413"/>
                <a:gd name="connsiteX46" fmla="*/ 267417 w 817488"/>
                <a:gd name="connsiteY46" fmla="*/ 1307876 h 2634413"/>
                <a:gd name="connsiteX47" fmla="*/ 265408 w 817488"/>
                <a:gd name="connsiteY47" fmla="*/ 1313905 h 2634413"/>
                <a:gd name="connsiteX48" fmla="*/ 261388 w 817488"/>
                <a:gd name="connsiteY48" fmla="*/ 1319934 h 2634413"/>
                <a:gd name="connsiteX49" fmla="*/ 257369 w 817488"/>
                <a:gd name="connsiteY49" fmla="*/ 1334002 h 2634413"/>
                <a:gd name="connsiteX50" fmla="*/ 253350 w 817488"/>
                <a:gd name="connsiteY50" fmla="*/ 1340031 h 2634413"/>
                <a:gd name="connsiteX51" fmla="*/ 251340 w 817488"/>
                <a:gd name="connsiteY51" fmla="*/ 1346060 h 2634413"/>
                <a:gd name="connsiteX52" fmla="*/ 243301 w 817488"/>
                <a:gd name="connsiteY52" fmla="*/ 1358118 h 2634413"/>
                <a:gd name="connsiteX53" fmla="*/ 239282 w 817488"/>
                <a:gd name="connsiteY53" fmla="*/ 1364147 h 2634413"/>
                <a:gd name="connsiteX54" fmla="*/ 235263 w 817488"/>
                <a:gd name="connsiteY54" fmla="*/ 1370176 h 2634413"/>
                <a:gd name="connsiteX55" fmla="*/ 233253 w 817488"/>
                <a:gd name="connsiteY55" fmla="*/ 1376205 h 2634413"/>
                <a:gd name="connsiteX56" fmla="*/ 225214 w 817488"/>
                <a:gd name="connsiteY56" fmla="*/ 1386253 h 2634413"/>
                <a:gd name="connsiteX57" fmla="*/ 219185 w 817488"/>
                <a:gd name="connsiteY57" fmla="*/ 1398311 h 2634413"/>
                <a:gd name="connsiteX58" fmla="*/ 217176 w 817488"/>
                <a:gd name="connsiteY58" fmla="*/ 1404340 h 2634413"/>
                <a:gd name="connsiteX59" fmla="*/ 213156 w 817488"/>
                <a:gd name="connsiteY59" fmla="*/ 1408360 h 2634413"/>
                <a:gd name="connsiteX60" fmla="*/ 203108 w 817488"/>
                <a:gd name="connsiteY60" fmla="*/ 1420418 h 2634413"/>
                <a:gd name="connsiteX61" fmla="*/ 197079 w 817488"/>
                <a:gd name="connsiteY61" fmla="*/ 1432476 h 2634413"/>
                <a:gd name="connsiteX62" fmla="*/ 195069 w 817488"/>
                <a:gd name="connsiteY62" fmla="*/ 1438505 h 2634413"/>
                <a:gd name="connsiteX63" fmla="*/ 191050 w 817488"/>
                <a:gd name="connsiteY63" fmla="*/ 1444534 h 2634413"/>
                <a:gd name="connsiteX64" fmla="*/ 189040 w 817488"/>
                <a:gd name="connsiteY64" fmla="*/ 1450563 h 2634413"/>
                <a:gd name="connsiteX65" fmla="*/ 176982 w 817488"/>
                <a:gd name="connsiteY65" fmla="*/ 1466640 h 2634413"/>
                <a:gd name="connsiteX66" fmla="*/ 168944 w 817488"/>
                <a:gd name="connsiteY66" fmla="*/ 1482718 h 2634413"/>
                <a:gd name="connsiteX67" fmla="*/ 162915 w 817488"/>
                <a:gd name="connsiteY67" fmla="*/ 1500805 h 2634413"/>
                <a:gd name="connsiteX68" fmla="*/ 160905 w 817488"/>
                <a:gd name="connsiteY68" fmla="*/ 1506834 h 2634413"/>
                <a:gd name="connsiteX69" fmla="*/ 156886 w 817488"/>
                <a:gd name="connsiteY69" fmla="*/ 1512863 h 2634413"/>
                <a:gd name="connsiteX70" fmla="*/ 154876 w 817488"/>
                <a:gd name="connsiteY70" fmla="*/ 1518892 h 2634413"/>
                <a:gd name="connsiteX71" fmla="*/ 146837 w 817488"/>
                <a:gd name="connsiteY71" fmla="*/ 1530950 h 2634413"/>
                <a:gd name="connsiteX72" fmla="*/ 140808 w 817488"/>
                <a:gd name="connsiteY72" fmla="*/ 1543008 h 2634413"/>
                <a:gd name="connsiteX73" fmla="*/ 138798 w 817488"/>
                <a:gd name="connsiteY73" fmla="*/ 1549037 h 2634413"/>
                <a:gd name="connsiteX74" fmla="*/ 134779 w 817488"/>
                <a:gd name="connsiteY74" fmla="*/ 1555066 h 2634413"/>
                <a:gd name="connsiteX75" fmla="*/ 130760 w 817488"/>
                <a:gd name="connsiteY75" fmla="*/ 1567124 h 2634413"/>
                <a:gd name="connsiteX76" fmla="*/ 126740 w 817488"/>
                <a:gd name="connsiteY76" fmla="*/ 1571143 h 2634413"/>
                <a:gd name="connsiteX77" fmla="*/ 116692 w 817488"/>
                <a:gd name="connsiteY77" fmla="*/ 1579182 h 2634413"/>
                <a:gd name="connsiteX78" fmla="*/ 110663 w 817488"/>
                <a:gd name="connsiteY78" fmla="*/ 1591240 h 2634413"/>
                <a:gd name="connsiteX79" fmla="*/ 102624 w 817488"/>
                <a:gd name="connsiteY79" fmla="*/ 1601288 h 2634413"/>
                <a:gd name="connsiteX80" fmla="*/ 98605 w 817488"/>
                <a:gd name="connsiteY80" fmla="*/ 1607317 h 2634413"/>
                <a:gd name="connsiteX81" fmla="*/ 88557 w 817488"/>
                <a:gd name="connsiteY81" fmla="*/ 1619375 h 2634413"/>
                <a:gd name="connsiteX82" fmla="*/ 86547 w 817488"/>
                <a:gd name="connsiteY82" fmla="*/ 1625404 h 2634413"/>
                <a:gd name="connsiteX83" fmla="*/ 82528 w 817488"/>
                <a:gd name="connsiteY83" fmla="*/ 1631433 h 2634413"/>
                <a:gd name="connsiteX84" fmla="*/ 74489 w 817488"/>
                <a:gd name="connsiteY84" fmla="*/ 1639472 h 2634413"/>
                <a:gd name="connsiteX85" fmla="*/ 66450 w 817488"/>
                <a:gd name="connsiteY85" fmla="*/ 1649520 h 2634413"/>
                <a:gd name="connsiteX86" fmla="*/ 62431 w 817488"/>
                <a:gd name="connsiteY86" fmla="*/ 1657559 h 2634413"/>
                <a:gd name="connsiteX87" fmla="*/ 54392 w 817488"/>
                <a:gd name="connsiteY87" fmla="*/ 1671627 h 2634413"/>
                <a:gd name="connsiteX88" fmla="*/ 48363 w 817488"/>
                <a:gd name="connsiteY88" fmla="*/ 1685694 h 2634413"/>
                <a:gd name="connsiteX89" fmla="*/ 42334 w 817488"/>
                <a:gd name="connsiteY89" fmla="*/ 1697752 h 2634413"/>
                <a:gd name="connsiteX90" fmla="*/ 36305 w 817488"/>
                <a:gd name="connsiteY90" fmla="*/ 1709810 h 2634413"/>
                <a:gd name="connsiteX91" fmla="*/ 30276 w 817488"/>
                <a:gd name="connsiteY91" fmla="*/ 1713830 h 2634413"/>
                <a:gd name="connsiteX92" fmla="*/ 18218 w 817488"/>
                <a:gd name="connsiteY92" fmla="*/ 1733926 h 2634413"/>
                <a:gd name="connsiteX93" fmla="*/ 16209 w 817488"/>
                <a:gd name="connsiteY93" fmla="*/ 1739955 h 2634413"/>
                <a:gd name="connsiteX94" fmla="*/ 6160 w 817488"/>
                <a:gd name="connsiteY94" fmla="*/ 1747994 h 2634413"/>
                <a:gd name="connsiteX95" fmla="*/ 4151 w 817488"/>
                <a:gd name="connsiteY95" fmla="*/ 1754023 h 2634413"/>
                <a:gd name="connsiteX96" fmla="*/ 131 w 817488"/>
                <a:gd name="connsiteY96" fmla="*/ 1760052 h 2634413"/>
                <a:gd name="connsiteX97" fmla="*/ 27474 w 817488"/>
                <a:gd name="connsiteY97" fmla="*/ 2634413 h 2634413"/>
                <a:gd name="connsiteX98" fmla="*/ 434040 w 817488"/>
                <a:gd name="connsiteY9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418143 w 817488"/>
                <a:gd name="connsiteY13" fmla="*/ 1012455 h 2634413"/>
                <a:gd name="connsiteX14" fmla="*/ 414123 w 817488"/>
                <a:gd name="connsiteY14" fmla="*/ 1024513 h 2634413"/>
                <a:gd name="connsiteX15" fmla="*/ 410104 w 817488"/>
                <a:gd name="connsiteY15" fmla="*/ 1030542 h 2634413"/>
                <a:gd name="connsiteX16" fmla="*/ 408094 w 817488"/>
                <a:gd name="connsiteY16" fmla="*/ 1036571 h 2634413"/>
                <a:gd name="connsiteX17" fmla="*/ 404075 w 817488"/>
                <a:gd name="connsiteY17" fmla="*/ 1042600 h 2634413"/>
                <a:gd name="connsiteX18" fmla="*/ 396036 w 817488"/>
                <a:gd name="connsiteY18" fmla="*/ 1060687 h 2634413"/>
                <a:gd name="connsiteX19" fmla="*/ 392017 w 817488"/>
                <a:gd name="connsiteY19" fmla="*/ 1072745 h 2634413"/>
                <a:gd name="connsiteX20" fmla="*/ 390007 w 817488"/>
                <a:gd name="connsiteY20" fmla="*/ 1078774 h 2634413"/>
                <a:gd name="connsiteX21" fmla="*/ 377949 w 817488"/>
                <a:gd name="connsiteY21" fmla="*/ 1094851 h 2634413"/>
                <a:gd name="connsiteX22" fmla="*/ 373930 w 817488"/>
                <a:gd name="connsiteY22" fmla="*/ 1106909 h 2634413"/>
                <a:gd name="connsiteX23" fmla="*/ 371920 w 817488"/>
                <a:gd name="connsiteY23" fmla="*/ 1112938 h 2634413"/>
                <a:gd name="connsiteX24" fmla="*/ 367901 w 817488"/>
                <a:gd name="connsiteY24" fmla="*/ 1118967 h 2634413"/>
                <a:gd name="connsiteX25" fmla="*/ 361872 w 817488"/>
                <a:gd name="connsiteY25" fmla="*/ 1129016 h 2634413"/>
                <a:gd name="connsiteX26" fmla="*/ 355843 w 817488"/>
                <a:gd name="connsiteY26" fmla="*/ 1141074 h 2634413"/>
                <a:gd name="connsiteX27" fmla="*/ 351824 w 817488"/>
                <a:gd name="connsiteY27" fmla="*/ 1153132 h 2634413"/>
                <a:gd name="connsiteX28" fmla="*/ 349814 w 817488"/>
                <a:gd name="connsiteY28" fmla="*/ 1159161 h 2634413"/>
                <a:gd name="connsiteX29" fmla="*/ 343785 w 817488"/>
                <a:gd name="connsiteY29" fmla="*/ 1177248 h 2634413"/>
                <a:gd name="connsiteX30" fmla="*/ 341775 w 817488"/>
                <a:gd name="connsiteY30" fmla="*/ 1183277 h 2634413"/>
                <a:gd name="connsiteX31" fmla="*/ 337756 w 817488"/>
                <a:gd name="connsiteY31" fmla="*/ 1189306 h 2634413"/>
                <a:gd name="connsiteX32" fmla="*/ 335746 w 817488"/>
                <a:gd name="connsiteY32" fmla="*/ 1195335 h 2634413"/>
                <a:gd name="connsiteX33" fmla="*/ 327708 w 817488"/>
                <a:gd name="connsiteY33" fmla="*/ 1207393 h 2634413"/>
                <a:gd name="connsiteX34" fmla="*/ 323688 w 817488"/>
                <a:gd name="connsiteY34" fmla="*/ 1219451 h 2634413"/>
                <a:gd name="connsiteX35" fmla="*/ 321678 w 817488"/>
                <a:gd name="connsiteY35" fmla="*/ 1225480 h 2634413"/>
                <a:gd name="connsiteX36" fmla="*/ 317659 w 817488"/>
                <a:gd name="connsiteY36" fmla="*/ 1231509 h 2634413"/>
                <a:gd name="connsiteX37" fmla="*/ 313640 w 817488"/>
                <a:gd name="connsiteY37" fmla="*/ 1243567 h 2634413"/>
                <a:gd name="connsiteX38" fmla="*/ 311630 w 817488"/>
                <a:gd name="connsiteY38" fmla="*/ 1249596 h 2634413"/>
                <a:gd name="connsiteX39" fmla="*/ 307611 w 817488"/>
                <a:gd name="connsiteY39" fmla="*/ 1255625 h 2634413"/>
                <a:gd name="connsiteX40" fmla="*/ 303591 w 817488"/>
                <a:gd name="connsiteY40" fmla="*/ 1259644 h 2634413"/>
                <a:gd name="connsiteX41" fmla="*/ 289524 w 817488"/>
                <a:gd name="connsiteY41" fmla="*/ 1275721 h 2634413"/>
                <a:gd name="connsiteX42" fmla="*/ 281485 w 817488"/>
                <a:gd name="connsiteY42" fmla="*/ 1287780 h 2634413"/>
                <a:gd name="connsiteX43" fmla="*/ 277466 w 817488"/>
                <a:gd name="connsiteY43" fmla="*/ 1293809 h 2634413"/>
                <a:gd name="connsiteX44" fmla="*/ 273446 w 817488"/>
                <a:gd name="connsiteY44" fmla="*/ 1297828 h 2634413"/>
                <a:gd name="connsiteX45" fmla="*/ 267417 w 817488"/>
                <a:gd name="connsiteY45" fmla="*/ 1307876 h 2634413"/>
                <a:gd name="connsiteX46" fmla="*/ 265408 w 817488"/>
                <a:gd name="connsiteY46" fmla="*/ 1313905 h 2634413"/>
                <a:gd name="connsiteX47" fmla="*/ 261388 w 817488"/>
                <a:gd name="connsiteY47" fmla="*/ 1319934 h 2634413"/>
                <a:gd name="connsiteX48" fmla="*/ 257369 w 817488"/>
                <a:gd name="connsiteY48" fmla="*/ 1334002 h 2634413"/>
                <a:gd name="connsiteX49" fmla="*/ 253350 w 817488"/>
                <a:gd name="connsiteY49" fmla="*/ 1340031 h 2634413"/>
                <a:gd name="connsiteX50" fmla="*/ 251340 w 817488"/>
                <a:gd name="connsiteY50" fmla="*/ 1346060 h 2634413"/>
                <a:gd name="connsiteX51" fmla="*/ 243301 w 817488"/>
                <a:gd name="connsiteY51" fmla="*/ 1358118 h 2634413"/>
                <a:gd name="connsiteX52" fmla="*/ 239282 w 817488"/>
                <a:gd name="connsiteY52" fmla="*/ 1364147 h 2634413"/>
                <a:gd name="connsiteX53" fmla="*/ 235263 w 817488"/>
                <a:gd name="connsiteY53" fmla="*/ 1370176 h 2634413"/>
                <a:gd name="connsiteX54" fmla="*/ 233253 w 817488"/>
                <a:gd name="connsiteY54" fmla="*/ 1376205 h 2634413"/>
                <a:gd name="connsiteX55" fmla="*/ 225214 w 817488"/>
                <a:gd name="connsiteY55" fmla="*/ 1386253 h 2634413"/>
                <a:gd name="connsiteX56" fmla="*/ 219185 w 817488"/>
                <a:gd name="connsiteY56" fmla="*/ 1398311 h 2634413"/>
                <a:gd name="connsiteX57" fmla="*/ 217176 w 817488"/>
                <a:gd name="connsiteY57" fmla="*/ 1404340 h 2634413"/>
                <a:gd name="connsiteX58" fmla="*/ 213156 w 817488"/>
                <a:gd name="connsiteY58" fmla="*/ 1408360 h 2634413"/>
                <a:gd name="connsiteX59" fmla="*/ 203108 w 817488"/>
                <a:gd name="connsiteY59" fmla="*/ 1420418 h 2634413"/>
                <a:gd name="connsiteX60" fmla="*/ 197079 w 817488"/>
                <a:gd name="connsiteY60" fmla="*/ 1432476 h 2634413"/>
                <a:gd name="connsiteX61" fmla="*/ 195069 w 817488"/>
                <a:gd name="connsiteY61" fmla="*/ 1438505 h 2634413"/>
                <a:gd name="connsiteX62" fmla="*/ 191050 w 817488"/>
                <a:gd name="connsiteY62" fmla="*/ 1444534 h 2634413"/>
                <a:gd name="connsiteX63" fmla="*/ 189040 w 817488"/>
                <a:gd name="connsiteY63" fmla="*/ 1450563 h 2634413"/>
                <a:gd name="connsiteX64" fmla="*/ 176982 w 817488"/>
                <a:gd name="connsiteY64" fmla="*/ 1466640 h 2634413"/>
                <a:gd name="connsiteX65" fmla="*/ 168944 w 817488"/>
                <a:gd name="connsiteY65" fmla="*/ 1482718 h 2634413"/>
                <a:gd name="connsiteX66" fmla="*/ 162915 w 817488"/>
                <a:gd name="connsiteY66" fmla="*/ 1500805 h 2634413"/>
                <a:gd name="connsiteX67" fmla="*/ 160905 w 817488"/>
                <a:gd name="connsiteY67" fmla="*/ 1506834 h 2634413"/>
                <a:gd name="connsiteX68" fmla="*/ 156886 w 817488"/>
                <a:gd name="connsiteY68" fmla="*/ 1512863 h 2634413"/>
                <a:gd name="connsiteX69" fmla="*/ 154876 w 817488"/>
                <a:gd name="connsiteY69" fmla="*/ 1518892 h 2634413"/>
                <a:gd name="connsiteX70" fmla="*/ 146837 w 817488"/>
                <a:gd name="connsiteY70" fmla="*/ 1530950 h 2634413"/>
                <a:gd name="connsiteX71" fmla="*/ 140808 w 817488"/>
                <a:gd name="connsiteY71" fmla="*/ 1543008 h 2634413"/>
                <a:gd name="connsiteX72" fmla="*/ 138798 w 817488"/>
                <a:gd name="connsiteY72" fmla="*/ 1549037 h 2634413"/>
                <a:gd name="connsiteX73" fmla="*/ 134779 w 817488"/>
                <a:gd name="connsiteY73" fmla="*/ 1555066 h 2634413"/>
                <a:gd name="connsiteX74" fmla="*/ 130760 w 817488"/>
                <a:gd name="connsiteY74" fmla="*/ 1567124 h 2634413"/>
                <a:gd name="connsiteX75" fmla="*/ 126740 w 817488"/>
                <a:gd name="connsiteY75" fmla="*/ 1571143 h 2634413"/>
                <a:gd name="connsiteX76" fmla="*/ 116692 w 817488"/>
                <a:gd name="connsiteY76" fmla="*/ 1579182 h 2634413"/>
                <a:gd name="connsiteX77" fmla="*/ 110663 w 817488"/>
                <a:gd name="connsiteY77" fmla="*/ 1591240 h 2634413"/>
                <a:gd name="connsiteX78" fmla="*/ 102624 w 817488"/>
                <a:gd name="connsiteY78" fmla="*/ 1601288 h 2634413"/>
                <a:gd name="connsiteX79" fmla="*/ 98605 w 817488"/>
                <a:gd name="connsiteY79" fmla="*/ 1607317 h 2634413"/>
                <a:gd name="connsiteX80" fmla="*/ 88557 w 817488"/>
                <a:gd name="connsiteY80" fmla="*/ 1619375 h 2634413"/>
                <a:gd name="connsiteX81" fmla="*/ 86547 w 817488"/>
                <a:gd name="connsiteY81" fmla="*/ 1625404 h 2634413"/>
                <a:gd name="connsiteX82" fmla="*/ 82528 w 817488"/>
                <a:gd name="connsiteY82" fmla="*/ 1631433 h 2634413"/>
                <a:gd name="connsiteX83" fmla="*/ 74489 w 817488"/>
                <a:gd name="connsiteY83" fmla="*/ 1639472 h 2634413"/>
                <a:gd name="connsiteX84" fmla="*/ 66450 w 817488"/>
                <a:gd name="connsiteY84" fmla="*/ 1649520 h 2634413"/>
                <a:gd name="connsiteX85" fmla="*/ 62431 w 817488"/>
                <a:gd name="connsiteY85" fmla="*/ 1657559 h 2634413"/>
                <a:gd name="connsiteX86" fmla="*/ 54392 w 817488"/>
                <a:gd name="connsiteY86" fmla="*/ 1671627 h 2634413"/>
                <a:gd name="connsiteX87" fmla="*/ 48363 w 817488"/>
                <a:gd name="connsiteY87" fmla="*/ 1685694 h 2634413"/>
                <a:gd name="connsiteX88" fmla="*/ 42334 w 817488"/>
                <a:gd name="connsiteY88" fmla="*/ 1697752 h 2634413"/>
                <a:gd name="connsiteX89" fmla="*/ 36305 w 817488"/>
                <a:gd name="connsiteY89" fmla="*/ 1709810 h 2634413"/>
                <a:gd name="connsiteX90" fmla="*/ 30276 w 817488"/>
                <a:gd name="connsiteY90" fmla="*/ 1713830 h 2634413"/>
                <a:gd name="connsiteX91" fmla="*/ 18218 w 817488"/>
                <a:gd name="connsiteY91" fmla="*/ 1733926 h 2634413"/>
                <a:gd name="connsiteX92" fmla="*/ 16209 w 817488"/>
                <a:gd name="connsiteY92" fmla="*/ 1739955 h 2634413"/>
                <a:gd name="connsiteX93" fmla="*/ 6160 w 817488"/>
                <a:gd name="connsiteY93" fmla="*/ 1747994 h 2634413"/>
                <a:gd name="connsiteX94" fmla="*/ 4151 w 817488"/>
                <a:gd name="connsiteY94" fmla="*/ 1754023 h 2634413"/>
                <a:gd name="connsiteX95" fmla="*/ 131 w 817488"/>
                <a:gd name="connsiteY95" fmla="*/ 1760052 h 2634413"/>
                <a:gd name="connsiteX96" fmla="*/ 27474 w 817488"/>
                <a:gd name="connsiteY96" fmla="*/ 2634413 h 2634413"/>
                <a:gd name="connsiteX97" fmla="*/ 434040 w 817488"/>
                <a:gd name="connsiteY9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418143 w 817488"/>
                <a:gd name="connsiteY12" fmla="*/ 1012455 h 2634413"/>
                <a:gd name="connsiteX13" fmla="*/ 414123 w 817488"/>
                <a:gd name="connsiteY13" fmla="*/ 1024513 h 2634413"/>
                <a:gd name="connsiteX14" fmla="*/ 410104 w 817488"/>
                <a:gd name="connsiteY14" fmla="*/ 1030542 h 2634413"/>
                <a:gd name="connsiteX15" fmla="*/ 408094 w 817488"/>
                <a:gd name="connsiteY15" fmla="*/ 1036571 h 2634413"/>
                <a:gd name="connsiteX16" fmla="*/ 404075 w 817488"/>
                <a:gd name="connsiteY16" fmla="*/ 1042600 h 2634413"/>
                <a:gd name="connsiteX17" fmla="*/ 396036 w 817488"/>
                <a:gd name="connsiteY17" fmla="*/ 1060687 h 2634413"/>
                <a:gd name="connsiteX18" fmla="*/ 392017 w 817488"/>
                <a:gd name="connsiteY18" fmla="*/ 1072745 h 2634413"/>
                <a:gd name="connsiteX19" fmla="*/ 390007 w 817488"/>
                <a:gd name="connsiteY19" fmla="*/ 1078774 h 2634413"/>
                <a:gd name="connsiteX20" fmla="*/ 377949 w 817488"/>
                <a:gd name="connsiteY20" fmla="*/ 1094851 h 2634413"/>
                <a:gd name="connsiteX21" fmla="*/ 373930 w 817488"/>
                <a:gd name="connsiteY21" fmla="*/ 1106909 h 2634413"/>
                <a:gd name="connsiteX22" fmla="*/ 371920 w 817488"/>
                <a:gd name="connsiteY22" fmla="*/ 1112938 h 2634413"/>
                <a:gd name="connsiteX23" fmla="*/ 367901 w 817488"/>
                <a:gd name="connsiteY23" fmla="*/ 1118967 h 2634413"/>
                <a:gd name="connsiteX24" fmla="*/ 361872 w 817488"/>
                <a:gd name="connsiteY24" fmla="*/ 1129016 h 2634413"/>
                <a:gd name="connsiteX25" fmla="*/ 355843 w 817488"/>
                <a:gd name="connsiteY25" fmla="*/ 1141074 h 2634413"/>
                <a:gd name="connsiteX26" fmla="*/ 351824 w 817488"/>
                <a:gd name="connsiteY26" fmla="*/ 1153132 h 2634413"/>
                <a:gd name="connsiteX27" fmla="*/ 349814 w 817488"/>
                <a:gd name="connsiteY27" fmla="*/ 1159161 h 2634413"/>
                <a:gd name="connsiteX28" fmla="*/ 343785 w 817488"/>
                <a:gd name="connsiteY28" fmla="*/ 1177248 h 2634413"/>
                <a:gd name="connsiteX29" fmla="*/ 341775 w 817488"/>
                <a:gd name="connsiteY29" fmla="*/ 1183277 h 2634413"/>
                <a:gd name="connsiteX30" fmla="*/ 337756 w 817488"/>
                <a:gd name="connsiteY30" fmla="*/ 1189306 h 2634413"/>
                <a:gd name="connsiteX31" fmla="*/ 335746 w 817488"/>
                <a:gd name="connsiteY31" fmla="*/ 1195335 h 2634413"/>
                <a:gd name="connsiteX32" fmla="*/ 327708 w 817488"/>
                <a:gd name="connsiteY32" fmla="*/ 1207393 h 2634413"/>
                <a:gd name="connsiteX33" fmla="*/ 323688 w 817488"/>
                <a:gd name="connsiteY33" fmla="*/ 1219451 h 2634413"/>
                <a:gd name="connsiteX34" fmla="*/ 321678 w 817488"/>
                <a:gd name="connsiteY34" fmla="*/ 1225480 h 2634413"/>
                <a:gd name="connsiteX35" fmla="*/ 317659 w 817488"/>
                <a:gd name="connsiteY35" fmla="*/ 1231509 h 2634413"/>
                <a:gd name="connsiteX36" fmla="*/ 313640 w 817488"/>
                <a:gd name="connsiteY36" fmla="*/ 1243567 h 2634413"/>
                <a:gd name="connsiteX37" fmla="*/ 311630 w 817488"/>
                <a:gd name="connsiteY37" fmla="*/ 1249596 h 2634413"/>
                <a:gd name="connsiteX38" fmla="*/ 307611 w 817488"/>
                <a:gd name="connsiteY38" fmla="*/ 1255625 h 2634413"/>
                <a:gd name="connsiteX39" fmla="*/ 303591 w 817488"/>
                <a:gd name="connsiteY39" fmla="*/ 1259644 h 2634413"/>
                <a:gd name="connsiteX40" fmla="*/ 289524 w 817488"/>
                <a:gd name="connsiteY40" fmla="*/ 1275721 h 2634413"/>
                <a:gd name="connsiteX41" fmla="*/ 281485 w 817488"/>
                <a:gd name="connsiteY41" fmla="*/ 1287780 h 2634413"/>
                <a:gd name="connsiteX42" fmla="*/ 277466 w 817488"/>
                <a:gd name="connsiteY42" fmla="*/ 1293809 h 2634413"/>
                <a:gd name="connsiteX43" fmla="*/ 273446 w 817488"/>
                <a:gd name="connsiteY43" fmla="*/ 1297828 h 2634413"/>
                <a:gd name="connsiteX44" fmla="*/ 267417 w 817488"/>
                <a:gd name="connsiteY44" fmla="*/ 1307876 h 2634413"/>
                <a:gd name="connsiteX45" fmla="*/ 265408 w 817488"/>
                <a:gd name="connsiteY45" fmla="*/ 1313905 h 2634413"/>
                <a:gd name="connsiteX46" fmla="*/ 261388 w 817488"/>
                <a:gd name="connsiteY46" fmla="*/ 1319934 h 2634413"/>
                <a:gd name="connsiteX47" fmla="*/ 257369 w 817488"/>
                <a:gd name="connsiteY47" fmla="*/ 1334002 h 2634413"/>
                <a:gd name="connsiteX48" fmla="*/ 253350 w 817488"/>
                <a:gd name="connsiteY48" fmla="*/ 1340031 h 2634413"/>
                <a:gd name="connsiteX49" fmla="*/ 251340 w 817488"/>
                <a:gd name="connsiteY49" fmla="*/ 1346060 h 2634413"/>
                <a:gd name="connsiteX50" fmla="*/ 243301 w 817488"/>
                <a:gd name="connsiteY50" fmla="*/ 1358118 h 2634413"/>
                <a:gd name="connsiteX51" fmla="*/ 239282 w 817488"/>
                <a:gd name="connsiteY51" fmla="*/ 1364147 h 2634413"/>
                <a:gd name="connsiteX52" fmla="*/ 235263 w 817488"/>
                <a:gd name="connsiteY52" fmla="*/ 1370176 h 2634413"/>
                <a:gd name="connsiteX53" fmla="*/ 233253 w 817488"/>
                <a:gd name="connsiteY53" fmla="*/ 1376205 h 2634413"/>
                <a:gd name="connsiteX54" fmla="*/ 225214 w 817488"/>
                <a:gd name="connsiteY54" fmla="*/ 1386253 h 2634413"/>
                <a:gd name="connsiteX55" fmla="*/ 219185 w 817488"/>
                <a:gd name="connsiteY55" fmla="*/ 1398311 h 2634413"/>
                <a:gd name="connsiteX56" fmla="*/ 217176 w 817488"/>
                <a:gd name="connsiteY56" fmla="*/ 1404340 h 2634413"/>
                <a:gd name="connsiteX57" fmla="*/ 213156 w 817488"/>
                <a:gd name="connsiteY57" fmla="*/ 1408360 h 2634413"/>
                <a:gd name="connsiteX58" fmla="*/ 203108 w 817488"/>
                <a:gd name="connsiteY58" fmla="*/ 1420418 h 2634413"/>
                <a:gd name="connsiteX59" fmla="*/ 197079 w 817488"/>
                <a:gd name="connsiteY59" fmla="*/ 1432476 h 2634413"/>
                <a:gd name="connsiteX60" fmla="*/ 195069 w 817488"/>
                <a:gd name="connsiteY60" fmla="*/ 1438505 h 2634413"/>
                <a:gd name="connsiteX61" fmla="*/ 191050 w 817488"/>
                <a:gd name="connsiteY61" fmla="*/ 1444534 h 2634413"/>
                <a:gd name="connsiteX62" fmla="*/ 189040 w 817488"/>
                <a:gd name="connsiteY62" fmla="*/ 1450563 h 2634413"/>
                <a:gd name="connsiteX63" fmla="*/ 176982 w 817488"/>
                <a:gd name="connsiteY63" fmla="*/ 1466640 h 2634413"/>
                <a:gd name="connsiteX64" fmla="*/ 168944 w 817488"/>
                <a:gd name="connsiteY64" fmla="*/ 1482718 h 2634413"/>
                <a:gd name="connsiteX65" fmla="*/ 162915 w 817488"/>
                <a:gd name="connsiteY65" fmla="*/ 1500805 h 2634413"/>
                <a:gd name="connsiteX66" fmla="*/ 160905 w 817488"/>
                <a:gd name="connsiteY66" fmla="*/ 1506834 h 2634413"/>
                <a:gd name="connsiteX67" fmla="*/ 156886 w 817488"/>
                <a:gd name="connsiteY67" fmla="*/ 1512863 h 2634413"/>
                <a:gd name="connsiteX68" fmla="*/ 154876 w 817488"/>
                <a:gd name="connsiteY68" fmla="*/ 1518892 h 2634413"/>
                <a:gd name="connsiteX69" fmla="*/ 146837 w 817488"/>
                <a:gd name="connsiteY69" fmla="*/ 1530950 h 2634413"/>
                <a:gd name="connsiteX70" fmla="*/ 140808 w 817488"/>
                <a:gd name="connsiteY70" fmla="*/ 1543008 h 2634413"/>
                <a:gd name="connsiteX71" fmla="*/ 138798 w 817488"/>
                <a:gd name="connsiteY71" fmla="*/ 1549037 h 2634413"/>
                <a:gd name="connsiteX72" fmla="*/ 134779 w 817488"/>
                <a:gd name="connsiteY72" fmla="*/ 1555066 h 2634413"/>
                <a:gd name="connsiteX73" fmla="*/ 130760 w 817488"/>
                <a:gd name="connsiteY73" fmla="*/ 1567124 h 2634413"/>
                <a:gd name="connsiteX74" fmla="*/ 126740 w 817488"/>
                <a:gd name="connsiteY74" fmla="*/ 1571143 h 2634413"/>
                <a:gd name="connsiteX75" fmla="*/ 116692 w 817488"/>
                <a:gd name="connsiteY75" fmla="*/ 1579182 h 2634413"/>
                <a:gd name="connsiteX76" fmla="*/ 110663 w 817488"/>
                <a:gd name="connsiteY76" fmla="*/ 1591240 h 2634413"/>
                <a:gd name="connsiteX77" fmla="*/ 102624 w 817488"/>
                <a:gd name="connsiteY77" fmla="*/ 1601288 h 2634413"/>
                <a:gd name="connsiteX78" fmla="*/ 98605 w 817488"/>
                <a:gd name="connsiteY78" fmla="*/ 1607317 h 2634413"/>
                <a:gd name="connsiteX79" fmla="*/ 88557 w 817488"/>
                <a:gd name="connsiteY79" fmla="*/ 1619375 h 2634413"/>
                <a:gd name="connsiteX80" fmla="*/ 86547 w 817488"/>
                <a:gd name="connsiteY80" fmla="*/ 1625404 h 2634413"/>
                <a:gd name="connsiteX81" fmla="*/ 82528 w 817488"/>
                <a:gd name="connsiteY81" fmla="*/ 1631433 h 2634413"/>
                <a:gd name="connsiteX82" fmla="*/ 74489 w 817488"/>
                <a:gd name="connsiteY82" fmla="*/ 1639472 h 2634413"/>
                <a:gd name="connsiteX83" fmla="*/ 66450 w 817488"/>
                <a:gd name="connsiteY83" fmla="*/ 1649520 h 2634413"/>
                <a:gd name="connsiteX84" fmla="*/ 62431 w 817488"/>
                <a:gd name="connsiteY84" fmla="*/ 1657559 h 2634413"/>
                <a:gd name="connsiteX85" fmla="*/ 54392 w 817488"/>
                <a:gd name="connsiteY85" fmla="*/ 1671627 h 2634413"/>
                <a:gd name="connsiteX86" fmla="*/ 48363 w 817488"/>
                <a:gd name="connsiteY86" fmla="*/ 1685694 h 2634413"/>
                <a:gd name="connsiteX87" fmla="*/ 42334 w 817488"/>
                <a:gd name="connsiteY87" fmla="*/ 1697752 h 2634413"/>
                <a:gd name="connsiteX88" fmla="*/ 36305 w 817488"/>
                <a:gd name="connsiteY88" fmla="*/ 1709810 h 2634413"/>
                <a:gd name="connsiteX89" fmla="*/ 30276 w 817488"/>
                <a:gd name="connsiteY89" fmla="*/ 1713830 h 2634413"/>
                <a:gd name="connsiteX90" fmla="*/ 18218 w 817488"/>
                <a:gd name="connsiteY90" fmla="*/ 1733926 h 2634413"/>
                <a:gd name="connsiteX91" fmla="*/ 16209 w 817488"/>
                <a:gd name="connsiteY91" fmla="*/ 1739955 h 2634413"/>
                <a:gd name="connsiteX92" fmla="*/ 6160 w 817488"/>
                <a:gd name="connsiteY92" fmla="*/ 1747994 h 2634413"/>
                <a:gd name="connsiteX93" fmla="*/ 4151 w 817488"/>
                <a:gd name="connsiteY93" fmla="*/ 1754023 h 2634413"/>
                <a:gd name="connsiteX94" fmla="*/ 131 w 817488"/>
                <a:gd name="connsiteY94" fmla="*/ 1760052 h 2634413"/>
                <a:gd name="connsiteX95" fmla="*/ 27474 w 817488"/>
                <a:gd name="connsiteY95" fmla="*/ 2634413 h 2634413"/>
                <a:gd name="connsiteX96" fmla="*/ 434040 w 817488"/>
                <a:gd name="connsiteY9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418143 w 817488"/>
                <a:gd name="connsiteY11" fmla="*/ 1012455 h 2634413"/>
                <a:gd name="connsiteX12" fmla="*/ 414123 w 817488"/>
                <a:gd name="connsiteY12" fmla="*/ 1024513 h 2634413"/>
                <a:gd name="connsiteX13" fmla="*/ 410104 w 817488"/>
                <a:gd name="connsiteY13" fmla="*/ 1030542 h 2634413"/>
                <a:gd name="connsiteX14" fmla="*/ 408094 w 817488"/>
                <a:gd name="connsiteY14" fmla="*/ 1036571 h 2634413"/>
                <a:gd name="connsiteX15" fmla="*/ 404075 w 817488"/>
                <a:gd name="connsiteY15" fmla="*/ 1042600 h 2634413"/>
                <a:gd name="connsiteX16" fmla="*/ 396036 w 817488"/>
                <a:gd name="connsiteY16" fmla="*/ 1060687 h 2634413"/>
                <a:gd name="connsiteX17" fmla="*/ 392017 w 817488"/>
                <a:gd name="connsiteY17" fmla="*/ 1072745 h 2634413"/>
                <a:gd name="connsiteX18" fmla="*/ 390007 w 817488"/>
                <a:gd name="connsiteY18" fmla="*/ 1078774 h 2634413"/>
                <a:gd name="connsiteX19" fmla="*/ 377949 w 817488"/>
                <a:gd name="connsiteY19" fmla="*/ 1094851 h 2634413"/>
                <a:gd name="connsiteX20" fmla="*/ 373930 w 817488"/>
                <a:gd name="connsiteY20" fmla="*/ 1106909 h 2634413"/>
                <a:gd name="connsiteX21" fmla="*/ 371920 w 817488"/>
                <a:gd name="connsiteY21" fmla="*/ 1112938 h 2634413"/>
                <a:gd name="connsiteX22" fmla="*/ 367901 w 817488"/>
                <a:gd name="connsiteY22" fmla="*/ 1118967 h 2634413"/>
                <a:gd name="connsiteX23" fmla="*/ 361872 w 817488"/>
                <a:gd name="connsiteY23" fmla="*/ 1129016 h 2634413"/>
                <a:gd name="connsiteX24" fmla="*/ 355843 w 817488"/>
                <a:gd name="connsiteY24" fmla="*/ 1141074 h 2634413"/>
                <a:gd name="connsiteX25" fmla="*/ 351824 w 817488"/>
                <a:gd name="connsiteY25" fmla="*/ 1153132 h 2634413"/>
                <a:gd name="connsiteX26" fmla="*/ 349814 w 817488"/>
                <a:gd name="connsiteY26" fmla="*/ 1159161 h 2634413"/>
                <a:gd name="connsiteX27" fmla="*/ 343785 w 817488"/>
                <a:gd name="connsiteY27" fmla="*/ 1177248 h 2634413"/>
                <a:gd name="connsiteX28" fmla="*/ 341775 w 817488"/>
                <a:gd name="connsiteY28" fmla="*/ 1183277 h 2634413"/>
                <a:gd name="connsiteX29" fmla="*/ 337756 w 817488"/>
                <a:gd name="connsiteY29" fmla="*/ 1189306 h 2634413"/>
                <a:gd name="connsiteX30" fmla="*/ 335746 w 817488"/>
                <a:gd name="connsiteY30" fmla="*/ 1195335 h 2634413"/>
                <a:gd name="connsiteX31" fmla="*/ 327708 w 817488"/>
                <a:gd name="connsiteY31" fmla="*/ 1207393 h 2634413"/>
                <a:gd name="connsiteX32" fmla="*/ 323688 w 817488"/>
                <a:gd name="connsiteY32" fmla="*/ 1219451 h 2634413"/>
                <a:gd name="connsiteX33" fmla="*/ 321678 w 817488"/>
                <a:gd name="connsiteY33" fmla="*/ 1225480 h 2634413"/>
                <a:gd name="connsiteX34" fmla="*/ 317659 w 817488"/>
                <a:gd name="connsiteY34" fmla="*/ 1231509 h 2634413"/>
                <a:gd name="connsiteX35" fmla="*/ 313640 w 817488"/>
                <a:gd name="connsiteY35" fmla="*/ 1243567 h 2634413"/>
                <a:gd name="connsiteX36" fmla="*/ 311630 w 817488"/>
                <a:gd name="connsiteY36" fmla="*/ 1249596 h 2634413"/>
                <a:gd name="connsiteX37" fmla="*/ 307611 w 817488"/>
                <a:gd name="connsiteY37" fmla="*/ 1255625 h 2634413"/>
                <a:gd name="connsiteX38" fmla="*/ 303591 w 817488"/>
                <a:gd name="connsiteY38" fmla="*/ 1259644 h 2634413"/>
                <a:gd name="connsiteX39" fmla="*/ 289524 w 817488"/>
                <a:gd name="connsiteY39" fmla="*/ 1275721 h 2634413"/>
                <a:gd name="connsiteX40" fmla="*/ 281485 w 817488"/>
                <a:gd name="connsiteY40" fmla="*/ 1287780 h 2634413"/>
                <a:gd name="connsiteX41" fmla="*/ 277466 w 817488"/>
                <a:gd name="connsiteY41" fmla="*/ 1293809 h 2634413"/>
                <a:gd name="connsiteX42" fmla="*/ 273446 w 817488"/>
                <a:gd name="connsiteY42" fmla="*/ 1297828 h 2634413"/>
                <a:gd name="connsiteX43" fmla="*/ 267417 w 817488"/>
                <a:gd name="connsiteY43" fmla="*/ 1307876 h 2634413"/>
                <a:gd name="connsiteX44" fmla="*/ 265408 w 817488"/>
                <a:gd name="connsiteY44" fmla="*/ 1313905 h 2634413"/>
                <a:gd name="connsiteX45" fmla="*/ 261388 w 817488"/>
                <a:gd name="connsiteY45" fmla="*/ 1319934 h 2634413"/>
                <a:gd name="connsiteX46" fmla="*/ 257369 w 817488"/>
                <a:gd name="connsiteY46" fmla="*/ 1334002 h 2634413"/>
                <a:gd name="connsiteX47" fmla="*/ 253350 w 817488"/>
                <a:gd name="connsiteY47" fmla="*/ 1340031 h 2634413"/>
                <a:gd name="connsiteX48" fmla="*/ 251340 w 817488"/>
                <a:gd name="connsiteY48" fmla="*/ 1346060 h 2634413"/>
                <a:gd name="connsiteX49" fmla="*/ 243301 w 817488"/>
                <a:gd name="connsiteY49" fmla="*/ 1358118 h 2634413"/>
                <a:gd name="connsiteX50" fmla="*/ 239282 w 817488"/>
                <a:gd name="connsiteY50" fmla="*/ 1364147 h 2634413"/>
                <a:gd name="connsiteX51" fmla="*/ 235263 w 817488"/>
                <a:gd name="connsiteY51" fmla="*/ 1370176 h 2634413"/>
                <a:gd name="connsiteX52" fmla="*/ 233253 w 817488"/>
                <a:gd name="connsiteY52" fmla="*/ 1376205 h 2634413"/>
                <a:gd name="connsiteX53" fmla="*/ 225214 w 817488"/>
                <a:gd name="connsiteY53" fmla="*/ 1386253 h 2634413"/>
                <a:gd name="connsiteX54" fmla="*/ 219185 w 817488"/>
                <a:gd name="connsiteY54" fmla="*/ 1398311 h 2634413"/>
                <a:gd name="connsiteX55" fmla="*/ 217176 w 817488"/>
                <a:gd name="connsiteY55" fmla="*/ 1404340 h 2634413"/>
                <a:gd name="connsiteX56" fmla="*/ 213156 w 817488"/>
                <a:gd name="connsiteY56" fmla="*/ 1408360 h 2634413"/>
                <a:gd name="connsiteX57" fmla="*/ 203108 w 817488"/>
                <a:gd name="connsiteY57" fmla="*/ 1420418 h 2634413"/>
                <a:gd name="connsiteX58" fmla="*/ 197079 w 817488"/>
                <a:gd name="connsiteY58" fmla="*/ 1432476 h 2634413"/>
                <a:gd name="connsiteX59" fmla="*/ 195069 w 817488"/>
                <a:gd name="connsiteY59" fmla="*/ 1438505 h 2634413"/>
                <a:gd name="connsiteX60" fmla="*/ 191050 w 817488"/>
                <a:gd name="connsiteY60" fmla="*/ 1444534 h 2634413"/>
                <a:gd name="connsiteX61" fmla="*/ 189040 w 817488"/>
                <a:gd name="connsiteY61" fmla="*/ 1450563 h 2634413"/>
                <a:gd name="connsiteX62" fmla="*/ 176982 w 817488"/>
                <a:gd name="connsiteY62" fmla="*/ 1466640 h 2634413"/>
                <a:gd name="connsiteX63" fmla="*/ 168944 w 817488"/>
                <a:gd name="connsiteY63" fmla="*/ 1482718 h 2634413"/>
                <a:gd name="connsiteX64" fmla="*/ 162915 w 817488"/>
                <a:gd name="connsiteY64" fmla="*/ 1500805 h 2634413"/>
                <a:gd name="connsiteX65" fmla="*/ 160905 w 817488"/>
                <a:gd name="connsiteY65" fmla="*/ 1506834 h 2634413"/>
                <a:gd name="connsiteX66" fmla="*/ 156886 w 817488"/>
                <a:gd name="connsiteY66" fmla="*/ 1512863 h 2634413"/>
                <a:gd name="connsiteX67" fmla="*/ 154876 w 817488"/>
                <a:gd name="connsiteY67" fmla="*/ 1518892 h 2634413"/>
                <a:gd name="connsiteX68" fmla="*/ 146837 w 817488"/>
                <a:gd name="connsiteY68" fmla="*/ 1530950 h 2634413"/>
                <a:gd name="connsiteX69" fmla="*/ 140808 w 817488"/>
                <a:gd name="connsiteY69" fmla="*/ 1543008 h 2634413"/>
                <a:gd name="connsiteX70" fmla="*/ 138798 w 817488"/>
                <a:gd name="connsiteY70" fmla="*/ 1549037 h 2634413"/>
                <a:gd name="connsiteX71" fmla="*/ 134779 w 817488"/>
                <a:gd name="connsiteY71" fmla="*/ 1555066 h 2634413"/>
                <a:gd name="connsiteX72" fmla="*/ 130760 w 817488"/>
                <a:gd name="connsiteY72" fmla="*/ 1567124 h 2634413"/>
                <a:gd name="connsiteX73" fmla="*/ 126740 w 817488"/>
                <a:gd name="connsiteY73" fmla="*/ 1571143 h 2634413"/>
                <a:gd name="connsiteX74" fmla="*/ 116692 w 817488"/>
                <a:gd name="connsiteY74" fmla="*/ 1579182 h 2634413"/>
                <a:gd name="connsiteX75" fmla="*/ 110663 w 817488"/>
                <a:gd name="connsiteY75" fmla="*/ 1591240 h 2634413"/>
                <a:gd name="connsiteX76" fmla="*/ 102624 w 817488"/>
                <a:gd name="connsiteY76" fmla="*/ 1601288 h 2634413"/>
                <a:gd name="connsiteX77" fmla="*/ 98605 w 817488"/>
                <a:gd name="connsiteY77" fmla="*/ 1607317 h 2634413"/>
                <a:gd name="connsiteX78" fmla="*/ 88557 w 817488"/>
                <a:gd name="connsiteY78" fmla="*/ 1619375 h 2634413"/>
                <a:gd name="connsiteX79" fmla="*/ 86547 w 817488"/>
                <a:gd name="connsiteY79" fmla="*/ 1625404 h 2634413"/>
                <a:gd name="connsiteX80" fmla="*/ 82528 w 817488"/>
                <a:gd name="connsiteY80" fmla="*/ 1631433 h 2634413"/>
                <a:gd name="connsiteX81" fmla="*/ 74489 w 817488"/>
                <a:gd name="connsiteY81" fmla="*/ 1639472 h 2634413"/>
                <a:gd name="connsiteX82" fmla="*/ 66450 w 817488"/>
                <a:gd name="connsiteY82" fmla="*/ 1649520 h 2634413"/>
                <a:gd name="connsiteX83" fmla="*/ 62431 w 817488"/>
                <a:gd name="connsiteY83" fmla="*/ 1657559 h 2634413"/>
                <a:gd name="connsiteX84" fmla="*/ 54392 w 817488"/>
                <a:gd name="connsiteY84" fmla="*/ 1671627 h 2634413"/>
                <a:gd name="connsiteX85" fmla="*/ 48363 w 817488"/>
                <a:gd name="connsiteY85" fmla="*/ 1685694 h 2634413"/>
                <a:gd name="connsiteX86" fmla="*/ 42334 w 817488"/>
                <a:gd name="connsiteY86" fmla="*/ 1697752 h 2634413"/>
                <a:gd name="connsiteX87" fmla="*/ 36305 w 817488"/>
                <a:gd name="connsiteY87" fmla="*/ 1709810 h 2634413"/>
                <a:gd name="connsiteX88" fmla="*/ 30276 w 817488"/>
                <a:gd name="connsiteY88" fmla="*/ 1713830 h 2634413"/>
                <a:gd name="connsiteX89" fmla="*/ 18218 w 817488"/>
                <a:gd name="connsiteY89" fmla="*/ 1733926 h 2634413"/>
                <a:gd name="connsiteX90" fmla="*/ 16209 w 817488"/>
                <a:gd name="connsiteY90" fmla="*/ 1739955 h 2634413"/>
                <a:gd name="connsiteX91" fmla="*/ 6160 w 817488"/>
                <a:gd name="connsiteY91" fmla="*/ 1747994 h 2634413"/>
                <a:gd name="connsiteX92" fmla="*/ 4151 w 817488"/>
                <a:gd name="connsiteY92" fmla="*/ 1754023 h 2634413"/>
                <a:gd name="connsiteX93" fmla="*/ 131 w 817488"/>
                <a:gd name="connsiteY93" fmla="*/ 1760052 h 2634413"/>
                <a:gd name="connsiteX94" fmla="*/ 27474 w 817488"/>
                <a:gd name="connsiteY94" fmla="*/ 2634413 h 2634413"/>
                <a:gd name="connsiteX95" fmla="*/ 434040 w 817488"/>
                <a:gd name="connsiteY9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418143 w 817488"/>
                <a:gd name="connsiteY10" fmla="*/ 1012455 h 2634413"/>
                <a:gd name="connsiteX11" fmla="*/ 414123 w 817488"/>
                <a:gd name="connsiteY11" fmla="*/ 1024513 h 2634413"/>
                <a:gd name="connsiteX12" fmla="*/ 410104 w 817488"/>
                <a:gd name="connsiteY12" fmla="*/ 1030542 h 2634413"/>
                <a:gd name="connsiteX13" fmla="*/ 408094 w 817488"/>
                <a:gd name="connsiteY13" fmla="*/ 1036571 h 2634413"/>
                <a:gd name="connsiteX14" fmla="*/ 404075 w 817488"/>
                <a:gd name="connsiteY14" fmla="*/ 1042600 h 2634413"/>
                <a:gd name="connsiteX15" fmla="*/ 396036 w 817488"/>
                <a:gd name="connsiteY15" fmla="*/ 1060687 h 2634413"/>
                <a:gd name="connsiteX16" fmla="*/ 392017 w 817488"/>
                <a:gd name="connsiteY16" fmla="*/ 1072745 h 2634413"/>
                <a:gd name="connsiteX17" fmla="*/ 390007 w 817488"/>
                <a:gd name="connsiteY17" fmla="*/ 1078774 h 2634413"/>
                <a:gd name="connsiteX18" fmla="*/ 377949 w 817488"/>
                <a:gd name="connsiteY18" fmla="*/ 1094851 h 2634413"/>
                <a:gd name="connsiteX19" fmla="*/ 373930 w 817488"/>
                <a:gd name="connsiteY19" fmla="*/ 1106909 h 2634413"/>
                <a:gd name="connsiteX20" fmla="*/ 371920 w 817488"/>
                <a:gd name="connsiteY20" fmla="*/ 1112938 h 2634413"/>
                <a:gd name="connsiteX21" fmla="*/ 367901 w 817488"/>
                <a:gd name="connsiteY21" fmla="*/ 1118967 h 2634413"/>
                <a:gd name="connsiteX22" fmla="*/ 361872 w 817488"/>
                <a:gd name="connsiteY22" fmla="*/ 1129016 h 2634413"/>
                <a:gd name="connsiteX23" fmla="*/ 355843 w 817488"/>
                <a:gd name="connsiteY23" fmla="*/ 1141074 h 2634413"/>
                <a:gd name="connsiteX24" fmla="*/ 351824 w 817488"/>
                <a:gd name="connsiteY24" fmla="*/ 1153132 h 2634413"/>
                <a:gd name="connsiteX25" fmla="*/ 349814 w 817488"/>
                <a:gd name="connsiteY25" fmla="*/ 1159161 h 2634413"/>
                <a:gd name="connsiteX26" fmla="*/ 343785 w 817488"/>
                <a:gd name="connsiteY26" fmla="*/ 1177248 h 2634413"/>
                <a:gd name="connsiteX27" fmla="*/ 341775 w 817488"/>
                <a:gd name="connsiteY27" fmla="*/ 1183277 h 2634413"/>
                <a:gd name="connsiteX28" fmla="*/ 337756 w 817488"/>
                <a:gd name="connsiteY28" fmla="*/ 1189306 h 2634413"/>
                <a:gd name="connsiteX29" fmla="*/ 335746 w 817488"/>
                <a:gd name="connsiteY29" fmla="*/ 1195335 h 2634413"/>
                <a:gd name="connsiteX30" fmla="*/ 327708 w 817488"/>
                <a:gd name="connsiteY30" fmla="*/ 1207393 h 2634413"/>
                <a:gd name="connsiteX31" fmla="*/ 323688 w 817488"/>
                <a:gd name="connsiteY31" fmla="*/ 1219451 h 2634413"/>
                <a:gd name="connsiteX32" fmla="*/ 321678 w 817488"/>
                <a:gd name="connsiteY32" fmla="*/ 1225480 h 2634413"/>
                <a:gd name="connsiteX33" fmla="*/ 317659 w 817488"/>
                <a:gd name="connsiteY33" fmla="*/ 1231509 h 2634413"/>
                <a:gd name="connsiteX34" fmla="*/ 313640 w 817488"/>
                <a:gd name="connsiteY34" fmla="*/ 1243567 h 2634413"/>
                <a:gd name="connsiteX35" fmla="*/ 311630 w 817488"/>
                <a:gd name="connsiteY35" fmla="*/ 1249596 h 2634413"/>
                <a:gd name="connsiteX36" fmla="*/ 307611 w 817488"/>
                <a:gd name="connsiteY36" fmla="*/ 1255625 h 2634413"/>
                <a:gd name="connsiteX37" fmla="*/ 303591 w 817488"/>
                <a:gd name="connsiteY37" fmla="*/ 1259644 h 2634413"/>
                <a:gd name="connsiteX38" fmla="*/ 289524 w 817488"/>
                <a:gd name="connsiteY38" fmla="*/ 1275721 h 2634413"/>
                <a:gd name="connsiteX39" fmla="*/ 281485 w 817488"/>
                <a:gd name="connsiteY39" fmla="*/ 1287780 h 2634413"/>
                <a:gd name="connsiteX40" fmla="*/ 277466 w 817488"/>
                <a:gd name="connsiteY40" fmla="*/ 1293809 h 2634413"/>
                <a:gd name="connsiteX41" fmla="*/ 273446 w 817488"/>
                <a:gd name="connsiteY41" fmla="*/ 1297828 h 2634413"/>
                <a:gd name="connsiteX42" fmla="*/ 267417 w 817488"/>
                <a:gd name="connsiteY42" fmla="*/ 1307876 h 2634413"/>
                <a:gd name="connsiteX43" fmla="*/ 265408 w 817488"/>
                <a:gd name="connsiteY43" fmla="*/ 1313905 h 2634413"/>
                <a:gd name="connsiteX44" fmla="*/ 261388 w 817488"/>
                <a:gd name="connsiteY44" fmla="*/ 1319934 h 2634413"/>
                <a:gd name="connsiteX45" fmla="*/ 257369 w 817488"/>
                <a:gd name="connsiteY45" fmla="*/ 1334002 h 2634413"/>
                <a:gd name="connsiteX46" fmla="*/ 253350 w 817488"/>
                <a:gd name="connsiteY46" fmla="*/ 1340031 h 2634413"/>
                <a:gd name="connsiteX47" fmla="*/ 251340 w 817488"/>
                <a:gd name="connsiteY47" fmla="*/ 1346060 h 2634413"/>
                <a:gd name="connsiteX48" fmla="*/ 243301 w 817488"/>
                <a:gd name="connsiteY48" fmla="*/ 1358118 h 2634413"/>
                <a:gd name="connsiteX49" fmla="*/ 239282 w 817488"/>
                <a:gd name="connsiteY49" fmla="*/ 1364147 h 2634413"/>
                <a:gd name="connsiteX50" fmla="*/ 235263 w 817488"/>
                <a:gd name="connsiteY50" fmla="*/ 1370176 h 2634413"/>
                <a:gd name="connsiteX51" fmla="*/ 233253 w 817488"/>
                <a:gd name="connsiteY51" fmla="*/ 1376205 h 2634413"/>
                <a:gd name="connsiteX52" fmla="*/ 225214 w 817488"/>
                <a:gd name="connsiteY52" fmla="*/ 1386253 h 2634413"/>
                <a:gd name="connsiteX53" fmla="*/ 219185 w 817488"/>
                <a:gd name="connsiteY53" fmla="*/ 1398311 h 2634413"/>
                <a:gd name="connsiteX54" fmla="*/ 217176 w 817488"/>
                <a:gd name="connsiteY54" fmla="*/ 1404340 h 2634413"/>
                <a:gd name="connsiteX55" fmla="*/ 213156 w 817488"/>
                <a:gd name="connsiteY55" fmla="*/ 1408360 h 2634413"/>
                <a:gd name="connsiteX56" fmla="*/ 203108 w 817488"/>
                <a:gd name="connsiteY56" fmla="*/ 1420418 h 2634413"/>
                <a:gd name="connsiteX57" fmla="*/ 197079 w 817488"/>
                <a:gd name="connsiteY57" fmla="*/ 1432476 h 2634413"/>
                <a:gd name="connsiteX58" fmla="*/ 195069 w 817488"/>
                <a:gd name="connsiteY58" fmla="*/ 1438505 h 2634413"/>
                <a:gd name="connsiteX59" fmla="*/ 191050 w 817488"/>
                <a:gd name="connsiteY59" fmla="*/ 1444534 h 2634413"/>
                <a:gd name="connsiteX60" fmla="*/ 189040 w 817488"/>
                <a:gd name="connsiteY60" fmla="*/ 1450563 h 2634413"/>
                <a:gd name="connsiteX61" fmla="*/ 176982 w 817488"/>
                <a:gd name="connsiteY61" fmla="*/ 1466640 h 2634413"/>
                <a:gd name="connsiteX62" fmla="*/ 168944 w 817488"/>
                <a:gd name="connsiteY62" fmla="*/ 1482718 h 2634413"/>
                <a:gd name="connsiteX63" fmla="*/ 162915 w 817488"/>
                <a:gd name="connsiteY63" fmla="*/ 1500805 h 2634413"/>
                <a:gd name="connsiteX64" fmla="*/ 160905 w 817488"/>
                <a:gd name="connsiteY64" fmla="*/ 1506834 h 2634413"/>
                <a:gd name="connsiteX65" fmla="*/ 156886 w 817488"/>
                <a:gd name="connsiteY65" fmla="*/ 1512863 h 2634413"/>
                <a:gd name="connsiteX66" fmla="*/ 154876 w 817488"/>
                <a:gd name="connsiteY66" fmla="*/ 1518892 h 2634413"/>
                <a:gd name="connsiteX67" fmla="*/ 146837 w 817488"/>
                <a:gd name="connsiteY67" fmla="*/ 1530950 h 2634413"/>
                <a:gd name="connsiteX68" fmla="*/ 140808 w 817488"/>
                <a:gd name="connsiteY68" fmla="*/ 1543008 h 2634413"/>
                <a:gd name="connsiteX69" fmla="*/ 138798 w 817488"/>
                <a:gd name="connsiteY69" fmla="*/ 1549037 h 2634413"/>
                <a:gd name="connsiteX70" fmla="*/ 134779 w 817488"/>
                <a:gd name="connsiteY70" fmla="*/ 1555066 h 2634413"/>
                <a:gd name="connsiteX71" fmla="*/ 130760 w 817488"/>
                <a:gd name="connsiteY71" fmla="*/ 1567124 h 2634413"/>
                <a:gd name="connsiteX72" fmla="*/ 126740 w 817488"/>
                <a:gd name="connsiteY72" fmla="*/ 1571143 h 2634413"/>
                <a:gd name="connsiteX73" fmla="*/ 116692 w 817488"/>
                <a:gd name="connsiteY73" fmla="*/ 1579182 h 2634413"/>
                <a:gd name="connsiteX74" fmla="*/ 110663 w 817488"/>
                <a:gd name="connsiteY74" fmla="*/ 1591240 h 2634413"/>
                <a:gd name="connsiteX75" fmla="*/ 102624 w 817488"/>
                <a:gd name="connsiteY75" fmla="*/ 1601288 h 2634413"/>
                <a:gd name="connsiteX76" fmla="*/ 98605 w 817488"/>
                <a:gd name="connsiteY76" fmla="*/ 1607317 h 2634413"/>
                <a:gd name="connsiteX77" fmla="*/ 88557 w 817488"/>
                <a:gd name="connsiteY77" fmla="*/ 1619375 h 2634413"/>
                <a:gd name="connsiteX78" fmla="*/ 86547 w 817488"/>
                <a:gd name="connsiteY78" fmla="*/ 1625404 h 2634413"/>
                <a:gd name="connsiteX79" fmla="*/ 82528 w 817488"/>
                <a:gd name="connsiteY79" fmla="*/ 1631433 h 2634413"/>
                <a:gd name="connsiteX80" fmla="*/ 74489 w 817488"/>
                <a:gd name="connsiteY80" fmla="*/ 1639472 h 2634413"/>
                <a:gd name="connsiteX81" fmla="*/ 66450 w 817488"/>
                <a:gd name="connsiteY81" fmla="*/ 1649520 h 2634413"/>
                <a:gd name="connsiteX82" fmla="*/ 62431 w 817488"/>
                <a:gd name="connsiteY82" fmla="*/ 1657559 h 2634413"/>
                <a:gd name="connsiteX83" fmla="*/ 54392 w 817488"/>
                <a:gd name="connsiteY83" fmla="*/ 1671627 h 2634413"/>
                <a:gd name="connsiteX84" fmla="*/ 48363 w 817488"/>
                <a:gd name="connsiteY84" fmla="*/ 1685694 h 2634413"/>
                <a:gd name="connsiteX85" fmla="*/ 42334 w 817488"/>
                <a:gd name="connsiteY85" fmla="*/ 1697752 h 2634413"/>
                <a:gd name="connsiteX86" fmla="*/ 36305 w 817488"/>
                <a:gd name="connsiteY86" fmla="*/ 1709810 h 2634413"/>
                <a:gd name="connsiteX87" fmla="*/ 30276 w 817488"/>
                <a:gd name="connsiteY87" fmla="*/ 1713830 h 2634413"/>
                <a:gd name="connsiteX88" fmla="*/ 18218 w 817488"/>
                <a:gd name="connsiteY88" fmla="*/ 1733926 h 2634413"/>
                <a:gd name="connsiteX89" fmla="*/ 16209 w 817488"/>
                <a:gd name="connsiteY89" fmla="*/ 1739955 h 2634413"/>
                <a:gd name="connsiteX90" fmla="*/ 6160 w 817488"/>
                <a:gd name="connsiteY90" fmla="*/ 1747994 h 2634413"/>
                <a:gd name="connsiteX91" fmla="*/ 4151 w 817488"/>
                <a:gd name="connsiteY91" fmla="*/ 1754023 h 2634413"/>
                <a:gd name="connsiteX92" fmla="*/ 131 w 817488"/>
                <a:gd name="connsiteY92" fmla="*/ 1760052 h 2634413"/>
                <a:gd name="connsiteX93" fmla="*/ 27474 w 817488"/>
                <a:gd name="connsiteY93" fmla="*/ 2634413 h 2634413"/>
                <a:gd name="connsiteX94" fmla="*/ 434040 w 817488"/>
                <a:gd name="connsiteY9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59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418143 w 817488"/>
                <a:gd name="connsiteY8" fmla="*/ 1012455 h 2634413"/>
                <a:gd name="connsiteX9" fmla="*/ 414123 w 817488"/>
                <a:gd name="connsiteY9" fmla="*/ 1024513 h 2634413"/>
                <a:gd name="connsiteX10" fmla="*/ 410104 w 817488"/>
                <a:gd name="connsiteY10" fmla="*/ 1030542 h 2634413"/>
                <a:gd name="connsiteX11" fmla="*/ 408094 w 817488"/>
                <a:gd name="connsiteY11" fmla="*/ 1036571 h 2634413"/>
                <a:gd name="connsiteX12" fmla="*/ 404075 w 817488"/>
                <a:gd name="connsiteY12" fmla="*/ 1042600 h 2634413"/>
                <a:gd name="connsiteX13" fmla="*/ 396036 w 817488"/>
                <a:gd name="connsiteY13" fmla="*/ 1060687 h 2634413"/>
                <a:gd name="connsiteX14" fmla="*/ 392017 w 817488"/>
                <a:gd name="connsiteY14" fmla="*/ 1072745 h 2634413"/>
                <a:gd name="connsiteX15" fmla="*/ 390007 w 817488"/>
                <a:gd name="connsiteY15" fmla="*/ 1078774 h 2634413"/>
                <a:gd name="connsiteX16" fmla="*/ 377949 w 817488"/>
                <a:gd name="connsiteY16" fmla="*/ 1094851 h 2634413"/>
                <a:gd name="connsiteX17" fmla="*/ 373930 w 817488"/>
                <a:gd name="connsiteY17" fmla="*/ 1106909 h 2634413"/>
                <a:gd name="connsiteX18" fmla="*/ 371920 w 817488"/>
                <a:gd name="connsiteY18" fmla="*/ 1112938 h 2634413"/>
                <a:gd name="connsiteX19" fmla="*/ 367901 w 817488"/>
                <a:gd name="connsiteY19" fmla="*/ 1118967 h 2634413"/>
                <a:gd name="connsiteX20" fmla="*/ 361872 w 817488"/>
                <a:gd name="connsiteY20" fmla="*/ 1129016 h 2634413"/>
                <a:gd name="connsiteX21" fmla="*/ 355843 w 817488"/>
                <a:gd name="connsiteY21" fmla="*/ 1141074 h 2634413"/>
                <a:gd name="connsiteX22" fmla="*/ 351824 w 817488"/>
                <a:gd name="connsiteY22" fmla="*/ 1153132 h 2634413"/>
                <a:gd name="connsiteX23" fmla="*/ 349814 w 817488"/>
                <a:gd name="connsiteY23" fmla="*/ 1159161 h 2634413"/>
                <a:gd name="connsiteX24" fmla="*/ 343785 w 817488"/>
                <a:gd name="connsiteY24" fmla="*/ 1177248 h 2634413"/>
                <a:gd name="connsiteX25" fmla="*/ 341775 w 817488"/>
                <a:gd name="connsiteY25" fmla="*/ 1183277 h 2634413"/>
                <a:gd name="connsiteX26" fmla="*/ 337756 w 817488"/>
                <a:gd name="connsiteY26" fmla="*/ 1189306 h 2634413"/>
                <a:gd name="connsiteX27" fmla="*/ 335746 w 817488"/>
                <a:gd name="connsiteY27" fmla="*/ 1195335 h 2634413"/>
                <a:gd name="connsiteX28" fmla="*/ 327708 w 817488"/>
                <a:gd name="connsiteY28" fmla="*/ 1207393 h 2634413"/>
                <a:gd name="connsiteX29" fmla="*/ 323688 w 817488"/>
                <a:gd name="connsiteY29" fmla="*/ 1219451 h 2634413"/>
                <a:gd name="connsiteX30" fmla="*/ 321678 w 817488"/>
                <a:gd name="connsiteY30" fmla="*/ 1225480 h 2634413"/>
                <a:gd name="connsiteX31" fmla="*/ 317659 w 817488"/>
                <a:gd name="connsiteY31" fmla="*/ 1231509 h 2634413"/>
                <a:gd name="connsiteX32" fmla="*/ 313640 w 817488"/>
                <a:gd name="connsiteY32" fmla="*/ 1243567 h 2634413"/>
                <a:gd name="connsiteX33" fmla="*/ 311630 w 817488"/>
                <a:gd name="connsiteY33" fmla="*/ 1249596 h 2634413"/>
                <a:gd name="connsiteX34" fmla="*/ 307611 w 817488"/>
                <a:gd name="connsiteY34" fmla="*/ 1255625 h 2634413"/>
                <a:gd name="connsiteX35" fmla="*/ 303591 w 817488"/>
                <a:gd name="connsiteY35" fmla="*/ 1259644 h 2634413"/>
                <a:gd name="connsiteX36" fmla="*/ 289524 w 817488"/>
                <a:gd name="connsiteY36" fmla="*/ 1275721 h 2634413"/>
                <a:gd name="connsiteX37" fmla="*/ 281485 w 817488"/>
                <a:gd name="connsiteY37" fmla="*/ 1287780 h 2634413"/>
                <a:gd name="connsiteX38" fmla="*/ 277466 w 817488"/>
                <a:gd name="connsiteY38" fmla="*/ 1293809 h 2634413"/>
                <a:gd name="connsiteX39" fmla="*/ 273446 w 817488"/>
                <a:gd name="connsiteY39" fmla="*/ 1297828 h 2634413"/>
                <a:gd name="connsiteX40" fmla="*/ 267417 w 817488"/>
                <a:gd name="connsiteY40" fmla="*/ 1307876 h 2634413"/>
                <a:gd name="connsiteX41" fmla="*/ 265408 w 817488"/>
                <a:gd name="connsiteY41" fmla="*/ 1313905 h 2634413"/>
                <a:gd name="connsiteX42" fmla="*/ 261388 w 817488"/>
                <a:gd name="connsiteY42" fmla="*/ 1319934 h 2634413"/>
                <a:gd name="connsiteX43" fmla="*/ 257369 w 817488"/>
                <a:gd name="connsiteY43" fmla="*/ 1334002 h 2634413"/>
                <a:gd name="connsiteX44" fmla="*/ 253350 w 817488"/>
                <a:gd name="connsiteY44" fmla="*/ 1340031 h 2634413"/>
                <a:gd name="connsiteX45" fmla="*/ 251340 w 817488"/>
                <a:gd name="connsiteY45" fmla="*/ 1346060 h 2634413"/>
                <a:gd name="connsiteX46" fmla="*/ 243301 w 817488"/>
                <a:gd name="connsiteY46" fmla="*/ 1358118 h 2634413"/>
                <a:gd name="connsiteX47" fmla="*/ 239282 w 817488"/>
                <a:gd name="connsiteY47" fmla="*/ 1364147 h 2634413"/>
                <a:gd name="connsiteX48" fmla="*/ 235263 w 817488"/>
                <a:gd name="connsiteY48" fmla="*/ 1370176 h 2634413"/>
                <a:gd name="connsiteX49" fmla="*/ 233253 w 817488"/>
                <a:gd name="connsiteY49" fmla="*/ 1376205 h 2634413"/>
                <a:gd name="connsiteX50" fmla="*/ 225214 w 817488"/>
                <a:gd name="connsiteY50" fmla="*/ 1386253 h 2634413"/>
                <a:gd name="connsiteX51" fmla="*/ 219185 w 817488"/>
                <a:gd name="connsiteY51" fmla="*/ 1398311 h 2634413"/>
                <a:gd name="connsiteX52" fmla="*/ 217176 w 817488"/>
                <a:gd name="connsiteY52" fmla="*/ 1404340 h 2634413"/>
                <a:gd name="connsiteX53" fmla="*/ 213156 w 817488"/>
                <a:gd name="connsiteY53" fmla="*/ 1408360 h 2634413"/>
                <a:gd name="connsiteX54" fmla="*/ 203108 w 817488"/>
                <a:gd name="connsiteY54" fmla="*/ 1420418 h 2634413"/>
                <a:gd name="connsiteX55" fmla="*/ 197079 w 817488"/>
                <a:gd name="connsiteY55" fmla="*/ 1432476 h 2634413"/>
                <a:gd name="connsiteX56" fmla="*/ 195069 w 817488"/>
                <a:gd name="connsiteY56" fmla="*/ 1438505 h 2634413"/>
                <a:gd name="connsiteX57" fmla="*/ 191050 w 817488"/>
                <a:gd name="connsiteY57" fmla="*/ 1444534 h 2634413"/>
                <a:gd name="connsiteX58" fmla="*/ 189040 w 817488"/>
                <a:gd name="connsiteY58" fmla="*/ 1450563 h 2634413"/>
                <a:gd name="connsiteX59" fmla="*/ 176982 w 817488"/>
                <a:gd name="connsiteY59" fmla="*/ 1466640 h 2634413"/>
                <a:gd name="connsiteX60" fmla="*/ 168944 w 817488"/>
                <a:gd name="connsiteY60" fmla="*/ 1482718 h 2634413"/>
                <a:gd name="connsiteX61" fmla="*/ 162915 w 817488"/>
                <a:gd name="connsiteY61" fmla="*/ 1500805 h 2634413"/>
                <a:gd name="connsiteX62" fmla="*/ 160905 w 817488"/>
                <a:gd name="connsiteY62" fmla="*/ 1506834 h 2634413"/>
                <a:gd name="connsiteX63" fmla="*/ 156886 w 817488"/>
                <a:gd name="connsiteY63" fmla="*/ 1512863 h 2634413"/>
                <a:gd name="connsiteX64" fmla="*/ 154876 w 817488"/>
                <a:gd name="connsiteY64" fmla="*/ 1518892 h 2634413"/>
                <a:gd name="connsiteX65" fmla="*/ 146837 w 817488"/>
                <a:gd name="connsiteY65" fmla="*/ 1530950 h 2634413"/>
                <a:gd name="connsiteX66" fmla="*/ 140808 w 817488"/>
                <a:gd name="connsiteY66" fmla="*/ 1543008 h 2634413"/>
                <a:gd name="connsiteX67" fmla="*/ 138798 w 817488"/>
                <a:gd name="connsiteY67" fmla="*/ 1549037 h 2634413"/>
                <a:gd name="connsiteX68" fmla="*/ 134779 w 817488"/>
                <a:gd name="connsiteY68" fmla="*/ 1555066 h 2634413"/>
                <a:gd name="connsiteX69" fmla="*/ 130760 w 817488"/>
                <a:gd name="connsiteY69" fmla="*/ 1567124 h 2634413"/>
                <a:gd name="connsiteX70" fmla="*/ 126740 w 817488"/>
                <a:gd name="connsiteY70" fmla="*/ 1571143 h 2634413"/>
                <a:gd name="connsiteX71" fmla="*/ 116692 w 817488"/>
                <a:gd name="connsiteY71" fmla="*/ 1579182 h 2634413"/>
                <a:gd name="connsiteX72" fmla="*/ 110663 w 817488"/>
                <a:gd name="connsiteY72" fmla="*/ 1591240 h 2634413"/>
                <a:gd name="connsiteX73" fmla="*/ 102624 w 817488"/>
                <a:gd name="connsiteY73" fmla="*/ 1601288 h 2634413"/>
                <a:gd name="connsiteX74" fmla="*/ 98605 w 817488"/>
                <a:gd name="connsiteY74" fmla="*/ 1607317 h 2634413"/>
                <a:gd name="connsiteX75" fmla="*/ 88557 w 817488"/>
                <a:gd name="connsiteY75" fmla="*/ 1619375 h 2634413"/>
                <a:gd name="connsiteX76" fmla="*/ 86547 w 817488"/>
                <a:gd name="connsiteY76" fmla="*/ 1625404 h 2634413"/>
                <a:gd name="connsiteX77" fmla="*/ 82528 w 817488"/>
                <a:gd name="connsiteY77" fmla="*/ 1631433 h 2634413"/>
                <a:gd name="connsiteX78" fmla="*/ 74489 w 817488"/>
                <a:gd name="connsiteY78" fmla="*/ 1639472 h 2634413"/>
                <a:gd name="connsiteX79" fmla="*/ 66450 w 817488"/>
                <a:gd name="connsiteY79" fmla="*/ 1649520 h 2634413"/>
                <a:gd name="connsiteX80" fmla="*/ 62431 w 817488"/>
                <a:gd name="connsiteY80" fmla="*/ 1657559 h 2634413"/>
                <a:gd name="connsiteX81" fmla="*/ 54392 w 817488"/>
                <a:gd name="connsiteY81" fmla="*/ 1671627 h 2634413"/>
                <a:gd name="connsiteX82" fmla="*/ 48363 w 817488"/>
                <a:gd name="connsiteY82" fmla="*/ 1685694 h 2634413"/>
                <a:gd name="connsiteX83" fmla="*/ 42334 w 817488"/>
                <a:gd name="connsiteY83" fmla="*/ 1697752 h 2634413"/>
                <a:gd name="connsiteX84" fmla="*/ 36305 w 817488"/>
                <a:gd name="connsiteY84" fmla="*/ 1709810 h 2634413"/>
                <a:gd name="connsiteX85" fmla="*/ 30276 w 817488"/>
                <a:gd name="connsiteY85" fmla="*/ 1713830 h 2634413"/>
                <a:gd name="connsiteX86" fmla="*/ 18218 w 817488"/>
                <a:gd name="connsiteY86" fmla="*/ 1733926 h 2634413"/>
                <a:gd name="connsiteX87" fmla="*/ 16209 w 817488"/>
                <a:gd name="connsiteY87" fmla="*/ 1739955 h 2634413"/>
                <a:gd name="connsiteX88" fmla="*/ 6160 w 817488"/>
                <a:gd name="connsiteY88" fmla="*/ 1747994 h 2634413"/>
                <a:gd name="connsiteX89" fmla="*/ 4151 w 817488"/>
                <a:gd name="connsiteY89" fmla="*/ 1754023 h 2634413"/>
                <a:gd name="connsiteX90" fmla="*/ 131 w 817488"/>
                <a:gd name="connsiteY90" fmla="*/ 1760052 h 2634413"/>
                <a:gd name="connsiteX91" fmla="*/ 27474 w 817488"/>
                <a:gd name="connsiteY91" fmla="*/ 2634413 h 2634413"/>
                <a:gd name="connsiteX92" fmla="*/ 434040 w 817488"/>
                <a:gd name="connsiteY9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418143 w 817488"/>
                <a:gd name="connsiteY7" fmla="*/ 1012455 h 2634413"/>
                <a:gd name="connsiteX8" fmla="*/ 414123 w 817488"/>
                <a:gd name="connsiteY8" fmla="*/ 1024513 h 2634413"/>
                <a:gd name="connsiteX9" fmla="*/ 410104 w 817488"/>
                <a:gd name="connsiteY9" fmla="*/ 1030542 h 2634413"/>
                <a:gd name="connsiteX10" fmla="*/ 408094 w 817488"/>
                <a:gd name="connsiteY10" fmla="*/ 1036571 h 2634413"/>
                <a:gd name="connsiteX11" fmla="*/ 404075 w 817488"/>
                <a:gd name="connsiteY11" fmla="*/ 1042600 h 2634413"/>
                <a:gd name="connsiteX12" fmla="*/ 396036 w 817488"/>
                <a:gd name="connsiteY12" fmla="*/ 1060687 h 2634413"/>
                <a:gd name="connsiteX13" fmla="*/ 392017 w 817488"/>
                <a:gd name="connsiteY13" fmla="*/ 1072745 h 2634413"/>
                <a:gd name="connsiteX14" fmla="*/ 390007 w 817488"/>
                <a:gd name="connsiteY14" fmla="*/ 1078774 h 2634413"/>
                <a:gd name="connsiteX15" fmla="*/ 377949 w 817488"/>
                <a:gd name="connsiteY15" fmla="*/ 1094851 h 2634413"/>
                <a:gd name="connsiteX16" fmla="*/ 373930 w 817488"/>
                <a:gd name="connsiteY16" fmla="*/ 1106909 h 2634413"/>
                <a:gd name="connsiteX17" fmla="*/ 371920 w 817488"/>
                <a:gd name="connsiteY17" fmla="*/ 1112938 h 2634413"/>
                <a:gd name="connsiteX18" fmla="*/ 367901 w 817488"/>
                <a:gd name="connsiteY18" fmla="*/ 1118967 h 2634413"/>
                <a:gd name="connsiteX19" fmla="*/ 361872 w 817488"/>
                <a:gd name="connsiteY19" fmla="*/ 1129016 h 2634413"/>
                <a:gd name="connsiteX20" fmla="*/ 355843 w 817488"/>
                <a:gd name="connsiteY20" fmla="*/ 1141074 h 2634413"/>
                <a:gd name="connsiteX21" fmla="*/ 351824 w 817488"/>
                <a:gd name="connsiteY21" fmla="*/ 1153132 h 2634413"/>
                <a:gd name="connsiteX22" fmla="*/ 349814 w 817488"/>
                <a:gd name="connsiteY22" fmla="*/ 1159161 h 2634413"/>
                <a:gd name="connsiteX23" fmla="*/ 343785 w 817488"/>
                <a:gd name="connsiteY23" fmla="*/ 1177248 h 2634413"/>
                <a:gd name="connsiteX24" fmla="*/ 341775 w 817488"/>
                <a:gd name="connsiteY24" fmla="*/ 1183277 h 2634413"/>
                <a:gd name="connsiteX25" fmla="*/ 337756 w 817488"/>
                <a:gd name="connsiteY25" fmla="*/ 1189306 h 2634413"/>
                <a:gd name="connsiteX26" fmla="*/ 335746 w 817488"/>
                <a:gd name="connsiteY26" fmla="*/ 1195335 h 2634413"/>
                <a:gd name="connsiteX27" fmla="*/ 327708 w 817488"/>
                <a:gd name="connsiteY27" fmla="*/ 1207393 h 2634413"/>
                <a:gd name="connsiteX28" fmla="*/ 323688 w 817488"/>
                <a:gd name="connsiteY28" fmla="*/ 1219451 h 2634413"/>
                <a:gd name="connsiteX29" fmla="*/ 321678 w 817488"/>
                <a:gd name="connsiteY29" fmla="*/ 1225480 h 2634413"/>
                <a:gd name="connsiteX30" fmla="*/ 317659 w 817488"/>
                <a:gd name="connsiteY30" fmla="*/ 1231509 h 2634413"/>
                <a:gd name="connsiteX31" fmla="*/ 313640 w 817488"/>
                <a:gd name="connsiteY31" fmla="*/ 1243567 h 2634413"/>
                <a:gd name="connsiteX32" fmla="*/ 311630 w 817488"/>
                <a:gd name="connsiteY32" fmla="*/ 1249596 h 2634413"/>
                <a:gd name="connsiteX33" fmla="*/ 307611 w 817488"/>
                <a:gd name="connsiteY33" fmla="*/ 1255625 h 2634413"/>
                <a:gd name="connsiteX34" fmla="*/ 303591 w 817488"/>
                <a:gd name="connsiteY34" fmla="*/ 1259644 h 2634413"/>
                <a:gd name="connsiteX35" fmla="*/ 289524 w 817488"/>
                <a:gd name="connsiteY35" fmla="*/ 1275721 h 2634413"/>
                <a:gd name="connsiteX36" fmla="*/ 281485 w 817488"/>
                <a:gd name="connsiteY36" fmla="*/ 1287780 h 2634413"/>
                <a:gd name="connsiteX37" fmla="*/ 277466 w 817488"/>
                <a:gd name="connsiteY37" fmla="*/ 1293809 h 2634413"/>
                <a:gd name="connsiteX38" fmla="*/ 273446 w 817488"/>
                <a:gd name="connsiteY38" fmla="*/ 1297828 h 2634413"/>
                <a:gd name="connsiteX39" fmla="*/ 267417 w 817488"/>
                <a:gd name="connsiteY39" fmla="*/ 1307876 h 2634413"/>
                <a:gd name="connsiteX40" fmla="*/ 265408 w 817488"/>
                <a:gd name="connsiteY40" fmla="*/ 1313905 h 2634413"/>
                <a:gd name="connsiteX41" fmla="*/ 261388 w 817488"/>
                <a:gd name="connsiteY41" fmla="*/ 1319934 h 2634413"/>
                <a:gd name="connsiteX42" fmla="*/ 257369 w 817488"/>
                <a:gd name="connsiteY42" fmla="*/ 1334002 h 2634413"/>
                <a:gd name="connsiteX43" fmla="*/ 253350 w 817488"/>
                <a:gd name="connsiteY43" fmla="*/ 1340031 h 2634413"/>
                <a:gd name="connsiteX44" fmla="*/ 251340 w 817488"/>
                <a:gd name="connsiteY44" fmla="*/ 1346060 h 2634413"/>
                <a:gd name="connsiteX45" fmla="*/ 243301 w 817488"/>
                <a:gd name="connsiteY45" fmla="*/ 1358118 h 2634413"/>
                <a:gd name="connsiteX46" fmla="*/ 239282 w 817488"/>
                <a:gd name="connsiteY46" fmla="*/ 1364147 h 2634413"/>
                <a:gd name="connsiteX47" fmla="*/ 235263 w 817488"/>
                <a:gd name="connsiteY47" fmla="*/ 1370176 h 2634413"/>
                <a:gd name="connsiteX48" fmla="*/ 233253 w 817488"/>
                <a:gd name="connsiteY48" fmla="*/ 1376205 h 2634413"/>
                <a:gd name="connsiteX49" fmla="*/ 225214 w 817488"/>
                <a:gd name="connsiteY49" fmla="*/ 1386253 h 2634413"/>
                <a:gd name="connsiteX50" fmla="*/ 219185 w 817488"/>
                <a:gd name="connsiteY50" fmla="*/ 1398311 h 2634413"/>
                <a:gd name="connsiteX51" fmla="*/ 217176 w 817488"/>
                <a:gd name="connsiteY51" fmla="*/ 1404340 h 2634413"/>
                <a:gd name="connsiteX52" fmla="*/ 213156 w 817488"/>
                <a:gd name="connsiteY52" fmla="*/ 1408360 h 2634413"/>
                <a:gd name="connsiteX53" fmla="*/ 203108 w 817488"/>
                <a:gd name="connsiteY53" fmla="*/ 1420418 h 2634413"/>
                <a:gd name="connsiteX54" fmla="*/ 197079 w 817488"/>
                <a:gd name="connsiteY54" fmla="*/ 1432476 h 2634413"/>
                <a:gd name="connsiteX55" fmla="*/ 195069 w 817488"/>
                <a:gd name="connsiteY55" fmla="*/ 1438505 h 2634413"/>
                <a:gd name="connsiteX56" fmla="*/ 191050 w 817488"/>
                <a:gd name="connsiteY56" fmla="*/ 1444534 h 2634413"/>
                <a:gd name="connsiteX57" fmla="*/ 189040 w 817488"/>
                <a:gd name="connsiteY57" fmla="*/ 1450563 h 2634413"/>
                <a:gd name="connsiteX58" fmla="*/ 176982 w 817488"/>
                <a:gd name="connsiteY58" fmla="*/ 1466640 h 2634413"/>
                <a:gd name="connsiteX59" fmla="*/ 168944 w 817488"/>
                <a:gd name="connsiteY59" fmla="*/ 1482718 h 2634413"/>
                <a:gd name="connsiteX60" fmla="*/ 162915 w 817488"/>
                <a:gd name="connsiteY60" fmla="*/ 1500805 h 2634413"/>
                <a:gd name="connsiteX61" fmla="*/ 160905 w 817488"/>
                <a:gd name="connsiteY61" fmla="*/ 1506834 h 2634413"/>
                <a:gd name="connsiteX62" fmla="*/ 156886 w 817488"/>
                <a:gd name="connsiteY62" fmla="*/ 1512863 h 2634413"/>
                <a:gd name="connsiteX63" fmla="*/ 154876 w 817488"/>
                <a:gd name="connsiteY63" fmla="*/ 1518892 h 2634413"/>
                <a:gd name="connsiteX64" fmla="*/ 146837 w 817488"/>
                <a:gd name="connsiteY64" fmla="*/ 1530950 h 2634413"/>
                <a:gd name="connsiteX65" fmla="*/ 140808 w 817488"/>
                <a:gd name="connsiteY65" fmla="*/ 1543008 h 2634413"/>
                <a:gd name="connsiteX66" fmla="*/ 138798 w 817488"/>
                <a:gd name="connsiteY66" fmla="*/ 1549037 h 2634413"/>
                <a:gd name="connsiteX67" fmla="*/ 134779 w 817488"/>
                <a:gd name="connsiteY67" fmla="*/ 1555066 h 2634413"/>
                <a:gd name="connsiteX68" fmla="*/ 130760 w 817488"/>
                <a:gd name="connsiteY68" fmla="*/ 1567124 h 2634413"/>
                <a:gd name="connsiteX69" fmla="*/ 126740 w 817488"/>
                <a:gd name="connsiteY69" fmla="*/ 1571143 h 2634413"/>
                <a:gd name="connsiteX70" fmla="*/ 116692 w 817488"/>
                <a:gd name="connsiteY70" fmla="*/ 1579182 h 2634413"/>
                <a:gd name="connsiteX71" fmla="*/ 110663 w 817488"/>
                <a:gd name="connsiteY71" fmla="*/ 1591240 h 2634413"/>
                <a:gd name="connsiteX72" fmla="*/ 102624 w 817488"/>
                <a:gd name="connsiteY72" fmla="*/ 1601288 h 2634413"/>
                <a:gd name="connsiteX73" fmla="*/ 98605 w 817488"/>
                <a:gd name="connsiteY73" fmla="*/ 1607317 h 2634413"/>
                <a:gd name="connsiteX74" fmla="*/ 88557 w 817488"/>
                <a:gd name="connsiteY74" fmla="*/ 1619375 h 2634413"/>
                <a:gd name="connsiteX75" fmla="*/ 86547 w 817488"/>
                <a:gd name="connsiteY75" fmla="*/ 1625404 h 2634413"/>
                <a:gd name="connsiteX76" fmla="*/ 82528 w 817488"/>
                <a:gd name="connsiteY76" fmla="*/ 1631433 h 2634413"/>
                <a:gd name="connsiteX77" fmla="*/ 74489 w 817488"/>
                <a:gd name="connsiteY77" fmla="*/ 1639472 h 2634413"/>
                <a:gd name="connsiteX78" fmla="*/ 66450 w 817488"/>
                <a:gd name="connsiteY78" fmla="*/ 1649520 h 2634413"/>
                <a:gd name="connsiteX79" fmla="*/ 62431 w 817488"/>
                <a:gd name="connsiteY79" fmla="*/ 1657559 h 2634413"/>
                <a:gd name="connsiteX80" fmla="*/ 54392 w 817488"/>
                <a:gd name="connsiteY80" fmla="*/ 1671627 h 2634413"/>
                <a:gd name="connsiteX81" fmla="*/ 48363 w 817488"/>
                <a:gd name="connsiteY81" fmla="*/ 1685694 h 2634413"/>
                <a:gd name="connsiteX82" fmla="*/ 42334 w 817488"/>
                <a:gd name="connsiteY82" fmla="*/ 1697752 h 2634413"/>
                <a:gd name="connsiteX83" fmla="*/ 36305 w 817488"/>
                <a:gd name="connsiteY83" fmla="*/ 1709810 h 2634413"/>
                <a:gd name="connsiteX84" fmla="*/ 30276 w 817488"/>
                <a:gd name="connsiteY84" fmla="*/ 1713830 h 2634413"/>
                <a:gd name="connsiteX85" fmla="*/ 18218 w 817488"/>
                <a:gd name="connsiteY85" fmla="*/ 1733926 h 2634413"/>
                <a:gd name="connsiteX86" fmla="*/ 16209 w 817488"/>
                <a:gd name="connsiteY86" fmla="*/ 1739955 h 2634413"/>
                <a:gd name="connsiteX87" fmla="*/ 6160 w 817488"/>
                <a:gd name="connsiteY87" fmla="*/ 1747994 h 2634413"/>
                <a:gd name="connsiteX88" fmla="*/ 4151 w 817488"/>
                <a:gd name="connsiteY88" fmla="*/ 1754023 h 2634413"/>
                <a:gd name="connsiteX89" fmla="*/ 131 w 817488"/>
                <a:gd name="connsiteY89" fmla="*/ 1760052 h 2634413"/>
                <a:gd name="connsiteX90" fmla="*/ 27474 w 817488"/>
                <a:gd name="connsiteY90" fmla="*/ 2634413 h 2634413"/>
                <a:gd name="connsiteX91" fmla="*/ 434040 w 817488"/>
                <a:gd name="connsiteY9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418143 w 817488"/>
                <a:gd name="connsiteY6" fmla="*/ 1012455 h 2634413"/>
                <a:gd name="connsiteX7" fmla="*/ 414123 w 817488"/>
                <a:gd name="connsiteY7" fmla="*/ 1024513 h 2634413"/>
                <a:gd name="connsiteX8" fmla="*/ 410104 w 817488"/>
                <a:gd name="connsiteY8" fmla="*/ 1030542 h 2634413"/>
                <a:gd name="connsiteX9" fmla="*/ 408094 w 817488"/>
                <a:gd name="connsiteY9" fmla="*/ 1036571 h 2634413"/>
                <a:gd name="connsiteX10" fmla="*/ 404075 w 817488"/>
                <a:gd name="connsiteY10" fmla="*/ 1042600 h 2634413"/>
                <a:gd name="connsiteX11" fmla="*/ 396036 w 817488"/>
                <a:gd name="connsiteY11" fmla="*/ 1060687 h 2634413"/>
                <a:gd name="connsiteX12" fmla="*/ 392017 w 817488"/>
                <a:gd name="connsiteY12" fmla="*/ 1072745 h 2634413"/>
                <a:gd name="connsiteX13" fmla="*/ 390007 w 817488"/>
                <a:gd name="connsiteY13" fmla="*/ 1078774 h 2634413"/>
                <a:gd name="connsiteX14" fmla="*/ 377949 w 817488"/>
                <a:gd name="connsiteY14" fmla="*/ 1094851 h 2634413"/>
                <a:gd name="connsiteX15" fmla="*/ 373930 w 817488"/>
                <a:gd name="connsiteY15" fmla="*/ 1106909 h 2634413"/>
                <a:gd name="connsiteX16" fmla="*/ 371920 w 817488"/>
                <a:gd name="connsiteY16" fmla="*/ 1112938 h 2634413"/>
                <a:gd name="connsiteX17" fmla="*/ 367901 w 817488"/>
                <a:gd name="connsiteY17" fmla="*/ 1118967 h 2634413"/>
                <a:gd name="connsiteX18" fmla="*/ 361872 w 817488"/>
                <a:gd name="connsiteY18" fmla="*/ 1129016 h 2634413"/>
                <a:gd name="connsiteX19" fmla="*/ 355843 w 817488"/>
                <a:gd name="connsiteY19" fmla="*/ 1141074 h 2634413"/>
                <a:gd name="connsiteX20" fmla="*/ 351824 w 817488"/>
                <a:gd name="connsiteY20" fmla="*/ 1153132 h 2634413"/>
                <a:gd name="connsiteX21" fmla="*/ 349814 w 817488"/>
                <a:gd name="connsiteY21" fmla="*/ 1159161 h 2634413"/>
                <a:gd name="connsiteX22" fmla="*/ 343785 w 817488"/>
                <a:gd name="connsiteY22" fmla="*/ 1177248 h 2634413"/>
                <a:gd name="connsiteX23" fmla="*/ 341775 w 817488"/>
                <a:gd name="connsiteY23" fmla="*/ 1183277 h 2634413"/>
                <a:gd name="connsiteX24" fmla="*/ 337756 w 817488"/>
                <a:gd name="connsiteY24" fmla="*/ 1189306 h 2634413"/>
                <a:gd name="connsiteX25" fmla="*/ 335746 w 817488"/>
                <a:gd name="connsiteY25" fmla="*/ 1195335 h 2634413"/>
                <a:gd name="connsiteX26" fmla="*/ 327708 w 817488"/>
                <a:gd name="connsiteY26" fmla="*/ 1207393 h 2634413"/>
                <a:gd name="connsiteX27" fmla="*/ 323688 w 817488"/>
                <a:gd name="connsiteY27" fmla="*/ 1219451 h 2634413"/>
                <a:gd name="connsiteX28" fmla="*/ 321678 w 817488"/>
                <a:gd name="connsiteY28" fmla="*/ 1225480 h 2634413"/>
                <a:gd name="connsiteX29" fmla="*/ 317659 w 817488"/>
                <a:gd name="connsiteY29" fmla="*/ 1231509 h 2634413"/>
                <a:gd name="connsiteX30" fmla="*/ 313640 w 817488"/>
                <a:gd name="connsiteY30" fmla="*/ 1243567 h 2634413"/>
                <a:gd name="connsiteX31" fmla="*/ 311630 w 817488"/>
                <a:gd name="connsiteY31" fmla="*/ 1249596 h 2634413"/>
                <a:gd name="connsiteX32" fmla="*/ 307611 w 817488"/>
                <a:gd name="connsiteY32" fmla="*/ 1255625 h 2634413"/>
                <a:gd name="connsiteX33" fmla="*/ 303591 w 817488"/>
                <a:gd name="connsiteY33" fmla="*/ 1259644 h 2634413"/>
                <a:gd name="connsiteX34" fmla="*/ 289524 w 817488"/>
                <a:gd name="connsiteY34" fmla="*/ 1275721 h 2634413"/>
                <a:gd name="connsiteX35" fmla="*/ 281485 w 817488"/>
                <a:gd name="connsiteY35" fmla="*/ 1287780 h 2634413"/>
                <a:gd name="connsiteX36" fmla="*/ 277466 w 817488"/>
                <a:gd name="connsiteY36" fmla="*/ 1293809 h 2634413"/>
                <a:gd name="connsiteX37" fmla="*/ 273446 w 817488"/>
                <a:gd name="connsiteY37" fmla="*/ 1297828 h 2634413"/>
                <a:gd name="connsiteX38" fmla="*/ 267417 w 817488"/>
                <a:gd name="connsiteY38" fmla="*/ 1307876 h 2634413"/>
                <a:gd name="connsiteX39" fmla="*/ 265408 w 817488"/>
                <a:gd name="connsiteY39" fmla="*/ 1313905 h 2634413"/>
                <a:gd name="connsiteX40" fmla="*/ 261388 w 817488"/>
                <a:gd name="connsiteY40" fmla="*/ 1319934 h 2634413"/>
                <a:gd name="connsiteX41" fmla="*/ 257369 w 817488"/>
                <a:gd name="connsiteY41" fmla="*/ 1334002 h 2634413"/>
                <a:gd name="connsiteX42" fmla="*/ 253350 w 817488"/>
                <a:gd name="connsiteY42" fmla="*/ 1340031 h 2634413"/>
                <a:gd name="connsiteX43" fmla="*/ 251340 w 817488"/>
                <a:gd name="connsiteY43" fmla="*/ 1346060 h 2634413"/>
                <a:gd name="connsiteX44" fmla="*/ 243301 w 817488"/>
                <a:gd name="connsiteY44" fmla="*/ 1358118 h 2634413"/>
                <a:gd name="connsiteX45" fmla="*/ 239282 w 817488"/>
                <a:gd name="connsiteY45" fmla="*/ 1364147 h 2634413"/>
                <a:gd name="connsiteX46" fmla="*/ 235263 w 817488"/>
                <a:gd name="connsiteY46" fmla="*/ 1370176 h 2634413"/>
                <a:gd name="connsiteX47" fmla="*/ 233253 w 817488"/>
                <a:gd name="connsiteY47" fmla="*/ 1376205 h 2634413"/>
                <a:gd name="connsiteX48" fmla="*/ 225214 w 817488"/>
                <a:gd name="connsiteY48" fmla="*/ 1386253 h 2634413"/>
                <a:gd name="connsiteX49" fmla="*/ 219185 w 817488"/>
                <a:gd name="connsiteY49" fmla="*/ 1398311 h 2634413"/>
                <a:gd name="connsiteX50" fmla="*/ 217176 w 817488"/>
                <a:gd name="connsiteY50" fmla="*/ 1404340 h 2634413"/>
                <a:gd name="connsiteX51" fmla="*/ 213156 w 817488"/>
                <a:gd name="connsiteY51" fmla="*/ 1408360 h 2634413"/>
                <a:gd name="connsiteX52" fmla="*/ 203108 w 817488"/>
                <a:gd name="connsiteY52" fmla="*/ 1420418 h 2634413"/>
                <a:gd name="connsiteX53" fmla="*/ 197079 w 817488"/>
                <a:gd name="connsiteY53" fmla="*/ 1432476 h 2634413"/>
                <a:gd name="connsiteX54" fmla="*/ 195069 w 817488"/>
                <a:gd name="connsiteY54" fmla="*/ 1438505 h 2634413"/>
                <a:gd name="connsiteX55" fmla="*/ 191050 w 817488"/>
                <a:gd name="connsiteY55" fmla="*/ 1444534 h 2634413"/>
                <a:gd name="connsiteX56" fmla="*/ 189040 w 817488"/>
                <a:gd name="connsiteY56" fmla="*/ 1450563 h 2634413"/>
                <a:gd name="connsiteX57" fmla="*/ 176982 w 817488"/>
                <a:gd name="connsiteY57" fmla="*/ 1466640 h 2634413"/>
                <a:gd name="connsiteX58" fmla="*/ 168944 w 817488"/>
                <a:gd name="connsiteY58" fmla="*/ 1482718 h 2634413"/>
                <a:gd name="connsiteX59" fmla="*/ 162915 w 817488"/>
                <a:gd name="connsiteY59" fmla="*/ 1500805 h 2634413"/>
                <a:gd name="connsiteX60" fmla="*/ 160905 w 817488"/>
                <a:gd name="connsiteY60" fmla="*/ 1506834 h 2634413"/>
                <a:gd name="connsiteX61" fmla="*/ 156886 w 817488"/>
                <a:gd name="connsiteY61" fmla="*/ 1512863 h 2634413"/>
                <a:gd name="connsiteX62" fmla="*/ 154876 w 817488"/>
                <a:gd name="connsiteY62" fmla="*/ 1518892 h 2634413"/>
                <a:gd name="connsiteX63" fmla="*/ 146837 w 817488"/>
                <a:gd name="connsiteY63" fmla="*/ 1530950 h 2634413"/>
                <a:gd name="connsiteX64" fmla="*/ 140808 w 817488"/>
                <a:gd name="connsiteY64" fmla="*/ 1543008 h 2634413"/>
                <a:gd name="connsiteX65" fmla="*/ 138798 w 817488"/>
                <a:gd name="connsiteY65" fmla="*/ 1549037 h 2634413"/>
                <a:gd name="connsiteX66" fmla="*/ 134779 w 817488"/>
                <a:gd name="connsiteY66" fmla="*/ 1555066 h 2634413"/>
                <a:gd name="connsiteX67" fmla="*/ 130760 w 817488"/>
                <a:gd name="connsiteY67" fmla="*/ 1567124 h 2634413"/>
                <a:gd name="connsiteX68" fmla="*/ 126740 w 817488"/>
                <a:gd name="connsiteY68" fmla="*/ 1571143 h 2634413"/>
                <a:gd name="connsiteX69" fmla="*/ 116692 w 817488"/>
                <a:gd name="connsiteY69" fmla="*/ 1579182 h 2634413"/>
                <a:gd name="connsiteX70" fmla="*/ 110663 w 817488"/>
                <a:gd name="connsiteY70" fmla="*/ 1591240 h 2634413"/>
                <a:gd name="connsiteX71" fmla="*/ 102624 w 817488"/>
                <a:gd name="connsiteY71" fmla="*/ 1601288 h 2634413"/>
                <a:gd name="connsiteX72" fmla="*/ 98605 w 817488"/>
                <a:gd name="connsiteY72" fmla="*/ 1607317 h 2634413"/>
                <a:gd name="connsiteX73" fmla="*/ 88557 w 817488"/>
                <a:gd name="connsiteY73" fmla="*/ 1619375 h 2634413"/>
                <a:gd name="connsiteX74" fmla="*/ 86547 w 817488"/>
                <a:gd name="connsiteY74" fmla="*/ 1625404 h 2634413"/>
                <a:gd name="connsiteX75" fmla="*/ 82528 w 817488"/>
                <a:gd name="connsiteY75" fmla="*/ 1631433 h 2634413"/>
                <a:gd name="connsiteX76" fmla="*/ 74489 w 817488"/>
                <a:gd name="connsiteY76" fmla="*/ 1639472 h 2634413"/>
                <a:gd name="connsiteX77" fmla="*/ 66450 w 817488"/>
                <a:gd name="connsiteY77" fmla="*/ 1649520 h 2634413"/>
                <a:gd name="connsiteX78" fmla="*/ 62431 w 817488"/>
                <a:gd name="connsiteY78" fmla="*/ 1657559 h 2634413"/>
                <a:gd name="connsiteX79" fmla="*/ 54392 w 817488"/>
                <a:gd name="connsiteY79" fmla="*/ 1671627 h 2634413"/>
                <a:gd name="connsiteX80" fmla="*/ 48363 w 817488"/>
                <a:gd name="connsiteY80" fmla="*/ 1685694 h 2634413"/>
                <a:gd name="connsiteX81" fmla="*/ 42334 w 817488"/>
                <a:gd name="connsiteY81" fmla="*/ 1697752 h 2634413"/>
                <a:gd name="connsiteX82" fmla="*/ 36305 w 817488"/>
                <a:gd name="connsiteY82" fmla="*/ 1709810 h 2634413"/>
                <a:gd name="connsiteX83" fmla="*/ 30276 w 817488"/>
                <a:gd name="connsiteY83" fmla="*/ 1713830 h 2634413"/>
                <a:gd name="connsiteX84" fmla="*/ 18218 w 817488"/>
                <a:gd name="connsiteY84" fmla="*/ 1733926 h 2634413"/>
                <a:gd name="connsiteX85" fmla="*/ 16209 w 817488"/>
                <a:gd name="connsiteY85" fmla="*/ 1739955 h 2634413"/>
                <a:gd name="connsiteX86" fmla="*/ 6160 w 817488"/>
                <a:gd name="connsiteY86" fmla="*/ 1747994 h 2634413"/>
                <a:gd name="connsiteX87" fmla="*/ 4151 w 817488"/>
                <a:gd name="connsiteY87" fmla="*/ 1754023 h 2634413"/>
                <a:gd name="connsiteX88" fmla="*/ 131 w 817488"/>
                <a:gd name="connsiteY88" fmla="*/ 1760052 h 2634413"/>
                <a:gd name="connsiteX89" fmla="*/ 27474 w 817488"/>
                <a:gd name="connsiteY89" fmla="*/ 2634413 h 2634413"/>
                <a:gd name="connsiteX90" fmla="*/ 434040 w 817488"/>
                <a:gd name="connsiteY9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418143 w 817488"/>
                <a:gd name="connsiteY5" fmla="*/ 1012455 h 2634413"/>
                <a:gd name="connsiteX6" fmla="*/ 414123 w 817488"/>
                <a:gd name="connsiteY6" fmla="*/ 1024513 h 2634413"/>
                <a:gd name="connsiteX7" fmla="*/ 410104 w 817488"/>
                <a:gd name="connsiteY7" fmla="*/ 1030542 h 2634413"/>
                <a:gd name="connsiteX8" fmla="*/ 408094 w 817488"/>
                <a:gd name="connsiteY8" fmla="*/ 1036571 h 2634413"/>
                <a:gd name="connsiteX9" fmla="*/ 404075 w 817488"/>
                <a:gd name="connsiteY9" fmla="*/ 1042600 h 2634413"/>
                <a:gd name="connsiteX10" fmla="*/ 396036 w 817488"/>
                <a:gd name="connsiteY10" fmla="*/ 1060687 h 2634413"/>
                <a:gd name="connsiteX11" fmla="*/ 392017 w 817488"/>
                <a:gd name="connsiteY11" fmla="*/ 1072745 h 2634413"/>
                <a:gd name="connsiteX12" fmla="*/ 390007 w 817488"/>
                <a:gd name="connsiteY12" fmla="*/ 1078774 h 2634413"/>
                <a:gd name="connsiteX13" fmla="*/ 377949 w 817488"/>
                <a:gd name="connsiteY13" fmla="*/ 1094851 h 2634413"/>
                <a:gd name="connsiteX14" fmla="*/ 373930 w 817488"/>
                <a:gd name="connsiteY14" fmla="*/ 1106909 h 2634413"/>
                <a:gd name="connsiteX15" fmla="*/ 371920 w 817488"/>
                <a:gd name="connsiteY15" fmla="*/ 1112938 h 2634413"/>
                <a:gd name="connsiteX16" fmla="*/ 367901 w 817488"/>
                <a:gd name="connsiteY16" fmla="*/ 1118967 h 2634413"/>
                <a:gd name="connsiteX17" fmla="*/ 361872 w 817488"/>
                <a:gd name="connsiteY17" fmla="*/ 1129016 h 2634413"/>
                <a:gd name="connsiteX18" fmla="*/ 355843 w 817488"/>
                <a:gd name="connsiteY18" fmla="*/ 1141074 h 2634413"/>
                <a:gd name="connsiteX19" fmla="*/ 351824 w 817488"/>
                <a:gd name="connsiteY19" fmla="*/ 1153132 h 2634413"/>
                <a:gd name="connsiteX20" fmla="*/ 349814 w 817488"/>
                <a:gd name="connsiteY20" fmla="*/ 1159161 h 2634413"/>
                <a:gd name="connsiteX21" fmla="*/ 343785 w 817488"/>
                <a:gd name="connsiteY21" fmla="*/ 1177248 h 2634413"/>
                <a:gd name="connsiteX22" fmla="*/ 341775 w 817488"/>
                <a:gd name="connsiteY22" fmla="*/ 1183277 h 2634413"/>
                <a:gd name="connsiteX23" fmla="*/ 337756 w 817488"/>
                <a:gd name="connsiteY23" fmla="*/ 1189306 h 2634413"/>
                <a:gd name="connsiteX24" fmla="*/ 335746 w 817488"/>
                <a:gd name="connsiteY24" fmla="*/ 1195335 h 2634413"/>
                <a:gd name="connsiteX25" fmla="*/ 327708 w 817488"/>
                <a:gd name="connsiteY25" fmla="*/ 1207393 h 2634413"/>
                <a:gd name="connsiteX26" fmla="*/ 323688 w 817488"/>
                <a:gd name="connsiteY26" fmla="*/ 1219451 h 2634413"/>
                <a:gd name="connsiteX27" fmla="*/ 321678 w 817488"/>
                <a:gd name="connsiteY27" fmla="*/ 1225480 h 2634413"/>
                <a:gd name="connsiteX28" fmla="*/ 317659 w 817488"/>
                <a:gd name="connsiteY28" fmla="*/ 1231509 h 2634413"/>
                <a:gd name="connsiteX29" fmla="*/ 313640 w 817488"/>
                <a:gd name="connsiteY29" fmla="*/ 1243567 h 2634413"/>
                <a:gd name="connsiteX30" fmla="*/ 311630 w 817488"/>
                <a:gd name="connsiteY30" fmla="*/ 1249596 h 2634413"/>
                <a:gd name="connsiteX31" fmla="*/ 307611 w 817488"/>
                <a:gd name="connsiteY31" fmla="*/ 1255625 h 2634413"/>
                <a:gd name="connsiteX32" fmla="*/ 303591 w 817488"/>
                <a:gd name="connsiteY32" fmla="*/ 1259644 h 2634413"/>
                <a:gd name="connsiteX33" fmla="*/ 289524 w 817488"/>
                <a:gd name="connsiteY33" fmla="*/ 1275721 h 2634413"/>
                <a:gd name="connsiteX34" fmla="*/ 281485 w 817488"/>
                <a:gd name="connsiteY34" fmla="*/ 1287780 h 2634413"/>
                <a:gd name="connsiteX35" fmla="*/ 277466 w 817488"/>
                <a:gd name="connsiteY35" fmla="*/ 1293809 h 2634413"/>
                <a:gd name="connsiteX36" fmla="*/ 273446 w 817488"/>
                <a:gd name="connsiteY36" fmla="*/ 1297828 h 2634413"/>
                <a:gd name="connsiteX37" fmla="*/ 267417 w 817488"/>
                <a:gd name="connsiteY37" fmla="*/ 1307876 h 2634413"/>
                <a:gd name="connsiteX38" fmla="*/ 265408 w 817488"/>
                <a:gd name="connsiteY38" fmla="*/ 1313905 h 2634413"/>
                <a:gd name="connsiteX39" fmla="*/ 261388 w 817488"/>
                <a:gd name="connsiteY39" fmla="*/ 1319934 h 2634413"/>
                <a:gd name="connsiteX40" fmla="*/ 257369 w 817488"/>
                <a:gd name="connsiteY40" fmla="*/ 1334002 h 2634413"/>
                <a:gd name="connsiteX41" fmla="*/ 253350 w 817488"/>
                <a:gd name="connsiteY41" fmla="*/ 1340031 h 2634413"/>
                <a:gd name="connsiteX42" fmla="*/ 251340 w 817488"/>
                <a:gd name="connsiteY42" fmla="*/ 1346060 h 2634413"/>
                <a:gd name="connsiteX43" fmla="*/ 243301 w 817488"/>
                <a:gd name="connsiteY43" fmla="*/ 1358118 h 2634413"/>
                <a:gd name="connsiteX44" fmla="*/ 239282 w 817488"/>
                <a:gd name="connsiteY44" fmla="*/ 1364147 h 2634413"/>
                <a:gd name="connsiteX45" fmla="*/ 235263 w 817488"/>
                <a:gd name="connsiteY45" fmla="*/ 1370176 h 2634413"/>
                <a:gd name="connsiteX46" fmla="*/ 233253 w 817488"/>
                <a:gd name="connsiteY46" fmla="*/ 1376205 h 2634413"/>
                <a:gd name="connsiteX47" fmla="*/ 225214 w 817488"/>
                <a:gd name="connsiteY47" fmla="*/ 1386253 h 2634413"/>
                <a:gd name="connsiteX48" fmla="*/ 219185 w 817488"/>
                <a:gd name="connsiteY48" fmla="*/ 1398311 h 2634413"/>
                <a:gd name="connsiteX49" fmla="*/ 217176 w 817488"/>
                <a:gd name="connsiteY49" fmla="*/ 1404340 h 2634413"/>
                <a:gd name="connsiteX50" fmla="*/ 213156 w 817488"/>
                <a:gd name="connsiteY50" fmla="*/ 1408360 h 2634413"/>
                <a:gd name="connsiteX51" fmla="*/ 203108 w 817488"/>
                <a:gd name="connsiteY51" fmla="*/ 1420418 h 2634413"/>
                <a:gd name="connsiteX52" fmla="*/ 197079 w 817488"/>
                <a:gd name="connsiteY52" fmla="*/ 1432476 h 2634413"/>
                <a:gd name="connsiteX53" fmla="*/ 195069 w 817488"/>
                <a:gd name="connsiteY53" fmla="*/ 1438505 h 2634413"/>
                <a:gd name="connsiteX54" fmla="*/ 191050 w 817488"/>
                <a:gd name="connsiteY54" fmla="*/ 1444534 h 2634413"/>
                <a:gd name="connsiteX55" fmla="*/ 189040 w 817488"/>
                <a:gd name="connsiteY55" fmla="*/ 1450563 h 2634413"/>
                <a:gd name="connsiteX56" fmla="*/ 176982 w 817488"/>
                <a:gd name="connsiteY56" fmla="*/ 1466640 h 2634413"/>
                <a:gd name="connsiteX57" fmla="*/ 168944 w 817488"/>
                <a:gd name="connsiteY57" fmla="*/ 1482718 h 2634413"/>
                <a:gd name="connsiteX58" fmla="*/ 162915 w 817488"/>
                <a:gd name="connsiteY58" fmla="*/ 1500805 h 2634413"/>
                <a:gd name="connsiteX59" fmla="*/ 160905 w 817488"/>
                <a:gd name="connsiteY59" fmla="*/ 1506834 h 2634413"/>
                <a:gd name="connsiteX60" fmla="*/ 156886 w 817488"/>
                <a:gd name="connsiteY60" fmla="*/ 1512863 h 2634413"/>
                <a:gd name="connsiteX61" fmla="*/ 154876 w 817488"/>
                <a:gd name="connsiteY61" fmla="*/ 1518892 h 2634413"/>
                <a:gd name="connsiteX62" fmla="*/ 146837 w 817488"/>
                <a:gd name="connsiteY62" fmla="*/ 1530950 h 2634413"/>
                <a:gd name="connsiteX63" fmla="*/ 140808 w 817488"/>
                <a:gd name="connsiteY63" fmla="*/ 1543008 h 2634413"/>
                <a:gd name="connsiteX64" fmla="*/ 138798 w 817488"/>
                <a:gd name="connsiteY64" fmla="*/ 1549037 h 2634413"/>
                <a:gd name="connsiteX65" fmla="*/ 134779 w 817488"/>
                <a:gd name="connsiteY65" fmla="*/ 1555066 h 2634413"/>
                <a:gd name="connsiteX66" fmla="*/ 130760 w 817488"/>
                <a:gd name="connsiteY66" fmla="*/ 1567124 h 2634413"/>
                <a:gd name="connsiteX67" fmla="*/ 126740 w 817488"/>
                <a:gd name="connsiteY67" fmla="*/ 1571143 h 2634413"/>
                <a:gd name="connsiteX68" fmla="*/ 116692 w 817488"/>
                <a:gd name="connsiteY68" fmla="*/ 1579182 h 2634413"/>
                <a:gd name="connsiteX69" fmla="*/ 110663 w 817488"/>
                <a:gd name="connsiteY69" fmla="*/ 1591240 h 2634413"/>
                <a:gd name="connsiteX70" fmla="*/ 102624 w 817488"/>
                <a:gd name="connsiteY70" fmla="*/ 1601288 h 2634413"/>
                <a:gd name="connsiteX71" fmla="*/ 98605 w 817488"/>
                <a:gd name="connsiteY71" fmla="*/ 1607317 h 2634413"/>
                <a:gd name="connsiteX72" fmla="*/ 88557 w 817488"/>
                <a:gd name="connsiteY72" fmla="*/ 1619375 h 2634413"/>
                <a:gd name="connsiteX73" fmla="*/ 86547 w 817488"/>
                <a:gd name="connsiteY73" fmla="*/ 1625404 h 2634413"/>
                <a:gd name="connsiteX74" fmla="*/ 82528 w 817488"/>
                <a:gd name="connsiteY74" fmla="*/ 1631433 h 2634413"/>
                <a:gd name="connsiteX75" fmla="*/ 74489 w 817488"/>
                <a:gd name="connsiteY75" fmla="*/ 1639472 h 2634413"/>
                <a:gd name="connsiteX76" fmla="*/ 66450 w 817488"/>
                <a:gd name="connsiteY76" fmla="*/ 1649520 h 2634413"/>
                <a:gd name="connsiteX77" fmla="*/ 62431 w 817488"/>
                <a:gd name="connsiteY77" fmla="*/ 1657559 h 2634413"/>
                <a:gd name="connsiteX78" fmla="*/ 54392 w 817488"/>
                <a:gd name="connsiteY78" fmla="*/ 1671627 h 2634413"/>
                <a:gd name="connsiteX79" fmla="*/ 48363 w 817488"/>
                <a:gd name="connsiteY79" fmla="*/ 1685694 h 2634413"/>
                <a:gd name="connsiteX80" fmla="*/ 42334 w 817488"/>
                <a:gd name="connsiteY80" fmla="*/ 1697752 h 2634413"/>
                <a:gd name="connsiteX81" fmla="*/ 36305 w 817488"/>
                <a:gd name="connsiteY81" fmla="*/ 1709810 h 2634413"/>
                <a:gd name="connsiteX82" fmla="*/ 30276 w 817488"/>
                <a:gd name="connsiteY82" fmla="*/ 1713830 h 2634413"/>
                <a:gd name="connsiteX83" fmla="*/ 18218 w 817488"/>
                <a:gd name="connsiteY83" fmla="*/ 1733926 h 2634413"/>
                <a:gd name="connsiteX84" fmla="*/ 16209 w 817488"/>
                <a:gd name="connsiteY84" fmla="*/ 1739955 h 2634413"/>
                <a:gd name="connsiteX85" fmla="*/ 6160 w 817488"/>
                <a:gd name="connsiteY85" fmla="*/ 1747994 h 2634413"/>
                <a:gd name="connsiteX86" fmla="*/ 4151 w 817488"/>
                <a:gd name="connsiteY86" fmla="*/ 1754023 h 2634413"/>
                <a:gd name="connsiteX87" fmla="*/ 131 w 817488"/>
                <a:gd name="connsiteY87" fmla="*/ 1760052 h 2634413"/>
                <a:gd name="connsiteX88" fmla="*/ 27474 w 817488"/>
                <a:gd name="connsiteY88" fmla="*/ 2634413 h 2634413"/>
                <a:gd name="connsiteX89" fmla="*/ 434040 w 817488"/>
                <a:gd name="connsiteY8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418143 w 817488"/>
                <a:gd name="connsiteY4" fmla="*/ 1012455 h 2634413"/>
                <a:gd name="connsiteX5" fmla="*/ 414123 w 817488"/>
                <a:gd name="connsiteY5" fmla="*/ 1024513 h 2634413"/>
                <a:gd name="connsiteX6" fmla="*/ 410104 w 817488"/>
                <a:gd name="connsiteY6" fmla="*/ 1030542 h 2634413"/>
                <a:gd name="connsiteX7" fmla="*/ 408094 w 817488"/>
                <a:gd name="connsiteY7" fmla="*/ 1036571 h 2634413"/>
                <a:gd name="connsiteX8" fmla="*/ 404075 w 817488"/>
                <a:gd name="connsiteY8" fmla="*/ 1042600 h 2634413"/>
                <a:gd name="connsiteX9" fmla="*/ 396036 w 817488"/>
                <a:gd name="connsiteY9" fmla="*/ 1060687 h 2634413"/>
                <a:gd name="connsiteX10" fmla="*/ 392017 w 817488"/>
                <a:gd name="connsiteY10" fmla="*/ 1072745 h 2634413"/>
                <a:gd name="connsiteX11" fmla="*/ 390007 w 817488"/>
                <a:gd name="connsiteY11" fmla="*/ 1078774 h 2634413"/>
                <a:gd name="connsiteX12" fmla="*/ 377949 w 817488"/>
                <a:gd name="connsiteY12" fmla="*/ 1094851 h 2634413"/>
                <a:gd name="connsiteX13" fmla="*/ 373930 w 817488"/>
                <a:gd name="connsiteY13" fmla="*/ 1106909 h 2634413"/>
                <a:gd name="connsiteX14" fmla="*/ 371920 w 817488"/>
                <a:gd name="connsiteY14" fmla="*/ 1112938 h 2634413"/>
                <a:gd name="connsiteX15" fmla="*/ 367901 w 817488"/>
                <a:gd name="connsiteY15" fmla="*/ 1118967 h 2634413"/>
                <a:gd name="connsiteX16" fmla="*/ 361872 w 817488"/>
                <a:gd name="connsiteY16" fmla="*/ 1129016 h 2634413"/>
                <a:gd name="connsiteX17" fmla="*/ 355843 w 817488"/>
                <a:gd name="connsiteY17" fmla="*/ 1141074 h 2634413"/>
                <a:gd name="connsiteX18" fmla="*/ 351824 w 817488"/>
                <a:gd name="connsiteY18" fmla="*/ 1153132 h 2634413"/>
                <a:gd name="connsiteX19" fmla="*/ 349814 w 817488"/>
                <a:gd name="connsiteY19" fmla="*/ 1159161 h 2634413"/>
                <a:gd name="connsiteX20" fmla="*/ 343785 w 817488"/>
                <a:gd name="connsiteY20" fmla="*/ 1177248 h 2634413"/>
                <a:gd name="connsiteX21" fmla="*/ 341775 w 817488"/>
                <a:gd name="connsiteY21" fmla="*/ 1183277 h 2634413"/>
                <a:gd name="connsiteX22" fmla="*/ 337756 w 817488"/>
                <a:gd name="connsiteY22" fmla="*/ 1189306 h 2634413"/>
                <a:gd name="connsiteX23" fmla="*/ 335746 w 817488"/>
                <a:gd name="connsiteY23" fmla="*/ 1195335 h 2634413"/>
                <a:gd name="connsiteX24" fmla="*/ 327708 w 817488"/>
                <a:gd name="connsiteY24" fmla="*/ 1207393 h 2634413"/>
                <a:gd name="connsiteX25" fmla="*/ 323688 w 817488"/>
                <a:gd name="connsiteY25" fmla="*/ 1219451 h 2634413"/>
                <a:gd name="connsiteX26" fmla="*/ 321678 w 817488"/>
                <a:gd name="connsiteY26" fmla="*/ 1225480 h 2634413"/>
                <a:gd name="connsiteX27" fmla="*/ 317659 w 817488"/>
                <a:gd name="connsiteY27" fmla="*/ 1231509 h 2634413"/>
                <a:gd name="connsiteX28" fmla="*/ 313640 w 817488"/>
                <a:gd name="connsiteY28" fmla="*/ 1243567 h 2634413"/>
                <a:gd name="connsiteX29" fmla="*/ 311630 w 817488"/>
                <a:gd name="connsiteY29" fmla="*/ 1249596 h 2634413"/>
                <a:gd name="connsiteX30" fmla="*/ 307611 w 817488"/>
                <a:gd name="connsiteY30" fmla="*/ 1255625 h 2634413"/>
                <a:gd name="connsiteX31" fmla="*/ 303591 w 817488"/>
                <a:gd name="connsiteY31" fmla="*/ 1259644 h 2634413"/>
                <a:gd name="connsiteX32" fmla="*/ 289524 w 817488"/>
                <a:gd name="connsiteY32" fmla="*/ 1275721 h 2634413"/>
                <a:gd name="connsiteX33" fmla="*/ 281485 w 817488"/>
                <a:gd name="connsiteY33" fmla="*/ 1287780 h 2634413"/>
                <a:gd name="connsiteX34" fmla="*/ 277466 w 817488"/>
                <a:gd name="connsiteY34" fmla="*/ 1293809 h 2634413"/>
                <a:gd name="connsiteX35" fmla="*/ 273446 w 817488"/>
                <a:gd name="connsiteY35" fmla="*/ 1297828 h 2634413"/>
                <a:gd name="connsiteX36" fmla="*/ 267417 w 817488"/>
                <a:gd name="connsiteY36" fmla="*/ 1307876 h 2634413"/>
                <a:gd name="connsiteX37" fmla="*/ 265408 w 817488"/>
                <a:gd name="connsiteY37" fmla="*/ 1313905 h 2634413"/>
                <a:gd name="connsiteX38" fmla="*/ 261388 w 817488"/>
                <a:gd name="connsiteY38" fmla="*/ 1319934 h 2634413"/>
                <a:gd name="connsiteX39" fmla="*/ 257369 w 817488"/>
                <a:gd name="connsiteY39" fmla="*/ 1334002 h 2634413"/>
                <a:gd name="connsiteX40" fmla="*/ 253350 w 817488"/>
                <a:gd name="connsiteY40" fmla="*/ 1340031 h 2634413"/>
                <a:gd name="connsiteX41" fmla="*/ 251340 w 817488"/>
                <a:gd name="connsiteY41" fmla="*/ 1346060 h 2634413"/>
                <a:gd name="connsiteX42" fmla="*/ 243301 w 817488"/>
                <a:gd name="connsiteY42" fmla="*/ 1358118 h 2634413"/>
                <a:gd name="connsiteX43" fmla="*/ 239282 w 817488"/>
                <a:gd name="connsiteY43" fmla="*/ 1364147 h 2634413"/>
                <a:gd name="connsiteX44" fmla="*/ 235263 w 817488"/>
                <a:gd name="connsiteY44" fmla="*/ 1370176 h 2634413"/>
                <a:gd name="connsiteX45" fmla="*/ 233253 w 817488"/>
                <a:gd name="connsiteY45" fmla="*/ 1376205 h 2634413"/>
                <a:gd name="connsiteX46" fmla="*/ 225214 w 817488"/>
                <a:gd name="connsiteY46" fmla="*/ 1386253 h 2634413"/>
                <a:gd name="connsiteX47" fmla="*/ 219185 w 817488"/>
                <a:gd name="connsiteY47" fmla="*/ 1398311 h 2634413"/>
                <a:gd name="connsiteX48" fmla="*/ 217176 w 817488"/>
                <a:gd name="connsiteY48" fmla="*/ 1404340 h 2634413"/>
                <a:gd name="connsiteX49" fmla="*/ 213156 w 817488"/>
                <a:gd name="connsiteY49" fmla="*/ 1408360 h 2634413"/>
                <a:gd name="connsiteX50" fmla="*/ 203108 w 817488"/>
                <a:gd name="connsiteY50" fmla="*/ 1420418 h 2634413"/>
                <a:gd name="connsiteX51" fmla="*/ 197079 w 817488"/>
                <a:gd name="connsiteY51" fmla="*/ 1432476 h 2634413"/>
                <a:gd name="connsiteX52" fmla="*/ 195069 w 817488"/>
                <a:gd name="connsiteY52" fmla="*/ 1438505 h 2634413"/>
                <a:gd name="connsiteX53" fmla="*/ 191050 w 817488"/>
                <a:gd name="connsiteY53" fmla="*/ 1444534 h 2634413"/>
                <a:gd name="connsiteX54" fmla="*/ 189040 w 817488"/>
                <a:gd name="connsiteY54" fmla="*/ 1450563 h 2634413"/>
                <a:gd name="connsiteX55" fmla="*/ 176982 w 817488"/>
                <a:gd name="connsiteY55" fmla="*/ 1466640 h 2634413"/>
                <a:gd name="connsiteX56" fmla="*/ 168944 w 817488"/>
                <a:gd name="connsiteY56" fmla="*/ 1482718 h 2634413"/>
                <a:gd name="connsiteX57" fmla="*/ 162915 w 817488"/>
                <a:gd name="connsiteY57" fmla="*/ 1500805 h 2634413"/>
                <a:gd name="connsiteX58" fmla="*/ 160905 w 817488"/>
                <a:gd name="connsiteY58" fmla="*/ 1506834 h 2634413"/>
                <a:gd name="connsiteX59" fmla="*/ 156886 w 817488"/>
                <a:gd name="connsiteY59" fmla="*/ 1512863 h 2634413"/>
                <a:gd name="connsiteX60" fmla="*/ 154876 w 817488"/>
                <a:gd name="connsiteY60" fmla="*/ 1518892 h 2634413"/>
                <a:gd name="connsiteX61" fmla="*/ 146837 w 817488"/>
                <a:gd name="connsiteY61" fmla="*/ 1530950 h 2634413"/>
                <a:gd name="connsiteX62" fmla="*/ 140808 w 817488"/>
                <a:gd name="connsiteY62" fmla="*/ 1543008 h 2634413"/>
                <a:gd name="connsiteX63" fmla="*/ 138798 w 817488"/>
                <a:gd name="connsiteY63" fmla="*/ 1549037 h 2634413"/>
                <a:gd name="connsiteX64" fmla="*/ 134779 w 817488"/>
                <a:gd name="connsiteY64" fmla="*/ 1555066 h 2634413"/>
                <a:gd name="connsiteX65" fmla="*/ 130760 w 817488"/>
                <a:gd name="connsiteY65" fmla="*/ 1567124 h 2634413"/>
                <a:gd name="connsiteX66" fmla="*/ 126740 w 817488"/>
                <a:gd name="connsiteY66" fmla="*/ 1571143 h 2634413"/>
                <a:gd name="connsiteX67" fmla="*/ 116692 w 817488"/>
                <a:gd name="connsiteY67" fmla="*/ 1579182 h 2634413"/>
                <a:gd name="connsiteX68" fmla="*/ 110663 w 817488"/>
                <a:gd name="connsiteY68" fmla="*/ 1591240 h 2634413"/>
                <a:gd name="connsiteX69" fmla="*/ 102624 w 817488"/>
                <a:gd name="connsiteY69" fmla="*/ 1601288 h 2634413"/>
                <a:gd name="connsiteX70" fmla="*/ 98605 w 817488"/>
                <a:gd name="connsiteY70" fmla="*/ 1607317 h 2634413"/>
                <a:gd name="connsiteX71" fmla="*/ 88557 w 817488"/>
                <a:gd name="connsiteY71" fmla="*/ 1619375 h 2634413"/>
                <a:gd name="connsiteX72" fmla="*/ 86547 w 817488"/>
                <a:gd name="connsiteY72" fmla="*/ 1625404 h 2634413"/>
                <a:gd name="connsiteX73" fmla="*/ 82528 w 817488"/>
                <a:gd name="connsiteY73" fmla="*/ 1631433 h 2634413"/>
                <a:gd name="connsiteX74" fmla="*/ 74489 w 817488"/>
                <a:gd name="connsiteY74" fmla="*/ 1639472 h 2634413"/>
                <a:gd name="connsiteX75" fmla="*/ 66450 w 817488"/>
                <a:gd name="connsiteY75" fmla="*/ 1649520 h 2634413"/>
                <a:gd name="connsiteX76" fmla="*/ 62431 w 817488"/>
                <a:gd name="connsiteY76" fmla="*/ 1657559 h 2634413"/>
                <a:gd name="connsiteX77" fmla="*/ 54392 w 817488"/>
                <a:gd name="connsiteY77" fmla="*/ 1671627 h 2634413"/>
                <a:gd name="connsiteX78" fmla="*/ 48363 w 817488"/>
                <a:gd name="connsiteY78" fmla="*/ 1685694 h 2634413"/>
                <a:gd name="connsiteX79" fmla="*/ 42334 w 817488"/>
                <a:gd name="connsiteY79" fmla="*/ 1697752 h 2634413"/>
                <a:gd name="connsiteX80" fmla="*/ 36305 w 817488"/>
                <a:gd name="connsiteY80" fmla="*/ 1709810 h 2634413"/>
                <a:gd name="connsiteX81" fmla="*/ 30276 w 817488"/>
                <a:gd name="connsiteY81" fmla="*/ 1713830 h 2634413"/>
                <a:gd name="connsiteX82" fmla="*/ 18218 w 817488"/>
                <a:gd name="connsiteY82" fmla="*/ 1733926 h 2634413"/>
                <a:gd name="connsiteX83" fmla="*/ 16209 w 817488"/>
                <a:gd name="connsiteY83" fmla="*/ 1739955 h 2634413"/>
                <a:gd name="connsiteX84" fmla="*/ 6160 w 817488"/>
                <a:gd name="connsiteY84" fmla="*/ 1747994 h 2634413"/>
                <a:gd name="connsiteX85" fmla="*/ 4151 w 817488"/>
                <a:gd name="connsiteY85" fmla="*/ 1754023 h 2634413"/>
                <a:gd name="connsiteX86" fmla="*/ 131 w 817488"/>
                <a:gd name="connsiteY86" fmla="*/ 1760052 h 2634413"/>
                <a:gd name="connsiteX87" fmla="*/ 27474 w 817488"/>
                <a:gd name="connsiteY87" fmla="*/ 2634413 h 2634413"/>
                <a:gd name="connsiteX88" fmla="*/ 434040 w 817488"/>
                <a:gd name="connsiteY8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418143 w 817488"/>
                <a:gd name="connsiteY3" fmla="*/ 1012455 h 2634413"/>
                <a:gd name="connsiteX4" fmla="*/ 414123 w 817488"/>
                <a:gd name="connsiteY4" fmla="*/ 1024513 h 2634413"/>
                <a:gd name="connsiteX5" fmla="*/ 410104 w 817488"/>
                <a:gd name="connsiteY5" fmla="*/ 1030542 h 2634413"/>
                <a:gd name="connsiteX6" fmla="*/ 408094 w 817488"/>
                <a:gd name="connsiteY6" fmla="*/ 1036571 h 2634413"/>
                <a:gd name="connsiteX7" fmla="*/ 404075 w 817488"/>
                <a:gd name="connsiteY7" fmla="*/ 1042600 h 2634413"/>
                <a:gd name="connsiteX8" fmla="*/ 396036 w 817488"/>
                <a:gd name="connsiteY8" fmla="*/ 1060687 h 2634413"/>
                <a:gd name="connsiteX9" fmla="*/ 392017 w 817488"/>
                <a:gd name="connsiteY9" fmla="*/ 1072745 h 2634413"/>
                <a:gd name="connsiteX10" fmla="*/ 390007 w 817488"/>
                <a:gd name="connsiteY10" fmla="*/ 1078774 h 2634413"/>
                <a:gd name="connsiteX11" fmla="*/ 377949 w 817488"/>
                <a:gd name="connsiteY11" fmla="*/ 1094851 h 2634413"/>
                <a:gd name="connsiteX12" fmla="*/ 373930 w 817488"/>
                <a:gd name="connsiteY12" fmla="*/ 1106909 h 2634413"/>
                <a:gd name="connsiteX13" fmla="*/ 371920 w 817488"/>
                <a:gd name="connsiteY13" fmla="*/ 1112938 h 2634413"/>
                <a:gd name="connsiteX14" fmla="*/ 367901 w 817488"/>
                <a:gd name="connsiteY14" fmla="*/ 1118967 h 2634413"/>
                <a:gd name="connsiteX15" fmla="*/ 361872 w 817488"/>
                <a:gd name="connsiteY15" fmla="*/ 1129016 h 2634413"/>
                <a:gd name="connsiteX16" fmla="*/ 355843 w 817488"/>
                <a:gd name="connsiteY16" fmla="*/ 1141074 h 2634413"/>
                <a:gd name="connsiteX17" fmla="*/ 351824 w 817488"/>
                <a:gd name="connsiteY17" fmla="*/ 1153132 h 2634413"/>
                <a:gd name="connsiteX18" fmla="*/ 349814 w 817488"/>
                <a:gd name="connsiteY18" fmla="*/ 1159161 h 2634413"/>
                <a:gd name="connsiteX19" fmla="*/ 343785 w 817488"/>
                <a:gd name="connsiteY19" fmla="*/ 1177248 h 2634413"/>
                <a:gd name="connsiteX20" fmla="*/ 341775 w 817488"/>
                <a:gd name="connsiteY20" fmla="*/ 1183277 h 2634413"/>
                <a:gd name="connsiteX21" fmla="*/ 337756 w 817488"/>
                <a:gd name="connsiteY21" fmla="*/ 1189306 h 2634413"/>
                <a:gd name="connsiteX22" fmla="*/ 335746 w 817488"/>
                <a:gd name="connsiteY22" fmla="*/ 1195335 h 2634413"/>
                <a:gd name="connsiteX23" fmla="*/ 327708 w 817488"/>
                <a:gd name="connsiteY23" fmla="*/ 1207393 h 2634413"/>
                <a:gd name="connsiteX24" fmla="*/ 323688 w 817488"/>
                <a:gd name="connsiteY24" fmla="*/ 1219451 h 2634413"/>
                <a:gd name="connsiteX25" fmla="*/ 321678 w 817488"/>
                <a:gd name="connsiteY25" fmla="*/ 1225480 h 2634413"/>
                <a:gd name="connsiteX26" fmla="*/ 317659 w 817488"/>
                <a:gd name="connsiteY26" fmla="*/ 1231509 h 2634413"/>
                <a:gd name="connsiteX27" fmla="*/ 313640 w 817488"/>
                <a:gd name="connsiteY27" fmla="*/ 1243567 h 2634413"/>
                <a:gd name="connsiteX28" fmla="*/ 311630 w 817488"/>
                <a:gd name="connsiteY28" fmla="*/ 1249596 h 2634413"/>
                <a:gd name="connsiteX29" fmla="*/ 307611 w 817488"/>
                <a:gd name="connsiteY29" fmla="*/ 1255625 h 2634413"/>
                <a:gd name="connsiteX30" fmla="*/ 303591 w 817488"/>
                <a:gd name="connsiteY30" fmla="*/ 1259644 h 2634413"/>
                <a:gd name="connsiteX31" fmla="*/ 289524 w 817488"/>
                <a:gd name="connsiteY31" fmla="*/ 1275721 h 2634413"/>
                <a:gd name="connsiteX32" fmla="*/ 281485 w 817488"/>
                <a:gd name="connsiteY32" fmla="*/ 1287780 h 2634413"/>
                <a:gd name="connsiteX33" fmla="*/ 277466 w 817488"/>
                <a:gd name="connsiteY33" fmla="*/ 1293809 h 2634413"/>
                <a:gd name="connsiteX34" fmla="*/ 273446 w 817488"/>
                <a:gd name="connsiteY34" fmla="*/ 1297828 h 2634413"/>
                <a:gd name="connsiteX35" fmla="*/ 267417 w 817488"/>
                <a:gd name="connsiteY35" fmla="*/ 1307876 h 2634413"/>
                <a:gd name="connsiteX36" fmla="*/ 265408 w 817488"/>
                <a:gd name="connsiteY36" fmla="*/ 1313905 h 2634413"/>
                <a:gd name="connsiteX37" fmla="*/ 261388 w 817488"/>
                <a:gd name="connsiteY37" fmla="*/ 1319934 h 2634413"/>
                <a:gd name="connsiteX38" fmla="*/ 257369 w 817488"/>
                <a:gd name="connsiteY38" fmla="*/ 1334002 h 2634413"/>
                <a:gd name="connsiteX39" fmla="*/ 253350 w 817488"/>
                <a:gd name="connsiteY39" fmla="*/ 1340031 h 2634413"/>
                <a:gd name="connsiteX40" fmla="*/ 251340 w 817488"/>
                <a:gd name="connsiteY40" fmla="*/ 1346060 h 2634413"/>
                <a:gd name="connsiteX41" fmla="*/ 243301 w 817488"/>
                <a:gd name="connsiteY41" fmla="*/ 1358118 h 2634413"/>
                <a:gd name="connsiteX42" fmla="*/ 239282 w 817488"/>
                <a:gd name="connsiteY42" fmla="*/ 1364147 h 2634413"/>
                <a:gd name="connsiteX43" fmla="*/ 235263 w 817488"/>
                <a:gd name="connsiteY43" fmla="*/ 1370176 h 2634413"/>
                <a:gd name="connsiteX44" fmla="*/ 233253 w 817488"/>
                <a:gd name="connsiteY44" fmla="*/ 1376205 h 2634413"/>
                <a:gd name="connsiteX45" fmla="*/ 225214 w 817488"/>
                <a:gd name="connsiteY45" fmla="*/ 1386253 h 2634413"/>
                <a:gd name="connsiteX46" fmla="*/ 219185 w 817488"/>
                <a:gd name="connsiteY46" fmla="*/ 1398311 h 2634413"/>
                <a:gd name="connsiteX47" fmla="*/ 217176 w 817488"/>
                <a:gd name="connsiteY47" fmla="*/ 1404340 h 2634413"/>
                <a:gd name="connsiteX48" fmla="*/ 213156 w 817488"/>
                <a:gd name="connsiteY48" fmla="*/ 1408360 h 2634413"/>
                <a:gd name="connsiteX49" fmla="*/ 203108 w 817488"/>
                <a:gd name="connsiteY49" fmla="*/ 1420418 h 2634413"/>
                <a:gd name="connsiteX50" fmla="*/ 197079 w 817488"/>
                <a:gd name="connsiteY50" fmla="*/ 1432476 h 2634413"/>
                <a:gd name="connsiteX51" fmla="*/ 195069 w 817488"/>
                <a:gd name="connsiteY51" fmla="*/ 1438505 h 2634413"/>
                <a:gd name="connsiteX52" fmla="*/ 191050 w 817488"/>
                <a:gd name="connsiteY52" fmla="*/ 1444534 h 2634413"/>
                <a:gd name="connsiteX53" fmla="*/ 189040 w 817488"/>
                <a:gd name="connsiteY53" fmla="*/ 1450563 h 2634413"/>
                <a:gd name="connsiteX54" fmla="*/ 176982 w 817488"/>
                <a:gd name="connsiteY54" fmla="*/ 1466640 h 2634413"/>
                <a:gd name="connsiteX55" fmla="*/ 168944 w 817488"/>
                <a:gd name="connsiteY55" fmla="*/ 1482718 h 2634413"/>
                <a:gd name="connsiteX56" fmla="*/ 162915 w 817488"/>
                <a:gd name="connsiteY56" fmla="*/ 1500805 h 2634413"/>
                <a:gd name="connsiteX57" fmla="*/ 160905 w 817488"/>
                <a:gd name="connsiteY57" fmla="*/ 1506834 h 2634413"/>
                <a:gd name="connsiteX58" fmla="*/ 156886 w 817488"/>
                <a:gd name="connsiteY58" fmla="*/ 1512863 h 2634413"/>
                <a:gd name="connsiteX59" fmla="*/ 154876 w 817488"/>
                <a:gd name="connsiteY59" fmla="*/ 1518892 h 2634413"/>
                <a:gd name="connsiteX60" fmla="*/ 146837 w 817488"/>
                <a:gd name="connsiteY60" fmla="*/ 1530950 h 2634413"/>
                <a:gd name="connsiteX61" fmla="*/ 140808 w 817488"/>
                <a:gd name="connsiteY61" fmla="*/ 1543008 h 2634413"/>
                <a:gd name="connsiteX62" fmla="*/ 138798 w 817488"/>
                <a:gd name="connsiteY62" fmla="*/ 1549037 h 2634413"/>
                <a:gd name="connsiteX63" fmla="*/ 134779 w 817488"/>
                <a:gd name="connsiteY63" fmla="*/ 1555066 h 2634413"/>
                <a:gd name="connsiteX64" fmla="*/ 130760 w 817488"/>
                <a:gd name="connsiteY64" fmla="*/ 1567124 h 2634413"/>
                <a:gd name="connsiteX65" fmla="*/ 126740 w 817488"/>
                <a:gd name="connsiteY65" fmla="*/ 1571143 h 2634413"/>
                <a:gd name="connsiteX66" fmla="*/ 116692 w 817488"/>
                <a:gd name="connsiteY66" fmla="*/ 1579182 h 2634413"/>
                <a:gd name="connsiteX67" fmla="*/ 110663 w 817488"/>
                <a:gd name="connsiteY67" fmla="*/ 1591240 h 2634413"/>
                <a:gd name="connsiteX68" fmla="*/ 102624 w 817488"/>
                <a:gd name="connsiteY68" fmla="*/ 1601288 h 2634413"/>
                <a:gd name="connsiteX69" fmla="*/ 98605 w 817488"/>
                <a:gd name="connsiteY69" fmla="*/ 1607317 h 2634413"/>
                <a:gd name="connsiteX70" fmla="*/ 88557 w 817488"/>
                <a:gd name="connsiteY70" fmla="*/ 1619375 h 2634413"/>
                <a:gd name="connsiteX71" fmla="*/ 86547 w 817488"/>
                <a:gd name="connsiteY71" fmla="*/ 1625404 h 2634413"/>
                <a:gd name="connsiteX72" fmla="*/ 82528 w 817488"/>
                <a:gd name="connsiteY72" fmla="*/ 1631433 h 2634413"/>
                <a:gd name="connsiteX73" fmla="*/ 74489 w 817488"/>
                <a:gd name="connsiteY73" fmla="*/ 1639472 h 2634413"/>
                <a:gd name="connsiteX74" fmla="*/ 66450 w 817488"/>
                <a:gd name="connsiteY74" fmla="*/ 1649520 h 2634413"/>
                <a:gd name="connsiteX75" fmla="*/ 62431 w 817488"/>
                <a:gd name="connsiteY75" fmla="*/ 1657559 h 2634413"/>
                <a:gd name="connsiteX76" fmla="*/ 54392 w 817488"/>
                <a:gd name="connsiteY76" fmla="*/ 1671627 h 2634413"/>
                <a:gd name="connsiteX77" fmla="*/ 48363 w 817488"/>
                <a:gd name="connsiteY77" fmla="*/ 1685694 h 2634413"/>
                <a:gd name="connsiteX78" fmla="*/ 42334 w 817488"/>
                <a:gd name="connsiteY78" fmla="*/ 1697752 h 2634413"/>
                <a:gd name="connsiteX79" fmla="*/ 36305 w 817488"/>
                <a:gd name="connsiteY79" fmla="*/ 1709810 h 2634413"/>
                <a:gd name="connsiteX80" fmla="*/ 30276 w 817488"/>
                <a:gd name="connsiteY80" fmla="*/ 1713830 h 2634413"/>
                <a:gd name="connsiteX81" fmla="*/ 18218 w 817488"/>
                <a:gd name="connsiteY81" fmla="*/ 1733926 h 2634413"/>
                <a:gd name="connsiteX82" fmla="*/ 16209 w 817488"/>
                <a:gd name="connsiteY82" fmla="*/ 1739955 h 2634413"/>
                <a:gd name="connsiteX83" fmla="*/ 6160 w 817488"/>
                <a:gd name="connsiteY83" fmla="*/ 1747994 h 2634413"/>
                <a:gd name="connsiteX84" fmla="*/ 4151 w 817488"/>
                <a:gd name="connsiteY84" fmla="*/ 1754023 h 2634413"/>
                <a:gd name="connsiteX85" fmla="*/ 131 w 817488"/>
                <a:gd name="connsiteY85" fmla="*/ 1760052 h 2634413"/>
                <a:gd name="connsiteX86" fmla="*/ 27474 w 817488"/>
                <a:gd name="connsiteY86" fmla="*/ 2634413 h 2634413"/>
                <a:gd name="connsiteX87" fmla="*/ 434040 w 817488"/>
                <a:gd name="connsiteY87" fmla="*/ 2599224 h 2634413"/>
                <a:gd name="connsiteX0" fmla="*/ 434040 w 797971"/>
                <a:gd name="connsiteY0" fmla="*/ 2486157 h 2521346"/>
                <a:gd name="connsiteX1" fmla="*/ 797970 w 797971"/>
                <a:gd name="connsiteY1" fmla="*/ 45278 h 2521346"/>
                <a:gd name="connsiteX2" fmla="*/ 418143 w 797971"/>
                <a:gd name="connsiteY2" fmla="*/ 899388 h 2521346"/>
                <a:gd name="connsiteX3" fmla="*/ 414123 w 797971"/>
                <a:gd name="connsiteY3" fmla="*/ 911446 h 2521346"/>
                <a:gd name="connsiteX4" fmla="*/ 410104 w 797971"/>
                <a:gd name="connsiteY4" fmla="*/ 917475 h 2521346"/>
                <a:gd name="connsiteX5" fmla="*/ 408094 w 797971"/>
                <a:gd name="connsiteY5" fmla="*/ 923504 h 2521346"/>
                <a:gd name="connsiteX6" fmla="*/ 404075 w 797971"/>
                <a:gd name="connsiteY6" fmla="*/ 929533 h 2521346"/>
                <a:gd name="connsiteX7" fmla="*/ 396036 w 797971"/>
                <a:gd name="connsiteY7" fmla="*/ 947620 h 2521346"/>
                <a:gd name="connsiteX8" fmla="*/ 392017 w 797971"/>
                <a:gd name="connsiteY8" fmla="*/ 959678 h 2521346"/>
                <a:gd name="connsiteX9" fmla="*/ 390007 w 797971"/>
                <a:gd name="connsiteY9" fmla="*/ 965707 h 2521346"/>
                <a:gd name="connsiteX10" fmla="*/ 377949 w 797971"/>
                <a:gd name="connsiteY10" fmla="*/ 981784 h 2521346"/>
                <a:gd name="connsiteX11" fmla="*/ 373930 w 797971"/>
                <a:gd name="connsiteY11" fmla="*/ 993842 h 2521346"/>
                <a:gd name="connsiteX12" fmla="*/ 371920 w 797971"/>
                <a:gd name="connsiteY12" fmla="*/ 999871 h 2521346"/>
                <a:gd name="connsiteX13" fmla="*/ 367901 w 797971"/>
                <a:gd name="connsiteY13" fmla="*/ 1005900 h 2521346"/>
                <a:gd name="connsiteX14" fmla="*/ 361872 w 797971"/>
                <a:gd name="connsiteY14" fmla="*/ 1015949 h 2521346"/>
                <a:gd name="connsiteX15" fmla="*/ 355843 w 797971"/>
                <a:gd name="connsiteY15" fmla="*/ 1028007 h 2521346"/>
                <a:gd name="connsiteX16" fmla="*/ 351824 w 797971"/>
                <a:gd name="connsiteY16" fmla="*/ 1040065 h 2521346"/>
                <a:gd name="connsiteX17" fmla="*/ 349814 w 797971"/>
                <a:gd name="connsiteY17" fmla="*/ 1046094 h 2521346"/>
                <a:gd name="connsiteX18" fmla="*/ 343785 w 797971"/>
                <a:gd name="connsiteY18" fmla="*/ 1064181 h 2521346"/>
                <a:gd name="connsiteX19" fmla="*/ 341775 w 797971"/>
                <a:gd name="connsiteY19" fmla="*/ 1070210 h 2521346"/>
                <a:gd name="connsiteX20" fmla="*/ 337756 w 797971"/>
                <a:gd name="connsiteY20" fmla="*/ 1076239 h 2521346"/>
                <a:gd name="connsiteX21" fmla="*/ 335746 w 797971"/>
                <a:gd name="connsiteY21" fmla="*/ 1082268 h 2521346"/>
                <a:gd name="connsiteX22" fmla="*/ 327708 w 797971"/>
                <a:gd name="connsiteY22" fmla="*/ 1094326 h 2521346"/>
                <a:gd name="connsiteX23" fmla="*/ 323688 w 797971"/>
                <a:gd name="connsiteY23" fmla="*/ 1106384 h 2521346"/>
                <a:gd name="connsiteX24" fmla="*/ 321678 w 797971"/>
                <a:gd name="connsiteY24" fmla="*/ 1112413 h 2521346"/>
                <a:gd name="connsiteX25" fmla="*/ 317659 w 797971"/>
                <a:gd name="connsiteY25" fmla="*/ 1118442 h 2521346"/>
                <a:gd name="connsiteX26" fmla="*/ 313640 w 797971"/>
                <a:gd name="connsiteY26" fmla="*/ 1130500 h 2521346"/>
                <a:gd name="connsiteX27" fmla="*/ 311630 w 797971"/>
                <a:gd name="connsiteY27" fmla="*/ 1136529 h 2521346"/>
                <a:gd name="connsiteX28" fmla="*/ 307611 w 797971"/>
                <a:gd name="connsiteY28" fmla="*/ 1142558 h 2521346"/>
                <a:gd name="connsiteX29" fmla="*/ 303591 w 797971"/>
                <a:gd name="connsiteY29" fmla="*/ 1146577 h 2521346"/>
                <a:gd name="connsiteX30" fmla="*/ 289524 w 797971"/>
                <a:gd name="connsiteY30" fmla="*/ 1162654 h 2521346"/>
                <a:gd name="connsiteX31" fmla="*/ 281485 w 797971"/>
                <a:gd name="connsiteY31" fmla="*/ 1174713 h 2521346"/>
                <a:gd name="connsiteX32" fmla="*/ 277466 w 797971"/>
                <a:gd name="connsiteY32" fmla="*/ 1180742 h 2521346"/>
                <a:gd name="connsiteX33" fmla="*/ 273446 w 797971"/>
                <a:gd name="connsiteY33" fmla="*/ 1184761 h 2521346"/>
                <a:gd name="connsiteX34" fmla="*/ 267417 w 797971"/>
                <a:gd name="connsiteY34" fmla="*/ 1194809 h 2521346"/>
                <a:gd name="connsiteX35" fmla="*/ 265408 w 797971"/>
                <a:gd name="connsiteY35" fmla="*/ 1200838 h 2521346"/>
                <a:gd name="connsiteX36" fmla="*/ 261388 w 797971"/>
                <a:gd name="connsiteY36" fmla="*/ 1206867 h 2521346"/>
                <a:gd name="connsiteX37" fmla="*/ 257369 w 797971"/>
                <a:gd name="connsiteY37" fmla="*/ 1220935 h 2521346"/>
                <a:gd name="connsiteX38" fmla="*/ 253350 w 797971"/>
                <a:gd name="connsiteY38" fmla="*/ 1226964 h 2521346"/>
                <a:gd name="connsiteX39" fmla="*/ 251340 w 797971"/>
                <a:gd name="connsiteY39" fmla="*/ 1232993 h 2521346"/>
                <a:gd name="connsiteX40" fmla="*/ 243301 w 797971"/>
                <a:gd name="connsiteY40" fmla="*/ 1245051 h 2521346"/>
                <a:gd name="connsiteX41" fmla="*/ 239282 w 797971"/>
                <a:gd name="connsiteY41" fmla="*/ 1251080 h 2521346"/>
                <a:gd name="connsiteX42" fmla="*/ 235263 w 797971"/>
                <a:gd name="connsiteY42" fmla="*/ 1257109 h 2521346"/>
                <a:gd name="connsiteX43" fmla="*/ 233253 w 797971"/>
                <a:gd name="connsiteY43" fmla="*/ 1263138 h 2521346"/>
                <a:gd name="connsiteX44" fmla="*/ 225214 w 797971"/>
                <a:gd name="connsiteY44" fmla="*/ 1273186 h 2521346"/>
                <a:gd name="connsiteX45" fmla="*/ 219185 w 797971"/>
                <a:gd name="connsiteY45" fmla="*/ 1285244 h 2521346"/>
                <a:gd name="connsiteX46" fmla="*/ 217176 w 797971"/>
                <a:gd name="connsiteY46" fmla="*/ 1291273 h 2521346"/>
                <a:gd name="connsiteX47" fmla="*/ 213156 w 797971"/>
                <a:gd name="connsiteY47" fmla="*/ 1295293 h 2521346"/>
                <a:gd name="connsiteX48" fmla="*/ 203108 w 797971"/>
                <a:gd name="connsiteY48" fmla="*/ 1307351 h 2521346"/>
                <a:gd name="connsiteX49" fmla="*/ 197079 w 797971"/>
                <a:gd name="connsiteY49" fmla="*/ 1319409 h 2521346"/>
                <a:gd name="connsiteX50" fmla="*/ 195069 w 797971"/>
                <a:gd name="connsiteY50" fmla="*/ 1325438 h 2521346"/>
                <a:gd name="connsiteX51" fmla="*/ 191050 w 797971"/>
                <a:gd name="connsiteY51" fmla="*/ 1331467 h 2521346"/>
                <a:gd name="connsiteX52" fmla="*/ 189040 w 797971"/>
                <a:gd name="connsiteY52" fmla="*/ 1337496 h 2521346"/>
                <a:gd name="connsiteX53" fmla="*/ 176982 w 797971"/>
                <a:gd name="connsiteY53" fmla="*/ 1353573 h 2521346"/>
                <a:gd name="connsiteX54" fmla="*/ 168944 w 797971"/>
                <a:gd name="connsiteY54" fmla="*/ 1369651 h 2521346"/>
                <a:gd name="connsiteX55" fmla="*/ 162915 w 797971"/>
                <a:gd name="connsiteY55" fmla="*/ 1387738 h 2521346"/>
                <a:gd name="connsiteX56" fmla="*/ 160905 w 797971"/>
                <a:gd name="connsiteY56" fmla="*/ 1393767 h 2521346"/>
                <a:gd name="connsiteX57" fmla="*/ 156886 w 797971"/>
                <a:gd name="connsiteY57" fmla="*/ 1399796 h 2521346"/>
                <a:gd name="connsiteX58" fmla="*/ 154876 w 797971"/>
                <a:gd name="connsiteY58" fmla="*/ 1405825 h 2521346"/>
                <a:gd name="connsiteX59" fmla="*/ 146837 w 797971"/>
                <a:gd name="connsiteY59" fmla="*/ 1417883 h 2521346"/>
                <a:gd name="connsiteX60" fmla="*/ 140808 w 797971"/>
                <a:gd name="connsiteY60" fmla="*/ 1429941 h 2521346"/>
                <a:gd name="connsiteX61" fmla="*/ 138798 w 797971"/>
                <a:gd name="connsiteY61" fmla="*/ 1435970 h 2521346"/>
                <a:gd name="connsiteX62" fmla="*/ 134779 w 797971"/>
                <a:gd name="connsiteY62" fmla="*/ 1441999 h 2521346"/>
                <a:gd name="connsiteX63" fmla="*/ 130760 w 797971"/>
                <a:gd name="connsiteY63" fmla="*/ 1454057 h 2521346"/>
                <a:gd name="connsiteX64" fmla="*/ 126740 w 797971"/>
                <a:gd name="connsiteY64" fmla="*/ 1458076 h 2521346"/>
                <a:gd name="connsiteX65" fmla="*/ 116692 w 797971"/>
                <a:gd name="connsiteY65" fmla="*/ 1466115 h 2521346"/>
                <a:gd name="connsiteX66" fmla="*/ 110663 w 797971"/>
                <a:gd name="connsiteY66" fmla="*/ 1478173 h 2521346"/>
                <a:gd name="connsiteX67" fmla="*/ 102624 w 797971"/>
                <a:gd name="connsiteY67" fmla="*/ 1488221 h 2521346"/>
                <a:gd name="connsiteX68" fmla="*/ 98605 w 797971"/>
                <a:gd name="connsiteY68" fmla="*/ 1494250 h 2521346"/>
                <a:gd name="connsiteX69" fmla="*/ 88557 w 797971"/>
                <a:gd name="connsiteY69" fmla="*/ 1506308 h 2521346"/>
                <a:gd name="connsiteX70" fmla="*/ 86547 w 797971"/>
                <a:gd name="connsiteY70" fmla="*/ 1512337 h 2521346"/>
                <a:gd name="connsiteX71" fmla="*/ 82528 w 797971"/>
                <a:gd name="connsiteY71" fmla="*/ 1518366 h 2521346"/>
                <a:gd name="connsiteX72" fmla="*/ 74489 w 797971"/>
                <a:gd name="connsiteY72" fmla="*/ 1526405 h 2521346"/>
                <a:gd name="connsiteX73" fmla="*/ 66450 w 797971"/>
                <a:gd name="connsiteY73" fmla="*/ 1536453 h 2521346"/>
                <a:gd name="connsiteX74" fmla="*/ 62431 w 797971"/>
                <a:gd name="connsiteY74" fmla="*/ 1544492 h 2521346"/>
                <a:gd name="connsiteX75" fmla="*/ 54392 w 797971"/>
                <a:gd name="connsiteY75" fmla="*/ 1558560 h 2521346"/>
                <a:gd name="connsiteX76" fmla="*/ 48363 w 797971"/>
                <a:gd name="connsiteY76" fmla="*/ 1572627 h 2521346"/>
                <a:gd name="connsiteX77" fmla="*/ 42334 w 797971"/>
                <a:gd name="connsiteY77" fmla="*/ 1584685 h 2521346"/>
                <a:gd name="connsiteX78" fmla="*/ 36305 w 797971"/>
                <a:gd name="connsiteY78" fmla="*/ 1596743 h 2521346"/>
                <a:gd name="connsiteX79" fmla="*/ 30276 w 797971"/>
                <a:gd name="connsiteY79" fmla="*/ 1600763 h 2521346"/>
                <a:gd name="connsiteX80" fmla="*/ 18218 w 797971"/>
                <a:gd name="connsiteY80" fmla="*/ 1620859 h 2521346"/>
                <a:gd name="connsiteX81" fmla="*/ 16209 w 797971"/>
                <a:gd name="connsiteY81" fmla="*/ 1626888 h 2521346"/>
                <a:gd name="connsiteX82" fmla="*/ 6160 w 797971"/>
                <a:gd name="connsiteY82" fmla="*/ 1634927 h 2521346"/>
                <a:gd name="connsiteX83" fmla="*/ 4151 w 797971"/>
                <a:gd name="connsiteY83" fmla="*/ 1640956 h 2521346"/>
                <a:gd name="connsiteX84" fmla="*/ 131 w 797971"/>
                <a:gd name="connsiteY84" fmla="*/ 1646985 h 2521346"/>
                <a:gd name="connsiteX85" fmla="*/ 27474 w 797971"/>
                <a:gd name="connsiteY85" fmla="*/ 2521346 h 2521346"/>
                <a:gd name="connsiteX86" fmla="*/ 434040 w 797971"/>
                <a:gd name="connsiteY86" fmla="*/ 2486157 h 2521346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70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404075 w 458971"/>
                <a:gd name="connsiteY4" fmla="*/ 133181 h 1724994"/>
                <a:gd name="connsiteX5" fmla="*/ 396036 w 458971"/>
                <a:gd name="connsiteY5" fmla="*/ 151268 h 1724994"/>
                <a:gd name="connsiteX6" fmla="*/ 392017 w 458971"/>
                <a:gd name="connsiteY6" fmla="*/ 163326 h 1724994"/>
                <a:gd name="connsiteX7" fmla="*/ 390007 w 458971"/>
                <a:gd name="connsiteY7" fmla="*/ 169355 h 1724994"/>
                <a:gd name="connsiteX8" fmla="*/ 377949 w 458971"/>
                <a:gd name="connsiteY8" fmla="*/ 185432 h 1724994"/>
                <a:gd name="connsiteX9" fmla="*/ 373930 w 458971"/>
                <a:gd name="connsiteY9" fmla="*/ 197490 h 1724994"/>
                <a:gd name="connsiteX10" fmla="*/ 371920 w 458971"/>
                <a:gd name="connsiteY10" fmla="*/ 203519 h 1724994"/>
                <a:gd name="connsiteX11" fmla="*/ 367901 w 458971"/>
                <a:gd name="connsiteY11" fmla="*/ 209548 h 1724994"/>
                <a:gd name="connsiteX12" fmla="*/ 361872 w 458971"/>
                <a:gd name="connsiteY12" fmla="*/ 219597 h 1724994"/>
                <a:gd name="connsiteX13" fmla="*/ 355843 w 458971"/>
                <a:gd name="connsiteY13" fmla="*/ 231655 h 1724994"/>
                <a:gd name="connsiteX14" fmla="*/ 351824 w 458971"/>
                <a:gd name="connsiteY14" fmla="*/ 243713 h 1724994"/>
                <a:gd name="connsiteX15" fmla="*/ 349814 w 458971"/>
                <a:gd name="connsiteY15" fmla="*/ 249742 h 1724994"/>
                <a:gd name="connsiteX16" fmla="*/ 343785 w 458971"/>
                <a:gd name="connsiteY16" fmla="*/ 267829 h 1724994"/>
                <a:gd name="connsiteX17" fmla="*/ 341775 w 458971"/>
                <a:gd name="connsiteY17" fmla="*/ 273858 h 1724994"/>
                <a:gd name="connsiteX18" fmla="*/ 337756 w 458971"/>
                <a:gd name="connsiteY18" fmla="*/ 279887 h 1724994"/>
                <a:gd name="connsiteX19" fmla="*/ 335746 w 458971"/>
                <a:gd name="connsiteY19" fmla="*/ 285916 h 1724994"/>
                <a:gd name="connsiteX20" fmla="*/ 327708 w 458971"/>
                <a:gd name="connsiteY20" fmla="*/ 297974 h 1724994"/>
                <a:gd name="connsiteX21" fmla="*/ 323688 w 458971"/>
                <a:gd name="connsiteY21" fmla="*/ 310032 h 1724994"/>
                <a:gd name="connsiteX22" fmla="*/ 321678 w 458971"/>
                <a:gd name="connsiteY22" fmla="*/ 316061 h 1724994"/>
                <a:gd name="connsiteX23" fmla="*/ 317659 w 458971"/>
                <a:gd name="connsiteY23" fmla="*/ 322090 h 1724994"/>
                <a:gd name="connsiteX24" fmla="*/ 313640 w 458971"/>
                <a:gd name="connsiteY24" fmla="*/ 334148 h 1724994"/>
                <a:gd name="connsiteX25" fmla="*/ 311630 w 458971"/>
                <a:gd name="connsiteY25" fmla="*/ 340177 h 1724994"/>
                <a:gd name="connsiteX26" fmla="*/ 307611 w 458971"/>
                <a:gd name="connsiteY26" fmla="*/ 346206 h 1724994"/>
                <a:gd name="connsiteX27" fmla="*/ 303591 w 458971"/>
                <a:gd name="connsiteY27" fmla="*/ 350225 h 1724994"/>
                <a:gd name="connsiteX28" fmla="*/ 289524 w 458971"/>
                <a:gd name="connsiteY28" fmla="*/ 366302 h 1724994"/>
                <a:gd name="connsiteX29" fmla="*/ 281485 w 458971"/>
                <a:gd name="connsiteY29" fmla="*/ 378361 h 1724994"/>
                <a:gd name="connsiteX30" fmla="*/ 277466 w 458971"/>
                <a:gd name="connsiteY30" fmla="*/ 384390 h 1724994"/>
                <a:gd name="connsiteX31" fmla="*/ 273446 w 458971"/>
                <a:gd name="connsiteY31" fmla="*/ 388409 h 1724994"/>
                <a:gd name="connsiteX32" fmla="*/ 267417 w 458971"/>
                <a:gd name="connsiteY32" fmla="*/ 398457 h 1724994"/>
                <a:gd name="connsiteX33" fmla="*/ 265408 w 458971"/>
                <a:gd name="connsiteY33" fmla="*/ 404486 h 1724994"/>
                <a:gd name="connsiteX34" fmla="*/ 261388 w 458971"/>
                <a:gd name="connsiteY34" fmla="*/ 410515 h 1724994"/>
                <a:gd name="connsiteX35" fmla="*/ 257369 w 458971"/>
                <a:gd name="connsiteY35" fmla="*/ 424583 h 1724994"/>
                <a:gd name="connsiteX36" fmla="*/ 253350 w 458971"/>
                <a:gd name="connsiteY36" fmla="*/ 430612 h 1724994"/>
                <a:gd name="connsiteX37" fmla="*/ 251340 w 458971"/>
                <a:gd name="connsiteY37" fmla="*/ 436641 h 1724994"/>
                <a:gd name="connsiteX38" fmla="*/ 243301 w 458971"/>
                <a:gd name="connsiteY38" fmla="*/ 448699 h 1724994"/>
                <a:gd name="connsiteX39" fmla="*/ 239282 w 458971"/>
                <a:gd name="connsiteY39" fmla="*/ 454728 h 1724994"/>
                <a:gd name="connsiteX40" fmla="*/ 235263 w 458971"/>
                <a:gd name="connsiteY40" fmla="*/ 460757 h 1724994"/>
                <a:gd name="connsiteX41" fmla="*/ 233253 w 458971"/>
                <a:gd name="connsiteY41" fmla="*/ 466786 h 1724994"/>
                <a:gd name="connsiteX42" fmla="*/ 225214 w 458971"/>
                <a:gd name="connsiteY42" fmla="*/ 476834 h 1724994"/>
                <a:gd name="connsiteX43" fmla="*/ 219185 w 458971"/>
                <a:gd name="connsiteY43" fmla="*/ 488892 h 1724994"/>
                <a:gd name="connsiteX44" fmla="*/ 217176 w 458971"/>
                <a:gd name="connsiteY44" fmla="*/ 494921 h 1724994"/>
                <a:gd name="connsiteX45" fmla="*/ 213156 w 458971"/>
                <a:gd name="connsiteY45" fmla="*/ 498941 h 1724994"/>
                <a:gd name="connsiteX46" fmla="*/ 203108 w 458971"/>
                <a:gd name="connsiteY46" fmla="*/ 510999 h 1724994"/>
                <a:gd name="connsiteX47" fmla="*/ 197079 w 458971"/>
                <a:gd name="connsiteY47" fmla="*/ 523057 h 1724994"/>
                <a:gd name="connsiteX48" fmla="*/ 195069 w 458971"/>
                <a:gd name="connsiteY48" fmla="*/ 529086 h 1724994"/>
                <a:gd name="connsiteX49" fmla="*/ 191050 w 458971"/>
                <a:gd name="connsiteY49" fmla="*/ 535115 h 1724994"/>
                <a:gd name="connsiteX50" fmla="*/ 189040 w 458971"/>
                <a:gd name="connsiteY50" fmla="*/ 541144 h 1724994"/>
                <a:gd name="connsiteX51" fmla="*/ 176982 w 458971"/>
                <a:gd name="connsiteY51" fmla="*/ 557221 h 1724994"/>
                <a:gd name="connsiteX52" fmla="*/ 168944 w 458971"/>
                <a:gd name="connsiteY52" fmla="*/ 573299 h 1724994"/>
                <a:gd name="connsiteX53" fmla="*/ 162915 w 458971"/>
                <a:gd name="connsiteY53" fmla="*/ 591386 h 1724994"/>
                <a:gd name="connsiteX54" fmla="*/ 160905 w 458971"/>
                <a:gd name="connsiteY54" fmla="*/ 597415 h 1724994"/>
                <a:gd name="connsiteX55" fmla="*/ 156886 w 458971"/>
                <a:gd name="connsiteY55" fmla="*/ 603444 h 1724994"/>
                <a:gd name="connsiteX56" fmla="*/ 154876 w 458971"/>
                <a:gd name="connsiteY56" fmla="*/ 609473 h 1724994"/>
                <a:gd name="connsiteX57" fmla="*/ 146837 w 458971"/>
                <a:gd name="connsiteY57" fmla="*/ 621531 h 1724994"/>
                <a:gd name="connsiteX58" fmla="*/ 140808 w 458971"/>
                <a:gd name="connsiteY58" fmla="*/ 633589 h 1724994"/>
                <a:gd name="connsiteX59" fmla="*/ 138798 w 458971"/>
                <a:gd name="connsiteY59" fmla="*/ 639618 h 1724994"/>
                <a:gd name="connsiteX60" fmla="*/ 134779 w 458971"/>
                <a:gd name="connsiteY60" fmla="*/ 645647 h 1724994"/>
                <a:gd name="connsiteX61" fmla="*/ 130760 w 458971"/>
                <a:gd name="connsiteY61" fmla="*/ 657705 h 1724994"/>
                <a:gd name="connsiteX62" fmla="*/ 126740 w 458971"/>
                <a:gd name="connsiteY62" fmla="*/ 661724 h 1724994"/>
                <a:gd name="connsiteX63" fmla="*/ 116692 w 458971"/>
                <a:gd name="connsiteY63" fmla="*/ 669763 h 1724994"/>
                <a:gd name="connsiteX64" fmla="*/ 110663 w 458971"/>
                <a:gd name="connsiteY64" fmla="*/ 681821 h 1724994"/>
                <a:gd name="connsiteX65" fmla="*/ 102624 w 458971"/>
                <a:gd name="connsiteY65" fmla="*/ 691869 h 1724994"/>
                <a:gd name="connsiteX66" fmla="*/ 98605 w 458971"/>
                <a:gd name="connsiteY66" fmla="*/ 697898 h 1724994"/>
                <a:gd name="connsiteX67" fmla="*/ 88557 w 458971"/>
                <a:gd name="connsiteY67" fmla="*/ 709956 h 1724994"/>
                <a:gd name="connsiteX68" fmla="*/ 86547 w 458971"/>
                <a:gd name="connsiteY68" fmla="*/ 715985 h 1724994"/>
                <a:gd name="connsiteX69" fmla="*/ 82528 w 458971"/>
                <a:gd name="connsiteY69" fmla="*/ 722014 h 1724994"/>
                <a:gd name="connsiteX70" fmla="*/ 74489 w 458971"/>
                <a:gd name="connsiteY70" fmla="*/ 730053 h 1724994"/>
                <a:gd name="connsiteX71" fmla="*/ 66450 w 458971"/>
                <a:gd name="connsiteY71" fmla="*/ 740101 h 1724994"/>
                <a:gd name="connsiteX72" fmla="*/ 62431 w 458971"/>
                <a:gd name="connsiteY72" fmla="*/ 748140 h 1724994"/>
                <a:gd name="connsiteX73" fmla="*/ 54392 w 458971"/>
                <a:gd name="connsiteY73" fmla="*/ 762208 h 1724994"/>
                <a:gd name="connsiteX74" fmla="*/ 48363 w 458971"/>
                <a:gd name="connsiteY74" fmla="*/ 776275 h 1724994"/>
                <a:gd name="connsiteX75" fmla="*/ 42334 w 458971"/>
                <a:gd name="connsiteY75" fmla="*/ 788333 h 1724994"/>
                <a:gd name="connsiteX76" fmla="*/ 36305 w 458971"/>
                <a:gd name="connsiteY76" fmla="*/ 800391 h 1724994"/>
                <a:gd name="connsiteX77" fmla="*/ 30276 w 458971"/>
                <a:gd name="connsiteY77" fmla="*/ 804411 h 1724994"/>
                <a:gd name="connsiteX78" fmla="*/ 18218 w 458971"/>
                <a:gd name="connsiteY78" fmla="*/ 824507 h 1724994"/>
                <a:gd name="connsiteX79" fmla="*/ 16209 w 458971"/>
                <a:gd name="connsiteY79" fmla="*/ 830536 h 1724994"/>
                <a:gd name="connsiteX80" fmla="*/ 6160 w 458971"/>
                <a:gd name="connsiteY80" fmla="*/ 838575 h 1724994"/>
                <a:gd name="connsiteX81" fmla="*/ 4151 w 458971"/>
                <a:gd name="connsiteY81" fmla="*/ 844604 h 1724994"/>
                <a:gd name="connsiteX82" fmla="*/ 131 w 458971"/>
                <a:gd name="connsiteY82" fmla="*/ 850633 h 1724994"/>
                <a:gd name="connsiteX83" fmla="*/ 27474 w 458971"/>
                <a:gd name="connsiteY83" fmla="*/ 1724994 h 1724994"/>
                <a:gd name="connsiteX84" fmla="*/ 434040 w 458971"/>
                <a:gd name="connsiteY8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7901 w 458971"/>
                <a:gd name="connsiteY10" fmla="*/ 209548 h 1724994"/>
                <a:gd name="connsiteX11" fmla="*/ 361872 w 458971"/>
                <a:gd name="connsiteY11" fmla="*/ 219597 h 1724994"/>
                <a:gd name="connsiteX12" fmla="*/ 355843 w 458971"/>
                <a:gd name="connsiteY12" fmla="*/ 231655 h 1724994"/>
                <a:gd name="connsiteX13" fmla="*/ 351824 w 458971"/>
                <a:gd name="connsiteY13" fmla="*/ 243713 h 1724994"/>
                <a:gd name="connsiteX14" fmla="*/ 349814 w 458971"/>
                <a:gd name="connsiteY14" fmla="*/ 249742 h 1724994"/>
                <a:gd name="connsiteX15" fmla="*/ 343785 w 458971"/>
                <a:gd name="connsiteY15" fmla="*/ 267829 h 1724994"/>
                <a:gd name="connsiteX16" fmla="*/ 341775 w 458971"/>
                <a:gd name="connsiteY16" fmla="*/ 273858 h 1724994"/>
                <a:gd name="connsiteX17" fmla="*/ 337756 w 458971"/>
                <a:gd name="connsiteY17" fmla="*/ 279887 h 1724994"/>
                <a:gd name="connsiteX18" fmla="*/ 335746 w 458971"/>
                <a:gd name="connsiteY18" fmla="*/ 285916 h 1724994"/>
                <a:gd name="connsiteX19" fmla="*/ 327708 w 458971"/>
                <a:gd name="connsiteY19" fmla="*/ 297974 h 1724994"/>
                <a:gd name="connsiteX20" fmla="*/ 323688 w 458971"/>
                <a:gd name="connsiteY20" fmla="*/ 310032 h 1724994"/>
                <a:gd name="connsiteX21" fmla="*/ 321678 w 458971"/>
                <a:gd name="connsiteY21" fmla="*/ 316061 h 1724994"/>
                <a:gd name="connsiteX22" fmla="*/ 317659 w 458971"/>
                <a:gd name="connsiteY22" fmla="*/ 322090 h 1724994"/>
                <a:gd name="connsiteX23" fmla="*/ 313640 w 458971"/>
                <a:gd name="connsiteY23" fmla="*/ 334148 h 1724994"/>
                <a:gd name="connsiteX24" fmla="*/ 311630 w 458971"/>
                <a:gd name="connsiteY24" fmla="*/ 340177 h 1724994"/>
                <a:gd name="connsiteX25" fmla="*/ 307611 w 458971"/>
                <a:gd name="connsiteY25" fmla="*/ 346206 h 1724994"/>
                <a:gd name="connsiteX26" fmla="*/ 303591 w 458971"/>
                <a:gd name="connsiteY26" fmla="*/ 350225 h 1724994"/>
                <a:gd name="connsiteX27" fmla="*/ 289524 w 458971"/>
                <a:gd name="connsiteY27" fmla="*/ 366302 h 1724994"/>
                <a:gd name="connsiteX28" fmla="*/ 281485 w 458971"/>
                <a:gd name="connsiteY28" fmla="*/ 378361 h 1724994"/>
                <a:gd name="connsiteX29" fmla="*/ 277466 w 458971"/>
                <a:gd name="connsiteY29" fmla="*/ 384390 h 1724994"/>
                <a:gd name="connsiteX30" fmla="*/ 273446 w 458971"/>
                <a:gd name="connsiteY30" fmla="*/ 388409 h 1724994"/>
                <a:gd name="connsiteX31" fmla="*/ 267417 w 458971"/>
                <a:gd name="connsiteY31" fmla="*/ 398457 h 1724994"/>
                <a:gd name="connsiteX32" fmla="*/ 265408 w 458971"/>
                <a:gd name="connsiteY32" fmla="*/ 404486 h 1724994"/>
                <a:gd name="connsiteX33" fmla="*/ 261388 w 458971"/>
                <a:gd name="connsiteY33" fmla="*/ 410515 h 1724994"/>
                <a:gd name="connsiteX34" fmla="*/ 257369 w 458971"/>
                <a:gd name="connsiteY34" fmla="*/ 424583 h 1724994"/>
                <a:gd name="connsiteX35" fmla="*/ 253350 w 458971"/>
                <a:gd name="connsiteY35" fmla="*/ 430612 h 1724994"/>
                <a:gd name="connsiteX36" fmla="*/ 251340 w 458971"/>
                <a:gd name="connsiteY36" fmla="*/ 436641 h 1724994"/>
                <a:gd name="connsiteX37" fmla="*/ 243301 w 458971"/>
                <a:gd name="connsiteY37" fmla="*/ 448699 h 1724994"/>
                <a:gd name="connsiteX38" fmla="*/ 239282 w 458971"/>
                <a:gd name="connsiteY38" fmla="*/ 454728 h 1724994"/>
                <a:gd name="connsiteX39" fmla="*/ 235263 w 458971"/>
                <a:gd name="connsiteY39" fmla="*/ 460757 h 1724994"/>
                <a:gd name="connsiteX40" fmla="*/ 233253 w 458971"/>
                <a:gd name="connsiteY40" fmla="*/ 466786 h 1724994"/>
                <a:gd name="connsiteX41" fmla="*/ 225214 w 458971"/>
                <a:gd name="connsiteY41" fmla="*/ 476834 h 1724994"/>
                <a:gd name="connsiteX42" fmla="*/ 219185 w 458971"/>
                <a:gd name="connsiteY42" fmla="*/ 488892 h 1724994"/>
                <a:gd name="connsiteX43" fmla="*/ 217176 w 458971"/>
                <a:gd name="connsiteY43" fmla="*/ 494921 h 1724994"/>
                <a:gd name="connsiteX44" fmla="*/ 213156 w 458971"/>
                <a:gd name="connsiteY44" fmla="*/ 498941 h 1724994"/>
                <a:gd name="connsiteX45" fmla="*/ 203108 w 458971"/>
                <a:gd name="connsiteY45" fmla="*/ 510999 h 1724994"/>
                <a:gd name="connsiteX46" fmla="*/ 197079 w 458971"/>
                <a:gd name="connsiteY46" fmla="*/ 523057 h 1724994"/>
                <a:gd name="connsiteX47" fmla="*/ 195069 w 458971"/>
                <a:gd name="connsiteY47" fmla="*/ 529086 h 1724994"/>
                <a:gd name="connsiteX48" fmla="*/ 191050 w 458971"/>
                <a:gd name="connsiteY48" fmla="*/ 535115 h 1724994"/>
                <a:gd name="connsiteX49" fmla="*/ 189040 w 458971"/>
                <a:gd name="connsiteY49" fmla="*/ 541144 h 1724994"/>
                <a:gd name="connsiteX50" fmla="*/ 176982 w 458971"/>
                <a:gd name="connsiteY50" fmla="*/ 557221 h 1724994"/>
                <a:gd name="connsiteX51" fmla="*/ 168944 w 458971"/>
                <a:gd name="connsiteY51" fmla="*/ 573299 h 1724994"/>
                <a:gd name="connsiteX52" fmla="*/ 162915 w 458971"/>
                <a:gd name="connsiteY52" fmla="*/ 591386 h 1724994"/>
                <a:gd name="connsiteX53" fmla="*/ 160905 w 458971"/>
                <a:gd name="connsiteY53" fmla="*/ 597415 h 1724994"/>
                <a:gd name="connsiteX54" fmla="*/ 156886 w 458971"/>
                <a:gd name="connsiteY54" fmla="*/ 603444 h 1724994"/>
                <a:gd name="connsiteX55" fmla="*/ 154876 w 458971"/>
                <a:gd name="connsiteY55" fmla="*/ 609473 h 1724994"/>
                <a:gd name="connsiteX56" fmla="*/ 146837 w 458971"/>
                <a:gd name="connsiteY56" fmla="*/ 621531 h 1724994"/>
                <a:gd name="connsiteX57" fmla="*/ 140808 w 458971"/>
                <a:gd name="connsiteY57" fmla="*/ 633589 h 1724994"/>
                <a:gd name="connsiteX58" fmla="*/ 138798 w 458971"/>
                <a:gd name="connsiteY58" fmla="*/ 639618 h 1724994"/>
                <a:gd name="connsiteX59" fmla="*/ 134779 w 458971"/>
                <a:gd name="connsiteY59" fmla="*/ 645647 h 1724994"/>
                <a:gd name="connsiteX60" fmla="*/ 130760 w 458971"/>
                <a:gd name="connsiteY60" fmla="*/ 657705 h 1724994"/>
                <a:gd name="connsiteX61" fmla="*/ 126740 w 458971"/>
                <a:gd name="connsiteY61" fmla="*/ 661724 h 1724994"/>
                <a:gd name="connsiteX62" fmla="*/ 116692 w 458971"/>
                <a:gd name="connsiteY62" fmla="*/ 669763 h 1724994"/>
                <a:gd name="connsiteX63" fmla="*/ 110663 w 458971"/>
                <a:gd name="connsiteY63" fmla="*/ 681821 h 1724994"/>
                <a:gd name="connsiteX64" fmla="*/ 102624 w 458971"/>
                <a:gd name="connsiteY64" fmla="*/ 691869 h 1724994"/>
                <a:gd name="connsiteX65" fmla="*/ 98605 w 458971"/>
                <a:gd name="connsiteY65" fmla="*/ 697898 h 1724994"/>
                <a:gd name="connsiteX66" fmla="*/ 88557 w 458971"/>
                <a:gd name="connsiteY66" fmla="*/ 709956 h 1724994"/>
                <a:gd name="connsiteX67" fmla="*/ 86547 w 458971"/>
                <a:gd name="connsiteY67" fmla="*/ 715985 h 1724994"/>
                <a:gd name="connsiteX68" fmla="*/ 82528 w 458971"/>
                <a:gd name="connsiteY68" fmla="*/ 722014 h 1724994"/>
                <a:gd name="connsiteX69" fmla="*/ 74489 w 458971"/>
                <a:gd name="connsiteY69" fmla="*/ 730053 h 1724994"/>
                <a:gd name="connsiteX70" fmla="*/ 66450 w 458971"/>
                <a:gd name="connsiteY70" fmla="*/ 740101 h 1724994"/>
                <a:gd name="connsiteX71" fmla="*/ 62431 w 458971"/>
                <a:gd name="connsiteY71" fmla="*/ 748140 h 1724994"/>
                <a:gd name="connsiteX72" fmla="*/ 54392 w 458971"/>
                <a:gd name="connsiteY72" fmla="*/ 762208 h 1724994"/>
                <a:gd name="connsiteX73" fmla="*/ 48363 w 458971"/>
                <a:gd name="connsiteY73" fmla="*/ 776275 h 1724994"/>
                <a:gd name="connsiteX74" fmla="*/ 42334 w 458971"/>
                <a:gd name="connsiteY74" fmla="*/ 788333 h 1724994"/>
                <a:gd name="connsiteX75" fmla="*/ 36305 w 458971"/>
                <a:gd name="connsiteY75" fmla="*/ 800391 h 1724994"/>
                <a:gd name="connsiteX76" fmla="*/ 30276 w 458971"/>
                <a:gd name="connsiteY76" fmla="*/ 804411 h 1724994"/>
                <a:gd name="connsiteX77" fmla="*/ 18218 w 458971"/>
                <a:gd name="connsiteY77" fmla="*/ 824507 h 1724994"/>
                <a:gd name="connsiteX78" fmla="*/ 16209 w 458971"/>
                <a:gd name="connsiteY78" fmla="*/ 830536 h 1724994"/>
                <a:gd name="connsiteX79" fmla="*/ 6160 w 458971"/>
                <a:gd name="connsiteY79" fmla="*/ 838575 h 1724994"/>
                <a:gd name="connsiteX80" fmla="*/ 4151 w 458971"/>
                <a:gd name="connsiteY80" fmla="*/ 844604 h 1724994"/>
                <a:gd name="connsiteX81" fmla="*/ 131 w 458971"/>
                <a:gd name="connsiteY81" fmla="*/ 850633 h 1724994"/>
                <a:gd name="connsiteX82" fmla="*/ 27474 w 458971"/>
                <a:gd name="connsiteY82" fmla="*/ 1724994 h 1724994"/>
                <a:gd name="connsiteX83" fmla="*/ 434040 w 458971"/>
                <a:gd name="connsiteY83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1872 w 458971"/>
                <a:gd name="connsiteY10" fmla="*/ 219597 h 1724994"/>
                <a:gd name="connsiteX11" fmla="*/ 355843 w 458971"/>
                <a:gd name="connsiteY11" fmla="*/ 231655 h 1724994"/>
                <a:gd name="connsiteX12" fmla="*/ 351824 w 458971"/>
                <a:gd name="connsiteY12" fmla="*/ 243713 h 1724994"/>
                <a:gd name="connsiteX13" fmla="*/ 349814 w 458971"/>
                <a:gd name="connsiteY13" fmla="*/ 249742 h 1724994"/>
                <a:gd name="connsiteX14" fmla="*/ 343785 w 458971"/>
                <a:gd name="connsiteY14" fmla="*/ 267829 h 1724994"/>
                <a:gd name="connsiteX15" fmla="*/ 341775 w 458971"/>
                <a:gd name="connsiteY15" fmla="*/ 273858 h 1724994"/>
                <a:gd name="connsiteX16" fmla="*/ 337756 w 458971"/>
                <a:gd name="connsiteY16" fmla="*/ 279887 h 1724994"/>
                <a:gd name="connsiteX17" fmla="*/ 335746 w 458971"/>
                <a:gd name="connsiteY17" fmla="*/ 285916 h 1724994"/>
                <a:gd name="connsiteX18" fmla="*/ 327708 w 458971"/>
                <a:gd name="connsiteY18" fmla="*/ 297974 h 1724994"/>
                <a:gd name="connsiteX19" fmla="*/ 323688 w 458971"/>
                <a:gd name="connsiteY19" fmla="*/ 310032 h 1724994"/>
                <a:gd name="connsiteX20" fmla="*/ 321678 w 458971"/>
                <a:gd name="connsiteY20" fmla="*/ 316061 h 1724994"/>
                <a:gd name="connsiteX21" fmla="*/ 317659 w 458971"/>
                <a:gd name="connsiteY21" fmla="*/ 322090 h 1724994"/>
                <a:gd name="connsiteX22" fmla="*/ 313640 w 458971"/>
                <a:gd name="connsiteY22" fmla="*/ 334148 h 1724994"/>
                <a:gd name="connsiteX23" fmla="*/ 311630 w 458971"/>
                <a:gd name="connsiteY23" fmla="*/ 340177 h 1724994"/>
                <a:gd name="connsiteX24" fmla="*/ 307611 w 458971"/>
                <a:gd name="connsiteY24" fmla="*/ 346206 h 1724994"/>
                <a:gd name="connsiteX25" fmla="*/ 303591 w 458971"/>
                <a:gd name="connsiteY25" fmla="*/ 350225 h 1724994"/>
                <a:gd name="connsiteX26" fmla="*/ 289524 w 458971"/>
                <a:gd name="connsiteY26" fmla="*/ 366302 h 1724994"/>
                <a:gd name="connsiteX27" fmla="*/ 281485 w 458971"/>
                <a:gd name="connsiteY27" fmla="*/ 378361 h 1724994"/>
                <a:gd name="connsiteX28" fmla="*/ 277466 w 458971"/>
                <a:gd name="connsiteY28" fmla="*/ 384390 h 1724994"/>
                <a:gd name="connsiteX29" fmla="*/ 273446 w 458971"/>
                <a:gd name="connsiteY29" fmla="*/ 388409 h 1724994"/>
                <a:gd name="connsiteX30" fmla="*/ 267417 w 458971"/>
                <a:gd name="connsiteY30" fmla="*/ 398457 h 1724994"/>
                <a:gd name="connsiteX31" fmla="*/ 265408 w 458971"/>
                <a:gd name="connsiteY31" fmla="*/ 404486 h 1724994"/>
                <a:gd name="connsiteX32" fmla="*/ 261388 w 458971"/>
                <a:gd name="connsiteY32" fmla="*/ 410515 h 1724994"/>
                <a:gd name="connsiteX33" fmla="*/ 257369 w 458971"/>
                <a:gd name="connsiteY33" fmla="*/ 424583 h 1724994"/>
                <a:gd name="connsiteX34" fmla="*/ 253350 w 458971"/>
                <a:gd name="connsiteY34" fmla="*/ 430612 h 1724994"/>
                <a:gd name="connsiteX35" fmla="*/ 251340 w 458971"/>
                <a:gd name="connsiteY35" fmla="*/ 436641 h 1724994"/>
                <a:gd name="connsiteX36" fmla="*/ 243301 w 458971"/>
                <a:gd name="connsiteY36" fmla="*/ 448699 h 1724994"/>
                <a:gd name="connsiteX37" fmla="*/ 239282 w 458971"/>
                <a:gd name="connsiteY37" fmla="*/ 454728 h 1724994"/>
                <a:gd name="connsiteX38" fmla="*/ 235263 w 458971"/>
                <a:gd name="connsiteY38" fmla="*/ 460757 h 1724994"/>
                <a:gd name="connsiteX39" fmla="*/ 233253 w 458971"/>
                <a:gd name="connsiteY39" fmla="*/ 466786 h 1724994"/>
                <a:gd name="connsiteX40" fmla="*/ 225214 w 458971"/>
                <a:gd name="connsiteY40" fmla="*/ 476834 h 1724994"/>
                <a:gd name="connsiteX41" fmla="*/ 219185 w 458971"/>
                <a:gd name="connsiteY41" fmla="*/ 488892 h 1724994"/>
                <a:gd name="connsiteX42" fmla="*/ 217176 w 458971"/>
                <a:gd name="connsiteY42" fmla="*/ 494921 h 1724994"/>
                <a:gd name="connsiteX43" fmla="*/ 213156 w 458971"/>
                <a:gd name="connsiteY43" fmla="*/ 498941 h 1724994"/>
                <a:gd name="connsiteX44" fmla="*/ 203108 w 458971"/>
                <a:gd name="connsiteY44" fmla="*/ 510999 h 1724994"/>
                <a:gd name="connsiteX45" fmla="*/ 197079 w 458971"/>
                <a:gd name="connsiteY45" fmla="*/ 523057 h 1724994"/>
                <a:gd name="connsiteX46" fmla="*/ 195069 w 458971"/>
                <a:gd name="connsiteY46" fmla="*/ 529086 h 1724994"/>
                <a:gd name="connsiteX47" fmla="*/ 191050 w 458971"/>
                <a:gd name="connsiteY47" fmla="*/ 535115 h 1724994"/>
                <a:gd name="connsiteX48" fmla="*/ 189040 w 458971"/>
                <a:gd name="connsiteY48" fmla="*/ 541144 h 1724994"/>
                <a:gd name="connsiteX49" fmla="*/ 176982 w 458971"/>
                <a:gd name="connsiteY49" fmla="*/ 557221 h 1724994"/>
                <a:gd name="connsiteX50" fmla="*/ 168944 w 458971"/>
                <a:gd name="connsiteY50" fmla="*/ 573299 h 1724994"/>
                <a:gd name="connsiteX51" fmla="*/ 162915 w 458971"/>
                <a:gd name="connsiteY51" fmla="*/ 591386 h 1724994"/>
                <a:gd name="connsiteX52" fmla="*/ 160905 w 458971"/>
                <a:gd name="connsiteY52" fmla="*/ 597415 h 1724994"/>
                <a:gd name="connsiteX53" fmla="*/ 156886 w 458971"/>
                <a:gd name="connsiteY53" fmla="*/ 603444 h 1724994"/>
                <a:gd name="connsiteX54" fmla="*/ 154876 w 458971"/>
                <a:gd name="connsiteY54" fmla="*/ 609473 h 1724994"/>
                <a:gd name="connsiteX55" fmla="*/ 146837 w 458971"/>
                <a:gd name="connsiteY55" fmla="*/ 621531 h 1724994"/>
                <a:gd name="connsiteX56" fmla="*/ 140808 w 458971"/>
                <a:gd name="connsiteY56" fmla="*/ 633589 h 1724994"/>
                <a:gd name="connsiteX57" fmla="*/ 138798 w 458971"/>
                <a:gd name="connsiteY57" fmla="*/ 639618 h 1724994"/>
                <a:gd name="connsiteX58" fmla="*/ 134779 w 458971"/>
                <a:gd name="connsiteY58" fmla="*/ 645647 h 1724994"/>
                <a:gd name="connsiteX59" fmla="*/ 130760 w 458971"/>
                <a:gd name="connsiteY59" fmla="*/ 657705 h 1724994"/>
                <a:gd name="connsiteX60" fmla="*/ 126740 w 458971"/>
                <a:gd name="connsiteY60" fmla="*/ 661724 h 1724994"/>
                <a:gd name="connsiteX61" fmla="*/ 116692 w 458971"/>
                <a:gd name="connsiteY61" fmla="*/ 669763 h 1724994"/>
                <a:gd name="connsiteX62" fmla="*/ 110663 w 458971"/>
                <a:gd name="connsiteY62" fmla="*/ 681821 h 1724994"/>
                <a:gd name="connsiteX63" fmla="*/ 102624 w 458971"/>
                <a:gd name="connsiteY63" fmla="*/ 691869 h 1724994"/>
                <a:gd name="connsiteX64" fmla="*/ 98605 w 458971"/>
                <a:gd name="connsiteY64" fmla="*/ 697898 h 1724994"/>
                <a:gd name="connsiteX65" fmla="*/ 88557 w 458971"/>
                <a:gd name="connsiteY65" fmla="*/ 709956 h 1724994"/>
                <a:gd name="connsiteX66" fmla="*/ 86547 w 458971"/>
                <a:gd name="connsiteY66" fmla="*/ 715985 h 1724994"/>
                <a:gd name="connsiteX67" fmla="*/ 82528 w 458971"/>
                <a:gd name="connsiteY67" fmla="*/ 722014 h 1724994"/>
                <a:gd name="connsiteX68" fmla="*/ 74489 w 458971"/>
                <a:gd name="connsiteY68" fmla="*/ 730053 h 1724994"/>
                <a:gd name="connsiteX69" fmla="*/ 66450 w 458971"/>
                <a:gd name="connsiteY69" fmla="*/ 740101 h 1724994"/>
                <a:gd name="connsiteX70" fmla="*/ 62431 w 458971"/>
                <a:gd name="connsiteY70" fmla="*/ 748140 h 1724994"/>
                <a:gd name="connsiteX71" fmla="*/ 54392 w 458971"/>
                <a:gd name="connsiteY71" fmla="*/ 762208 h 1724994"/>
                <a:gd name="connsiteX72" fmla="*/ 48363 w 458971"/>
                <a:gd name="connsiteY72" fmla="*/ 776275 h 1724994"/>
                <a:gd name="connsiteX73" fmla="*/ 42334 w 458971"/>
                <a:gd name="connsiteY73" fmla="*/ 788333 h 1724994"/>
                <a:gd name="connsiteX74" fmla="*/ 36305 w 458971"/>
                <a:gd name="connsiteY74" fmla="*/ 800391 h 1724994"/>
                <a:gd name="connsiteX75" fmla="*/ 30276 w 458971"/>
                <a:gd name="connsiteY75" fmla="*/ 804411 h 1724994"/>
                <a:gd name="connsiteX76" fmla="*/ 18218 w 458971"/>
                <a:gd name="connsiteY76" fmla="*/ 824507 h 1724994"/>
                <a:gd name="connsiteX77" fmla="*/ 16209 w 458971"/>
                <a:gd name="connsiteY77" fmla="*/ 830536 h 1724994"/>
                <a:gd name="connsiteX78" fmla="*/ 6160 w 458971"/>
                <a:gd name="connsiteY78" fmla="*/ 838575 h 1724994"/>
                <a:gd name="connsiteX79" fmla="*/ 4151 w 458971"/>
                <a:gd name="connsiteY79" fmla="*/ 844604 h 1724994"/>
                <a:gd name="connsiteX80" fmla="*/ 131 w 458971"/>
                <a:gd name="connsiteY80" fmla="*/ 850633 h 1724994"/>
                <a:gd name="connsiteX81" fmla="*/ 27474 w 458971"/>
                <a:gd name="connsiteY81" fmla="*/ 1724994 h 1724994"/>
                <a:gd name="connsiteX82" fmla="*/ 434040 w 458971"/>
                <a:gd name="connsiteY82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55843 w 458971"/>
                <a:gd name="connsiteY9" fmla="*/ 231655 h 1724994"/>
                <a:gd name="connsiteX10" fmla="*/ 351824 w 458971"/>
                <a:gd name="connsiteY10" fmla="*/ 243713 h 1724994"/>
                <a:gd name="connsiteX11" fmla="*/ 349814 w 458971"/>
                <a:gd name="connsiteY11" fmla="*/ 249742 h 1724994"/>
                <a:gd name="connsiteX12" fmla="*/ 343785 w 458971"/>
                <a:gd name="connsiteY12" fmla="*/ 267829 h 1724994"/>
                <a:gd name="connsiteX13" fmla="*/ 341775 w 458971"/>
                <a:gd name="connsiteY13" fmla="*/ 273858 h 1724994"/>
                <a:gd name="connsiteX14" fmla="*/ 337756 w 458971"/>
                <a:gd name="connsiteY14" fmla="*/ 279887 h 1724994"/>
                <a:gd name="connsiteX15" fmla="*/ 335746 w 458971"/>
                <a:gd name="connsiteY15" fmla="*/ 285916 h 1724994"/>
                <a:gd name="connsiteX16" fmla="*/ 327708 w 458971"/>
                <a:gd name="connsiteY16" fmla="*/ 297974 h 1724994"/>
                <a:gd name="connsiteX17" fmla="*/ 323688 w 458971"/>
                <a:gd name="connsiteY17" fmla="*/ 310032 h 1724994"/>
                <a:gd name="connsiteX18" fmla="*/ 321678 w 458971"/>
                <a:gd name="connsiteY18" fmla="*/ 316061 h 1724994"/>
                <a:gd name="connsiteX19" fmla="*/ 317659 w 458971"/>
                <a:gd name="connsiteY19" fmla="*/ 322090 h 1724994"/>
                <a:gd name="connsiteX20" fmla="*/ 313640 w 458971"/>
                <a:gd name="connsiteY20" fmla="*/ 334148 h 1724994"/>
                <a:gd name="connsiteX21" fmla="*/ 311630 w 458971"/>
                <a:gd name="connsiteY21" fmla="*/ 340177 h 1724994"/>
                <a:gd name="connsiteX22" fmla="*/ 307611 w 458971"/>
                <a:gd name="connsiteY22" fmla="*/ 346206 h 1724994"/>
                <a:gd name="connsiteX23" fmla="*/ 303591 w 458971"/>
                <a:gd name="connsiteY23" fmla="*/ 350225 h 1724994"/>
                <a:gd name="connsiteX24" fmla="*/ 289524 w 458971"/>
                <a:gd name="connsiteY24" fmla="*/ 366302 h 1724994"/>
                <a:gd name="connsiteX25" fmla="*/ 281485 w 458971"/>
                <a:gd name="connsiteY25" fmla="*/ 378361 h 1724994"/>
                <a:gd name="connsiteX26" fmla="*/ 277466 w 458971"/>
                <a:gd name="connsiteY26" fmla="*/ 384390 h 1724994"/>
                <a:gd name="connsiteX27" fmla="*/ 273446 w 458971"/>
                <a:gd name="connsiteY27" fmla="*/ 388409 h 1724994"/>
                <a:gd name="connsiteX28" fmla="*/ 267417 w 458971"/>
                <a:gd name="connsiteY28" fmla="*/ 398457 h 1724994"/>
                <a:gd name="connsiteX29" fmla="*/ 265408 w 458971"/>
                <a:gd name="connsiteY29" fmla="*/ 404486 h 1724994"/>
                <a:gd name="connsiteX30" fmla="*/ 261388 w 458971"/>
                <a:gd name="connsiteY30" fmla="*/ 410515 h 1724994"/>
                <a:gd name="connsiteX31" fmla="*/ 257369 w 458971"/>
                <a:gd name="connsiteY31" fmla="*/ 424583 h 1724994"/>
                <a:gd name="connsiteX32" fmla="*/ 253350 w 458971"/>
                <a:gd name="connsiteY32" fmla="*/ 430612 h 1724994"/>
                <a:gd name="connsiteX33" fmla="*/ 251340 w 458971"/>
                <a:gd name="connsiteY33" fmla="*/ 436641 h 1724994"/>
                <a:gd name="connsiteX34" fmla="*/ 243301 w 458971"/>
                <a:gd name="connsiteY34" fmla="*/ 448699 h 1724994"/>
                <a:gd name="connsiteX35" fmla="*/ 239282 w 458971"/>
                <a:gd name="connsiteY35" fmla="*/ 454728 h 1724994"/>
                <a:gd name="connsiteX36" fmla="*/ 235263 w 458971"/>
                <a:gd name="connsiteY36" fmla="*/ 460757 h 1724994"/>
                <a:gd name="connsiteX37" fmla="*/ 233253 w 458971"/>
                <a:gd name="connsiteY37" fmla="*/ 466786 h 1724994"/>
                <a:gd name="connsiteX38" fmla="*/ 225214 w 458971"/>
                <a:gd name="connsiteY38" fmla="*/ 476834 h 1724994"/>
                <a:gd name="connsiteX39" fmla="*/ 219185 w 458971"/>
                <a:gd name="connsiteY39" fmla="*/ 488892 h 1724994"/>
                <a:gd name="connsiteX40" fmla="*/ 217176 w 458971"/>
                <a:gd name="connsiteY40" fmla="*/ 494921 h 1724994"/>
                <a:gd name="connsiteX41" fmla="*/ 213156 w 458971"/>
                <a:gd name="connsiteY41" fmla="*/ 498941 h 1724994"/>
                <a:gd name="connsiteX42" fmla="*/ 203108 w 458971"/>
                <a:gd name="connsiteY42" fmla="*/ 510999 h 1724994"/>
                <a:gd name="connsiteX43" fmla="*/ 197079 w 458971"/>
                <a:gd name="connsiteY43" fmla="*/ 523057 h 1724994"/>
                <a:gd name="connsiteX44" fmla="*/ 195069 w 458971"/>
                <a:gd name="connsiteY44" fmla="*/ 529086 h 1724994"/>
                <a:gd name="connsiteX45" fmla="*/ 191050 w 458971"/>
                <a:gd name="connsiteY45" fmla="*/ 535115 h 1724994"/>
                <a:gd name="connsiteX46" fmla="*/ 189040 w 458971"/>
                <a:gd name="connsiteY46" fmla="*/ 541144 h 1724994"/>
                <a:gd name="connsiteX47" fmla="*/ 176982 w 458971"/>
                <a:gd name="connsiteY47" fmla="*/ 557221 h 1724994"/>
                <a:gd name="connsiteX48" fmla="*/ 168944 w 458971"/>
                <a:gd name="connsiteY48" fmla="*/ 573299 h 1724994"/>
                <a:gd name="connsiteX49" fmla="*/ 162915 w 458971"/>
                <a:gd name="connsiteY49" fmla="*/ 591386 h 1724994"/>
                <a:gd name="connsiteX50" fmla="*/ 160905 w 458971"/>
                <a:gd name="connsiteY50" fmla="*/ 597415 h 1724994"/>
                <a:gd name="connsiteX51" fmla="*/ 156886 w 458971"/>
                <a:gd name="connsiteY51" fmla="*/ 603444 h 1724994"/>
                <a:gd name="connsiteX52" fmla="*/ 154876 w 458971"/>
                <a:gd name="connsiteY52" fmla="*/ 609473 h 1724994"/>
                <a:gd name="connsiteX53" fmla="*/ 146837 w 458971"/>
                <a:gd name="connsiteY53" fmla="*/ 621531 h 1724994"/>
                <a:gd name="connsiteX54" fmla="*/ 140808 w 458971"/>
                <a:gd name="connsiteY54" fmla="*/ 633589 h 1724994"/>
                <a:gd name="connsiteX55" fmla="*/ 138798 w 458971"/>
                <a:gd name="connsiteY55" fmla="*/ 639618 h 1724994"/>
                <a:gd name="connsiteX56" fmla="*/ 134779 w 458971"/>
                <a:gd name="connsiteY56" fmla="*/ 645647 h 1724994"/>
                <a:gd name="connsiteX57" fmla="*/ 130760 w 458971"/>
                <a:gd name="connsiteY57" fmla="*/ 657705 h 1724994"/>
                <a:gd name="connsiteX58" fmla="*/ 126740 w 458971"/>
                <a:gd name="connsiteY58" fmla="*/ 661724 h 1724994"/>
                <a:gd name="connsiteX59" fmla="*/ 116692 w 458971"/>
                <a:gd name="connsiteY59" fmla="*/ 669763 h 1724994"/>
                <a:gd name="connsiteX60" fmla="*/ 110663 w 458971"/>
                <a:gd name="connsiteY60" fmla="*/ 681821 h 1724994"/>
                <a:gd name="connsiteX61" fmla="*/ 102624 w 458971"/>
                <a:gd name="connsiteY61" fmla="*/ 691869 h 1724994"/>
                <a:gd name="connsiteX62" fmla="*/ 98605 w 458971"/>
                <a:gd name="connsiteY62" fmla="*/ 697898 h 1724994"/>
                <a:gd name="connsiteX63" fmla="*/ 88557 w 458971"/>
                <a:gd name="connsiteY63" fmla="*/ 709956 h 1724994"/>
                <a:gd name="connsiteX64" fmla="*/ 86547 w 458971"/>
                <a:gd name="connsiteY64" fmla="*/ 715985 h 1724994"/>
                <a:gd name="connsiteX65" fmla="*/ 82528 w 458971"/>
                <a:gd name="connsiteY65" fmla="*/ 722014 h 1724994"/>
                <a:gd name="connsiteX66" fmla="*/ 74489 w 458971"/>
                <a:gd name="connsiteY66" fmla="*/ 730053 h 1724994"/>
                <a:gd name="connsiteX67" fmla="*/ 66450 w 458971"/>
                <a:gd name="connsiteY67" fmla="*/ 740101 h 1724994"/>
                <a:gd name="connsiteX68" fmla="*/ 62431 w 458971"/>
                <a:gd name="connsiteY68" fmla="*/ 748140 h 1724994"/>
                <a:gd name="connsiteX69" fmla="*/ 54392 w 458971"/>
                <a:gd name="connsiteY69" fmla="*/ 762208 h 1724994"/>
                <a:gd name="connsiteX70" fmla="*/ 48363 w 458971"/>
                <a:gd name="connsiteY70" fmla="*/ 776275 h 1724994"/>
                <a:gd name="connsiteX71" fmla="*/ 42334 w 458971"/>
                <a:gd name="connsiteY71" fmla="*/ 788333 h 1724994"/>
                <a:gd name="connsiteX72" fmla="*/ 36305 w 458971"/>
                <a:gd name="connsiteY72" fmla="*/ 800391 h 1724994"/>
                <a:gd name="connsiteX73" fmla="*/ 30276 w 458971"/>
                <a:gd name="connsiteY73" fmla="*/ 804411 h 1724994"/>
                <a:gd name="connsiteX74" fmla="*/ 18218 w 458971"/>
                <a:gd name="connsiteY74" fmla="*/ 824507 h 1724994"/>
                <a:gd name="connsiteX75" fmla="*/ 16209 w 458971"/>
                <a:gd name="connsiteY75" fmla="*/ 830536 h 1724994"/>
                <a:gd name="connsiteX76" fmla="*/ 6160 w 458971"/>
                <a:gd name="connsiteY76" fmla="*/ 838575 h 1724994"/>
                <a:gd name="connsiteX77" fmla="*/ 4151 w 458971"/>
                <a:gd name="connsiteY77" fmla="*/ 844604 h 1724994"/>
                <a:gd name="connsiteX78" fmla="*/ 131 w 458971"/>
                <a:gd name="connsiteY78" fmla="*/ 850633 h 1724994"/>
                <a:gd name="connsiteX79" fmla="*/ 27474 w 458971"/>
                <a:gd name="connsiteY79" fmla="*/ 1724994 h 1724994"/>
                <a:gd name="connsiteX80" fmla="*/ 434040 w 458971"/>
                <a:gd name="connsiteY80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55843 w 458971"/>
                <a:gd name="connsiteY8" fmla="*/ 231655 h 1724994"/>
                <a:gd name="connsiteX9" fmla="*/ 351824 w 458971"/>
                <a:gd name="connsiteY9" fmla="*/ 243713 h 1724994"/>
                <a:gd name="connsiteX10" fmla="*/ 349814 w 458971"/>
                <a:gd name="connsiteY10" fmla="*/ 249742 h 1724994"/>
                <a:gd name="connsiteX11" fmla="*/ 343785 w 458971"/>
                <a:gd name="connsiteY11" fmla="*/ 267829 h 1724994"/>
                <a:gd name="connsiteX12" fmla="*/ 341775 w 458971"/>
                <a:gd name="connsiteY12" fmla="*/ 273858 h 1724994"/>
                <a:gd name="connsiteX13" fmla="*/ 337756 w 458971"/>
                <a:gd name="connsiteY13" fmla="*/ 279887 h 1724994"/>
                <a:gd name="connsiteX14" fmla="*/ 335746 w 458971"/>
                <a:gd name="connsiteY14" fmla="*/ 285916 h 1724994"/>
                <a:gd name="connsiteX15" fmla="*/ 327708 w 458971"/>
                <a:gd name="connsiteY15" fmla="*/ 297974 h 1724994"/>
                <a:gd name="connsiteX16" fmla="*/ 323688 w 458971"/>
                <a:gd name="connsiteY16" fmla="*/ 310032 h 1724994"/>
                <a:gd name="connsiteX17" fmla="*/ 321678 w 458971"/>
                <a:gd name="connsiteY17" fmla="*/ 316061 h 1724994"/>
                <a:gd name="connsiteX18" fmla="*/ 317659 w 458971"/>
                <a:gd name="connsiteY18" fmla="*/ 322090 h 1724994"/>
                <a:gd name="connsiteX19" fmla="*/ 313640 w 458971"/>
                <a:gd name="connsiteY19" fmla="*/ 334148 h 1724994"/>
                <a:gd name="connsiteX20" fmla="*/ 311630 w 458971"/>
                <a:gd name="connsiteY20" fmla="*/ 340177 h 1724994"/>
                <a:gd name="connsiteX21" fmla="*/ 307611 w 458971"/>
                <a:gd name="connsiteY21" fmla="*/ 346206 h 1724994"/>
                <a:gd name="connsiteX22" fmla="*/ 303591 w 458971"/>
                <a:gd name="connsiteY22" fmla="*/ 350225 h 1724994"/>
                <a:gd name="connsiteX23" fmla="*/ 289524 w 458971"/>
                <a:gd name="connsiteY23" fmla="*/ 366302 h 1724994"/>
                <a:gd name="connsiteX24" fmla="*/ 281485 w 458971"/>
                <a:gd name="connsiteY24" fmla="*/ 378361 h 1724994"/>
                <a:gd name="connsiteX25" fmla="*/ 277466 w 458971"/>
                <a:gd name="connsiteY25" fmla="*/ 384390 h 1724994"/>
                <a:gd name="connsiteX26" fmla="*/ 273446 w 458971"/>
                <a:gd name="connsiteY26" fmla="*/ 388409 h 1724994"/>
                <a:gd name="connsiteX27" fmla="*/ 267417 w 458971"/>
                <a:gd name="connsiteY27" fmla="*/ 398457 h 1724994"/>
                <a:gd name="connsiteX28" fmla="*/ 265408 w 458971"/>
                <a:gd name="connsiteY28" fmla="*/ 404486 h 1724994"/>
                <a:gd name="connsiteX29" fmla="*/ 261388 w 458971"/>
                <a:gd name="connsiteY29" fmla="*/ 410515 h 1724994"/>
                <a:gd name="connsiteX30" fmla="*/ 257369 w 458971"/>
                <a:gd name="connsiteY30" fmla="*/ 424583 h 1724994"/>
                <a:gd name="connsiteX31" fmla="*/ 253350 w 458971"/>
                <a:gd name="connsiteY31" fmla="*/ 430612 h 1724994"/>
                <a:gd name="connsiteX32" fmla="*/ 251340 w 458971"/>
                <a:gd name="connsiteY32" fmla="*/ 436641 h 1724994"/>
                <a:gd name="connsiteX33" fmla="*/ 243301 w 458971"/>
                <a:gd name="connsiteY33" fmla="*/ 448699 h 1724994"/>
                <a:gd name="connsiteX34" fmla="*/ 239282 w 458971"/>
                <a:gd name="connsiteY34" fmla="*/ 454728 h 1724994"/>
                <a:gd name="connsiteX35" fmla="*/ 235263 w 458971"/>
                <a:gd name="connsiteY35" fmla="*/ 460757 h 1724994"/>
                <a:gd name="connsiteX36" fmla="*/ 233253 w 458971"/>
                <a:gd name="connsiteY36" fmla="*/ 466786 h 1724994"/>
                <a:gd name="connsiteX37" fmla="*/ 225214 w 458971"/>
                <a:gd name="connsiteY37" fmla="*/ 476834 h 1724994"/>
                <a:gd name="connsiteX38" fmla="*/ 219185 w 458971"/>
                <a:gd name="connsiteY38" fmla="*/ 488892 h 1724994"/>
                <a:gd name="connsiteX39" fmla="*/ 217176 w 458971"/>
                <a:gd name="connsiteY39" fmla="*/ 494921 h 1724994"/>
                <a:gd name="connsiteX40" fmla="*/ 213156 w 458971"/>
                <a:gd name="connsiteY40" fmla="*/ 498941 h 1724994"/>
                <a:gd name="connsiteX41" fmla="*/ 203108 w 458971"/>
                <a:gd name="connsiteY41" fmla="*/ 510999 h 1724994"/>
                <a:gd name="connsiteX42" fmla="*/ 197079 w 458971"/>
                <a:gd name="connsiteY42" fmla="*/ 523057 h 1724994"/>
                <a:gd name="connsiteX43" fmla="*/ 195069 w 458971"/>
                <a:gd name="connsiteY43" fmla="*/ 529086 h 1724994"/>
                <a:gd name="connsiteX44" fmla="*/ 191050 w 458971"/>
                <a:gd name="connsiteY44" fmla="*/ 535115 h 1724994"/>
                <a:gd name="connsiteX45" fmla="*/ 189040 w 458971"/>
                <a:gd name="connsiteY45" fmla="*/ 541144 h 1724994"/>
                <a:gd name="connsiteX46" fmla="*/ 176982 w 458971"/>
                <a:gd name="connsiteY46" fmla="*/ 557221 h 1724994"/>
                <a:gd name="connsiteX47" fmla="*/ 168944 w 458971"/>
                <a:gd name="connsiteY47" fmla="*/ 573299 h 1724994"/>
                <a:gd name="connsiteX48" fmla="*/ 162915 w 458971"/>
                <a:gd name="connsiteY48" fmla="*/ 591386 h 1724994"/>
                <a:gd name="connsiteX49" fmla="*/ 160905 w 458971"/>
                <a:gd name="connsiteY49" fmla="*/ 597415 h 1724994"/>
                <a:gd name="connsiteX50" fmla="*/ 156886 w 458971"/>
                <a:gd name="connsiteY50" fmla="*/ 603444 h 1724994"/>
                <a:gd name="connsiteX51" fmla="*/ 154876 w 458971"/>
                <a:gd name="connsiteY51" fmla="*/ 609473 h 1724994"/>
                <a:gd name="connsiteX52" fmla="*/ 146837 w 458971"/>
                <a:gd name="connsiteY52" fmla="*/ 621531 h 1724994"/>
                <a:gd name="connsiteX53" fmla="*/ 140808 w 458971"/>
                <a:gd name="connsiteY53" fmla="*/ 633589 h 1724994"/>
                <a:gd name="connsiteX54" fmla="*/ 138798 w 458971"/>
                <a:gd name="connsiteY54" fmla="*/ 639618 h 1724994"/>
                <a:gd name="connsiteX55" fmla="*/ 134779 w 458971"/>
                <a:gd name="connsiteY55" fmla="*/ 645647 h 1724994"/>
                <a:gd name="connsiteX56" fmla="*/ 130760 w 458971"/>
                <a:gd name="connsiteY56" fmla="*/ 657705 h 1724994"/>
                <a:gd name="connsiteX57" fmla="*/ 126740 w 458971"/>
                <a:gd name="connsiteY57" fmla="*/ 661724 h 1724994"/>
                <a:gd name="connsiteX58" fmla="*/ 116692 w 458971"/>
                <a:gd name="connsiteY58" fmla="*/ 669763 h 1724994"/>
                <a:gd name="connsiteX59" fmla="*/ 110663 w 458971"/>
                <a:gd name="connsiteY59" fmla="*/ 681821 h 1724994"/>
                <a:gd name="connsiteX60" fmla="*/ 102624 w 458971"/>
                <a:gd name="connsiteY60" fmla="*/ 691869 h 1724994"/>
                <a:gd name="connsiteX61" fmla="*/ 98605 w 458971"/>
                <a:gd name="connsiteY61" fmla="*/ 697898 h 1724994"/>
                <a:gd name="connsiteX62" fmla="*/ 88557 w 458971"/>
                <a:gd name="connsiteY62" fmla="*/ 709956 h 1724994"/>
                <a:gd name="connsiteX63" fmla="*/ 86547 w 458971"/>
                <a:gd name="connsiteY63" fmla="*/ 715985 h 1724994"/>
                <a:gd name="connsiteX64" fmla="*/ 82528 w 458971"/>
                <a:gd name="connsiteY64" fmla="*/ 722014 h 1724994"/>
                <a:gd name="connsiteX65" fmla="*/ 74489 w 458971"/>
                <a:gd name="connsiteY65" fmla="*/ 730053 h 1724994"/>
                <a:gd name="connsiteX66" fmla="*/ 66450 w 458971"/>
                <a:gd name="connsiteY66" fmla="*/ 740101 h 1724994"/>
                <a:gd name="connsiteX67" fmla="*/ 62431 w 458971"/>
                <a:gd name="connsiteY67" fmla="*/ 748140 h 1724994"/>
                <a:gd name="connsiteX68" fmla="*/ 54392 w 458971"/>
                <a:gd name="connsiteY68" fmla="*/ 762208 h 1724994"/>
                <a:gd name="connsiteX69" fmla="*/ 48363 w 458971"/>
                <a:gd name="connsiteY69" fmla="*/ 776275 h 1724994"/>
                <a:gd name="connsiteX70" fmla="*/ 42334 w 458971"/>
                <a:gd name="connsiteY70" fmla="*/ 788333 h 1724994"/>
                <a:gd name="connsiteX71" fmla="*/ 36305 w 458971"/>
                <a:gd name="connsiteY71" fmla="*/ 800391 h 1724994"/>
                <a:gd name="connsiteX72" fmla="*/ 30276 w 458971"/>
                <a:gd name="connsiteY72" fmla="*/ 804411 h 1724994"/>
                <a:gd name="connsiteX73" fmla="*/ 18218 w 458971"/>
                <a:gd name="connsiteY73" fmla="*/ 824507 h 1724994"/>
                <a:gd name="connsiteX74" fmla="*/ 16209 w 458971"/>
                <a:gd name="connsiteY74" fmla="*/ 830536 h 1724994"/>
                <a:gd name="connsiteX75" fmla="*/ 6160 w 458971"/>
                <a:gd name="connsiteY75" fmla="*/ 838575 h 1724994"/>
                <a:gd name="connsiteX76" fmla="*/ 4151 w 458971"/>
                <a:gd name="connsiteY76" fmla="*/ 844604 h 1724994"/>
                <a:gd name="connsiteX77" fmla="*/ 131 w 458971"/>
                <a:gd name="connsiteY77" fmla="*/ 850633 h 1724994"/>
                <a:gd name="connsiteX78" fmla="*/ 27474 w 458971"/>
                <a:gd name="connsiteY78" fmla="*/ 1724994 h 1724994"/>
                <a:gd name="connsiteX79" fmla="*/ 434040 w 458971"/>
                <a:gd name="connsiteY79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51824 w 458971"/>
                <a:gd name="connsiteY8" fmla="*/ 243713 h 1724994"/>
                <a:gd name="connsiteX9" fmla="*/ 349814 w 458971"/>
                <a:gd name="connsiteY9" fmla="*/ 249742 h 1724994"/>
                <a:gd name="connsiteX10" fmla="*/ 343785 w 458971"/>
                <a:gd name="connsiteY10" fmla="*/ 267829 h 1724994"/>
                <a:gd name="connsiteX11" fmla="*/ 341775 w 458971"/>
                <a:gd name="connsiteY11" fmla="*/ 273858 h 1724994"/>
                <a:gd name="connsiteX12" fmla="*/ 337756 w 458971"/>
                <a:gd name="connsiteY12" fmla="*/ 279887 h 1724994"/>
                <a:gd name="connsiteX13" fmla="*/ 335746 w 458971"/>
                <a:gd name="connsiteY13" fmla="*/ 285916 h 1724994"/>
                <a:gd name="connsiteX14" fmla="*/ 327708 w 458971"/>
                <a:gd name="connsiteY14" fmla="*/ 297974 h 1724994"/>
                <a:gd name="connsiteX15" fmla="*/ 323688 w 458971"/>
                <a:gd name="connsiteY15" fmla="*/ 310032 h 1724994"/>
                <a:gd name="connsiteX16" fmla="*/ 321678 w 458971"/>
                <a:gd name="connsiteY16" fmla="*/ 316061 h 1724994"/>
                <a:gd name="connsiteX17" fmla="*/ 317659 w 458971"/>
                <a:gd name="connsiteY17" fmla="*/ 322090 h 1724994"/>
                <a:gd name="connsiteX18" fmla="*/ 313640 w 458971"/>
                <a:gd name="connsiteY18" fmla="*/ 334148 h 1724994"/>
                <a:gd name="connsiteX19" fmla="*/ 311630 w 458971"/>
                <a:gd name="connsiteY19" fmla="*/ 340177 h 1724994"/>
                <a:gd name="connsiteX20" fmla="*/ 307611 w 458971"/>
                <a:gd name="connsiteY20" fmla="*/ 346206 h 1724994"/>
                <a:gd name="connsiteX21" fmla="*/ 303591 w 458971"/>
                <a:gd name="connsiteY21" fmla="*/ 350225 h 1724994"/>
                <a:gd name="connsiteX22" fmla="*/ 289524 w 458971"/>
                <a:gd name="connsiteY22" fmla="*/ 366302 h 1724994"/>
                <a:gd name="connsiteX23" fmla="*/ 281485 w 458971"/>
                <a:gd name="connsiteY23" fmla="*/ 378361 h 1724994"/>
                <a:gd name="connsiteX24" fmla="*/ 277466 w 458971"/>
                <a:gd name="connsiteY24" fmla="*/ 384390 h 1724994"/>
                <a:gd name="connsiteX25" fmla="*/ 273446 w 458971"/>
                <a:gd name="connsiteY25" fmla="*/ 388409 h 1724994"/>
                <a:gd name="connsiteX26" fmla="*/ 267417 w 458971"/>
                <a:gd name="connsiteY26" fmla="*/ 398457 h 1724994"/>
                <a:gd name="connsiteX27" fmla="*/ 265408 w 458971"/>
                <a:gd name="connsiteY27" fmla="*/ 404486 h 1724994"/>
                <a:gd name="connsiteX28" fmla="*/ 261388 w 458971"/>
                <a:gd name="connsiteY28" fmla="*/ 410515 h 1724994"/>
                <a:gd name="connsiteX29" fmla="*/ 257369 w 458971"/>
                <a:gd name="connsiteY29" fmla="*/ 424583 h 1724994"/>
                <a:gd name="connsiteX30" fmla="*/ 253350 w 458971"/>
                <a:gd name="connsiteY30" fmla="*/ 430612 h 1724994"/>
                <a:gd name="connsiteX31" fmla="*/ 251340 w 458971"/>
                <a:gd name="connsiteY31" fmla="*/ 436641 h 1724994"/>
                <a:gd name="connsiteX32" fmla="*/ 243301 w 458971"/>
                <a:gd name="connsiteY32" fmla="*/ 448699 h 1724994"/>
                <a:gd name="connsiteX33" fmla="*/ 239282 w 458971"/>
                <a:gd name="connsiteY33" fmla="*/ 454728 h 1724994"/>
                <a:gd name="connsiteX34" fmla="*/ 235263 w 458971"/>
                <a:gd name="connsiteY34" fmla="*/ 460757 h 1724994"/>
                <a:gd name="connsiteX35" fmla="*/ 233253 w 458971"/>
                <a:gd name="connsiteY35" fmla="*/ 466786 h 1724994"/>
                <a:gd name="connsiteX36" fmla="*/ 225214 w 458971"/>
                <a:gd name="connsiteY36" fmla="*/ 476834 h 1724994"/>
                <a:gd name="connsiteX37" fmla="*/ 219185 w 458971"/>
                <a:gd name="connsiteY37" fmla="*/ 488892 h 1724994"/>
                <a:gd name="connsiteX38" fmla="*/ 217176 w 458971"/>
                <a:gd name="connsiteY38" fmla="*/ 494921 h 1724994"/>
                <a:gd name="connsiteX39" fmla="*/ 213156 w 458971"/>
                <a:gd name="connsiteY39" fmla="*/ 498941 h 1724994"/>
                <a:gd name="connsiteX40" fmla="*/ 203108 w 458971"/>
                <a:gd name="connsiteY40" fmla="*/ 510999 h 1724994"/>
                <a:gd name="connsiteX41" fmla="*/ 197079 w 458971"/>
                <a:gd name="connsiteY41" fmla="*/ 523057 h 1724994"/>
                <a:gd name="connsiteX42" fmla="*/ 195069 w 458971"/>
                <a:gd name="connsiteY42" fmla="*/ 529086 h 1724994"/>
                <a:gd name="connsiteX43" fmla="*/ 191050 w 458971"/>
                <a:gd name="connsiteY43" fmla="*/ 535115 h 1724994"/>
                <a:gd name="connsiteX44" fmla="*/ 189040 w 458971"/>
                <a:gd name="connsiteY44" fmla="*/ 541144 h 1724994"/>
                <a:gd name="connsiteX45" fmla="*/ 176982 w 458971"/>
                <a:gd name="connsiteY45" fmla="*/ 557221 h 1724994"/>
                <a:gd name="connsiteX46" fmla="*/ 168944 w 458971"/>
                <a:gd name="connsiteY46" fmla="*/ 573299 h 1724994"/>
                <a:gd name="connsiteX47" fmla="*/ 162915 w 458971"/>
                <a:gd name="connsiteY47" fmla="*/ 591386 h 1724994"/>
                <a:gd name="connsiteX48" fmla="*/ 160905 w 458971"/>
                <a:gd name="connsiteY48" fmla="*/ 597415 h 1724994"/>
                <a:gd name="connsiteX49" fmla="*/ 156886 w 458971"/>
                <a:gd name="connsiteY49" fmla="*/ 603444 h 1724994"/>
                <a:gd name="connsiteX50" fmla="*/ 154876 w 458971"/>
                <a:gd name="connsiteY50" fmla="*/ 609473 h 1724994"/>
                <a:gd name="connsiteX51" fmla="*/ 146837 w 458971"/>
                <a:gd name="connsiteY51" fmla="*/ 621531 h 1724994"/>
                <a:gd name="connsiteX52" fmla="*/ 140808 w 458971"/>
                <a:gd name="connsiteY52" fmla="*/ 633589 h 1724994"/>
                <a:gd name="connsiteX53" fmla="*/ 138798 w 458971"/>
                <a:gd name="connsiteY53" fmla="*/ 639618 h 1724994"/>
                <a:gd name="connsiteX54" fmla="*/ 134779 w 458971"/>
                <a:gd name="connsiteY54" fmla="*/ 645647 h 1724994"/>
                <a:gd name="connsiteX55" fmla="*/ 130760 w 458971"/>
                <a:gd name="connsiteY55" fmla="*/ 657705 h 1724994"/>
                <a:gd name="connsiteX56" fmla="*/ 126740 w 458971"/>
                <a:gd name="connsiteY56" fmla="*/ 661724 h 1724994"/>
                <a:gd name="connsiteX57" fmla="*/ 116692 w 458971"/>
                <a:gd name="connsiteY57" fmla="*/ 669763 h 1724994"/>
                <a:gd name="connsiteX58" fmla="*/ 110663 w 458971"/>
                <a:gd name="connsiteY58" fmla="*/ 681821 h 1724994"/>
                <a:gd name="connsiteX59" fmla="*/ 102624 w 458971"/>
                <a:gd name="connsiteY59" fmla="*/ 691869 h 1724994"/>
                <a:gd name="connsiteX60" fmla="*/ 98605 w 458971"/>
                <a:gd name="connsiteY60" fmla="*/ 697898 h 1724994"/>
                <a:gd name="connsiteX61" fmla="*/ 88557 w 458971"/>
                <a:gd name="connsiteY61" fmla="*/ 709956 h 1724994"/>
                <a:gd name="connsiteX62" fmla="*/ 86547 w 458971"/>
                <a:gd name="connsiteY62" fmla="*/ 715985 h 1724994"/>
                <a:gd name="connsiteX63" fmla="*/ 82528 w 458971"/>
                <a:gd name="connsiteY63" fmla="*/ 722014 h 1724994"/>
                <a:gd name="connsiteX64" fmla="*/ 74489 w 458971"/>
                <a:gd name="connsiteY64" fmla="*/ 730053 h 1724994"/>
                <a:gd name="connsiteX65" fmla="*/ 66450 w 458971"/>
                <a:gd name="connsiteY65" fmla="*/ 740101 h 1724994"/>
                <a:gd name="connsiteX66" fmla="*/ 62431 w 458971"/>
                <a:gd name="connsiteY66" fmla="*/ 748140 h 1724994"/>
                <a:gd name="connsiteX67" fmla="*/ 54392 w 458971"/>
                <a:gd name="connsiteY67" fmla="*/ 762208 h 1724994"/>
                <a:gd name="connsiteX68" fmla="*/ 48363 w 458971"/>
                <a:gd name="connsiteY68" fmla="*/ 776275 h 1724994"/>
                <a:gd name="connsiteX69" fmla="*/ 42334 w 458971"/>
                <a:gd name="connsiteY69" fmla="*/ 788333 h 1724994"/>
                <a:gd name="connsiteX70" fmla="*/ 36305 w 458971"/>
                <a:gd name="connsiteY70" fmla="*/ 800391 h 1724994"/>
                <a:gd name="connsiteX71" fmla="*/ 30276 w 458971"/>
                <a:gd name="connsiteY71" fmla="*/ 804411 h 1724994"/>
                <a:gd name="connsiteX72" fmla="*/ 18218 w 458971"/>
                <a:gd name="connsiteY72" fmla="*/ 824507 h 1724994"/>
                <a:gd name="connsiteX73" fmla="*/ 16209 w 458971"/>
                <a:gd name="connsiteY73" fmla="*/ 830536 h 1724994"/>
                <a:gd name="connsiteX74" fmla="*/ 6160 w 458971"/>
                <a:gd name="connsiteY74" fmla="*/ 838575 h 1724994"/>
                <a:gd name="connsiteX75" fmla="*/ 4151 w 458971"/>
                <a:gd name="connsiteY75" fmla="*/ 844604 h 1724994"/>
                <a:gd name="connsiteX76" fmla="*/ 131 w 458971"/>
                <a:gd name="connsiteY76" fmla="*/ 850633 h 1724994"/>
                <a:gd name="connsiteX77" fmla="*/ 27474 w 458971"/>
                <a:gd name="connsiteY77" fmla="*/ 1724994 h 1724994"/>
                <a:gd name="connsiteX78" fmla="*/ 434040 w 458971"/>
                <a:gd name="connsiteY78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49814 w 458971"/>
                <a:gd name="connsiteY8" fmla="*/ 249742 h 1724994"/>
                <a:gd name="connsiteX9" fmla="*/ 343785 w 458971"/>
                <a:gd name="connsiteY9" fmla="*/ 267829 h 1724994"/>
                <a:gd name="connsiteX10" fmla="*/ 341775 w 458971"/>
                <a:gd name="connsiteY10" fmla="*/ 273858 h 1724994"/>
                <a:gd name="connsiteX11" fmla="*/ 337756 w 458971"/>
                <a:gd name="connsiteY11" fmla="*/ 279887 h 1724994"/>
                <a:gd name="connsiteX12" fmla="*/ 335746 w 458971"/>
                <a:gd name="connsiteY12" fmla="*/ 285916 h 1724994"/>
                <a:gd name="connsiteX13" fmla="*/ 327708 w 458971"/>
                <a:gd name="connsiteY13" fmla="*/ 297974 h 1724994"/>
                <a:gd name="connsiteX14" fmla="*/ 323688 w 458971"/>
                <a:gd name="connsiteY14" fmla="*/ 310032 h 1724994"/>
                <a:gd name="connsiteX15" fmla="*/ 321678 w 458971"/>
                <a:gd name="connsiteY15" fmla="*/ 316061 h 1724994"/>
                <a:gd name="connsiteX16" fmla="*/ 317659 w 458971"/>
                <a:gd name="connsiteY16" fmla="*/ 322090 h 1724994"/>
                <a:gd name="connsiteX17" fmla="*/ 313640 w 458971"/>
                <a:gd name="connsiteY17" fmla="*/ 334148 h 1724994"/>
                <a:gd name="connsiteX18" fmla="*/ 311630 w 458971"/>
                <a:gd name="connsiteY18" fmla="*/ 340177 h 1724994"/>
                <a:gd name="connsiteX19" fmla="*/ 307611 w 458971"/>
                <a:gd name="connsiteY19" fmla="*/ 346206 h 1724994"/>
                <a:gd name="connsiteX20" fmla="*/ 303591 w 458971"/>
                <a:gd name="connsiteY20" fmla="*/ 350225 h 1724994"/>
                <a:gd name="connsiteX21" fmla="*/ 289524 w 458971"/>
                <a:gd name="connsiteY21" fmla="*/ 366302 h 1724994"/>
                <a:gd name="connsiteX22" fmla="*/ 281485 w 458971"/>
                <a:gd name="connsiteY22" fmla="*/ 378361 h 1724994"/>
                <a:gd name="connsiteX23" fmla="*/ 277466 w 458971"/>
                <a:gd name="connsiteY23" fmla="*/ 384390 h 1724994"/>
                <a:gd name="connsiteX24" fmla="*/ 273446 w 458971"/>
                <a:gd name="connsiteY24" fmla="*/ 388409 h 1724994"/>
                <a:gd name="connsiteX25" fmla="*/ 267417 w 458971"/>
                <a:gd name="connsiteY25" fmla="*/ 398457 h 1724994"/>
                <a:gd name="connsiteX26" fmla="*/ 265408 w 458971"/>
                <a:gd name="connsiteY26" fmla="*/ 404486 h 1724994"/>
                <a:gd name="connsiteX27" fmla="*/ 261388 w 458971"/>
                <a:gd name="connsiteY27" fmla="*/ 410515 h 1724994"/>
                <a:gd name="connsiteX28" fmla="*/ 257369 w 458971"/>
                <a:gd name="connsiteY28" fmla="*/ 424583 h 1724994"/>
                <a:gd name="connsiteX29" fmla="*/ 253350 w 458971"/>
                <a:gd name="connsiteY29" fmla="*/ 430612 h 1724994"/>
                <a:gd name="connsiteX30" fmla="*/ 251340 w 458971"/>
                <a:gd name="connsiteY30" fmla="*/ 436641 h 1724994"/>
                <a:gd name="connsiteX31" fmla="*/ 243301 w 458971"/>
                <a:gd name="connsiteY31" fmla="*/ 448699 h 1724994"/>
                <a:gd name="connsiteX32" fmla="*/ 239282 w 458971"/>
                <a:gd name="connsiteY32" fmla="*/ 454728 h 1724994"/>
                <a:gd name="connsiteX33" fmla="*/ 235263 w 458971"/>
                <a:gd name="connsiteY33" fmla="*/ 460757 h 1724994"/>
                <a:gd name="connsiteX34" fmla="*/ 233253 w 458971"/>
                <a:gd name="connsiteY34" fmla="*/ 466786 h 1724994"/>
                <a:gd name="connsiteX35" fmla="*/ 225214 w 458971"/>
                <a:gd name="connsiteY35" fmla="*/ 476834 h 1724994"/>
                <a:gd name="connsiteX36" fmla="*/ 219185 w 458971"/>
                <a:gd name="connsiteY36" fmla="*/ 488892 h 1724994"/>
                <a:gd name="connsiteX37" fmla="*/ 217176 w 458971"/>
                <a:gd name="connsiteY37" fmla="*/ 494921 h 1724994"/>
                <a:gd name="connsiteX38" fmla="*/ 213156 w 458971"/>
                <a:gd name="connsiteY38" fmla="*/ 498941 h 1724994"/>
                <a:gd name="connsiteX39" fmla="*/ 203108 w 458971"/>
                <a:gd name="connsiteY39" fmla="*/ 510999 h 1724994"/>
                <a:gd name="connsiteX40" fmla="*/ 197079 w 458971"/>
                <a:gd name="connsiteY40" fmla="*/ 523057 h 1724994"/>
                <a:gd name="connsiteX41" fmla="*/ 195069 w 458971"/>
                <a:gd name="connsiteY41" fmla="*/ 529086 h 1724994"/>
                <a:gd name="connsiteX42" fmla="*/ 191050 w 458971"/>
                <a:gd name="connsiteY42" fmla="*/ 535115 h 1724994"/>
                <a:gd name="connsiteX43" fmla="*/ 189040 w 458971"/>
                <a:gd name="connsiteY43" fmla="*/ 541144 h 1724994"/>
                <a:gd name="connsiteX44" fmla="*/ 176982 w 458971"/>
                <a:gd name="connsiteY44" fmla="*/ 557221 h 1724994"/>
                <a:gd name="connsiteX45" fmla="*/ 168944 w 458971"/>
                <a:gd name="connsiteY45" fmla="*/ 573299 h 1724994"/>
                <a:gd name="connsiteX46" fmla="*/ 162915 w 458971"/>
                <a:gd name="connsiteY46" fmla="*/ 591386 h 1724994"/>
                <a:gd name="connsiteX47" fmla="*/ 160905 w 458971"/>
                <a:gd name="connsiteY47" fmla="*/ 597415 h 1724994"/>
                <a:gd name="connsiteX48" fmla="*/ 156886 w 458971"/>
                <a:gd name="connsiteY48" fmla="*/ 603444 h 1724994"/>
                <a:gd name="connsiteX49" fmla="*/ 154876 w 458971"/>
                <a:gd name="connsiteY49" fmla="*/ 609473 h 1724994"/>
                <a:gd name="connsiteX50" fmla="*/ 146837 w 458971"/>
                <a:gd name="connsiteY50" fmla="*/ 621531 h 1724994"/>
                <a:gd name="connsiteX51" fmla="*/ 140808 w 458971"/>
                <a:gd name="connsiteY51" fmla="*/ 633589 h 1724994"/>
                <a:gd name="connsiteX52" fmla="*/ 138798 w 458971"/>
                <a:gd name="connsiteY52" fmla="*/ 639618 h 1724994"/>
                <a:gd name="connsiteX53" fmla="*/ 134779 w 458971"/>
                <a:gd name="connsiteY53" fmla="*/ 645647 h 1724994"/>
                <a:gd name="connsiteX54" fmla="*/ 130760 w 458971"/>
                <a:gd name="connsiteY54" fmla="*/ 657705 h 1724994"/>
                <a:gd name="connsiteX55" fmla="*/ 126740 w 458971"/>
                <a:gd name="connsiteY55" fmla="*/ 661724 h 1724994"/>
                <a:gd name="connsiteX56" fmla="*/ 116692 w 458971"/>
                <a:gd name="connsiteY56" fmla="*/ 669763 h 1724994"/>
                <a:gd name="connsiteX57" fmla="*/ 110663 w 458971"/>
                <a:gd name="connsiteY57" fmla="*/ 681821 h 1724994"/>
                <a:gd name="connsiteX58" fmla="*/ 102624 w 458971"/>
                <a:gd name="connsiteY58" fmla="*/ 691869 h 1724994"/>
                <a:gd name="connsiteX59" fmla="*/ 98605 w 458971"/>
                <a:gd name="connsiteY59" fmla="*/ 697898 h 1724994"/>
                <a:gd name="connsiteX60" fmla="*/ 88557 w 458971"/>
                <a:gd name="connsiteY60" fmla="*/ 709956 h 1724994"/>
                <a:gd name="connsiteX61" fmla="*/ 86547 w 458971"/>
                <a:gd name="connsiteY61" fmla="*/ 715985 h 1724994"/>
                <a:gd name="connsiteX62" fmla="*/ 82528 w 458971"/>
                <a:gd name="connsiteY62" fmla="*/ 722014 h 1724994"/>
                <a:gd name="connsiteX63" fmla="*/ 74489 w 458971"/>
                <a:gd name="connsiteY63" fmla="*/ 730053 h 1724994"/>
                <a:gd name="connsiteX64" fmla="*/ 66450 w 458971"/>
                <a:gd name="connsiteY64" fmla="*/ 740101 h 1724994"/>
                <a:gd name="connsiteX65" fmla="*/ 62431 w 458971"/>
                <a:gd name="connsiteY65" fmla="*/ 748140 h 1724994"/>
                <a:gd name="connsiteX66" fmla="*/ 54392 w 458971"/>
                <a:gd name="connsiteY66" fmla="*/ 762208 h 1724994"/>
                <a:gd name="connsiteX67" fmla="*/ 48363 w 458971"/>
                <a:gd name="connsiteY67" fmla="*/ 776275 h 1724994"/>
                <a:gd name="connsiteX68" fmla="*/ 42334 w 458971"/>
                <a:gd name="connsiteY68" fmla="*/ 788333 h 1724994"/>
                <a:gd name="connsiteX69" fmla="*/ 36305 w 458971"/>
                <a:gd name="connsiteY69" fmla="*/ 800391 h 1724994"/>
                <a:gd name="connsiteX70" fmla="*/ 30276 w 458971"/>
                <a:gd name="connsiteY70" fmla="*/ 804411 h 1724994"/>
                <a:gd name="connsiteX71" fmla="*/ 18218 w 458971"/>
                <a:gd name="connsiteY71" fmla="*/ 824507 h 1724994"/>
                <a:gd name="connsiteX72" fmla="*/ 16209 w 458971"/>
                <a:gd name="connsiteY72" fmla="*/ 830536 h 1724994"/>
                <a:gd name="connsiteX73" fmla="*/ 6160 w 458971"/>
                <a:gd name="connsiteY73" fmla="*/ 838575 h 1724994"/>
                <a:gd name="connsiteX74" fmla="*/ 4151 w 458971"/>
                <a:gd name="connsiteY74" fmla="*/ 844604 h 1724994"/>
                <a:gd name="connsiteX75" fmla="*/ 131 w 458971"/>
                <a:gd name="connsiteY75" fmla="*/ 850633 h 1724994"/>
                <a:gd name="connsiteX76" fmla="*/ 27474 w 458971"/>
                <a:gd name="connsiteY76" fmla="*/ 1724994 h 1724994"/>
                <a:gd name="connsiteX77" fmla="*/ 434040 w 458971"/>
                <a:gd name="connsiteY77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55843 w 458971"/>
                <a:gd name="connsiteY6" fmla="*/ 231655 h 1724994"/>
                <a:gd name="connsiteX7" fmla="*/ 349814 w 458971"/>
                <a:gd name="connsiteY7" fmla="*/ 249742 h 1724994"/>
                <a:gd name="connsiteX8" fmla="*/ 343785 w 458971"/>
                <a:gd name="connsiteY8" fmla="*/ 267829 h 1724994"/>
                <a:gd name="connsiteX9" fmla="*/ 341775 w 458971"/>
                <a:gd name="connsiteY9" fmla="*/ 273858 h 1724994"/>
                <a:gd name="connsiteX10" fmla="*/ 337756 w 458971"/>
                <a:gd name="connsiteY10" fmla="*/ 279887 h 1724994"/>
                <a:gd name="connsiteX11" fmla="*/ 335746 w 458971"/>
                <a:gd name="connsiteY11" fmla="*/ 285916 h 1724994"/>
                <a:gd name="connsiteX12" fmla="*/ 327708 w 458971"/>
                <a:gd name="connsiteY12" fmla="*/ 297974 h 1724994"/>
                <a:gd name="connsiteX13" fmla="*/ 323688 w 458971"/>
                <a:gd name="connsiteY13" fmla="*/ 310032 h 1724994"/>
                <a:gd name="connsiteX14" fmla="*/ 321678 w 458971"/>
                <a:gd name="connsiteY14" fmla="*/ 316061 h 1724994"/>
                <a:gd name="connsiteX15" fmla="*/ 317659 w 458971"/>
                <a:gd name="connsiteY15" fmla="*/ 322090 h 1724994"/>
                <a:gd name="connsiteX16" fmla="*/ 313640 w 458971"/>
                <a:gd name="connsiteY16" fmla="*/ 334148 h 1724994"/>
                <a:gd name="connsiteX17" fmla="*/ 311630 w 458971"/>
                <a:gd name="connsiteY17" fmla="*/ 340177 h 1724994"/>
                <a:gd name="connsiteX18" fmla="*/ 307611 w 458971"/>
                <a:gd name="connsiteY18" fmla="*/ 346206 h 1724994"/>
                <a:gd name="connsiteX19" fmla="*/ 303591 w 458971"/>
                <a:gd name="connsiteY19" fmla="*/ 350225 h 1724994"/>
                <a:gd name="connsiteX20" fmla="*/ 289524 w 458971"/>
                <a:gd name="connsiteY20" fmla="*/ 366302 h 1724994"/>
                <a:gd name="connsiteX21" fmla="*/ 281485 w 458971"/>
                <a:gd name="connsiteY21" fmla="*/ 378361 h 1724994"/>
                <a:gd name="connsiteX22" fmla="*/ 277466 w 458971"/>
                <a:gd name="connsiteY22" fmla="*/ 384390 h 1724994"/>
                <a:gd name="connsiteX23" fmla="*/ 273446 w 458971"/>
                <a:gd name="connsiteY23" fmla="*/ 388409 h 1724994"/>
                <a:gd name="connsiteX24" fmla="*/ 267417 w 458971"/>
                <a:gd name="connsiteY24" fmla="*/ 398457 h 1724994"/>
                <a:gd name="connsiteX25" fmla="*/ 265408 w 458971"/>
                <a:gd name="connsiteY25" fmla="*/ 404486 h 1724994"/>
                <a:gd name="connsiteX26" fmla="*/ 261388 w 458971"/>
                <a:gd name="connsiteY26" fmla="*/ 410515 h 1724994"/>
                <a:gd name="connsiteX27" fmla="*/ 257369 w 458971"/>
                <a:gd name="connsiteY27" fmla="*/ 424583 h 1724994"/>
                <a:gd name="connsiteX28" fmla="*/ 253350 w 458971"/>
                <a:gd name="connsiteY28" fmla="*/ 430612 h 1724994"/>
                <a:gd name="connsiteX29" fmla="*/ 251340 w 458971"/>
                <a:gd name="connsiteY29" fmla="*/ 436641 h 1724994"/>
                <a:gd name="connsiteX30" fmla="*/ 243301 w 458971"/>
                <a:gd name="connsiteY30" fmla="*/ 448699 h 1724994"/>
                <a:gd name="connsiteX31" fmla="*/ 239282 w 458971"/>
                <a:gd name="connsiteY31" fmla="*/ 454728 h 1724994"/>
                <a:gd name="connsiteX32" fmla="*/ 235263 w 458971"/>
                <a:gd name="connsiteY32" fmla="*/ 460757 h 1724994"/>
                <a:gd name="connsiteX33" fmla="*/ 233253 w 458971"/>
                <a:gd name="connsiteY33" fmla="*/ 466786 h 1724994"/>
                <a:gd name="connsiteX34" fmla="*/ 225214 w 458971"/>
                <a:gd name="connsiteY34" fmla="*/ 476834 h 1724994"/>
                <a:gd name="connsiteX35" fmla="*/ 219185 w 458971"/>
                <a:gd name="connsiteY35" fmla="*/ 488892 h 1724994"/>
                <a:gd name="connsiteX36" fmla="*/ 217176 w 458971"/>
                <a:gd name="connsiteY36" fmla="*/ 494921 h 1724994"/>
                <a:gd name="connsiteX37" fmla="*/ 213156 w 458971"/>
                <a:gd name="connsiteY37" fmla="*/ 498941 h 1724994"/>
                <a:gd name="connsiteX38" fmla="*/ 203108 w 458971"/>
                <a:gd name="connsiteY38" fmla="*/ 510999 h 1724994"/>
                <a:gd name="connsiteX39" fmla="*/ 197079 w 458971"/>
                <a:gd name="connsiteY39" fmla="*/ 523057 h 1724994"/>
                <a:gd name="connsiteX40" fmla="*/ 195069 w 458971"/>
                <a:gd name="connsiteY40" fmla="*/ 529086 h 1724994"/>
                <a:gd name="connsiteX41" fmla="*/ 191050 w 458971"/>
                <a:gd name="connsiteY41" fmla="*/ 535115 h 1724994"/>
                <a:gd name="connsiteX42" fmla="*/ 189040 w 458971"/>
                <a:gd name="connsiteY42" fmla="*/ 541144 h 1724994"/>
                <a:gd name="connsiteX43" fmla="*/ 176982 w 458971"/>
                <a:gd name="connsiteY43" fmla="*/ 557221 h 1724994"/>
                <a:gd name="connsiteX44" fmla="*/ 168944 w 458971"/>
                <a:gd name="connsiteY44" fmla="*/ 573299 h 1724994"/>
                <a:gd name="connsiteX45" fmla="*/ 162915 w 458971"/>
                <a:gd name="connsiteY45" fmla="*/ 591386 h 1724994"/>
                <a:gd name="connsiteX46" fmla="*/ 160905 w 458971"/>
                <a:gd name="connsiteY46" fmla="*/ 597415 h 1724994"/>
                <a:gd name="connsiteX47" fmla="*/ 156886 w 458971"/>
                <a:gd name="connsiteY47" fmla="*/ 603444 h 1724994"/>
                <a:gd name="connsiteX48" fmla="*/ 154876 w 458971"/>
                <a:gd name="connsiteY48" fmla="*/ 609473 h 1724994"/>
                <a:gd name="connsiteX49" fmla="*/ 146837 w 458971"/>
                <a:gd name="connsiteY49" fmla="*/ 621531 h 1724994"/>
                <a:gd name="connsiteX50" fmla="*/ 140808 w 458971"/>
                <a:gd name="connsiteY50" fmla="*/ 633589 h 1724994"/>
                <a:gd name="connsiteX51" fmla="*/ 138798 w 458971"/>
                <a:gd name="connsiteY51" fmla="*/ 639618 h 1724994"/>
                <a:gd name="connsiteX52" fmla="*/ 134779 w 458971"/>
                <a:gd name="connsiteY52" fmla="*/ 645647 h 1724994"/>
                <a:gd name="connsiteX53" fmla="*/ 130760 w 458971"/>
                <a:gd name="connsiteY53" fmla="*/ 657705 h 1724994"/>
                <a:gd name="connsiteX54" fmla="*/ 126740 w 458971"/>
                <a:gd name="connsiteY54" fmla="*/ 661724 h 1724994"/>
                <a:gd name="connsiteX55" fmla="*/ 116692 w 458971"/>
                <a:gd name="connsiteY55" fmla="*/ 669763 h 1724994"/>
                <a:gd name="connsiteX56" fmla="*/ 110663 w 458971"/>
                <a:gd name="connsiteY56" fmla="*/ 681821 h 1724994"/>
                <a:gd name="connsiteX57" fmla="*/ 102624 w 458971"/>
                <a:gd name="connsiteY57" fmla="*/ 691869 h 1724994"/>
                <a:gd name="connsiteX58" fmla="*/ 98605 w 458971"/>
                <a:gd name="connsiteY58" fmla="*/ 697898 h 1724994"/>
                <a:gd name="connsiteX59" fmla="*/ 88557 w 458971"/>
                <a:gd name="connsiteY59" fmla="*/ 709956 h 1724994"/>
                <a:gd name="connsiteX60" fmla="*/ 86547 w 458971"/>
                <a:gd name="connsiteY60" fmla="*/ 715985 h 1724994"/>
                <a:gd name="connsiteX61" fmla="*/ 82528 w 458971"/>
                <a:gd name="connsiteY61" fmla="*/ 722014 h 1724994"/>
                <a:gd name="connsiteX62" fmla="*/ 74489 w 458971"/>
                <a:gd name="connsiteY62" fmla="*/ 730053 h 1724994"/>
                <a:gd name="connsiteX63" fmla="*/ 66450 w 458971"/>
                <a:gd name="connsiteY63" fmla="*/ 740101 h 1724994"/>
                <a:gd name="connsiteX64" fmla="*/ 62431 w 458971"/>
                <a:gd name="connsiteY64" fmla="*/ 748140 h 1724994"/>
                <a:gd name="connsiteX65" fmla="*/ 54392 w 458971"/>
                <a:gd name="connsiteY65" fmla="*/ 762208 h 1724994"/>
                <a:gd name="connsiteX66" fmla="*/ 48363 w 458971"/>
                <a:gd name="connsiteY66" fmla="*/ 776275 h 1724994"/>
                <a:gd name="connsiteX67" fmla="*/ 42334 w 458971"/>
                <a:gd name="connsiteY67" fmla="*/ 788333 h 1724994"/>
                <a:gd name="connsiteX68" fmla="*/ 36305 w 458971"/>
                <a:gd name="connsiteY68" fmla="*/ 800391 h 1724994"/>
                <a:gd name="connsiteX69" fmla="*/ 30276 w 458971"/>
                <a:gd name="connsiteY69" fmla="*/ 804411 h 1724994"/>
                <a:gd name="connsiteX70" fmla="*/ 18218 w 458971"/>
                <a:gd name="connsiteY70" fmla="*/ 824507 h 1724994"/>
                <a:gd name="connsiteX71" fmla="*/ 16209 w 458971"/>
                <a:gd name="connsiteY71" fmla="*/ 830536 h 1724994"/>
                <a:gd name="connsiteX72" fmla="*/ 6160 w 458971"/>
                <a:gd name="connsiteY72" fmla="*/ 838575 h 1724994"/>
                <a:gd name="connsiteX73" fmla="*/ 4151 w 458971"/>
                <a:gd name="connsiteY73" fmla="*/ 844604 h 1724994"/>
                <a:gd name="connsiteX74" fmla="*/ 131 w 458971"/>
                <a:gd name="connsiteY74" fmla="*/ 850633 h 1724994"/>
                <a:gd name="connsiteX75" fmla="*/ 27474 w 458971"/>
                <a:gd name="connsiteY75" fmla="*/ 1724994 h 1724994"/>
                <a:gd name="connsiteX76" fmla="*/ 434040 w 458971"/>
                <a:gd name="connsiteY76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55843 w 458971"/>
                <a:gd name="connsiteY5" fmla="*/ 231655 h 1724994"/>
                <a:gd name="connsiteX6" fmla="*/ 349814 w 458971"/>
                <a:gd name="connsiteY6" fmla="*/ 249742 h 1724994"/>
                <a:gd name="connsiteX7" fmla="*/ 343785 w 458971"/>
                <a:gd name="connsiteY7" fmla="*/ 267829 h 1724994"/>
                <a:gd name="connsiteX8" fmla="*/ 341775 w 458971"/>
                <a:gd name="connsiteY8" fmla="*/ 273858 h 1724994"/>
                <a:gd name="connsiteX9" fmla="*/ 337756 w 458971"/>
                <a:gd name="connsiteY9" fmla="*/ 279887 h 1724994"/>
                <a:gd name="connsiteX10" fmla="*/ 335746 w 458971"/>
                <a:gd name="connsiteY10" fmla="*/ 285916 h 1724994"/>
                <a:gd name="connsiteX11" fmla="*/ 327708 w 458971"/>
                <a:gd name="connsiteY11" fmla="*/ 297974 h 1724994"/>
                <a:gd name="connsiteX12" fmla="*/ 323688 w 458971"/>
                <a:gd name="connsiteY12" fmla="*/ 310032 h 1724994"/>
                <a:gd name="connsiteX13" fmla="*/ 321678 w 458971"/>
                <a:gd name="connsiteY13" fmla="*/ 316061 h 1724994"/>
                <a:gd name="connsiteX14" fmla="*/ 317659 w 458971"/>
                <a:gd name="connsiteY14" fmla="*/ 322090 h 1724994"/>
                <a:gd name="connsiteX15" fmla="*/ 313640 w 458971"/>
                <a:gd name="connsiteY15" fmla="*/ 334148 h 1724994"/>
                <a:gd name="connsiteX16" fmla="*/ 311630 w 458971"/>
                <a:gd name="connsiteY16" fmla="*/ 340177 h 1724994"/>
                <a:gd name="connsiteX17" fmla="*/ 307611 w 458971"/>
                <a:gd name="connsiteY17" fmla="*/ 346206 h 1724994"/>
                <a:gd name="connsiteX18" fmla="*/ 303591 w 458971"/>
                <a:gd name="connsiteY18" fmla="*/ 350225 h 1724994"/>
                <a:gd name="connsiteX19" fmla="*/ 289524 w 458971"/>
                <a:gd name="connsiteY19" fmla="*/ 366302 h 1724994"/>
                <a:gd name="connsiteX20" fmla="*/ 281485 w 458971"/>
                <a:gd name="connsiteY20" fmla="*/ 378361 h 1724994"/>
                <a:gd name="connsiteX21" fmla="*/ 277466 w 458971"/>
                <a:gd name="connsiteY21" fmla="*/ 384390 h 1724994"/>
                <a:gd name="connsiteX22" fmla="*/ 273446 w 458971"/>
                <a:gd name="connsiteY22" fmla="*/ 388409 h 1724994"/>
                <a:gd name="connsiteX23" fmla="*/ 267417 w 458971"/>
                <a:gd name="connsiteY23" fmla="*/ 398457 h 1724994"/>
                <a:gd name="connsiteX24" fmla="*/ 265408 w 458971"/>
                <a:gd name="connsiteY24" fmla="*/ 404486 h 1724994"/>
                <a:gd name="connsiteX25" fmla="*/ 261388 w 458971"/>
                <a:gd name="connsiteY25" fmla="*/ 410515 h 1724994"/>
                <a:gd name="connsiteX26" fmla="*/ 257369 w 458971"/>
                <a:gd name="connsiteY26" fmla="*/ 424583 h 1724994"/>
                <a:gd name="connsiteX27" fmla="*/ 253350 w 458971"/>
                <a:gd name="connsiteY27" fmla="*/ 430612 h 1724994"/>
                <a:gd name="connsiteX28" fmla="*/ 251340 w 458971"/>
                <a:gd name="connsiteY28" fmla="*/ 436641 h 1724994"/>
                <a:gd name="connsiteX29" fmla="*/ 243301 w 458971"/>
                <a:gd name="connsiteY29" fmla="*/ 448699 h 1724994"/>
                <a:gd name="connsiteX30" fmla="*/ 239282 w 458971"/>
                <a:gd name="connsiteY30" fmla="*/ 454728 h 1724994"/>
                <a:gd name="connsiteX31" fmla="*/ 235263 w 458971"/>
                <a:gd name="connsiteY31" fmla="*/ 460757 h 1724994"/>
                <a:gd name="connsiteX32" fmla="*/ 233253 w 458971"/>
                <a:gd name="connsiteY32" fmla="*/ 466786 h 1724994"/>
                <a:gd name="connsiteX33" fmla="*/ 225214 w 458971"/>
                <a:gd name="connsiteY33" fmla="*/ 476834 h 1724994"/>
                <a:gd name="connsiteX34" fmla="*/ 219185 w 458971"/>
                <a:gd name="connsiteY34" fmla="*/ 488892 h 1724994"/>
                <a:gd name="connsiteX35" fmla="*/ 217176 w 458971"/>
                <a:gd name="connsiteY35" fmla="*/ 494921 h 1724994"/>
                <a:gd name="connsiteX36" fmla="*/ 213156 w 458971"/>
                <a:gd name="connsiteY36" fmla="*/ 498941 h 1724994"/>
                <a:gd name="connsiteX37" fmla="*/ 203108 w 458971"/>
                <a:gd name="connsiteY37" fmla="*/ 510999 h 1724994"/>
                <a:gd name="connsiteX38" fmla="*/ 197079 w 458971"/>
                <a:gd name="connsiteY38" fmla="*/ 523057 h 1724994"/>
                <a:gd name="connsiteX39" fmla="*/ 195069 w 458971"/>
                <a:gd name="connsiteY39" fmla="*/ 529086 h 1724994"/>
                <a:gd name="connsiteX40" fmla="*/ 191050 w 458971"/>
                <a:gd name="connsiteY40" fmla="*/ 535115 h 1724994"/>
                <a:gd name="connsiteX41" fmla="*/ 189040 w 458971"/>
                <a:gd name="connsiteY41" fmla="*/ 541144 h 1724994"/>
                <a:gd name="connsiteX42" fmla="*/ 176982 w 458971"/>
                <a:gd name="connsiteY42" fmla="*/ 557221 h 1724994"/>
                <a:gd name="connsiteX43" fmla="*/ 168944 w 458971"/>
                <a:gd name="connsiteY43" fmla="*/ 573299 h 1724994"/>
                <a:gd name="connsiteX44" fmla="*/ 162915 w 458971"/>
                <a:gd name="connsiteY44" fmla="*/ 591386 h 1724994"/>
                <a:gd name="connsiteX45" fmla="*/ 160905 w 458971"/>
                <a:gd name="connsiteY45" fmla="*/ 597415 h 1724994"/>
                <a:gd name="connsiteX46" fmla="*/ 156886 w 458971"/>
                <a:gd name="connsiteY46" fmla="*/ 603444 h 1724994"/>
                <a:gd name="connsiteX47" fmla="*/ 154876 w 458971"/>
                <a:gd name="connsiteY47" fmla="*/ 609473 h 1724994"/>
                <a:gd name="connsiteX48" fmla="*/ 146837 w 458971"/>
                <a:gd name="connsiteY48" fmla="*/ 621531 h 1724994"/>
                <a:gd name="connsiteX49" fmla="*/ 140808 w 458971"/>
                <a:gd name="connsiteY49" fmla="*/ 633589 h 1724994"/>
                <a:gd name="connsiteX50" fmla="*/ 138798 w 458971"/>
                <a:gd name="connsiteY50" fmla="*/ 639618 h 1724994"/>
                <a:gd name="connsiteX51" fmla="*/ 134779 w 458971"/>
                <a:gd name="connsiteY51" fmla="*/ 645647 h 1724994"/>
                <a:gd name="connsiteX52" fmla="*/ 130760 w 458971"/>
                <a:gd name="connsiteY52" fmla="*/ 657705 h 1724994"/>
                <a:gd name="connsiteX53" fmla="*/ 126740 w 458971"/>
                <a:gd name="connsiteY53" fmla="*/ 661724 h 1724994"/>
                <a:gd name="connsiteX54" fmla="*/ 116692 w 458971"/>
                <a:gd name="connsiteY54" fmla="*/ 669763 h 1724994"/>
                <a:gd name="connsiteX55" fmla="*/ 110663 w 458971"/>
                <a:gd name="connsiteY55" fmla="*/ 681821 h 1724994"/>
                <a:gd name="connsiteX56" fmla="*/ 102624 w 458971"/>
                <a:gd name="connsiteY56" fmla="*/ 691869 h 1724994"/>
                <a:gd name="connsiteX57" fmla="*/ 98605 w 458971"/>
                <a:gd name="connsiteY57" fmla="*/ 697898 h 1724994"/>
                <a:gd name="connsiteX58" fmla="*/ 88557 w 458971"/>
                <a:gd name="connsiteY58" fmla="*/ 709956 h 1724994"/>
                <a:gd name="connsiteX59" fmla="*/ 86547 w 458971"/>
                <a:gd name="connsiteY59" fmla="*/ 715985 h 1724994"/>
                <a:gd name="connsiteX60" fmla="*/ 82528 w 458971"/>
                <a:gd name="connsiteY60" fmla="*/ 722014 h 1724994"/>
                <a:gd name="connsiteX61" fmla="*/ 74489 w 458971"/>
                <a:gd name="connsiteY61" fmla="*/ 730053 h 1724994"/>
                <a:gd name="connsiteX62" fmla="*/ 66450 w 458971"/>
                <a:gd name="connsiteY62" fmla="*/ 740101 h 1724994"/>
                <a:gd name="connsiteX63" fmla="*/ 62431 w 458971"/>
                <a:gd name="connsiteY63" fmla="*/ 748140 h 1724994"/>
                <a:gd name="connsiteX64" fmla="*/ 54392 w 458971"/>
                <a:gd name="connsiteY64" fmla="*/ 762208 h 1724994"/>
                <a:gd name="connsiteX65" fmla="*/ 48363 w 458971"/>
                <a:gd name="connsiteY65" fmla="*/ 776275 h 1724994"/>
                <a:gd name="connsiteX66" fmla="*/ 42334 w 458971"/>
                <a:gd name="connsiteY66" fmla="*/ 788333 h 1724994"/>
                <a:gd name="connsiteX67" fmla="*/ 36305 w 458971"/>
                <a:gd name="connsiteY67" fmla="*/ 800391 h 1724994"/>
                <a:gd name="connsiteX68" fmla="*/ 30276 w 458971"/>
                <a:gd name="connsiteY68" fmla="*/ 804411 h 1724994"/>
                <a:gd name="connsiteX69" fmla="*/ 18218 w 458971"/>
                <a:gd name="connsiteY69" fmla="*/ 824507 h 1724994"/>
                <a:gd name="connsiteX70" fmla="*/ 16209 w 458971"/>
                <a:gd name="connsiteY70" fmla="*/ 830536 h 1724994"/>
                <a:gd name="connsiteX71" fmla="*/ 6160 w 458971"/>
                <a:gd name="connsiteY71" fmla="*/ 838575 h 1724994"/>
                <a:gd name="connsiteX72" fmla="*/ 4151 w 458971"/>
                <a:gd name="connsiteY72" fmla="*/ 844604 h 1724994"/>
                <a:gd name="connsiteX73" fmla="*/ 131 w 458971"/>
                <a:gd name="connsiteY73" fmla="*/ 850633 h 1724994"/>
                <a:gd name="connsiteX74" fmla="*/ 27474 w 458971"/>
                <a:gd name="connsiteY74" fmla="*/ 1724994 h 1724994"/>
                <a:gd name="connsiteX75" fmla="*/ 434040 w 458971"/>
                <a:gd name="connsiteY75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88550"/>
                <a:gd name="connsiteY0" fmla="*/ 1689805 h 1724994"/>
                <a:gd name="connsiteX1" fmla="*/ 414123 w 488550"/>
                <a:gd name="connsiteY1" fmla="*/ 115094 h 1724994"/>
                <a:gd name="connsiteX2" fmla="*/ 410104 w 488550"/>
                <a:gd name="connsiteY2" fmla="*/ 121123 h 1724994"/>
                <a:gd name="connsiteX3" fmla="*/ 408094 w 488550"/>
                <a:gd name="connsiteY3" fmla="*/ 127154 h 1724994"/>
                <a:gd name="connsiteX4" fmla="*/ 355843 w 488550"/>
                <a:gd name="connsiteY4" fmla="*/ 231655 h 1724994"/>
                <a:gd name="connsiteX5" fmla="*/ 349814 w 488550"/>
                <a:gd name="connsiteY5" fmla="*/ 249742 h 1724994"/>
                <a:gd name="connsiteX6" fmla="*/ 343785 w 488550"/>
                <a:gd name="connsiteY6" fmla="*/ 267829 h 1724994"/>
                <a:gd name="connsiteX7" fmla="*/ 341775 w 488550"/>
                <a:gd name="connsiteY7" fmla="*/ 273858 h 1724994"/>
                <a:gd name="connsiteX8" fmla="*/ 337756 w 488550"/>
                <a:gd name="connsiteY8" fmla="*/ 279887 h 1724994"/>
                <a:gd name="connsiteX9" fmla="*/ 335746 w 488550"/>
                <a:gd name="connsiteY9" fmla="*/ 285916 h 1724994"/>
                <a:gd name="connsiteX10" fmla="*/ 327708 w 488550"/>
                <a:gd name="connsiteY10" fmla="*/ 297974 h 1724994"/>
                <a:gd name="connsiteX11" fmla="*/ 323688 w 488550"/>
                <a:gd name="connsiteY11" fmla="*/ 310032 h 1724994"/>
                <a:gd name="connsiteX12" fmla="*/ 321678 w 488550"/>
                <a:gd name="connsiteY12" fmla="*/ 316061 h 1724994"/>
                <a:gd name="connsiteX13" fmla="*/ 317659 w 488550"/>
                <a:gd name="connsiteY13" fmla="*/ 322090 h 1724994"/>
                <a:gd name="connsiteX14" fmla="*/ 313640 w 488550"/>
                <a:gd name="connsiteY14" fmla="*/ 334148 h 1724994"/>
                <a:gd name="connsiteX15" fmla="*/ 311630 w 488550"/>
                <a:gd name="connsiteY15" fmla="*/ 340177 h 1724994"/>
                <a:gd name="connsiteX16" fmla="*/ 307611 w 488550"/>
                <a:gd name="connsiteY16" fmla="*/ 346206 h 1724994"/>
                <a:gd name="connsiteX17" fmla="*/ 303591 w 488550"/>
                <a:gd name="connsiteY17" fmla="*/ 350225 h 1724994"/>
                <a:gd name="connsiteX18" fmla="*/ 289524 w 488550"/>
                <a:gd name="connsiteY18" fmla="*/ 366302 h 1724994"/>
                <a:gd name="connsiteX19" fmla="*/ 281485 w 488550"/>
                <a:gd name="connsiteY19" fmla="*/ 378361 h 1724994"/>
                <a:gd name="connsiteX20" fmla="*/ 277466 w 488550"/>
                <a:gd name="connsiteY20" fmla="*/ 384390 h 1724994"/>
                <a:gd name="connsiteX21" fmla="*/ 273446 w 488550"/>
                <a:gd name="connsiteY21" fmla="*/ 388409 h 1724994"/>
                <a:gd name="connsiteX22" fmla="*/ 267417 w 488550"/>
                <a:gd name="connsiteY22" fmla="*/ 398457 h 1724994"/>
                <a:gd name="connsiteX23" fmla="*/ 265408 w 488550"/>
                <a:gd name="connsiteY23" fmla="*/ 404486 h 1724994"/>
                <a:gd name="connsiteX24" fmla="*/ 261388 w 488550"/>
                <a:gd name="connsiteY24" fmla="*/ 410515 h 1724994"/>
                <a:gd name="connsiteX25" fmla="*/ 257369 w 488550"/>
                <a:gd name="connsiteY25" fmla="*/ 424583 h 1724994"/>
                <a:gd name="connsiteX26" fmla="*/ 253350 w 488550"/>
                <a:gd name="connsiteY26" fmla="*/ 430612 h 1724994"/>
                <a:gd name="connsiteX27" fmla="*/ 251340 w 488550"/>
                <a:gd name="connsiteY27" fmla="*/ 436641 h 1724994"/>
                <a:gd name="connsiteX28" fmla="*/ 243301 w 488550"/>
                <a:gd name="connsiteY28" fmla="*/ 448699 h 1724994"/>
                <a:gd name="connsiteX29" fmla="*/ 239282 w 488550"/>
                <a:gd name="connsiteY29" fmla="*/ 454728 h 1724994"/>
                <a:gd name="connsiteX30" fmla="*/ 235263 w 488550"/>
                <a:gd name="connsiteY30" fmla="*/ 460757 h 1724994"/>
                <a:gd name="connsiteX31" fmla="*/ 233253 w 488550"/>
                <a:gd name="connsiteY31" fmla="*/ 466786 h 1724994"/>
                <a:gd name="connsiteX32" fmla="*/ 225214 w 488550"/>
                <a:gd name="connsiteY32" fmla="*/ 476834 h 1724994"/>
                <a:gd name="connsiteX33" fmla="*/ 219185 w 488550"/>
                <a:gd name="connsiteY33" fmla="*/ 488892 h 1724994"/>
                <a:gd name="connsiteX34" fmla="*/ 217176 w 488550"/>
                <a:gd name="connsiteY34" fmla="*/ 494921 h 1724994"/>
                <a:gd name="connsiteX35" fmla="*/ 213156 w 488550"/>
                <a:gd name="connsiteY35" fmla="*/ 498941 h 1724994"/>
                <a:gd name="connsiteX36" fmla="*/ 203108 w 488550"/>
                <a:gd name="connsiteY36" fmla="*/ 510999 h 1724994"/>
                <a:gd name="connsiteX37" fmla="*/ 197079 w 488550"/>
                <a:gd name="connsiteY37" fmla="*/ 523057 h 1724994"/>
                <a:gd name="connsiteX38" fmla="*/ 195069 w 488550"/>
                <a:gd name="connsiteY38" fmla="*/ 529086 h 1724994"/>
                <a:gd name="connsiteX39" fmla="*/ 191050 w 488550"/>
                <a:gd name="connsiteY39" fmla="*/ 535115 h 1724994"/>
                <a:gd name="connsiteX40" fmla="*/ 189040 w 488550"/>
                <a:gd name="connsiteY40" fmla="*/ 541144 h 1724994"/>
                <a:gd name="connsiteX41" fmla="*/ 176982 w 488550"/>
                <a:gd name="connsiteY41" fmla="*/ 557221 h 1724994"/>
                <a:gd name="connsiteX42" fmla="*/ 168944 w 488550"/>
                <a:gd name="connsiteY42" fmla="*/ 573299 h 1724994"/>
                <a:gd name="connsiteX43" fmla="*/ 162915 w 488550"/>
                <a:gd name="connsiteY43" fmla="*/ 591386 h 1724994"/>
                <a:gd name="connsiteX44" fmla="*/ 160905 w 488550"/>
                <a:gd name="connsiteY44" fmla="*/ 597415 h 1724994"/>
                <a:gd name="connsiteX45" fmla="*/ 156886 w 488550"/>
                <a:gd name="connsiteY45" fmla="*/ 603444 h 1724994"/>
                <a:gd name="connsiteX46" fmla="*/ 154876 w 488550"/>
                <a:gd name="connsiteY46" fmla="*/ 609473 h 1724994"/>
                <a:gd name="connsiteX47" fmla="*/ 146837 w 488550"/>
                <a:gd name="connsiteY47" fmla="*/ 621531 h 1724994"/>
                <a:gd name="connsiteX48" fmla="*/ 140808 w 488550"/>
                <a:gd name="connsiteY48" fmla="*/ 633589 h 1724994"/>
                <a:gd name="connsiteX49" fmla="*/ 138798 w 488550"/>
                <a:gd name="connsiteY49" fmla="*/ 639618 h 1724994"/>
                <a:gd name="connsiteX50" fmla="*/ 134779 w 488550"/>
                <a:gd name="connsiteY50" fmla="*/ 645647 h 1724994"/>
                <a:gd name="connsiteX51" fmla="*/ 130760 w 488550"/>
                <a:gd name="connsiteY51" fmla="*/ 657705 h 1724994"/>
                <a:gd name="connsiteX52" fmla="*/ 126740 w 488550"/>
                <a:gd name="connsiteY52" fmla="*/ 661724 h 1724994"/>
                <a:gd name="connsiteX53" fmla="*/ 116692 w 488550"/>
                <a:gd name="connsiteY53" fmla="*/ 669763 h 1724994"/>
                <a:gd name="connsiteX54" fmla="*/ 110663 w 488550"/>
                <a:gd name="connsiteY54" fmla="*/ 681821 h 1724994"/>
                <a:gd name="connsiteX55" fmla="*/ 102624 w 488550"/>
                <a:gd name="connsiteY55" fmla="*/ 691869 h 1724994"/>
                <a:gd name="connsiteX56" fmla="*/ 98605 w 488550"/>
                <a:gd name="connsiteY56" fmla="*/ 697898 h 1724994"/>
                <a:gd name="connsiteX57" fmla="*/ 88557 w 488550"/>
                <a:gd name="connsiteY57" fmla="*/ 709956 h 1724994"/>
                <a:gd name="connsiteX58" fmla="*/ 86547 w 488550"/>
                <a:gd name="connsiteY58" fmla="*/ 715985 h 1724994"/>
                <a:gd name="connsiteX59" fmla="*/ 82528 w 488550"/>
                <a:gd name="connsiteY59" fmla="*/ 722014 h 1724994"/>
                <a:gd name="connsiteX60" fmla="*/ 74489 w 488550"/>
                <a:gd name="connsiteY60" fmla="*/ 730053 h 1724994"/>
                <a:gd name="connsiteX61" fmla="*/ 66450 w 488550"/>
                <a:gd name="connsiteY61" fmla="*/ 740101 h 1724994"/>
                <a:gd name="connsiteX62" fmla="*/ 62431 w 488550"/>
                <a:gd name="connsiteY62" fmla="*/ 748140 h 1724994"/>
                <a:gd name="connsiteX63" fmla="*/ 54392 w 488550"/>
                <a:gd name="connsiteY63" fmla="*/ 762208 h 1724994"/>
                <a:gd name="connsiteX64" fmla="*/ 48363 w 488550"/>
                <a:gd name="connsiteY64" fmla="*/ 776275 h 1724994"/>
                <a:gd name="connsiteX65" fmla="*/ 42334 w 488550"/>
                <a:gd name="connsiteY65" fmla="*/ 788333 h 1724994"/>
                <a:gd name="connsiteX66" fmla="*/ 36305 w 488550"/>
                <a:gd name="connsiteY66" fmla="*/ 800391 h 1724994"/>
                <a:gd name="connsiteX67" fmla="*/ 30276 w 488550"/>
                <a:gd name="connsiteY67" fmla="*/ 804411 h 1724994"/>
                <a:gd name="connsiteX68" fmla="*/ 18218 w 488550"/>
                <a:gd name="connsiteY68" fmla="*/ 824507 h 1724994"/>
                <a:gd name="connsiteX69" fmla="*/ 16209 w 488550"/>
                <a:gd name="connsiteY69" fmla="*/ 830536 h 1724994"/>
                <a:gd name="connsiteX70" fmla="*/ 6160 w 488550"/>
                <a:gd name="connsiteY70" fmla="*/ 838575 h 1724994"/>
                <a:gd name="connsiteX71" fmla="*/ 4151 w 488550"/>
                <a:gd name="connsiteY71" fmla="*/ 844604 h 1724994"/>
                <a:gd name="connsiteX72" fmla="*/ 131 w 488550"/>
                <a:gd name="connsiteY72" fmla="*/ 850633 h 1724994"/>
                <a:gd name="connsiteX73" fmla="*/ 27474 w 488550"/>
                <a:gd name="connsiteY73" fmla="*/ 1724994 h 1724994"/>
                <a:gd name="connsiteX74" fmla="*/ 434040 w 488550"/>
                <a:gd name="connsiteY74" fmla="*/ 1689805 h 1724994"/>
                <a:gd name="connsiteX0" fmla="*/ 434040 w 488552"/>
                <a:gd name="connsiteY0" fmla="*/ 1689805 h 1724994"/>
                <a:gd name="connsiteX1" fmla="*/ 414123 w 488552"/>
                <a:gd name="connsiteY1" fmla="*/ 115094 h 1724994"/>
                <a:gd name="connsiteX2" fmla="*/ 410104 w 488552"/>
                <a:gd name="connsiteY2" fmla="*/ 121123 h 1724994"/>
                <a:gd name="connsiteX3" fmla="*/ 408094 w 488552"/>
                <a:gd name="connsiteY3" fmla="*/ 127154 h 1724994"/>
                <a:gd name="connsiteX4" fmla="*/ 355843 w 488552"/>
                <a:gd name="connsiteY4" fmla="*/ 231655 h 1724994"/>
                <a:gd name="connsiteX5" fmla="*/ 349814 w 488552"/>
                <a:gd name="connsiteY5" fmla="*/ 249742 h 1724994"/>
                <a:gd name="connsiteX6" fmla="*/ 343785 w 488552"/>
                <a:gd name="connsiteY6" fmla="*/ 267829 h 1724994"/>
                <a:gd name="connsiteX7" fmla="*/ 341775 w 488552"/>
                <a:gd name="connsiteY7" fmla="*/ 273858 h 1724994"/>
                <a:gd name="connsiteX8" fmla="*/ 337756 w 488552"/>
                <a:gd name="connsiteY8" fmla="*/ 279887 h 1724994"/>
                <a:gd name="connsiteX9" fmla="*/ 335746 w 488552"/>
                <a:gd name="connsiteY9" fmla="*/ 285916 h 1724994"/>
                <a:gd name="connsiteX10" fmla="*/ 327708 w 488552"/>
                <a:gd name="connsiteY10" fmla="*/ 297974 h 1724994"/>
                <a:gd name="connsiteX11" fmla="*/ 323688 w 488552"/>
                <a:gd name="connsiteY11" fmla="*/ 310032 h 1724994"/>
                <a:gd name="connsiteX12" fmla="*/ 321678 w 488552"/>
                <a:gd name="connsiteY12" fmla="*/ 316061 h 1724994"/>
                <a:gd name="connsiteX13" fmla="*/ 317659 w 488552"/>
                <a:gd name="connsiteY13" fmla="*/ 322090 h 1724994"/>
                <a:gd name="connsiteX14" fmla="*/ 313640 w 488552"/>
                <a:gd name="connsiteY14" fmla="*/ 334148 h 1724994"/>
                <a:gd name="connsiteX15" fmla="*/ 311630 w 488552"/>
                <a:gd name="connsiteY15" fmla="*/ 340177 h 1724994"/>
                <a:gd name="connsiteX16" fmla="*/ 307611 w 488552"/>
                <a:gd name="connsiteY16" fmla="*/ 346206 h 1724994"/>
                <a:gd name="connsiteX17" fmla="*/ 303591 w 488552"/>
                <a:gd name="connsiteY17" fmla="*/ 350225 h 1724994"/>
                <a:gd name="connsiteX18" fmla="*/ 289524 w 488552"/>
                <a:gd name="connsiteY18" fmla="*/ 366302 h 1724994"/>
                <a:gd name="connsiteX19" fmla="*/ 281485 w 488552"/>
                <a:gd name="connsiteY19" fmla="*/ 378361 h 1724994"/>
                <a:gd name="connsiteX20" fmla="*/ 277466 w 488552"/>
                <a:gd name="connsiteY20" fmla="*/ 384390 h 1724994"/>
                <a:gd name="connsiteX21" fmla="*/ 273446 w 488552"/>
                <a:gd name="connsiteY21" fmla="*/ 388409 h 1724994"/>
                <a:gd name="connsiteX22" fmla="*/ 267417 w 488552"/>
                <a:gd name="connsiteY22" fmla="*/ 398457 h 1724994"/>
                <a:gd name="connsiteX23" fmla="*/ 265408 w 488552"/>
                <a:gd name="connsiteY23" fmla="*/ 404486 h 1724994"/>
                <a:gd name="connsiteX24" fmla="*/ 261388 w 488552"/>
                <a:gd name="connsiteY24" fmla="*/ 410515 h 1724994"/>
                <a:gd name="connsiteX25" fmla="*/ 257369 w 488552"/>
                <a:gd name="connsiteY25" fmla="*/ 424583 h 1724994"/>
                <a:gd name="connsiteX26" fmla="*/ 253350 w 488552"/>
                <a:gd name="connsiteY26" fmla="*/ 430612 h 1724994"/>
                <a:gd name="connsiteX27" fmla="*/ 251340 w 488552"/>
                <a:gd name="connsiteY27" fmla="*/ 436641 h 1724994"/>
                <a:gd name="connsiteX28" fmla="*/ 243301 w 488552"/>
                <a:gd name="connsiteY28" fmla="*/ 448699 h 1724994"/>
                <a:gd name="connsiteX29" fmla="*/ 239282 w 488552"/>
                <a:gd name="connsiteY29" fmla="*/ 454728 h 1724994"/>
                <a:gd name="connsiteX30" fmla="*/ 235263 w 488552"/>
                <a:gd name="connsiteY30" fmla="*/ 460757 h 1724994"/>
                <a:gd name="connsiteX31" fmla="*/ 233253 w 488552"/>
                <a:gd name="connsiteY31" fmla="*/ 466786 h 1724994"/>
                <a:gd name="connsiteX32" fmla="*/ 225214 w 488552"/>
                <a:gd name="connsiteY32" fmla="*/ 476834 h 1724994"/>
                <a:gd name="connsiteX33" fmla="*/ 219185 w 488552"/>
                <a:gd name="connsiteY33" fmla="*/ 488892 h 1724994"/>
                <a:gd name="connsiteX34" fmla="*/ 217176 w 488552"/>
                <a:gd name="connsiteY34" fmla="*/ 494921 h 1724994"/>
                <a:gd name="connsiteX35" fmla="*/ 213156 w 488552"/>
                <a:gd name="connsiteY35" fmla="*/ 498941 h 1724994"/>
                <a:gd name="connsiteX36" fmla="*/ 203108 w 488552"/>
                <a:gd name="connsiteY36" fmla="*/ 510999 h 1724994"/>
                <a:gd name="connsiteX37" fmla="*/ 197079 w 488552"/>
                <a:gd name="connsiteY37" fmla="*/ 523057 h 1724994"/>
                <a:gd name="connsiteX38" fmla="*/ 195069 w 488552"/>
                <a:gd name="connsiteY38" fmla="*/ 529086 h 1724994"/>
                <a:gd name="connsiteX39" fmla="*/ 191050 w 488552"/>
                <a:gd name="connsiteY39" fmla="*/ 535115 h 1724994"/>
                <a:gd name="connsiteX40" fmla="*/ 189040 w 488552"/>
                <a:gd name="connsiteY40" fmla="*/ 541144 h 1724994"/>
                <a:gd name="connsiteX41" fmla="*/ 176982 w 488552"/>
                <a:gd name="connsiteY41" fmla="*/ 557221 h 1724994"/>
                <a:gd name="connsiteX42" fmla="*/ 168944 w 488552"/>
                <a:gd name="connsiteY42" fmla="*/ 573299 h 1724994"/>
                <a:gd name="connsiteX43" fmla="*/ 162915 w 488552"/>
                <a:gd name="connsiteY43" fmla="*/ 591386 h 1724994"/>
                <a:gd name="connsiteX44" fmla="*/ 160905 w 488552"/>
                <a:gd name="connsiteY44" fmla="*/ 597415 h 1724994"/>
                <a:gd name="connsiteX45" fmla="*/ 156886 w 488552"/>
                <a:gd name="connsiteY45" fmla="*/ 603444 h 1724994"/>
                <a:gd name="connsiteX46" fmla="*/ 154876 w 488552"/>
                <a:gd name="connsiteY46" fmla="*/ 609473 h 1724994"/>
                <a:gd name="connsiteX47" fmla="*/ 146837 w 488552"/>
                <a:gd name="connsiteY47" fmla="*/ 621531 h 1724994"/>
                <a:gd name="connsiteX48" fmla="*/ 140808 w 488552"/>
                <a:gd name="connsiteY48" fmla="*/ 633589 h 1724994"/>
                <a:gd name="connsiteX49" fmla="*/ 138798 w 488552"/>
                <a:gd name="connsiteY49" fmla="*/ 639618 h 1724994"/>
                <a:gd name="connsiteX50" fmla="*/ 134779 w 488552"/>
                <a:gd name="connsiteY50" fmla="*/ 645647 h 1724994"/>
                <a:gd name="connsiteX51" fmla="*/ 130760 w 488552"/>
                <a:gd name="connsiteY51" fmla="*/ 657705 h 1724994"/>
                <a:gd name="connsiteX52" fmla="*/ 126740 w 488552"/>
                <a:gd name="connsiteY52" fmla="*/ 661724 h 1724994"/>
                <a:gd name="connsiteX53" fmla="*/ 116692 w 488552"/>
                <a:gd name="connsiteY53" fmla="*/ 669763 h 1724994"/>
                <a:gd name="connsiteX54" fmla="*/ 110663 w 488552"/>
                <a:gd name="connsiteY54" fmla="*/ 681821 h 1724994"/>
                <a:gd name="connsiteX55" fmla="*/ 102624 w 488552"/>
                <a:gd name="connsiteY55" fmla="*/ 691869 h 1724994"/>
                <a:gd name="connsiteX56" fmla="*/ 98605 w 488552"/>
                <a:gd name="connsiteY56" fmla="*/ 697898 h 1724994"/>
                <a:gd name="connsiteX57" fmla="*/ 88557 w 488552"/>
                <a:gd name="connsiteY57" fmla="*/ 709956 h 1724994"/>
                <a:gd name="connsiteX58" fmla="*/ 86547 w 488552"/>
                <a:gd name="connsiteY58" fmla="*/ 715985 h 1724994"/>
                <a:gd name="connsiteX59" fmla="*/ 82528 w 488552"/>
                <a:gd name="connsiteY59" fmla="*/ 722014 h 1724994"/>
                <a:gd name="connsiteX60" fmla="*/ 74489 w 488552"/>
                <a:gd name="connsiteY60" fmla="*/ 730053 h 1724994"/>
                <a:gd name="connsiteX61" fmla="*/ 66450 w 488552"/>
                <a:gd name="connsiteY61" fmla="*/ 740101 h 1724994"/>
                <a:gd name="connsiteX62" fmla="*/ 62431 w 488552"/>
                <a:gd name="connsiteY62" fmla="*/ 748140 h 1724994"/>
                <a:gd name="connsiteX63" fmla="*/ 54392 w 488552"/>
                <a:gd name="connsiteY63" fmla="*/ 762208 h 1724994"/>
                <a:gd name="connsiteX64" fmla="*/ 48363 w 488552"/>
                <a:gd name="connsiteY64" fmla="*/ 776275 h 1724994"/>
                <a:gd name="connsiteX65" fmla="*/ 42334 w 488552"/>
                <a:gd name="connsiteY65" fmla="*/ 788333 h 1724994"/>
                <a:gd name="connsiteX66" fmla="*/ 36305 w 488552"/>
                <a:gd name="connsiteY66" fmla="*/ 800391 h 1724994"/>
                <a:gd name="connsiteX67" fmla="*/ 30276 w 488552"/>
                <a:gd name="connsiteY67" fmla="*/ 804411 h 1724994"/>
                <a:gd name="connsiteX68" fmla="*/ 18218 w 488552"/>
                <a:gd name="connsiteY68" fmla="*/ 824507 h 1724994"/>
                <a:gd name="connsiteX69" fmla="*/ 16209 w 488552"/>
                <a:gd name="connsiteY69" fmla="*/ 830536 h 1724994"/>
                <a:gd name="connsiteX70" fmla="*/ 6160 w 488552"/>
                <a:gd name="connsiteY70" fmla="*/ 838575 h 1724994"/>
                <a:gd name="connsiteX71" fmla="*/ 4151 w 488552"/>
                <a:gd name="connsiteY71" fmla="*/ 844604 h 1724994"/>
                <a:gd name="connsiteX72" fmla="*/ 131 w 488552"/>
                <a:gd name="connsiteY72" fmla="*/ 850633 h 1724994"/>
                <a:gd name="connsiteX73" fmla="*/ 27474 w 488552"/>
                <a:gd name="connsiteY73" fmla="*/ 1724994 h 1724994"/>
                <a:gd name="connsiteX74" fmla="*/ 434040 w 488552"/>
                <a:gd name="connsiteY74" fmla="*/ 1689805 h 1724994"/>
                <a:gd name="connsiteX0" fmla="*/ 430102 w 488550"/>
                <a:gd name="connsiteY0" fmla="*/ 1749689 h 1749729"/>
                <a:gd name="connsiteX1" fmla="*/ 414123 w 488550"/>
                <a:gd name="connsiteY1" fmla="*/ 119223 h 1749729"/>
                <a:gd name="connsiteX2" fmla="*/ 410104 w 488550"/>
                <a:gd name="connsiteY2" fmla="*/ 125252 h 1749729"/>
                <a:gd name="connsiteX3" fmla="*/ 408094 w 488550"/>
                <a:gd name="connsiteY3" fmla="*/ 131283 h 1749729"/>
                <a:gd name="connsiteX4" fmla="*/ 355843 w 488550"/>
                <a:gd name="connsiteY4" fmla="*/ 235784 h 1749729"/>
                <a:gd name="connsiteX5" fmla="*/ 349814 w 488550"/>
                <a:gd name="connsiteY5" fmla="*/ 253871 h 1749729"/>
                <a:gd name="connsiteX6" fmla="*/ 343785 w 488550"/>
                <a:gd name="connsiteY6" fmla="*/ 271958 h 1749729"/>
                <a:gd name="connsiteX7" fmla="*/ 341775 w 488550"/>
                <a:gd name="connsiteY7" fmla="*/ 277987 h 1749729"/>
                <a:gd name="connsiteX8" fmla="*/ 337756 w 488550"/>
                <a:gd name="connsiteY8" fmla="*/ 284016 h 1749729"/>
                <a:gd name="connsiteX9" fmla="*/ 335746 w 488550"/>
                <a:gd name="connsiteY9" fmla="*/ 290045 h 1749729"/>
                <a:gd name="connsiteX10" fmla="*/ 327708 w 488550"/>
                <a:gd name="connsiteY10" fmla="*/ 302103 h 1749729"/>
                <a:gd name="connsiteX11" fmla="*/ 323688 w 488550"/>
                <a:gd name="connsiteY11" fmla="*/ 314161 h 1749729"/>
                <a:gd name="connsiteX12" fmla="*/ 321678 w 488550"/>
                <a:gd name="connsiteY12" fmla="*/ 320190 h 1749729"/>
                <a:gd name="connsiteX13" fmla="*/ 317659 w 488550"/>
                <a:gd name="connsiteY13" fmla="*/ 326219 h 1749729"/>
                <a:gd name="connsiteX14" fmla="*/ 313640 w 488550"/>
                <a:gd name="connsiteY14" fmla="*/ 338277 h 1749729"/>
                <a:gd name="connsiteX15" fmla="*/ 311630 w 488550"/>
                <a:gd name="connsiteY15" fmla="*/ 344306 h 1749729"/>
                <a:gd name="connsiteX16" fmla="*/ 307611 w 488550"/>
                <a:gd name="connsiteY16" fmla="*/ 350335 h 1749729"/>
                <a:gd name="connsiteX17" fmla="*/ 303591 w 488550"/>
                <a:gd name="connsiteY17" fmla="*/ 354354 h 1749729"/>
                <a:gd name="connsiteX18" fmla="*/ 289524 w 488550"/>
                <a:gd name="connsiteY18" fmla="*/ 370431 h 1749729"/>
                <a:gd name="connsiteX19" fmla="*/ 281485 w 488550"/>
                <a:gd name="connsiteY19" fmla="*/ 382490 h 1749729"/>
                <a:gd name="connsiteX20" fmla="*/ 277466 w 488550"/>
                <a:gd name="connsiteY20" fmla="*/ 388519 h 1749729"/>
                <a:gd name="connsiteX21" fmla="*/ 273446 w 488550"/>
                <a:gd name="connsiteY21" fmla="*/ 392538 h 1749729"/>
                <a:gd name="connsiteX22" fmla="*/ 267417 w 488550"/>
                <a:gd name="connsiteY22" fmla="*/ 402586 h 1749729"/>
                <a:gd name="connsiteX23" fmla="*/ 265408 w 488550"/>
                <a:gd name="connsiteY23" fmla="*/ 408615 h 1749729"/>
                <a:gd name="connsiteX24" fmla="*/ 261388 w 488550"/>
                <a:gd name="connsiteY24" fmla="*/ 414644 h 1749729"/>
                <a:gd name="connsiteX25" fmla="*/ 257369 w 488550"/>
                <a:gd name="connsiteY25" fmla="*/ 428712 h 1749729"/>
                <a:gd name="connsiteX26" fmla="*/ 253350 w 488550"/>
                <a:gd name="connsiteY26" fmla="*/ 434741 h 1749729"/>
                <a:gd name="connsiteX27" fmla="*/ 251340 w 488550"/>
                <a:gd name="connsiteY27" fmla="*/ 440770 h 1749729"/>
                <a:gd name="connsiteX28" fmla="*/ 243301 w 488550"/>
                <a:gd name="connsiteY28" fmla="*/ 452828 h 1749729"/>
                <a:gd name="connsiteX29" fmla="*/ 239282 w 488550"/>
                <a:gd name="connsiteY29" fmla="*/ 458857 h 1749729"/>
                <a:gd name="connsiteX30" fmla="*/ 235263 w 488550"/>
                <a:gd name="connsiteY30" fmla="*/ 464886 h 1749729"/>
                <a:gd name="connsiteX31" fmla="*/ 233253 w 488550"/>
                <a:gd name="connsiteY31" fmla="*/ 470915 h 1749729"/>
                <a:gd name="connsiteX32" fmla="*/ 225214 w 488550"/>
                <a:gd name="connsiteY32" fmla="*/ 480963 h 1749729"/>
                <a:gd name="connsiteX33" fmla="*/ 219185 w 488550"/>
                <a:gd name="connsiteY33" fmla="*/ 493021 h 1749729"/>
                <a:gd name="connsiteX34" fmla="*/ 217176 w 488550"/>
                <a:gd name="connsiteY34" fmla="*/ 499050 h 1749729"/>
                <a:gd name="connsiteX35" fmla="*/ 213156 w 488550"/>
                <a:gd name="connsiteY35" fmla="*/ 503070 h 1749729"/>
                <a:gd name="connsiteX36" fmla="*/ 203108 w 488550"/>
                <a:gd name="connsiteY36" fmla="*/ 515128 h 1749729"/>
                <a:gd name="connsiteX37" fmla="*/ 197079 w 488550"/>
                <a:gd name="connsiteY37" fmla="*/ 527186 h 1749729"/>
                <a:gd name="connsiteX38" fmla="*/ 195069 w 488550"/>
                <a:gd name="connsiteY38" fmla="*/ 533215 h 1749729"/>
                <a:gd name="connsiteX39" fmla="*/ 191050 w 488550"/>
                <a:gd name="connsiteY39" fmla="*/ 539244 h 1749729"/>
                <a:gd name="connsiteX40" fmla="*/ 189040 w 488550"/>
                <a:gd name="connsiteY40" fmla="*/ 545273 h 1749729"/>
                <a:gd name="connsiteX41" fmla="*/ 176982 w 488550"/>
                <a:gd name="connsiteY41" fmla="*/ 561350 h 1749729"/>
                <a:gd name="connsiteX42" fmla="*/ 168944 w 488550"/>
                <a:gd name="connsiteY42" fmla="*/ 577428 h 1749729"/>
                <a:gd name="connsiteX43" fmla="*/ 162915 w 488550"/>
                <a:gd name="connsiteY43" fmla="*/ 595515 h 1749729"/>
                <a:gd name="connsiteX44" fmla="*/ 160905 w 488550"/>
                <a:gd name="connsiteY44" fmla="*/ 601544 h 1749729"/>
                <a:gd name="connsiteX45" fmla="*/ 156886 w 488550"/>
                <a:gd name="connsiteY45" fmla="*/ 607573 h 1749729"/>
                <a:gd name="connsiteX46" fmla="*/ 154876 w 488550"/>
                <a:gd name="connsiteY46" fmla="*/ 613602 h 1749729"/>
                <a:gd name="connsiteX47" fmla="*/ 146837 w 488550"/>
                <a:gd name="connsiteY47" fmla="*/ 625660 h 1749729"/>
                <a:gd name="connsiteX48" fmla="*/ 140808 w 488550"/>
                <a:gd name="connsiteY48" fmla="*/ 637718 h 1749729"/>
                <a:gd name="connsiteX49" fmla="*/ 138798 w 488550"/>
                <a:gd name="connsiteY49" fmla="*/ 643747 h 1749729"/>
                <a:gd name="connsiteX50" fmla="*/ 134779 w 488550"/>
                <a:gd name="connsiteY50" fmla="*/ 649776 h 1749729"/>
                <a:gd name="connsiteX51" fmla="*/ 130760 w 488550"/>
                <a:gd name="connsiteY51" fmla="*/ 661834 h 1749729"/>
                <a:gd name="connsiteX52" fmla="*/ 126740 w 488550"/>
                <a:gd name="connsiteY52" fmla="*/ 665853 h 1749729"/>
                <a:gd name="connsiteX53" fmla="*/ 116692 w 488550"/>
                <a:gd name="connsiteY53" fmla="*/ 673892 h 1749729"/>
                <a:gd name="connsiteX54" fmla="*/ 110663 w 488550"/>
                <a:gd name="connsiteY54" fmla="*/ 685950 h 1749729"/>
                <a:gd name="connsiteX55" fmla="*/ 102624 w 488550"/>
                <a:gd name="connsiteY55" fmla="*/ 695998 h 1749729"/>
                <a:gd name="connsiteX56" fmla="*/ 98605 w 488550"/>
                <a:gd name="connsiteY56" fmla="*/ 702027 h 1749729"/>
                <a:gd name="connsiteX57" fmla="*/ 88557 w 488550"/>
                <a:gd name="connsiteY57" fmla="*/ 714085 h 1749729"/>
                <a:gd name="connsiteX58" fmla="*/ 86547 w 488550"/>
                <a:gd name="connsiteY58" fmla="*/ 720114 h 1749729"/>
                <a:gd name="connsiteX59" fmla="*/ 82528 w 488550"/>
                <a:gd name="connsiteY59" fmla="*/ 726143 h 1749729"/>
                <a:gd name="connsiteX60" fmla="*/ 74489 w 488550"/>
                <a:gd name="connsiteY60" fmla="*/ 734182 h 1749729"/>
                <a:gd name="connsiteX61" fmla="*/ 66450 w 488550"/>
                <a:gd name="connsiteY61" fmla="*/ 744230 h 1749729"/>
                <a:gd name="connsiteX62" fmla="*/ 62431 w 488550"/>
                <a:gd name="connsiteY62" fmla="*/ 752269 h 1749729"/>
                <a:gd name="connsiteX63" fmla="*/ 54392 w 488550"/>
                <a:gd name="connsiteY63" fmla="*/ 766337 h 1749729"/>
                <a:gd name="connsiteX64" fmla="*/ 48363 w 488550"/>
                <a:gd name="connsiteY64" fmla="*/ 780404 h 1749729"/>
                <a:gd name="connsiteX65" fmla="*/ 42334 w 488550"/>
                <a:gd name="connsiteY65" fmla="*/ 792462 h 1749729"/>
                <a:gd name="connsiteX66" fmla="*/ 36305 w 488550"/>
                <a:gd name="connsiteY66" fmla="*/ 804520 h 1749729"/>
                <a:gd name="connsiteX67" fmla="*/ 30276 w 488550"/>
                <a:gd name="connsiteY67" fmla="*/ 808540 h 1749729"/>
                <a:gd name="connsiteX68" fmla="*/ 18218 w 488550"/>
                <a:gd name="connsiteY68" fmla="*/ 828636 h 1749729"/>
                <a:gd name="connsiteX69" fmla="*/ 16209 w 488550"/>
                <a:gd name="connsiteY69" fmla="*/ 834665 h 1749729"/>
                <a:gd name="connsiteX70" fmla="*/ 6160 w 488550"/>
                <a:gd name="connsiteY70" fmla="*/ 842704 h 1749729"/>
                <a:gd name="connsiteX71" fmla="*/ 4151 w 488550"/>
                <a:gd name="connsiteY71" fmla="*/ 848733 h 1749729"/>
                <a:gd name="connsiteX72" fmla="*/ 131 w 488550"/>
                <a:gd name="connsiteY72" fmla="*/ 854762 h 1749729"/>
                <a:gd name="connsiteX73" fmla="*/ 27474 w 488550"/>
                <a:gd name="connsiteY73" fmla="*/ 1729123 h 1749729"/>
                <a:gd name="connsiteX74" fmla="*/ 430102 w 488550"/>
                <a:gd name="connsiteY74" fmla="*/ 1749689 h 1749729"/>
                <a:gd name="connsiteX0" fmla="*/ 430102 w 488552"/>
                <a:gd name="connsiteY0" fmla="*/ 1735432 h 1735523"/>
                <a:gd name="connsiteX1" fmla="*/ 414123 w 488552"/>
                <a:gd name="connsiteY1" fmla="*/ 118242 h 1735523"/>
                <a:gd name="connsiteX2" fmla="*/ 410104 w 488552"/>
                <a:gd name="connsiteY2" fmla="*/ 124271 h 1735523"/>
                <a:gd name="connsiteX3" fmla="*/ 408094 w 488552"/>
                <a:gd name="connsiteY3" fmla="*/ 130302 h 1735523"/>
                <a:gd name="connsiteX4" fmla="*/ 355843 w 488552"/>
                <a:gd name="connsiteY4" fmla="*/ 234803 h 1735523"/>
                <a:gd name="connsiteX5" fmla="*/ 349814 w 488552"/>
                <a:gd name="connsiteY5" fmla="*/ 252890 h 1735523"/>
                <a:gd name="connsiteX6" fmla="*/ 343785 w 488552"/>
                <a:gd name="connsiteY6" fmla="*/ 270977 h 1735523"/>
                <a:gd name="connsiteX7" fmla="*/ 341775 w 488552"/>
                <a:gd name="connsiteY7" fmla="*/ 277006 h 1735523"/>
                <a:gd name="connsiteX8" fmla="*/ 337756 w 488552"/>
                <a:gd name="connsiteY8" fmla="*/ 283035 h 1735523"/>
                <a:gd name="connsiteX9" fmla="*/ 335746 w 488552"/>
                <a:gd name="connsiteY9" fmla="*/ 289064 h 1735523"/>
                <a:gd name="connsiteX10" fmla="*/ 327708 w 488552"/>
                <a:gd name="connsiteY10" fmla="*/ 301122 h 1735523"/>
                <a:gd name="connsiteX11" fmla="*/ 323688 w 488552"/>
                <a:gd name="connsiteY11" fmla="*/ 313180 h 1735523"/>
                <a:gd name="connsiteX12" fmla="*/ 321678 w 488552"/>
                <a:gd name="connsiteY12" fmla="*/ 319209 h 1735523"/>
                <a:gd name="connsiteX13" fmla="*/ 317659 w 488552"/>
                <a:gd name="connsiteY13" fmla="*/ 325238 h 1735523"/>
                <a:gd name="connsiteX14" fmla="*/ 313640 w 488552"/>
                <a:gd name="connsiteY14" fmla="*/ 337296 h 1735523"/>
                <a:gd name="connsiteX15" fmla="*/ 311630 w 488552"/>
                <a:gd name="connsiteY15" fmla="*/ 343325 h 1735523"/>
                <a:gd name="connsiteX16" fmla="*/ 307611 w 488552"/>
                <a:gd name="connsiteY16" fmla="*/ 349354 h 1735523"/>
                <a:gd name="connsiteX17" fmla="*/ 303591 w 488552"/>
                <a:gd name="connsiteY17" fmla="*/ 353373 h 1735523"/>
                <a:gd name="connsiteX18" fmla="*/ 289524 w 488552"/>
                <a:gd name="connsiteY18" fmla="*/ 369450 h 1735523"/>
                <a:gd name="connsiteX19" fmla="*/ 281485 w 488552"/>
                <a:gd name="connsiteY19" fmla="*/ 381509 h 1735523"/>
                <a:gd name="connsiteX20" fmla="*/ 277466 w 488552"/>
                <a:gd name="connsiteY20" fmla="*/ 387538 h 1735523"/>
                <a:gd name="connsiteX21" fmla="*/ 273446 w 488552"/>
                <a:gd name="connsiteY21" fmla="*/ 391557 h 1735523"/>
                <a:gd name="connsiteX22" fmla="*/ 267417 w 488552"/>
                <a:gd name="connsiteY22" fmla="*/ 401605 h 1735523"/>
                <a:gd name="connsiteX23" fmla="*/ 265408 w 488552"/>
                <a:gd name="connsiteY23" fmla="*/ 407634 h 1735523"/>
                <a:gd name="connsiteX24" fmla="*/ 261388 w 488552"/>
                <a:gd name="connsiteY24" fmla="*/ 413663 h 1735523"/>
                <a:gd name="connsiteX25" fmla="*/ 257369 w 488552"/>
                <a:gd name="connsiteY25" fmla="*/ 427731 h 1735523"/>
                <a:gd name="connsiteX26" fmla="*/ 253350 w 488552"/>
                <a:gd name="connsiteY26" fmla="*/ 433760 h 1735523"/>
                <a:gd name="connsiteX27" fmla="*/ 251340 w 488552"/>
                <a:gd name="connsiteY27" fmla="*/ 439789 h 1735523"/>
                <a:gd name="connsiteX28" fmla="*/ 243301 w 488552"/>
                <a:gd name="connsiteY28" fmla="*/ 451847 h 1735523"/>
                <a:gd name="connsiteX29" fmla="*/ 239282 w 488552"/>
                <a:gd name="connsiteY29" fmla="*/ 457876 h 1735523"/>
                <a:gd name="connsiteX30" fmla="*/ 235263 w 488552"/>
                <a:gd name="connsiteY30" fmla="*/ 463905 h 1735523"/>
                <a:gd name="connsiteX31" fmla="*/ 233253 w 488552"/>
                <a:gd name="connsiteY31" fmla="*/ 469934 h 1735523"/>
                <a:gd name="connsiteX32" fmla="*/ 225214 w 488552"/>
                <a:gd name="connsiteY32" fmla="*/ 479982 h 1735523"/>
                <a:gd name="connsiteX33" fmla="*/ 219185 w 488552"/>
                <a:gd name="connsiteY33" fmla="*/ 492040 h 1735523"/>
                <a:gd name="connsiteX34" fmla="*/ 217176 w 488552"/>
                <a:gd name="connsiteY34" fmla="*/ 498069 h 1735523"/>
                <a:gd name="connsiteX35" fmla="*/ 213156 w 488552"/>
                <a:gd name="connsiteY35" fmla="*/ 502089 h 1735523"/>
                <a:gd name="connsiteX36" fmla="*/ 203108 w 488552"/>
                <a:gd name="connsiteY36" fmla="*/ 514147 h 1735523"/>
                <a:gd name="connsiteX37" fmla="*/ 197079 w 488552"/>
                <a:gd name="connsiteY37" fmla="*/ 526205 h 1735523"/>
                <a:gd name="connsiteX38" fmla="*/ 195069 w 488552"/>
                <a:gd name="connsiteY38" fmla="*/ 532234 h 1735523"/>
                <a:gd name="connsiteX39" fmla="*/ 191050 w 488552"/>
                <a:gd name="connsiteY39" fmla="*/ 538263 h 1735523"/>
                <a:gd name="connsiteX40" fmla="*/ 189040 w 488552"/>
                <a:gd name="connsiteY40" fmla="*/ 544292 h 1735523"/>
                <a:gd name="connsiteX41" fmla="*/ 176982 w 488552"/>
                <a:gd name="connsiteY41" fmla="*/ 560369 h 1735523"/>
                <a:gd name="connsiteX42" fmla="*/ 168944 w 488552"/>
                <a:gd name="connsiteY42" fmla="*/ 576447 h 1735523"/>
                <a:gd name="connsiteX43" fmla="*/ 162915 w 488552"/>
                <a:gd name="connsiteY43" fmla="*/ 594534 h 1735523"/>
                <a:gd name="connsiteX44" fmla="*/ 160905 w 488552"/>
                <a:gd name="connsiteY44" fmla="*/ 600563 h 1735523"/>
                <a:gd name="connsiteX45" fmla="*/ 156886 w 488552"/>
                <a:gd name="connsiteY45" fmla="*/ 606592 h 1735523"/>
                <a:gd name="connsiteX46" fmla="*/ 154876 w 488552"/>
                <a:gd name="connsiteY46" fmla="*/ 612621 h 1735523"/>
                <a:gd name="connsiteX47" fmla="*/ 146837 w 488552"/>
                <a:gd name="connsiteY47" fmla="*/ 624679 h 1735523"/>
                <a:gd name="connsiteX48" fmla="*/ 140808 w 488552"/>
                <a:gd name="connsiteY48" fmla="*/ 636737 h 1735523"/>
                <a:gd name="connsiteX49" fmla="*/ 138798 w 488552"/>
                <a:gd name="connsiteY49" fmla="*/ 642766 h 1735523"/>
                <a:gd name="connsiteX50" fmla="*/ 134779 w 488552"/>
                <a:gd name="connsiteY50" fmla="*/ 648795 h 1735523"/>
                <a:gd name="connsiteX51" fmla="*/ 130760 w 488552"/>
                <a:gd name="connsiteY51" fmla="*/ 660853 h 1735523"/>
                <a:gd name="connsiteX52" fmla="*/ 126740 w 488552"/>
                <a:gd name="connsiteY52" fmla="*/ 664872 h 1735523"/>
                <a:gd name="connsiteX53" fmla="*/ 116692 w 488552"/>
                <a:gd name="connsiteY53" fmla="*/ 672911 h 1735523"/>
                <a:gd name="connsiteX54" fmla="*/ 110663 w 488552"/>
                <a:gd name="connsiteY54" fmla="*/ 684969 h 1735523"/>
                <a:gd name="connsiteX55" fmla="*/ 102624 w 488552"/>
                <a:gd name="connsiteY55" fmla="*/ 695017 h 1735523"/>
                <a:gd name="connsiteX56" fmla="*/ 98605 w 488552"/>
                <a:gd name="connsiteY56" fmla="*/ 701046 h 1735523"/>
                <a:gd name="connsiteX57" fmla="*/ 88557 w 488552"/>
                <a:gd name="connsiteY57" fmla="*/ 713104 h 1735523"/>
                <a:gd name="connsiteX58" fmla="*/ 86547 w 488552"/>
                <a:gd name="connsiteY58" fmla="*/ 719133 h 1735523"/>
                <a:gd name="connsiteX59" fmla="*/ 82528 w 488552"/>
                <a:gd name="connsiteY59" fmla="*/ 725162 h 1735523"/>
                <a:gd name="connsiteX60" fmla="*/ 74489 w 488552"/>
                <a:gd name="connsiteY60" fmla="*/ 733201 h 1735523"/>
                <a:gd name="connsiteX61" fmla="*/ 66450 w 488552"/>
                <a:gd name="connsiteY61" fmla="*/ 743249 h 1735523"/>
                <a:gd name="connsiteX62" fmla="*/ 62431 w 488552"/>
                <a:gd name="connsiteY62" fmla="*/ 751288 h 1735523"/>
                <a:gd name="connsiteX63" fmla="*/ 54392 w 488552"/>
                <a:gd name="connsiteY63" fmla="*/ 765356 h 1735523"/>
                <a:gd name="connsiteX64" fmla="*/ 48363 w 488552"/>
                <a:gd name="connsiteY64" fmla="*/ 779423 h 1735523"/>
                <a:gd name="connsiteX65" fmla="*/ 42334 w 488552"/>
                <a:gd name="connsiteY65" fmla="*/ 791481 h 1735523"/>
                <a:gd name="connsiteX66" fmla="*/ 36305 w 488552"/>
                <a:gd name="connsiteY66" fmla="*/ 803539 h 1735523"/>
                <a:gd name="connsiteX67" fmla="*/ 30276 w 488552"/>
                <a:gd name="connsiteY67" fmla="*/ 807559 h 1735523"/>
                <a:gd name="connsiteX68" fmla="*/ 18218 w 488552"/>
                <a:gd name="connsiteY68" fmla="*/ 827655 h 1735523"/>
                <a:gd name="connsiteX69" fmla="*/ 16209 w 488552"/>
                <a:gd name="connsiteY69" fmla="*/ 833684 h 1735523"/>
                <a:gd name="connsiteX70" fmla="*/ 6160 w 488552"/>
                <a:gd name="connsiteY70" fmla="*/ 841723 h 1735523"/>
                <a:gd name="connsiteX71" fmla="*/ 4151 w 488552"/>
                <a:gd name="connsiteY71" fmla="*/ 847752 h 1735523"/>
                <a:gd name="connsiteX72" fmla="*/ 131 w 488552"/>
                <a:gd name="connsiteY72" fmla="*/ 853781 h 1735523"/>
                <a:gd name="connsiteX73" fmla="*/ 27474 w 488552"/>
                <a:gd name="connsiteY73" fmla="*/ 1728142 h 1735523"/>
                <a:gd name="connsiteX74" fmla="*/ 430102 w 488552"/>
                <a:gd name="connsiteY74" fmla="*/ 1735432 h 1735523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93488"/>
                <a:gd name="connsiteY0" fmla="*/ 1717827 h 1717918"/>
                <a:gd name="connsiteX1" fmla="*/ 414123 w 493488"/>
                <a:gd name="connsiteY1" fmla="*/ 100637 h 1717918"/>
                <a:gd name="connsiteX2" fmla="*/ 410104 w 493488"/>
                <a:gd name="connsiteY2" fmla="*/ 106666 h 1717918"/>
                <a:gd name="connsiteX3" fmla="*/ 355843 w 493488"/>
                <a:gd name="connsiteY3" fmla="*/ 217198 h 1717918"/>
                <a:gd name="connsiteX4" fmla="*/ 349814 w 493488"/>
                <a:gd name="connsiteY4" fmla="*/ 235285 h 1717918"/>
                <a:gd name="connsiteX5" fmla="*/ 343785 w 493488"/>
                <a:gd name="connsiteY5" fmla="*/ 253372 h 1717918"/>
                <a:gd name="connsiteX6" fmla="*/ 341775 w 493488"/>
                <a:gd name="connsiteY6" fmla="*/ 259401 h 1717918"/>
                <a:gd name="connsiteX7" fmla="*/ 337756 w 493488"/>
                <a:gd name="connsiteY7" fmla="*/ 265430 h 1717918"/>
                <a:gd name="connsiteX8" fmla="*/ 335746 w 493488"/>
                <a:gd name="connsiteY8" fmla="*/ 271459 h 1717918"/>
                <a:gd name="connsiteX9" fmla="*/ 327708 w 493488"/>
                <a:gd name="connsiteY9" fmla="*/ 283517 h 1717918"/>
                <a:gd name="connsiteX10" fmla="*/ 323688 w 493488"/>
                <a:gd name="connsiteY10" fmla="*/ 295575 h 1717918"/>
                <a:gd name="connsiteX11" fmla="*/ 321678 w 493488"/>
                <a:gd name="connsiteY11" fmla="*/ 301604 h 1717918"/>
                <a:gd name="connsiteX12" fmla="*/ 317659 w 493488"/>
                <a:gd name="connsiteY12" fmla="*/ 307633 h 1717918"/>
                <a:gd name="connsiteX13" fmla="*/ 313640 w 493488"/>
                <a:gd name="connsiteY13" fmla="*/ 319691 h 1717918"/>
                <a:gd name="connsiteX14" fmla="*/ 311630 w 493488"/>
                <a:gd name="connsiteY14" fmla="*/ 325720 h 1717918"/>
                <a:gd name="connsiteX15" fmla="*/ 307611 w 493488"/>
                <a:gd name="connsiteY15" fmla="*/ 331749 h 1717918"/>
                <a:gd name="connsiteX16" fmla="*/ 303591 w 493488"/>
                <a:gd name="connsiteY16" fmla="*/ 335768 h 1717918"/>
                <a:gd name="connsiteX17" fmla="*/ 289524 w 493488"/>
                <a:gd name="connsiteY17" fmla="*/ 351845 h 1717918"/>
                <a:gd name="connsiteX18" fmla="*/ 281485 w 493488"/>
                <a:gd name="connsiteY18" fmla="*/ 363904 h 1717918"/>
                <a:gd name="connsiteX19" fmla="*/ 277466 w 493488"/>
                <a:gd name="connsiteY19" fmla="*/ 369933 h 1717918"/>
                <a:gd name="connsiteX20" fmla="*/ 273446 w 493488"/>
                <a:gd name="connsiteY20" fmla="*/ 373952 h 1717918"/>
                <a:gd name="connsiteX21" fmla="*/ 267417 w 493488"/>
                <a:gd name="connsiteY21" fmla="*/ 384000 h 1717918"/>
                <a:gd name="connsiteX22" fmla="*/ 265408 w 493488"/>
                <a:gd name="connsiteY22" fmla="*/ 390029 h 1717918"/>
                <a:gd name="connsiteX23" fmla="*/ 261388 w 493488"/>
                <a:gd name="connsiteY23" fmla="*/ 396058 h 1717918"/>
                <a:gd name="connsiteX24" fmla="*/ 257369 w 493488"/>
                <a:gd name="connsiteY24" fmla="*/ 410126 h 1717918"/>
                <a:gd name="connsiteX25" fmla="*/ 253350 w 493488"/>
                <a:gd name="connsiteY25" fmla="*/ 416155 h 1717918"/>
                <a:gd name="connsiteX26" fmla="*/ 251340 w 493488"/>
                <a:gd name="connsiteY26" fmla="*/ 422184 h 1717918"/>
                <a:gd name="connsiteX27" fmla="*/ 243301 w 493488"/>
                <a:gd name="connsiteY27" fmla="*/ 434242 h 1717918"/>
                <a:gd name="connsiteX28" fmla="*/ 239282 w 493488"/>
                <a:gd name="connsiteY28" fmla="*/ 440271 h 1717918"/>
                <a:gd name="connsiteX29" fmla="*/ 235263 w 493488"/>
                <a:gd name="connsiteY29" fmla="*/ 446300 h 1717918"/>
                <a:gd name="connsiteX30" fmla="*/ 233253 w 493488"/>
                <a:gd name="connsiteY30" fmla="*/ 452329 h 1717918"/>
                <a:gd name="connsiteX31" fmla="*/ 225214 w 493488"/>
                <a:gd name="connsiteY31" fmla="*/ 462377 h 1717918"/>
                <a:gd name="connsiteX32" fmla="*/ 219185 w 493488"/>
                <a:gd name="connsiteY32" fmla="*/ 474435 h 1717918"/>
                <a:gd name="connsiteX33" fmla="*/ 217176 w 493488"/>
                <a:gd name="connsiteY33" fmla="*/ 480464 h 1717918"/>
                <a:gd name="connsiteX34" fmla="*/ 213156 w 493488"/>
                <a:gd name="connsiteY34" fmla="*/ 484484 h 1717918"/>
                <a:gd name="connsiteX35" fmla="*/ 203108 w 493488"/>
                <a:gd name="connsiteY35" fmla="*/ 496542 h 1717918"/>
                <a:gd name="connsiteX36" fmla="*/ 197079 w 493488"/>
                <a:gd name="connsiteY36" fmla="*/ 508600 h 1717918"/>
                <a:gd name="connsiteX37" fmla="*/ 195069 w 493488"/>
                <a:gd name="connsiteY37" fmla="*/ 514629 h 1717918"/>
                <a:gd name="connsiteX38" fmla="*/ 191050 w 493488"/>
                <a:gd name="connsiteY38" fmla="*/ 520658 h 1717918"/>
                <a:gd name="connsiteX39" fmla="*/ 189040 w 493488"/>
                <a:gd name="connsiteY39" fmla="*/ 526687 h 1717918"/>
                <a:gd name="connsiteX40" fmla="*/ 176982 w 493488"/>
                <a:gd name="connsiteY40" fmla="*/ 542764 h 1717918"/>
                <a:gd name="connsiteX41" fmla="*/ 168944 w 493488"/>
                <a:gd name="connsiteY41" fmla="*/ 558842 h 1717918"/>
                <a:gd name="connsiteX42" fmla="*/ 162915 w 493488"/>
                <a:gd name="connsiteY42" fmla="*/ 576929 h 1717918"/>
                <a:gd name="connsiteX43" fmla="*/ 160905 w 493488"/>
                <a:gd name="connsiteY43" fmla="*/ 582958 h 1717918"/>
                <a:gd name="connsiteX44" fmla="*/ 156886 w 493488"/>
                <a:gd name="connsiteY44" fmla="*/ 588987 h 1717918"/>
                <a:gd name="connsiteX45" fmla="*/ 154876 w 493488"/>
                <a:gd name="connsiteY45" fmla="*/ 595016 h 1717918"/>
                <a:gd name="connsiteX46" fmla="*/ 146837 w 493488"/>
                <a:gd name="connsiteY46" fmla="*/ 607074 h 1717918"/>
                <a:gd name="connsiteX47" fmla="*/ 140808 w 493488"/>
                <a:gd name="connsiteY47" fmla="*/ 619132 h 1717918"/>
                <a:gd name="connsiteX48" fmla="*/ 138798 w 493488"/>
                <a:gd name="connsiteY48" fmla="*/ 625161 h 1717918"/>
                <a:gd name="connsiteX49" fmla="*/ 134779 w 493488"/>
                <a:gd name="connsiteY49" fmla="*/ 631190 h 1717918"/>
                <a:gd name="connsiteX50" fmla="*/ 130760 w 493488"/>
                <a:gd name="connsiteY50" fmla="*/ 643248 h 1717918"/>
                <a:gd name="connsiteX51" fmla="*/ 126740 w 493488"/>
                <a:gd name="connsiteY51" fmla="*/ 647267 h 1717918"/>
                <a:gd name="connsiteX52" fmla="*/ 116692 w 493488"/>
                <a:gd name="connsiteY52" fmla="*/ 655306 h 1717918"/>
                <a:gd name="connsiteX53" fmla="*/ 110663 w 493488"/>
                <a:gd name="connsiteY53" fmla="*/ 667364 h 1717918"/>
                <a:gd name="connsiteX54" fmla="*/ 102624 w 493488"/>
                <a:gd name="connsiteY54" fmla="*/ 677412 h 1717918"/>
                <a:gd name="connsiteX55" fmla="*/ 98605 w 493488"/>
                <a:gd name="connsiteY55" fmla="*/ 683441 h 1717918"/>
                <a:gd name="connsiteX56" fmla="*/ 88557 w 493488"/>
                <a:gd name="connsiteY56" fmla="*/ 695499 h 1717918"/>
                <a:gd name="connsiteX57" fmla="*/ 86547 w 493488"/>
                <a:gd name="connsiteY57" fmla="*/ 701528 h 1717918"/>
                <a:gd name="connsiteX58" fmla="*/ 82528 w 493488"/>
                <a:gd name="connsiteY58" fmla="*/ 707557 h 1717918"/>
                <a:gd name="connsiteX59" fmla="*/ 74489 w 493488"/>
                <a:gd name="connsiteY59" fmla="*/ 715596 h 1717918"/>
                <a:gd name="connsiteX60" fmla="*/ 66450 w 493488"/>
                <a:gd name="connsiteY60" fmla="*/ 725644 h 1717918"/>
                <a:gd name="connsiteX61" fmla="*/ 62431 w 493488"/>
                <a:gd name="connsiteY61" fmla="*/ 733683 h 1717918"/>
                <a:gd name="connsiteX62" fmla="*/ 54392 w 493488"/>
                <a:gd name="connsiteY62" fmla="*/ 747751 h 1717918"/>
                <a:gd name="connsiteX63" fmla="*/ 48363 w 493488"/>
                <a:gd name="connsiteY63" fmla="*/ 761818 h 1717918"/>
                <a:gd name="connsiteX64" fmla="*/ 42334 w 493488"/>
                <a:gd name="connsiteY64" fmla="*/ 773876 h 1717918"/>
                <a:gd name="connsiteX65" fmla="*/ 36305 w 493488"/>
                <a:gd name="connsiteY65" fmla="*/ 785934 h 1717918"/>
                <a:gd name="connsiteX66" fmla="*/ 30276 w 493488"/>
                <a:gd name="connsiteY66" fmla="*/ 789954 h 1717918"/>
                <a:gd name="connsiteX67" fmla="*/ 18218 w 493488"/>
                <a:gd name="connsiteY67" fmla="*/ 810050 h 1717918"/>
                <a:gd name="connsiteX68" fmla="*/ 16209 w 493488"/>
                <a:gd name="connsiteY68" fmla="*/ 816079 h 1717918"/>
                <a:gd name="connsiteX69" fmla="*/ 6160 w 493488"/>
                <a:gd name="connsiteY69" fmla="*/ 824118 h 1717918"/>
                <a:gd name="connsiteX70" fmla="*/ 4151 w 493488"/>
                <a:gd name="connsiteY70" fmla="*/ 830147 h 1717918"/>
                <a:gd name="connsiteX71" fmla="*/ 131 w 493488"/>
                <a:gd name="connsiteY71" fmla="*/ 836176 h 1717918"/>
                <a:gd name="connsiteX72" fmla="*/ 27474 w 493488"/>
                <a:gd name="connsiteY72" fmla="*/ 1710537 h 1717918"/>
                <a:gd name="connsiteX73" fmla="*/ 430102 w 493488"/>
                <a:gd name="connsiteY73" fmla="*/ 1717827 h 1717918"/>
                <a:gd name="connsiteX0" fmla="*/ 430102 w 525867"/>
                <a:gd name="connsiteY0" fmla="*/ 1676439 h 1676530"/>
                <a:gd name="connsiteX1" fmla="*/ 414123 w 525867"/>
                <a:gd name="connsiteY1" fmla="*/ 59249 h 1676530"/>
                <a:gd name="connsiteX2" fmla="*/ 410104 w 525867"/>
                <a:gd name="connsiteY2" fmla="*/ 65278 h 1676530"/>
                <a:gd name="connsiteX3" fmla="*/ 355843 w 525867"/>
                <a:gd name="connsiteY3" fmla="*/ 175810 h 1676530"/>
                <a:gd name="connsiteX4" fmla="*/ 349814 w 525867"/>
                <a:gd name="connsiteY4" fmla="*/ 193897 h 1676530"/>
                <a:gd name="connsiteX5" fmla="*/ 343785 w 525867"/>
                <a:gd name="connsiteY5" fmla="*/ 211984 h 1676530"/>
                <a:gd name="connsiteX6" fmla="*/ 341775 w 525867"/>
                <a:gd name="connsiteY6" fmla="*/ 218013 h 1676530"/>
                <a:gd name="connsiteX7" fmla="*/ 337756 w 525867"/>
                <a:gd name="connsiteY7" fmla="*/ 224042 h 1676530"/>
                <a:gd name="connsiteX8" fmla="*/ 335746 w 525867"/>
                <a:gd name="connsiteY8" fmla="*/ 230071 h 1676530"/>
                <a:gd name="connsiteX9" fmla="*/ 327708 w 525867"/>
                <a:gd name="connsiteY9" fmla="*/ 242129 h 1676530"/>
                <a:gd name="connsiteX10" fmla="*/ 323688 w 525867"/>
                <a:gd name="connsiteY10" fmla="*/ 254187 h 1676530"/>
                <a:gd name="connsiteX11" fmla="*/ 321678 w 525867"/>
                <a:gd name="connsiteY11" fmla="*/ 260216 h 1676530"/>
                <a:gd name="connsiteX12" fmla="*/ 317659 w 525867"/>
                <a:gd name="connsiteY12" fmla="*/ 266245 h 1676530"/>
                <a:gd name="connsiteX13" fmla="*/ 313640 w 525867"/>
                <a:gd name="connsiteY13" fmla="*/ 278303 h 1676530"/>
                <a:gd name="connsiteX14" fmla="*/ 311630 w 525867"/>
                <a:gd name="connsiteY14" fmla="*/ 284332 h 1676530"/>
                <a:gd name="connsiteX15" fmla="*/ 307611 w 525867"/>
                <a:gd name="connsiteY15" fmla="*/ 290361 h 1676530"/>
                <a:gd name="connsiteX16" fmla="*/ 303591 w 525867"/>
                <a:gd name="connsiteY16" fmla="*/ 294380 h 1676530"/>
                <a:gd name="connsiteX17" fmla="*/ 289524 w 525867"/>
                <a:gd name="connsiteY17" fmla="*/ 310457 h 1676530"/>
                <a:gd name="connsiteX18" fmla="*/ 281485 w 525867"/>
                <a:gd name="connsiteY18" fmla="*/ 322516 h 1676530"/>
                <a:gd name="connsiteX19" fmla="*/ 277466 w 525867"/>
                <a:gd name="connsiteY19" fmla="*/ 328545 h 1676530"/>
                <a:gd name="connsiteX20" fmla="*/ 273446 w 525867"/>
                <a:gd name="connsiteY20" fmla="*/ 332564 h 1676530"/>
                <a:gd name="connsiteX21" fmla="*/ 267417 w 525867"/>
                <a:gd name="connsiteY21" fmla="*/ 342612 h 1676530"/>
                <a:gd name="connsiteX22" fmla="*/ 265408 w 525867"/>
                <a:gd name="connsiteY22" fmla="*/ 348641 h 1676530"/>
                <a:gd name="connsiteX23" fmla="*/ 261388 w 525867"/>
                <a:gd name="connsiteY23" fmla="*/ 354670 h 1676530"/>
                <a:gd name="connsiteX24" fmla="*/ 257369 w 525867"/>
                <a:gd name="connsiteY24" fmla="*/ 368738 h 1676530"/>
                <a:gd name="connsiteX25" fmla="*/ 253350 w 525867"/>
                <a:gd name="connsiteY25" fmla="*/ 374767 h 1676530"/>
                <a:gd name="connsiteX26" fmla="*/ 251340 w 525867"/>
                <a:gd name="connsiteY26" fmla="*/ 380796 h 1676530"/>
                <a:gd name="connsiteX27" fmla="*/ 243301 w 525867"/>
                <a:gd name="connsiteY27" fmla="*/ 392854 h 1676530"/>
                <a:gd name="connsiteX28" fmla="*/ 239282 w 525867"/>
                <a:gd name="connsiteY28" fmla="*/ 398883 h 1676530"/>
                <a:gd name="connsiteX29" fmla="*/ 235263 w 525867"/>
                <a:gd name="connsiteY29" fmla="*/ 404912 h 1676530"/>
                <a:gd name="connsiteX30" fmla="*/ 233253 w 525867"/>
                <a:gd name="connsiteY30" fmla="*/ 410941 h 1676530"/>
                <a:gd name="connsiteX31" fmla="*/ 225214 w 525867"/>
                <a:gd name="connsiteY31" fmla="*/ 420989 h 1676530"/>
                <a:gd name="connsiteX32" fmla="*/ 219185 w 525867"/>
                <a:gd name="connsiteY32" fmla="*/ 433047 h 1676530"/>
                <a:gd name="connsiteX33" fmla="*/ 217176 w 525867"/>
                <a:gd name="connsiteY33" fmla="*/ 439076 h 1676530"/>
                <a:gd name="connsiteX34" fmla="*/ 213156 w 525867"/>
                <a:gd name="connsiteY34" fmla="*/ 443096 h 1676530"/>
                <a:gd name="connsiteX35" fmla="*/ 203108 w 525867"/>
                <a:gd name="connsiteY35" fmla="*/ 455154 h 1676530"/>
                <a:gd name="connsiteX36" fmla="*/ 197079 w 525867"/>
                <a:gd name="connsiteY36" fmla="*/ 467212 h 1676530"/>
                <a:gd name="connsiteX37" fmla="*/ 195069 w 525867"/>
                <a:gd name="connsiteY37" fmla="*/ 473241 h 1676530"/>
                <a:gd name="connsiteX38" fmla="*/ 191050 w 525867"/>
                <a:gd name="connsiteY38" fmla="*/ 479270 h 1676530"/>
                <a:gd name="connsiteX39" fmla="*/ 189040 w 525867"/>
                <a:gd name="connsiteY39" fmla="*/ 485299 h 1676530"/>
                <a:gd name="connsiteX40" fmla="*/ 176982 w 525867"/>
                <a:gd name="connsiteY40" fmla="*/ 501376 h 1676530"/>
                <a:gd name="connsiteX41" fmla="*/ 168944 w 525867"/>
                <a:gd name="connsiteY41" fmla="*/ 517454 h 1676530"/>
                <a:gd name="connsiteX42" fmla="*/ 162915 w 525867"/>
                <a:gd name="connsiteY42" fmla="*/ 535541 h 1676530"/>
                <a:gd name="connsiteX43" fmla="*/ 160905 w 525867"/>
                <a:gd name="connsiteY43" fmla="*/ 541570 h 1676530"/>
                <a:gd name="connsiteX44" fmla="*/ 156886 w 525867"/>
                <a:gd name="connsiteY44" fmla="*/ 547599 h 1676530"/>
                <a:gd name="connsiteX45" fmla="*/ 154876 w 525867"/>
                <a:gd name="connsiteY45" fmla="*/ 553628 h 1676530"/>
                <a:gd name="connsiteX46" fmla="*/ 146837 w 525867"/>
                <a:gd name="connsiteY46" fmla="*/ 565686 h 1676530"/>
                <a:gd name="connsiteX47" fmla="*/ 140808 w 525867"/>
                <a:gd name="connsiteY47" fmla="*/ 577744 h 1676530"/>
                <a:gd name="connsiteX48" fmla="*/ 138798 w 525867"/>
                <a:gd name="connsiteY48" fmla="*/ 583773 h 1676530"/>
                <a:gd name="connsiteX49" fmla="*/ 134779 w 525867"/>
                <a:gd name="connsiteY49" fmla="*/ 589802 h 1676530"/>
                <a:gd name="connsiteX50" fmla="*/ 130760 w 525867"/>
                <a:gd name="connsiteY50" fmla="*/ 601860 h 1676530"/>
                <a:gd name="connsiteX51" fmla="*/ 126740 w 525867"/>
                <a:gd name="connsiteY51" fmla="*/ 605879 h 1676530"/>
                <a:gd name="connsiteX52" fmla="*/ 116692 w 525867"/>
                <a:gd name="connsiteY52" fmla="*/ 613918 h 1676530"/>
                <a:gd name="connsiteX53" fmla="*/ 110663 w 525867"/>
                <a:gd name="connsiteY53" fmla="*/ 625976 h 1676530"/>
                <a:gd name="connsiteX54" fmla="*/ 102624 w 525867"/>
                <a:gd name="connsiteY54" fmla="*/ 636024 h 1676530"/>
                <a:gd name="connsiteX55" fmla="*/ 98605 w 525867"/>
                <a:gd name="connsiteY55" fmla="*/ 642053 h 1676530"/>
                <a:gd name="connsiteX56" fmla="*/ 88557 w 525867"/>
                <a:gd name="connsiteY56" fmla="*/ 654111 h 1676530"/>
                <a:gd name="connsiteX57" fmla="*/ 86547 w 525867"/>
                <a:gd name="connsiteY57" fmla="*/ 660140 h 1676530"/>
                <a:gd name="connsiteX58" fmla="*/ 82528 w 525867"/>
                <a:gd name="connsiteY58" fmla="*/ 666169 h 1676530"/>
                <a:gd name="connsiteX59" fmla="*/ 74489 w 525867"/>
                <a:gd name="connsiteY59" fmla="*/ 674208 h 1676530"/>
                <a:gd name="connsiteX60" fmla="*/ 66450 w 525867"/>
                <a:gd name="connsiteY60" fmla="*/ 684256 h 1676530"/>
                <a:gd name="connsiteX61" fmla="*/ 62431 w 525867"/>
                <a:gd name="connsiteY61" fmla="*/ 692295 h 1676530"/>
                <a:gd name="connsiteX62" fmla="*/ 54392 w 525867"/>
                <a:gd name="connsiteY62" fmla="*/ 706363 h 1676530"/>
                <a:gd name="connsiteX63" fmla="*/ 48363 w 525867"/>
                <a:gd name="connsiteY63" fmla="*/ 720430 h 1676530"/>
                <a:gd name="connsiteX64" fmla="*/ 42334 w 525867"/>
                <a:gd name="connsiteY64" fmla="*/ 732488 h 1676530"/>
                <a:gd name="connsiteX65" fmla="*/ 36305 w 525867"/>
                <a:gd name="connsiteY65" fmla="*/ 744546 h 1676530"/>
                <a:gd name="connsiteX66" fmla="*/ 30276 w 525867"/>
                <a:gd name="connsiteY66" fmla="*/ 748566 h 1676530"/>
                <a:gd name="connsiteX67" fmla="*/ 18218 w 525867"/>
                <a:gd name="connsiteY67" fmla="*/ 768662 h 1676530"/>
                <a:gd name="connsiteX68" fmla="*/ 16209 w 525867"/>
                <a:gd name="connsiteY68" fmla="*/ 774691 h 1676530"/>
                <a:gd name="connsiteX69" fmla="*/ 6160 w 525867"/>
                <a:gd name="connsiteY69" fmla="*/ 782730 h 1676530"/>
                <a:gd name="connsiteX70" fmla="*/ 4151 w 525867"/>
                <a:gd name="connsiteY70" fmla="*/ 788759 h 1676530"/>
                <a:gd name="connsiteX71" fmla="*/ 131 w 525867"/>
                <a:gd name="connsiteY71" fmla="*/ 794788 h 1676530"/>
                <a:gd name="connsiteX72" fmla="*/ 27474 w 525867"/>
                <a:gd name="connsiteY72" fmla="*/ 1669149 h 1676530"/>
                <a:gd name="connsiteX73" fmla="*/ 430102 w 525867"/>
                <a:gd name="connsiteY73" fmla="*/ 1676439 h 1676530"/>
                <a:gd name="connsiteX0" fmla="*/ 430102 w 430102"/>
                <a:gd name="connsiteY0" fmla="*/ 1736341 h 1736432"/>
                <a:gd name="connsiteX1" fmla="*/ 414123 w 430102"/>
                <a:gd name="connsiteY1" fmla="*/ 119151 h 1736432"/>
                <a:gd name="connsiteX2" fmla="*/ 410104 w 430102"/>
                <a:gd name="connsiteY2" fmla="*/ 125180 h 1736432"/>
                <a:gd name="connsiteX3" fmla="*/ 355843 w 430102"/>
                <a:gd name="connsiteY3" fmla="*/ 235712 h 1736432"/>
                <a:gd name="connsiteX4" fmla="*/ 349814 w 430102"/>
                <a:gd name="connsiteY4" fmla="*/ 253799 h 1736432"/>
                <a:gd name="connsiteX5" fmla="*/ 343785 w 430102"/>
                <a:gd name="connsiteY5" fmla="*/ 271886 h 1736432"/>
                <a:gd name="connsiteX6" fmla="*/ 341775 w 430102"/>
                <a:gd name="connsiteY6" fmla="*/ 277915 h 1736432"/>
                <a:gd name="connsiteX7" fmla="*/ 337756 w 430102"/>
                <a:gd name="connsiteY7" fmla="*/ 283944 h 1736432"/>
                <a:gd name="connsiteX8" fmla="*/ 335746 w 430102"/>
                <a:gd name="connsiteY8" fmla="*/ 289973 h 1736432"/>
                <a:gd name="connsiteX9" fmla="*/ 327708 w 430102"/>
                <a:gd name="connsiteY9" fmla="*/ 302031 h 1736432"/>
                <a:gd name="connsiteX10" fmla="*/ 323688 w 430102"/>
                <a:gd name="connsiteY10" fmla="*/ 314089 h 1736432"/>
                <a:gd name="connsiteX11" fmla="*/ 321678 w 430102"/>
                <a:gd name="connsiteY11" fmla="*/ 320118 h 1736432"/>
                <a:gd name="connsiteX12" fmla="*/ 317659 w 430102"/>
                <a:gd name="connsiteY12" fmla="*/ 326147 h 1736432"/>
                <a:gd name="connsiteX13" fmla="*/ 313640 w 430102"/>
                <a:gd name="connsiteY13" fmla="*/ 338205 h 1736432"/>
                <a:gd name="connsiteX14" fmla="*/ 311630 w 430102"/>
                <a:gd name="connsiteY14" fmla="*/ 344234 h 1736432"/>
                <a:gd name="connsiteX15" fmla="*/ 307611 w 430102"/>
                <a:gd name="connsiteY15" fmla="*/ 350263 h 1736432"/>
                <a:gd name="connsiteX16" fmla="*/ 303591 w 430102"/>
                <a:gd name="connsiteY16" fmla="*/ 354282 h 1736432"/>
                <a:gd name="connsiteX17" fmla="*/ 289524 w 430102"/>
                <a:gd name="connsiteY17" fmla="*/ 370359 h 1736432"/>
                <a:gd name="connsiteX18" fmla="*/ 281485 w 430102"/>
                <a:gd name="connsiteY18" fmla="*/ 382418 h 1736432"/>
                <a:gd name="connsiteX19" fmla="*/ 277466 w 430102"/>
                <a:gd name="connsiteY19" fmla="*/ 388447 h 1736432"/>
                <a:gd name="connsiteX20" fmla="*/ 273446 w 430102"/>
                <a:gd name="connsiteY20" fmla="*/ 392466 h 1736432"/>
                <a:gd name="connsiteX21" fmla="*/ 267417 w 430102"/>
                <a:gd name="connsiteY21" fmla="*/ 402514 h 1736432"/>
                <a:gd name="connsiteX22" fmla="*/ 265408 w 430102"/>
                <a:gd name="connsiteY22" fmla="*/ 408543 h 1736432"/>
                <a:gd name="connsiteX23" fmla="*/ 261388 w 430102"/>
                <a:gd name="connsiteY23" fmla="*/ 414572 h 1736432"/>
                <a:gd name="connsiteX24" fmla="*/ 257369 w 430102"/>
                <a:gd name="connsiteY24" fmla="*/ 428640 h 1736432"/>
                <a:gd name="connsiteX25" fmla="*/ 253350 w 430102"/>
                <a:gd name="connsiteY25" fmla="*/ 434669 h 1736432"/>
                <a:gd name="connsiteX26" fmla="*/ 251340 w 430102"/>
                <a:gd name="connsiteY26" fmla="*/ 440698 h 1736432"/>
                <a:gd name="connsiteX27" fmla="*/ 243301 w 430102"/>
                <a:gd name="connsiteY27" fmla="*/ 452756 h 1736432"/>
                <a:gd name="connsiteX28" fmla="*/ 239282 w 430102"/>
                <a:gd name="connsiteY28" fmla="*/ 458785 h 1736432"/>
                <a:gd name="connsiteX29" fmla="*/ 235263 w 430102"/>
                <a:gd name="connsiteY29" fmla="*/ 464814 h 1736432"/>
                <a:gd name="connsiteX30" fmla="*/ 233253 w 430102"/>
                <a:gd name="connsiteY30" fmla="*/ 470843 h 1736432"/>
                <a:gd name="connsiteX31" fmla="*/ 225214 w 430102"/>
                <a:gd name="connsiteY31" fmla="*/ 480891 h 1736432"/>
                <a:gd name="connsiteX32" fmla="*/ 219185 w 430102"/>
                <a:gd name="connsiteY32" fmla="*/ 492949 h 1736432"/>
                <a:gd name="connsiteX33" fmla="*/ 217176 w 430102"/>
                <a:gd name="connsiteY33" fmla="*/ 498978 h 1736432"/>
                <a:gd name="connsiteX34" fmla="*/ 213156 w 430102"/>
                <a:gd name="connsiteY34" fmla="*/ 502998 h 1736432"/>
                <a:gd name="connsiteX35" fmla="*/ 203108 w 430102"/>
                <a:gd name="connsiteY35" fmla="*/ 515056 h 1736432"/>
                <a:gd name="connsiteX36" fmla="*/ 197079 w 430102"/>
                <a:gd name="connsiteY36" fmla="*/ 527114 h 1736432"/>
                <a:gd name="connsiteX37" fmla="*/ 195069 w 430102"/>
                <a:gd name="connsiteY37" fmla="*/ 533143 h 1736432"/>
                <a:gd name="connsiteX38" fmla="*/ 191050 w 430102"/>
                <a:gd name="connsiteY38" fmla="*/ 539172 h 1736432"/>
                <a:gd name="connsiteX39" fmla="*/ 189040 w 430102"/>
                <a:gd name="connsiteY39" fmla="*/ 545201 h 1736432"/>
                <a:gd name="connsiteX40" fmla="*/ 176982 w 430102"/>
                <a:gd name="connsiteY40" fmla="*/ 561278 h 1736432"/>
                <a:gd name="connsiteX41" fmla="*/ 168944 w 430102"/>
                <a:gd name="connsiteY41" fmla="*/ 577356 h 1736432"/>
                <a:gd name="connsiteX42" fmla="*/ 162915 w 430102"/>
                <a:gd name="connsiteY42" fmla="*/ 595443 h 1736432"/>
                <a:gd name="connsiteX43" fmla="*/ 160905 w 430102"/>
                <a:gd name="connsiteY43" fmla="*/ 601472 h 1736432"/>
                <a:gd name="connsiteX44" fmla="*/ 156886 w 430102"/>
                <a:gd name="connsiteY44" fmla="*/ 607501 h 1736432"/>
                <a:gd name="connsiteX45" fmla="*/ 154876 w 430102"/>
                <a:gd name="connsiteY45" fmla="*/ 613530 h 1736432"/>
                <a:gd name="connsiteX46" fmla="*/ 146837 w 430102"/>
                <a:gd name="connsiteY46" fmla="*/ 625588 h 1736432"/>
                <a:gd name="connsiteX47" fmla="*/ 140808 w 430102"/>
                <a:gd name="connsiteY47" fmla="*/ 637646 h 1736432"/>
                <a:gd name="connsiteX48" fmla="*/ 138798 w 430102"/>
                <a:gd name="connsiteY48" fmla="*/ 643675 h 1736432"/>
                <a:gd name="connsiteX49" fmla="*/ 134779 w 430102"/>
                <a:gd name="connsiteY49" fmla="*/ 649704 h 1736432"/>
                <a:gd name="connsiteX50" fmla="*/ 130760 w 430102"/>
                <a:gd name="connsiteY50" fmla="*/ 661762 h 1736432"/>
                <a:gd name="connsiteX51" fmla="*/ 126740 w 430102"/>
                <a:gd name="connsiteY51" fmla="*/ 665781 h 1736432"/>
                <a:gd name="connsiteX52" fmla="*/ 116692 w 430102"/>
                <a:gd name="connsiteY52" fmla="*/ 673820 h 1736432"/>
                <a:gd name="connsiteX53" fmla="*/ 110663 w 430102"/>
                <a:gd name="connsiteY53" fmla="*/ 685878 h 1736432"/>
                <a:gd name="connsiteX54" fmla="*/ 102624 w 430102"/>
                <a:gd name="connsiteY54" fmla="*/ 695926 h 1736432"/>
                <a:gd name="connsiteX55" fmla="*/ 98605 w 430102"/>
                <a:gd name="connsiteY55" fmla="*/ 701955 h 1736432"/>
                <a:gd name="connsiteX56" fmla="*/ 88557 w 430102"/>
                <a:gd name="connsiteY56" fmla="*/ 714013 h 1736432"/>
                <a:gd name="connsiteX57" fmla="*/ 86547 w 430102"/>
                <a:gd name="connsiteY57" fmla="*/ 720042 h 1736432"/>
                <a:gd name="connsiteX58" fmla="*/ 82528 w 430102"/>
                <a:gd name="connsiteY58" fmla="*/ 726071 h 1736432"/>
                <a:gd name="connsiteX59" fmla="*/ 74489 w 430102"/>
                <a:gd name="connsiteY59" fmla="*/ 734110 h 1736432"/>
                <a:gd name="connsiteX60" fmla="*/ 66450 w 430102"/>
                <a:gd name="connsiteY60" fmla="*/ 744158 h 1736432"/>
                <a:gd name="connsiteX61" fmla="*/ 62431 w 430102"/>
                <a:gd name="connsiteY61" fmla="*/ 752197 h 1736432"/>
                <a:gd name="connsiteX62" fmla="*/ 54392 w 430102"/>
                <a:gd name="connsiteY62" fmla="*/ 766265 h 1736432"/>
                <a:gd name="connsiteX63" fmla="*/ 48363 w 430102"/>
                <a:gd name="connsiteY63" fmla="*/ 780332 h 1736432"/>
                <a:gd name="connsiteX64" fmla="*/ 42334 w 430102"/>
                <a:gd name="connsiteY64" fmla="*/ 792390 h 1736432"/>
                <a:gd name="connsiteX65" fmla="*/ 36305 w 430102"/>
                <a:gd name="connsiteY65" fmla="*/ 804448 h 1736432"/>
                <a:gd name="connsiteX66" fmla="*/ 30276 w 430102"/>
                <a:gd name="connsiteY66" fmla="*/ 808468 h 1736432"/>
                <a:gd name="connsiteX67" fmla="*/ 18218 w 430102"/>
                <a:gd name="connsiteY67" fmla="*/ 828564 h 1736432"/>
                <a:gd name="connsiteX68" fmla="*/ 16209 w 430102"/>
                <a:gd name="connsiteY68" fmla="*/ 834593 h 1736432"/>
                <a:gd name="connsiteX69" fmla="*/ 6160 w 430102"/>
                <a:gd name="connsiteY69" fmla="*/ 842632 h 1736432"/>
                <a:gd name="connsiteX70" fmla="*/ 4151 w 430102"/>
                <a:gd name="connsiteY70" fmla="*/ 848661 h 1736432"/>
                <a:gd name="connsiteX71" fmla="*/ 131 w 430102"/>
                <a:gd name="connsiteY71" fmla="*/ 854690 h 1736432"/>
                <a:gd name="connsiteX72" fmla="*/ 27474 w 430102"/>
                <a:gd name="connsiteY72" fmla="*/ 1729051 h 1736432"/>
                <a:gd name="connsiteX73" fmla="*/ 430102 w 430102"/>
                <a:gd name="connsiteY73" fmla="*/ 1736341 h 1736432"/>
                <a:gd name="connsiteX0" fmla="*/ 430102 w 430102"/>
                <a:gd name="connsiteY0" fmla="*/ 1671500 h 1671591"/>
                <a:gd name="connsiteX1" fmla="*/ 414123 w 430102"/>
                <a:gd name="connsiteY1" fmla="*/ 54310 h 1671591"/>
                <a:gd name="connsiteX2" fmla="*/ 410104 w 430102"/>
                <a:gd name="connsiteY2" fmla="*/ 60339 h 1671591"/>
                <a:gd name="connsiteX3" fmla="*/ 355843 w 430102"/>
                <a:gd name="connsiteY3" fmla="*/ 170871 h 1671591"/>
                <a:gd name="connsiteX4" fmla="*/ 349814 w 430102"/>
                <a:gd name="connsiteY4" fmla="*/ 188958 h 1671591"/>
                <a:gd name="connsiteX5" fmla="*/ 343785 w 430102"/>
                <a:gd name="connsiteY5" fmla="*/ 207045 h 1671591"/>
                <a:gd name="connsiteX6" fmla="*/ 341775 w 430102"/>
                <a:gd name="connsiteY6" fmla="*/ 213074 h 1671591"/>
                <a:gd name="connsiteX7" fmla="*/ 337756 w 430102"/>
                <a:gd name="connsiteY7" fmla="*/ 219103 h 1671591"/>
                <a:gd name="connsiteX8" fmla="*/ 335746 w 430102"/>
                <a:gd name="connsiteY8" fmla="*/ 225132 h 1671591"/>
                <a:gd name="connsiteX9" fmla="*/ 327708 w 430102"/>
                <a:gd name="connsiteY9" fmla="*/ 237190 h 1671591"/>
                <a:gd name="connsiteX10" fmla="*/ 323688 w 430102"/>
                <a:gd name="connsiteY10" fmla="*/ 249248 h 1671591"/>
                <a:gd name="connsiteX11" fmla="*/ 321678 w 430102"/>
                <a:gd name="connsiteY11" fmla="*/ 255277 h 1671591"/>
                <a:gd name="connsiteX12" fmla="*/ 317659 w 430102"/>
                <a:gd name="connsiteY12" fmla="*/ 261306 h 1671591"/>
                <a:gd name="connsiteX13" fmla="*/ 313640 w 430102"/>
                <a:gd name="connsiteY13" fmla="*/ 273364 h 1671591"/>
                <a:gd name="connsiteX14" fmla="*/ 311630 w 430102"/>
                <a:gd name="connsiteY14" fmla="*/ 279393 h 1671591"/>
                <a:gd name="connsiteX15" fmla="*/ 307611 w 430102"/>
                <a:gd name="connsiteY15" fmla="*/ 285422 h 1671591"/>
                <a:gd name="connsiteX16" fmla="*/ 303591 w 430102"/>
                <a:gd name="connsiteY16" fmla="*/ 289441 h 1671591"/>
                <a:gd name="connsiteX17" fmla="*/ 289524 w 430102"/>
                <a:gd name="connsiteY17" fmla="*/ 305518 h 1671591"/>
                <a:gd name="connsiteX18" fmla="*/ 281485 w 430102"/>
                <a:gd name="connsiteY18" fmla="*/ 317577 h 1671591"/>
                <a:gd name="connsiteX19" fmla="*/ 277466 w 430102"/>
                <a:gd name="connsiteY19" fmla="*/ 323606 h 1671591"/>
                <a:gd name="connsiteX20" fmla="*/ 273446 w 430102"/>
                <a:gd name="connsiteY20" fmla="*/ 327625 h 1671591"/>
                <a:gd name="connsiteX21" fmla="*/ 267417 w 430102"/>
                <a:gd name="connsiteY21" fmla="*/ 337673 h 1671591"/>
                <a:gd name="connsiteX22" fmla="*/ 265408 w 430102"/>
                <a:gd name="connsiteY22" fmla="*/ 343702 h 1671591"/>
                <a:gd name="connsiteX23" fmla="*/ 261388 w 430102"/>
                <a:gd name="connsiteY23" fmla="*/ 349731 h 1671591"/>
                <a:gd name="connsiteX24" fmla="*/ 257369 w 430102"/>
                <a:gd name="connsiteY24" fmla="*/ 363799 h 1671591"/>
                <a:gd name="connsiteX25" fmla="*/ 253350 w 430102"/>
                <a:gd name="connsiteY25" fmla="*/ 369828 h 1671591"/>
                <a:gd name="connsiteX26" fmla="*/ 251340 w 430102"/>
                <a:gd name="connsiteY26" fmla="*/ 375857 h 1671591"/>
                <a:gd name="connsiteX27" fmla="*/ 243301 w 430102"/>
                <a:gd name="connsiteY27" fmla="*/ 387915 h 1671591"/>
                <a:gd name="connsiteX28" fmla="*/ 239282 w 430102"/>
                <a:gd name="connsiteY28" fmla="*/ 393944 h 1671591"/>
                <a:gd name="connsiteX29" fmla="*/ 235263 w 430102"/>
                <a:gd name="connsiteY29" fmla="*/ 399973 h 1671591"/>
                <a:gd name="connsiteX30" fmla="*/ 233253 w 430102"/>
                <a:gd name="connsiteY30" fmla="*/ 406002 h 1671591"/>
                <a:gd name="connsiteX31" fmla="*/ 225214 w 430102"/>
                <a:gd name="connsiteY31" fmla="*/ 416050 h 1671591"/>
                <a:gd name="connsiteX32" fmla="*/ 219185 w 430102"/>
                <a:gd name="connsiteY32" fmla="*/ 428108 h 1671591"/>
                <a:gd name="connsiteX33" fmla="*/ 217176 w 430102"/>
                <a:gd name="connsiteY33" fmla="*/ 434137 h 1671591"/>
                <a:gd name="connsiteX34" fmla="*/ 213156 w 430102"/>
                <a:gd name="connsiteY34" fmla="*/ 438157 h 1671591"/>
                <a:gd name="connsiteX35" fmla="*/ 203108 w 430102"/>
                <a:gd name="connsiteY35" fmla="*/ 450215 h 1671591"/>
                <a:gd name="connsiteX36" fmla="*/ 197079 w 430102"/>
                <a:gd name="connsiteY36" fmla="*/ 462273 h 1671591"/>
                <a:gd name="connsiteX37" fmla="*/ 195069 w 430102"/>
                <a:gd name="connsiteY37" fmla="*/ 468302 h 1671591"/>
                <a:gd name="connsiteX38" fmla="*/ 191050 w 430102"/>
                <a:gd name="connsiteY38" fmla="*/ 474331 h 1671591"/>
                <a:gd name="connsiteX39" fmla="*/ 189040 w 430102"/>
                <a:gd name="connsiteY39" fmla="*/ 480360 h 1671591"/>
                <a:gd name="connsiteX40" fmla="*/ 176982 w 430102"/>
                <a:gd name="connsiteY40" fmla="*/ 496437 h 1671591"/>
                <a:gd name="connsiteX41" fmla="*/ 168944 w 430102"/>
                <a:gd name="connsiteY41" fmla="*/ 512515 h 1671591"/>
                <a:gd name="connsiteX42" fmla="*/ 162915 w 430102"/>
                <a:gd name="connsiteY42" fmla="*/ 530602 h 1671591"/>
                <a:gd name="connsiteX43" fmla="*/ 160905 w 430102"/>
                <a:gd name="connsiteY43" fmla="*/ 536631 h 1671591"/>
                <a:gd name="connsiteX44" fmla="*/ 156886 w 430102"/>
                <a:gd name="connsiteY44" fmla="*/ 542660 h 1671591"/>
                <a:gd name="connsiteX45" fmla="*/ 154876 w 430102"/>
                <a:gd name="connsiteY45" fmla="*/ 548689 h 1671591"/>
                <a:gd name="connsiteX46" fmla="*/ 146837 w 430102"/>
                <a:gd name="connsiteY46" fmla="*/ 560747 h 1671591"/>
                <a:gd name="connsiteX47" fmla="*/ 140808 w 430102"/>
                <a:gd name="connsiteY47" fmla="*/ 572805 h 1671591"/>
                <a:gd name="connsiteX48" fmla="*/ 138798 w 430102"/>
                <a:gd name="connsiteY48" fmla="*/ 578834 h 1671591"/>
                <a:gd name="connsiteX49" fmla="*/ 134779 w 430102"/>
                <a:gd name="connsiteY49" fmla="*/ 584863 h 1671591"/>
                <a:gd name="connsiteX50" fmla="*/ 130760 w 430102"/>
                <a:gd name="connsiteY50" fmla="*/ 596921 h 1671591"/>
                <a:gd name="connsiteX51" fmla="*/ 126740 w 430102"/>
                <a:gd name="connsiteY51" fmla="*/ 600940 h 1671591"/>
                <a:gd name="connsiteX52" fmla="*/ 116692 w 430102"/>
                <a:gd name="connsiteY52" fmla="*/ 608979 h 1671591"/>
                <a:gd name="connsiteX53" fmla="*/ 110663 w 430102"/>
                <a:gd name="connsiteY53" fmla="*/ 621037 h 1671591"/>
                <a:gd name="connsiteX54" fmla="*/ 102624 w 430102"/>
                <a:gd name="connsiteY54" fmla="*/ 631085 h 1671591"/>
                <a:gd name="connsiteX55" fmla="*/ 98605 w 430102"/>
                <a:gd name="connsiteY55" fmla="*/ 637114 h 1671591"/>
                <a:gd name="connsiteX56" fmla="*/ 88557 w 430102"/>
                <a:gd name="connsiteY56" fmla="*/ 649172 h 1671591"/>
                <a:gd name="connsiteX57" fmla="*/ 86547 w 430102"/>
                <a:gd name="connsiteY57" fmla="*/ 655201 h 1671591"/>
                <a:gd name="connsiteX58" fmla="*/ 82528 w 430102"/>
                <a:gd name="connsiteY58" fmla="*/ 661230 h 1671591"/>
                <a:gd name="connsiteX59" fmla="*/ 74489 w 430102"/>
                <a:gd name="connsiteY59" fmla="*/ 669269 h 1671591"/>
                <a:gd name="connsiteX60" fmla="*/ 66450 w 430102"/>
                <a:gd name="connsiteY60" fmla="*/ 679317 h 1671591"/>
                <a:gd name="connsiteX61" fmla="*/ 62431 w 430102"/>
                <a:gd name="connsiteY61" fmla="*/ 687356 h 1671591"/>
                <a:gd name="connsiteX62" fmla="*/ 54392 w 430102"/>
                <a:gd name="connsiteY62" fmla="*/ 701424 h 1671591"/>
                <a:gd name="connsiteX63" fmla="*/ 48363 w 430102"/>
                <a:gd name="connsiteY63" fmla="*/ 715491 h 1671591"/>
                <a:gd name="connsiteX64" fmla="*/ 42334 w 430102"/>
                <a:gd name="connsiteY64" fmla="*/ 727549 h 1671591"/>
                <a:gd name="connsiteX65" fmla="*/ 36305 w 430102"/>
                <a:gd name="connsiteY65" fmla="*/ 739607 h 1671591"/>
                <a:gd name="connsiteX66" fmla="*/ 30276 w 430102"/>
                <a:gd name="connsiteY66" fmla="*/ 743627 h 1671591"/>
                <a:gd name="connsiteX67" fmla="*/ 18218 w 430102"/>
                <a:gd name="connsiteY67" fmla="*/ 763723 h 1671591"/>
                <a:gd name="connsiteX68" fmla="*/ 16209 w 430102"/>
                <a:gd name="connsiteY68" fmla="*/ 769752 h 1671591"/>
                <a:gd name="connsiteX69" fmla="*/ 6160 w 430102"/>
                <a:gd name="connsiteY69" fmla="*/ 777791 h 1671591"/>
                <a:gd name="connsiteX70" fmla="*/ 4151 w 430102"/>
                <a:gd name="connsiteY70" fmla="*/ 783820 h 1671591"/>
                <a:gd name="connsiteX71" fmla="*/ 131 w 430102"/>
                <a:gd name="connsiteY71" fmla="*/ 789849 h 1671591"/>
                <a:gd name="connsiteX72" fmla="*/ 27474 w 430102"/>
                <a:gd name="connsiteY72" fmla="*/ 1664210 h 1671591"/>
                <a:gd name="connsiteX73" fmla="*/ 430102 w 430102"/>
                <a:gd name="connsiteY73" fmla="*/ 1671500 h 1671591"/>
                <a:gd name="connsiteX0" fmla="*/ 430102 w 517992"/>
                <a:gd name="connsiteY0" fmla="*/ 1667303 h 1667394"/>
                <a:gd name="connsiteX1" fmla="*/ 414123 w 517992"/>
                <a:gd name="connsiteY1" fmla="*/ 50113 h 1667394"/>
                <a:gd name="connsiteX2" fmla="*/ 410104 w 517992"/>
                <a:gd name="connsiteY2" fmla="*/ 56142 h 1667394"/>
                <a:gd name="connsiteX3" fmla="*/ 355843 w 517992"/>
                <a:gd name="connsiteY3" fmla="*/ 166674 h 1667394"/>
                <a:gd name="connsiteX4" fmla="*/ 349814 w 517992"/>
                <a:gd name="connsiteY4" fmla="*/ 184761 h 1667394"/>
                <a:gd name="connsiteX5" fmla="*/ 343785 w 517992"/>
                <a:gd name="connsiteY5" fmla="*/ 202848 h 1667394"/>
                <a:gd name="connsiteX6" fmla="*/ 341775 w 517992"/>
                <a:gd name="connsiteY6" fmla="*/ 208877 h 1667394"/>
                <a:gd name="connsiteX7" fmla="*/ 337756 w 517992"/>
                <a:gd name="connsiteY7" fmla="*/ 214906 h 1667394"/>
                <a:gd name="connsiteX8" fmla="*/ 335746 w 517992"/>
                <a:gd name="connsiteY8" fmla="*/ 220935 h 1667394"/>
                <a:gd name="connsiteX9" fmla="*/ 327708 w 517992"/>
                <a:gd name="connsiteY9" fmla="*/ 232993 h 1667394"/>
                <a:gd name="connsiteX10" fmla="*/ 323688 w 517992"/>
                <a:gd name="connsiteY10" fmla="*/ 245051 h 1667394"/>
                <a:gd name="connsiteX11" fmla="*/ 321678 w 517992"/>
                <a:gd name="connsiteY11" fmla="*/ 251080 h 1667394"/>
                <a:gd name="connsiteX12" fmla="*/ 317659 w 517992"/>
                <a:gd name="connsiteY12" fmla="*/ 257109 h 1667394"/>
                <a:gd name="connsiteX13" fmla="*/ 313640 w 517992"/>
                <a:gd name="connsiteY13" fmla="*/ 269167 h 1667394"/>
                <a:gd name="connsiteX14" fmla="*/ 311630 w 517992"/>
                <a:gd name="connsiteY14" fmla="*/ 275196 h 1667394"/>
                <a:gd name="connsiteX15" fmla="*/ 307611 w 517992"/>
                <a:gd name="connsiteY15" fmla="*/ 281225 h 1667394"/>
                <a:gd name="connsiteX16" fmla="*/ 303591 w 517992"/>
                <a:gd name="connsiteY16" fmla="*/ 285244 h 1667394"/>
                <a:gd name="connsiteX17" fmla="*/ 289524 w 517992"/>
                <a:gd name="connsiteY17" fmla="*/ 301321 h 1667394"/>
                <a:gd name="connsiteX18" fmla="*/ 281485 w 517992"/>
                <a:gd name="connsiteY18" fmla="*/ 313380 h 1667394"/>
                <a:gd name="connsiteX19" fmla="*/ 277466 w 517992"/>
                <a:gd name="connsiteY19" fmla="*/ 319409 h 1667394"/>
                <a:gd name="connsiteX20" fmla="*/ 273446 w 517992"/>
                <a:gd name="connsiteY20" fmla="*/ 323428 h 1667394"/>
                <a:gd name="connsiteX21" fmla="*/ 267417 w 517992"/>
                <a:gd name="connsiteY21" fmla="*/ 333476 h 1667394"/>
                <a:gd name="connsiteX22" fmla="*/ 265408 w 517992"/>
                <a:gd name="connsiteY22" fmla="*/ 339505 h 1667394"/>
                <a:gd name="connsiteX23" fmla="*/ 261388 w 517992"/>
                <a:gd name="connsiteY23" fmla="*/ 345534 h 1667394"/>
                <a:gd name="connsiteX24" fmla="*/ 257369 w 517992"/>
                <a:gd name="connsiteY24" fmla="*/ 359602 h 1667394"/>
                <a:gd name="connsiteX25" fmla="*/ 253350 w 517992"/>
                <a:gd name="connsiteY25" fmla="*/ 365631 h 1667394"/>
                <a:gd name="connsiteX26" fmla="*/ 251340 w 517992"/>
                <a:gd name="connsiteY26" fmla="*/ 371660 h 1667394"/>
                <a:gd name="connsiteX27" fmla="*/ 243301 w 517992"/>
                <a:gd name="connsiteY27" fmla="*/ 383718 h 1667394"/>
                <a:gd name="connsiteX28" fmla="*/ 239282 w 517992"/>
                <a:gd name="connsiteY28" fmla="*/ 389747 h 1667394"/>
                <a:gd name="connsiteX29" fmla="*/ 235263 w 517992"/>
                <a:gd name="connsiteY29" fmla="*/ 395776 h 1667394"/>
                <a:gd name="connsiteX30" fmla="*/ 233253 w 517992"/>
                <a:gd name="connsiteY30" fmla="*/ 401805 h 1667394"/>
                <a:gd name="connsiteX31" fmla="*/ 225214 w 517992"/>
                <a:gd name="connsiteY31" fmla="*/ 411853 h 1667394"/>
                <a:gd name="connsiteX32" fmla="*/ 219185 w 517992"/>
                <a:gd name="connsiteY32" fmla="*/ 423911 h 1667394"/>
                <a:gd name="connsiteX33" fmla="*/ 217176 w 517992"/>
                <a:gd name="connsiteY33" fmla="*/ 429940 h 1667394"/>
                <a:gd name="connsiteX34" fmla="*/ 213156 w 517992"/>
                <a:gd name="connsiteY34" fmla="*/ 433960 h 1667394"/>
                <a:gd name="connsiteX35" fmla="*/ 203108 w 517992"/>
                <a:gd name="connsiteY35" fmla="*/ 446018 h 1667394"/>
                <a:gd name="connsiteX36" fmla="*/ 197079 w 517992"/>
                <a:gd name="connsiteY36" fmla="*/ 458076 h 1667394"/>
                <a:gd name="connsiteX37" fmla="*/ 195069 w 517992"/>
                <a:gd name="connsiteY37" fmla="*/ 464105 h 1667394"/>
                <a:gd name="connsiteX38" fmla="*/ 191050 w 517992"/>
                <a:gd name="connsiteY38" fmla="*/ 470134 h 1667394"/>
                <a:gd name="connsiteX39" fmla="*/ 189040 w 517992"/>
                <a:gd name="connsiteY39" fmla="*/ 476163 h 1667394"/>
                <a:gd name="connsiteX40" fmla="*/ 176982 w 517992"/>
                <a:gd name="connsiteY40" fmla="*/ 492240 h 1667394"/>
                <a:gd name="connsiteX41" fmla="*/ 168944 w 517992"/>
                <a:gd name="connsiteY41" fmla="*/ 508318 h 1667394"/>
                <a:gd name="connsiteX42" fmla="*/ 162915 w 517992"/>
                <a:gd name="connsiteY42" fmla="*/ 526405 h 1667394"/>
                <a:gd name="connsiteX43" fmla="*/ 160905 w 517992"/>
                <a:gd name="connsiteY43" fmla="*/ 532434 h 1667394"/>
                <a:gd name="connsiteX44" fmla="*/ 156886 w 517992"/>
                <a:gd name="connsiteY44" fmla="*/ 538463 h 1667394"/>
                <a:gd name="connsiteX45" fmla="*/ 154876 w 517992"/>
                <a:gd name="connsiteY45" fmla="*/ 544492 h 1667394"/>
                <a:gd name="connsiteX46" fmla="*/ 146837 w 517992"/>
                <a:gd name="connsiteY46" fmla="*/ 556550 h 1667394"/>
                <a:gd name="connsiteX47" fmla="*/ 140808 w 517992"/>
                <a:gd name="connsiteY47" fmla="*/ 568608 h 1667394"/>
                <a:gd name="connsiteX48" fmla="*/ 138798 w 517992"/>
                <a:gd name="connsiteY48" fmla="*/ 574637 h 1667394"/>
                <a:gd name="connsiteX49" fmla="*/ 134779 w 517992"/>
                <a:gd name="connsiteY49" fmla="*/ 580666 h 1667394"/>
                <a:gd name="connsiteX50" fmla="*/ 130760 w 517992"/>
                <a:gd name="connsiteY50" fmla="*/ 592724 h 1667394"/>
                <a:gd name="connsiteX51" fmla="*/ 126740 w 517992"/>
                <a:gd name="connsiteY51" fmla="*/ 596743 h 1667394"/>
                <a:gd name="connsiteX52" fmla="*/ 116692 w 517992"/>
                <a:gd name="connsiteY52" fmla="*/ 604782 h 1667394"/>
                <a:gd name="connsiteX53" fmla="*/ 110663 w 517992"/>
                <a:gd name="connsiteY53" fmla="*/ 616840 h 1667394"/>
                <a:gd name="connsiteX54" fmla="*/ 102624 w 517992"/>
                <a:gd name="connsiteY54" fmla="*/ 626888 h 1667394"/>
                <a:gd name="connsiteX55" fmla="*/ 98605 w 517992"/>
                <a:gd name="connsiteY55" fmla="*/ 632917 h 1667394"/>
                <a:gd name="connsiteX56" fmla="*/ 88557 w 517992"/>
                <a:gd name="connsiteY56" fmla="*/ 644975 h 1667394"/>
                <a:gd name="connsiteX57" fmla="*/ 86547 w 517992"/>
                <a:gd name="connsiteY57" fmla="*/ 651004 h 1667394"/>
                <a:gd name="connsiteX58" fmla="*/ 82528 w 517992"/>
                <a:gd name="connsiteY58" fmla="*/ 657033 h 1667394"/>
                <a:gd name="connsiteX59" fmla="*/ 74489 w 517992"/>
                <a:gd name="connsiteY59" fmla="*/ 665072 h 1667394"/>
                <a:gd name="connsiteX60" fmla="*/ 66450 w 517992"/>
                <a:gd name="connsiteY60" fmla="*/ 675120 h 1667394"/>
                <a:gd name="connsiteX61" fmla="*/ 62431 w 517992"/>
                <a:gd name="connsiteY61" fmla="*/ 683159 h 1667394"/>
                <a:gd name="connsiteX62" fmla="*/ 54392 w 517992"/>
                <a:gd name="connsiteY62" fmla="*/ 697227 h 1667394"/>
                <a:gd name="connsiteX63" fmla="*/ 48363 w 517992"/>
                <a:gd name="connsiteY63" fmla="*/ 711294 h 1667394"/>
                <a:gd name="connsiteX64" fmla="*/ 42334 w 517992"/>
                <a:gd name="connsiteY64" fmla="*/ 723352 h 1667394"/>
                <a:gd name="connsiteX65" fmla="*/ 36305 w 517992"/>
                <a:gd name="connsiteY65" fmla="*/ 735410 h 1667394"/>
                <a:gd name="connsiteX66" fmla="*/ 30276 w 517992"/>
                <a:gd name="connsiteY66" fmla="*/ 739430 h 1667394"/>
                <a:gd name="connsiteX67" fmla="*/ 18218 w 517992"/>
                <a:gd name="connsiteY67" fmla="*/ 759526 h 1667394"/>
                <a:gd name="connsiteX68" fmla="*/ 16209 w 517992"/>
                <a:gd name="connsiteY68" fmla="*/ 765555 h 1667394"/>
                <a:gd name="connsiteX69" fmla="*/ 6160 w 517992"/>
                <a:gd name="connsiteY69" fmla="*/ 773594 h 1667394"/>
                <a:gd name="connsiteX70" fmla="*/ 4151 w 517992"/>
                <a:gd name="connsiteY70" fmla="*/ 779623 h 1667394"/>
                <a:gd name="connsiteX71" fmla="*/ 131 w 517992"/>
                <a:gd name="connsiteY71" fmla="*/ 785652 h 1667394"/>
                <a:gd name="connsiteX72" fmla="*/ 27474 w 517992"/>
                <a:gd name="connsiteY72" fmla="*/ 1660013 h 1667394"/>
                <a:gd name="connsiteX73" fmla="*/ 430102 w 517992"/>
                <a:gd name="connsiteY73" fmla="*/ 1667303 h 1667394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4 w 537245"/>
                <a:gd name="connsiteY2" fmla="*/ 75228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450513"/>
                <a:gd name="connsiteY0" fmla="*/ 1760392 h 1760483"/>
                <a:gd name="connsiteX1" fmla="*/ 414123 w 450513"/>
                <a:gd name="connsiteY1" fmla="*/ 143202 h 1760483"/>
                <a:gd name="connsiteX2" fmla="*/ 410105 w 450513"/>
                <a:gd name="connsiteY2" fmla="*/ 149230 h 1760483"/>
                <a:gd name="connsiteX3" fmla="*/ 355843 w 450513"/>
                <a:gd name="connsiteY3" fmla="*/ 259763 h 1760483"/>
                <a:gd name="connsiteX4" fmla="*/ 349814 w 450513"/>
                <a:gd name="connsiteY4" fmla="*/ 277850 h 1760483"/>
                <a:gd name="connsiteX5" fmla="*/ 343785 w 450513"/>
                <a:gd name="connsiteY5" fmla="*/ 295937 h 1760483"/>
                <a:gd name="connsiteX6" fmla="*/ 341775 w 450513"/>
                <a:gd name="connsiteY6" fmla="*/ 301966 h 1760483"/>
                <a:gd name="connsiteX7" fmla="*/ 337756 w 450513"/>
                <a:gd name="connsiteY7" fmla="*/ 307995 h 1760483"/>
                <a:gd name="connsiteX8" fmla="*/ 335746 w 450513"/>
                <a:gd name="connsiteY8" fmla="*/ 314024 h 1760483"/>
                <a:gd name="connsiteX9" fmla="*/ 327708 w 450513"/>
                <a:gd name="connsiteY9" fmla="*/ 326082 h 1760483"/>
                <a:gd name="connsiteX10" fmla="*/ 323688 w 450513"/>
                <a:gd name="connsiteY10" fmla="*/ 338140 h 1760483"/>
                <a:gd name="connsiteX11" fmla="*/ 321678 w 450513"/>
                <a:gd name="connsiteY11" fmla="*/ 344169 h 1760483"/>
                <a:gd name="connsiteX12" fmla="*/ 317659 w 450513"/>
                <a:gd name="connsiteY12" fmla="*/ 350198 h 1760483"/>
                <a:gd name="connsiteX13" fmla="*/ 313640 w 450513"/>
                <a:gd name="connsiteY13" fmla="*/ 362256 h 1760483"/>
                <a:gd name="connsiteX14" fmla="*/ 311630 w 450513"/>
                <a:gd name="connsiteY14" fmla="*/ 368285 h 1760483"/>
                <a:gd name="connsiteX15" fmla="*/ 307611 w 450513"/>
                <a:gd name="connsiteY15" fmla="*/ 374314 h 1760483"/>
                <a:gd name="connsiteX16" fmla="*/ 303591 w 450513"/>
                <a:gd name="connsiteY16" fmla="*/ 378333 h 1760483"/>
                <a:gd name="connsiteX17" fmla="*/ 289524 w 450513"/>
                <a:gd name="connsiteY17" fmla="*/ 394410 h 1760483"/>
                <a:gd name="connsiteX18" fmla="*/ 281485 w 450513"/>
                <a:gd name="connsiteY18" fmla="*/ 406469 h 1760483"/>
                <a:gd name="connsiteX19" fmla="*/ 277466 w 450513"/>
                <a:gd name="connsiteY19" fmla="*/ 412498 h 1760483"/>
                <a:gd name="connsiteX20" fmla="*/ 273446 w 450513"/>
                <a:gd name="connsiteY20" fmla="*/ 416517 h 1760483"/>
                <a:gd name="connsiteX21" fmla="*/ 267417 w 450513"/>
                <a:gd name="connsiteY21" fmla="*/ 426565 h 1760483"/>
                <a:gd name="connsiteX22" fmla="*/ 265408 w 450513"/>
                <a:gd name="connsiteY22" fmla="*/ 432594 h 1760483"/>
                <a:gd name="connsiteX23" fmla="*/ 261388 w 450513"/>
                <a:gd name="connsiteY23" fmla="*/ 438623 h 1760483"/>
                <a:gd name="connsiteX24" fmla="*/ 257369 w 450513"/>
                <a:gd name="connsiteY24" fmla="*/ 452691 h 1760483"/>
                <a:gd name="connsiteX25" fmla="*/ 253350 w 450513"/>
                <a:gd name="connsiteY25" fmla="*/ 458720 h 1760483"/>
                <a:gd name="connsiteX26" fmla="*/ 251340 w 450513"/>
                <a:gd name="connsiteY26" fmla="*/ 464749 h 1760483"/>
                <a:gd name="connsiteX27" fmla="*/ 243301 w 450513"/>
                <a:gd name="connsiteY27" fmla="*/ 476807 h 1760483"/>
                <a:gd name="connsiteX28" fmla="*/ 239282 w 450513"/>
                <a:gd name="connsiteY28" fmla="*/ 482836 h 1760483"/>
                <a:gd name="connsiteX29" fmla="*/ 235263 w 450513"/>
                <a:gd name="connsiteY29" fmla="*/ 488865 h 1760483"/>
                <a:gd name="connsiteX30" fmla="*/ 233253 w 450513"/>
                <a:gd name="connsiteY30" fmla="*/ 494894 h 1760483"/>
                <a:gd name="connsiteX31" fmla="*/ 225214 w 450513"/>
                <a:gd name="connsiteY31" fmla="*/ 504942 h 1760483"/>
                <a:gd name="connsiteX32" fmla="*/ 219185 w 450513"/>
                <a:gd name="connsiteY32" fmla="*/ 517000 h 1760483"/>
                <a:gd name="connsiteX33" fmla="*/ 217176 w 450513"/>
                <a:gd name="connsiteY33" fmla="*/ 523029 h 1760483"/>
                <a:gd name="connsiteX34" fmla="*/ 213156 w 450513"/>
                <a:gd name="connsiteY34" fmla="*/ 527049 h 1760483"/>
                <a:gd name="connsiteX35" fmla="*/ 203108 w 450513"/>
                <a:gd name="connsiteY35" fmla="*/ 539107 h 1760483"/>
                <a:gd name="connsiteX36" fmla="*/ 197079 w 450513"/>
                <a:gd name="connsiteY36" fmla="*/ 551165 h 1760483"/>
                <a:gd name="connsiteX37" fmla="*/ 195069 w 450513"/>
                <a:gd name="connsiteY37" fmla="*/ 557194 h 1760483"/>
                <a:gd name="connsiteX38" fmla="*/ 191050 w 450513"/>
                <a:gd name="connsiteY38" fmla="*/ 563223 h 1760483"/>
                <a:gd name="connsiteX39" fmla="*/ 189040 w 450513"/>
                <a:gd name="connsiteY39" fmla="*/ 569252 h 1760483"/>
                <a:gd name="connsiteX40" fmla="*/ 176982 w 450513"/>
                <a:gd name="connsiteY40" fmla="*/ 585329 h 1760483"/>
                <a:gd name="connsiteX41" fmla="*/ 168944 w 450513"/>
                <a:gd name="connsiteY41" fmla="*/ 601407 h 1760483"/>
                <a:gd name="connsiteX42" fmla="*/ 162915 w 450513"/>
                <a:gd name="connsiteY42" fmla="*/ 619494 h 1760483"/>
                <a:gd name="connsiteX43" fmla="*/ 160905 w 450513"/>
                <a:gd name="connsiteY43" fmla="*/ 625523 h 1760483"/>
                <a:gd name="connsiteX44" fmla="*/ 156886 w 450513"/>
                <a:gd name="connsiteY44" fmla="*/ 631552 h 1760483"/>
                <a:gd name="connsiteX45" fmla="*/ 154876 w 450513"/>
                <a:gd name="connsiteY45" fmla="*/ 637581 h 1760483"/>
                <a:gd name="connsiteX46" fmla="*/ 146837 w 450513"/>
                <a:gd name="connsiteY46" fmla="*/ 649639 h 1760483"/>
                <a:gd name="connsiteX47" fmla="*/ 140808 w 450513"/>
                <a:gd name="connsiteY47" fmla="*/ 661697 h 1760483"/>
                <a:gd name="connsiteX48" fmla="*/ 138798 w 450513"/>
                <a:gd name="connsiteY48" fmla="*/ 667726 h 1760483"/>
                <a:gd name="connsiteX49" fmla="*/ 134779 w 450513"/>
                <a:gd name="connsiteY49" fmla="*/ 673755 h 1760483"/>
                <a:gd name="connsiteX50" fmla="*/ 130760 w 450513"/>
                <a:gd name="connsiteY50" fmla="*/ 685813 h 1760483"/>
                <a:gd name="connsiteX51" fmla="*/ 126740 w 450513"/>
                <a:gd name="connsiteY51" fmla="*/ 689832 h 1760483"/>
                <a:gd name="connsiteX52" fmla="*/ 116692 w 450513"/>
                <a:gd name="connsiteY52" fmla="*/ 697871 h 1760483"/>
                <a:gd name="connsiteX53" fmla="*/ 110663 w 450513"/>
                <a:gd name="connsiteY53" fmla="*/ 709929 h 1760483"/>
                <a:gd name="connsiteX54" fmla="*/ 102624 w 450513"/>
                <a:gd name="connsiteY54" fmla="*/ 719977 h 1760483"/>
                <a:gd name="connsiteX55" fmla="*/ 98605 w 450513"/>
                <a:gd name="connsiteY55" fmla="*/ 726006 h 1760483"/>
                <a:gd name="connsiteX56" fmla="*/ 88557 w 450513"/>
                <a:gd name="connsiteY56" fmla="*/ 738064 h 1760483"/>
                <a:gd name="connsiteX57" fmla="*/ 86547 w 450513"/>
                <a:gd name="connsiteY57" fmla="*/ 744093 h 1760483"/>
                <a:gd name="connsiteX58" fmla="*/ 82528 w 450513"/>
                <a:gd name="connsiteY58" fmla="*/ 750122 h 1760483"/>
                <a:gd name="connsiteX59" fmla="*/ 74489 w 450513"/>
                <a:gd name="connsiteY59" fmla="*/ 758161 h 1760483"/>
                <a:gd name="connsiteX60" fmla="*/ 66450 w 450513"/>
                <a:gd name="connsiteY60" fmla="*/ 768209 h 1760483"/>
                <a:gd name="connsiteX61" fmla="*/ 62431 w 450513"/>
                <a:gd name="connsiteY61" fmla="*/ 776248 h 1760483"/>
                <a:gd name="connsiteX62" fmla="*/ 54392 w 450513"/>
                <a:gd name="connsiteY62" fmla="*/ 790316 h 1760483"/>
                <a:gd name="connsiteX63" fmla="*/ 48363 w 450513"/>
                <a:gd name="connsiteY63" fmla="*/ 804383 h 1760483"/>
                <a:gd name="connsiteX64" fmla="*/ 42334 w 450513"/>
                <a:gd name="connsiteY64" fmla="*/ 816441 h 1760483"/>
                <a:gd name="connsiteX65" fmla="*/ 36305 w 450513"/>
                <a:gd name="connsiteY65" fmla="*/ 828499 h 1760483"/>
                <a:gd name="connsiteX66" fmla="*/ 30276 w 450513"/>
                <a:gd name="connsiteY66" fmla="*/ 832519 h 1760483"/>
                <a:gd name="connsiteX67" fmla="*/ 18218 w 450513"/>
                <a:gd name="connsiteY67" fmla="*/ 852615 h 1760483"/>
                <a:gd name="connsiteX68" fmla="*/ 16209 w 450513"/>
                <a:gd name="connsiteY68" fmla="*/ 858644 h 1760483"/>
                <a:gd name="connsiteX69" fmla="*/ 6160 w 450513"/>
                <a:gd name="connsiteY69" fmla="*/ 866683 h 1760483"/>
                <a:gd name="connsiteX70" fmla="*/ 4151 w 450513"/>
                <a:gd name="connsiteY70" fmla="*/ 872712 h 1760483"/>
                <a:gd name="connsiteX71" fmla="*/ 131 w 450513"/>
                <a:gd name="connsiteY71" fmla="*/ 878741 h 1760483"/>
                <a:gd name="connsiteX72" fmla="*/ 27474 w 450513"/>
                <a:gd name="connsiteY72" fmla="*/ 1753102 h 1760483"/>
                <a:gd name="connsiteX73" fmla="*/ 430102 w 450513"/>
                <a:gd name="connsiteY73" fmla="*/ 1760392 h 1760483"/>
                <a:gd name="connsiteX0" fmla="*/ 430102 w 529370"/>
                <a:gd name="connsiteY0" fmla="*/ 1816759 h 1816850"/>
                <a:gd name="connsiteX1" fmla="*/ 414123 w 529370"/>
                <a:gd name="connsiteY1" fmla="*/ 199569 h 1816850"/>
                <a:gd name="connsiteX2" fmla="*/ 410105 w 529370"/>
                <a:gd name="connsiteY2" fmla="*/ 205597 h 1816850"/>
                <a:gd name="connsiteX3" fmla="*/ 355843 w 529370"/>
                <a:gd name="connsiteY3" fmla="*/ 316130 h 1816850"/>
                <a:gd name="connsiteX4" fmla="*/ 349814 w 529370"/>
                <a:gd name="connsiteY4" fmla="*/ 334217 h 1816850"/>
                <a:gd name="connsiteX5" fmla="*/ 343785 w 529370"/>
                <a:gd name="connsiteY5" fmla="*/ 352304 h 1816850"/>
                <a:gd name="connsiteX6" fmla="*/ 341775 w 529370"/>
                <a:gd name="connsiteY6" fmla="*/ 358333 h 1816850"/>
                <a:gd name="connsiteX7" fmla="*/ 337756 w 529370"/>
                <a:gd name="connsiteY7" fmla="*/ 364362 h 1816850"/>
                <a:gd name="connsiteX8" fmla="*/ 335746 w 529370"/>
                <a:gd name="connsiteY8" fmla="*/ 370391 h 1816850"/>
                <a:gd name="connsiteX9" fmla="*/ 327708 w 529370"/>
                <a:gd name="connsiteY9" fmla="*/ 382449 h 1816850"/>
                <a:gd name="connsiteX10" fmla="*/ 323688 w 529370"/>
                <a:gd name="connsiteY10" fmla="*/ 394507 h 1816850"/>
                <a:gd name="connsiteX11" fmla="*/ 321678 w 529370"/>
                <a:gd name="connsiteY11" fmla="*/ 400536 h 1816850"/>
                <a:gd name="connsiteX12" fmla="*/ 317659 w 529370"/>
                <a:gd name="connsiteY12" fmla="*/ 406565 h 1816850"/>
                <a:gd name="connsiteX13" fmla="*/ 313640 w 529370"/>
                <a:gd name="connsiteY13" fmla="*/ 418623 h 1816850"/>
                <a:gd name="connsiteX14" fmla="*/ 311630 w 529370"/>
                <a:gd name="connsiteY14" fmla="*/ 424652 h 1816850"/>
                <a:gd name="connsiteX15" fmla="*/ 307611 w 529370"/>
                <a:gd name="connsiteY15" fmla="*/ 430681 h 1816850"/>
                <a:gd name="connsiteX16" fmla="*/ 303591 w 529370"/>
                <a:gd name="connsiteY16" fmla="*/ 434700 h 1816850"/>
                <a:gd name="connsiteX17" fmla="*/ 289524 w 529370"/>
                <a:gd name="connsiteY17" fmla="*/ 450777 h 1816850"/>
                <a:gd name="connsiteX18" fmla="*/ 281485 w 529370"/>
                <a:gd name="connsiteY18" fmla="*/ 462836 h 1816850"/>
                <a:gd name="connsiteX19" fmla="*/ 277466 w 529370"/>
                <a:gd name="connsiteY19" fmla="*/ 468865 h 1816850"/>
                <a:gd name="connsiteX20" fmla="*/ 273446 w 529370"/>
                <a:gd name="connsiteY20" fmla="*/ 472884 h 1816850"/>
                <a:gd name="connsiteX21" fmla="*/ 267417 w 529370"/>
                <a:gd name="connsiteY21" fmla="*/ 482932 h 1816850"/>
                <a:gd name="connsiteX22" fmla="*/ 265408 w 529370"/>
                <a:gd name="connsiteY22" fmla="*/ 488961 h 1816850"/>
                <a:gd name="connsiteX23" fmla="*/ 261388 w 529370"/>
                <a:gd name="connsiteY23" fmla="*/ 494990 h 1816850"/>
                <a:gd name="connsiteX24" fmla="*/ 257369 w 529370"/>
                <a:gd name="connsiteY24" fmla="*/ 509058 h 1816850"/>
                <a:gd name="connsiteX25" fmla="*/ 253350 w 529370"/>
                <a:gd name="connsiteY25" fmla="*/ 515087 h 1816850"/>
                <a:gd name="connsiteX26" fmla="*/ 251340 w 529370"/>
                <a:gd name="connsiteY26" fmla="*/ 521116 h 1816850"/>
                <a:gd name="connsiteX27" fmla="*/ 243301 w 529370"/>
                <a:gd name="connsiteY27" fmla="*/ 533174 h 1816850"/>
                <a:gd name="connsiteX28" fmla="*/ 239282 w 529370"/>
                <a:gd name="connsiteY28" fmla="*/ 539203 h 1816850"/>
                <a:gd name="connsiteX29" fmla="*/ 235263 w 529370"/>
                <a:gd name="connsiteY29" fmla="*/ 545232 h 1816850"/>
                <a:gd name="connsiteX30" fmla="*/ 233253 w 529370"/>
                <a:gd name="connsiteY30" fmla="*/ 551261 h 1816850"/>
                <a:gd name="connsiteX31" fmla="*/ 225214 w 529370"/>
                <a:gd name="connsiteY31" fmla="*/ 561309 h 1816850"/>
                <a:gd name="connsiteX32" fmla="*/ 219185 w 529370"/>
                <a:gd name="connsiteY32" fmla="*/ 573367 h 1816850"/>
                <a:gd name="connsiteX33" fmla="*/ 217176 w 529370"/>
                <a:gd name="connsiteY33" fmla="*/ 579396 h 1816850"/>
                <a:gd name="connsiteX34" fmla="*/ 213156 w 529370"/>
                <a:gd name="connsiteY34" fmla="*/ 583416 h 1816850"/>
                <a:gd name="connsiteX35" fmla="*/ 203108 w 529370"/>
                <a:gd name="connsiteY35" fmla="*/ 595474 h 1816850"/>
                <a:gd name="connsiteX36" fmla="*/ 197079 w 529370"/>
                <a:gd name="connsiteY36" fmla="*/ 607532 h 1816850"/>
                <a:gd name="connsiteX37" fmla="*/ 195069 w 529370"/>
                <a:gd name="connsiteY37" fmla="*/ 613561 h 1816850"/>
                <a:gd name="connsiteX38" fmla="*/ 191050 w 529370"/>
                <a:gd name="connsiteY38" fmla="*/ 619590 h 1816850"/>
                <a:gd name="connsiteX39" fmla="*/ 189040 w 529370"/>
                <a:gd name="connsiteY39" fmla="*/ 625619 h 1816850"/>
                <a:gd name="connsiteX40" fmla="*/ 176982 w 529370"/>
                <a:gd name="connsiteY40" fmla="*/ 641696 h 1816850"/>
                <a:gd name="connsiteX41" fmla="*/ 168944 w 529370"/>
                <a:gd name="connsiteY41" fmla="*/ 657774 h 1816850"/>
                <a:gd name="connsiteX42" fmla="*/ 162915 w 529370"/>
                <a:gd name="connsiteY42" fmla="*/ 675861 h 1816850"/>
                <a:gd name="connsiteX43" fmla="*/ 160905 w 529370"/>
                <a:gd name="connsiteY43" fmla="*/ 681890 h 1816850"/>
                <a:gd name="connsiteX44" fmla="*/ 156886 w 529370"/>
                <a:gd name="connsiteY44" fmla="*/ 687919 h 1816850"/>
                <a:gd name="connsiteX45" fmla="*/ 154876 w 529370"/>
                <a:gd name="connsiteY45" fmla="*/ 693948 h 1816850"/>
                <a:gd name="connsiteX46" fmla="*/ 146837 w 529370"/>
                <a:gd name="connsiteY46" fmla="*/ 706006 h 1816850"/>
                <a:gd name="connsiteX47" fmla="*/ 140808 w 529370"/>
                <a:gd name="connsiteY47" fmla="*/ 718064 h 1816850"/>
                <a:gd name="connsiteX48" fmla="*/ 138798 w 529370"/>
                <a:gd name="connsiteY48" fmla="*/ 724093 h 1816850"/>
                <a:gd name="connsiteX49" fmla="*/ 134779 w 529370"/>
                <a:gd name="connsiteY49" fmla="*/ 730122 h 1816850"/>
                <a:gd name="connsiteX50" fmla="*/ 130760 w 529370"/>
                <a:gd name="connsiteY50" fmla="*/ 742180 h 1816850"/>
                <a:gd name="connsiteX51" fmla="*/ 126740 w 529370"/>
                <a:gd name="connsiteY51" fmla="*/ 746199 h 1816850"/>
                <a:gd name="connsiteX52" fmla="*/ 116692 w 529370"/>
                <a:gd name="connsiteY52" fmla="*/ 754238 h 1816850"/>
                <a:gd name="connsiteX53" fmla="*/ 110663 w 529370"/>
                <a:gd name="connsiteY53" fmla="*/ 766296 h 1816850"/>
                <a:gd name="connsiteX54" fmla="*/ 102624 w 529370"/>
                <a:gd name="connsiteY54" fmla="*/ 776344 h 1816850"/>
                <a:gd name="connsiteX55" fmla="*/ 98605 w 529370"/>
                <a:gd name="connsiteY55" fmla="*/ 782373 h 1816850"/>
                <a:gd name="connsiteX56" fmla="*/ 88557 w 529370"/>
                <a:gd name="connsiteY56" fmla="*/ 794431 h 1816850"/>
                <a:gd name="connsiteX57" fmla="*/ 86547 w 529370"/>
                <a:gd name="connsiteY57" fmla="*/ 800460 h 1816850"/>
                <a:gd name="connsiteX58" fmla="*/ 82528 w 529370"/>
                <a:gd name="connsiteY58" fmla="*/ 806489 h 1816850"/>
                <a:gd name="connsiteX59" fmla="*/ 74489 w 529370"/>
                <a:gd name="connsiteY59" fmla="*/ 814528 h 1816850"/>
                <a:gd name="connsiteX60" fmla="*/ 66450 w 529370"/>
                <a:gd name="connsiteY60" fmla="*/ 824576 h 1816850"/>
                <a:gd name="connsiteX61" fmla="*/ 62431 w 529370"/>
                <a:gd name="connsiteY61" fmla="*/ 832615 h 1816850"/>
                <a:gd name="connsiteX62" fmla="*/ 54392 w 529370"/>
                <a:gd name="connsiteY62" fmla="*/ 846683 h 1816850"/>
                <a:gd name="connsiteX63" fmla="*/ 48363 w 529370"/>
                <a:gd name="connsiteY63" fmla="*/ 860750 h 1816850"/>
                <a:gd name="connsiteX64" fmla="*/ 42334 w 529370"/>
                <a:gd name="connsiteY64" fmla="*/ 872808 h 1816850"/>
                <a:gd name="connsiteX65" fmla="*/ 36305 w 529370"/>
                <a:gd name="connsiteY65" fmla="*/ 884866 h 1816850"/>
                <a:gd name="connsiteX66" fmla="*/ 30276 w 529370"/>
                <a:gd name="connsiteY66" fmla="*/ 888886 h 1816850"/>
                <a:gd name="connsiteX67" fmla="*/ 18218 w 529370"/>
                <a:gd name="connsiteY67" fmla="*/ 908982 h 1816850"/>
                <a:gd name="connsiteX68" fmla="*/ 16209 w 529370"/>
                <a:gd name="connsiteY68" fmla="*/ 915011 h 1816850"/>
                <a:gd name="connsiteX69" fmla="*/ 6160 w 529370"/>
                <a:gd name="connsiteY69" fmla="*/ 923050 h 1816850"/>
                <a:gd name="connsiteX70" fmla="*/ 4151 w 529370"/>
                <a:gd name="connsiteY70" fmla="*/ 929079 h 1816850"/>
                <a:gd name="connsiteX71" fmla="*/ 131 w 529370"/>
                <a:gd name="connsiteY71" fmla="*/ 935108 h 1816850"/>
                <a:gd name="connsiteX72" fmla="*/ 27474 w 529370"/>
                <a:gd name="connsiteY72" fmla="*/ 1809469 h 1816850"/>
                <a:gd name="connsiteX73" fmla="*/ 430102 w 529370"/>
                <a:gd name="connsiteY73" fmla="*/ 1816759 h 1816850"/>
                <a:gd name="connsiteX0" fmla="*/ 430102 w 450513"/>
                <a:gd name="connsiteY0" fmla="*/ 1682940 h 1683031"/>
                <a:gd name="connsiteX1" fmla="*/ 414123 w 450513"/>
                <a:gd name="connsiteY1" fmla="*/ 65750 h 1683031"/>
                <a:gd name="connsiteX2" fmla="*/ 410105 w 450513"/>
                <a:gd name="connsiteY2" fmla="*/ 71778 h 1683031"/>
                <a:gd name="connsiteX3" fmla="*/ 355843 w 450513"/>
                <a:gd name="connsiteY3" fmla="*/ 182311 h 1683031"/>
                <a:gd name="connsiteX4" fmla="*/ 349814 w 450513"/>
                <a:gd name="connsiteY4" fmla="*/ 200398 h 1683031"/>
                <a:gd name="connsiteX5" fmla="*/ 343785 w 450513"/>
                <a:gd name="connsiteY5" fmla="*/ 218485 h 1683031"/>
                <a:gd name="connsiteX6" fmla="*/ 341775 w 450513"/>
                <a:gd name="connsiteY6" fmla="*/ 224514 h 1683031"/>
                <a:gd name="connsiteX7" fmla="*/ 337756 w 450513"/>
                <a:gd name="connsiteY7" fmla="*/ 230543 h 1683031"/>
                <a:gd name="connsiteX8" fmla="*/ 335746 w 450513"/>
                <a:gd name="connsiteY8" fmla="*/ 236572 h 1683031"/>
                <a:gd name="connsiteX9" fmla="*/ 327708 w 450513"/>
                <a:gd name="connsiteY9" fmla="*/ 248630 h 1683031"/>
                <a:gd name="connsiteX10" fmla="*/ 323688 w 450513"/>
                <a:gd name="connsiteY10" fmla="*/ 260688 h 1683031"/>
                <a:gd name="connsiteX11" fmla="*/ 321678 w 450513"/>
                <a:gd name="connsiteY11" fmla="*/ 266717 h 1683031"/>
                <a:gd name="connsiteX12" fmla="*/ 317659 w 450513"/>
                <a:gd name="connsiteY12" fmla="*/ 272746 h 1683031"/>
                <a:gd name="connsiteX13" fmla="*/ 313640 w 450513"/>
                <a:gd name="connsiteY13" fmla="*/ 284804 h 1683031"/>
                <a:gd name="connsiteX14" fmla="*/ 311630 w 450513"/>
                <a:gd name="connsiteY14" fmla="*/ 290833 h 1683031"/>
                <a:gd name="connsiteX15" fmla="*/ 307611 w 450513"/>
                <a:gd name="connsiteY15" fmla="*/ 296862 h 1683031"/>
                <a:gd name="connsiteX16" fmla="*/ 303591 w 450513"/>
                <a:gd name="connsiteY16" fmla="*/ 300881 h 1683031"/>
                <a:gd name="connsiteX17" fmla="*/ 289524 w 450513"/>
                <a:gd name="connsiteY17" fmla="*/ 316958 h 1683031"/>
                <a:gd name="connsiteX18" fmla="*/ 281485 w 450513"/>
                <a:gd name="connsiteY18" fmla="*/ 329017 h 1683031"/>
                <a:gd name="connsiteX19" fmla="*/ 277466 w 450513"/>
                <a:gd name="connsiteY19" fmla="*/ 335046 h 1683031"/>
                <a:gd name="connsiteX20" fmla="*/ 273446 w 450513"/>
                <a:gd name="connsiteY20" fmla="*/ 339065 h 1683031"/>
                <a:gd name="connsiteX21" fmla="*/ 267417 w 450513"/>
                <a:gd name="connsiteY21" fmla="*/ 349113 h 1683031"/>
                <a:gd name="connsiteX22" fmla="*/ 265408 w 450513"/>
                <a:gd name="connsiteY22" fmla="*/ 355142 h 1683031"/>
                <a:gd name="connsiteX23" fmla="*/ 261388 w 450513"/>
                <a:gd name="connsiteY23" fmla="*/ 361171 h 1683031"/>
                <a:gd name="connsiteX24" fmla="*/ 257369 w 450513"/>
                <a:gd name="connsiteY24" fmla="*/ 375239 h 1683031"/>
                <a:gd name="connsiteX25" fmla="*/ 253350 w 450513"/>
                <a:gd name="connsiteY25" fmla="*/ 381268 h 1683031"/>
                <a:gd name="connsiteX26" fmla="*/ 251340 w 450513"/>
                <a:gd name="connsiteY26" fmla="*/ 387297 h 1683031"/>
                <a:gd name="connsiteX27" fmla="*/ 243301 w 450513"/>
                <a:gd name="connsiteY27" fmla="*/ 399355 h 1683031"/>
                <a:gd name="connsiteX28" fmla="*/ 239282 w 450513"/>
                <a:gd name="connsiteY28" fmla="*/ 405384 h 1683031"/>
                <a:gd name="connsiteX29" fmla="*/ 235263 w 450513"/>
                <a:gd name="connsiteY29" fmla="*/ 411413 h 1683031"/>
                <a:gd name="connsiteX30" fmla="*/ 233253 w 450513"/>
                <a:gd name="connsiteY30" fmla="*/ 417442 h 1683031"/>
                <a:gd name="connsiteX31" fmla="*/ 225214 w 450513"/>
                <a:gd name="connsiteY31" fmla="*/ 427490 h 1683031"/>
                <a:gd name="connsiteX32" fmla="*/ 219185 w 450513"/>
                <a:gd name="connsiteY32" fmla="*/ 439548 h 1683031"/>
                <a:gd name="connsiteX33" fmla="*/ 217176 w 450513"/>
                <a:gd name="connsiteY33" fmla="*/ 445577 h 1683031"/>
                <a:gd name="connsiteX34" fmla="*/ 213156 w 450513"/>
                <a:gd name="connsiteY34" fmla="*/ 449597 h 1683031"/>
                <a:gd name="connsiteX35" fmla="*/ 203108 w 450513"/>
                <a:gd name="connsiteY35" fmla="*/ 461655 h 1683031"/>
                <a:gd name="connsiteX36" fmla="*/ 197079 w 450513"/>
                <a:gd name="connsiteY36" fmla="*/ 473713 h 1683031"/>
                <a:gd name="connsiteX37" fmla="*/ 195069 w 450513"/>
                <a:gd name="connsiteY37" fmla="*/ 479742 h 1683031"/>
                <a:gd name="connsiteX38" fmla="*/ 191050 w 450513"/>
                <a:gd name="connsiteY38" fmla="*/ 485771 h 1683031"/>
                <a:gd name="connsiteX39" fmla="*/ 189040 w 450513"/>
                <a:gd name="connsiteY39" fmla="*/ 491800 h 1683031"/>
                <a:gd name="connsiteX40" fmla="*/ 176982 w 450513"/>
                <a:gd name="connsiteY40" fmla="*/ 507877 h 1683031"/>
                <a:gd name="connsiteX41" fmla="*/ 168944 w 450513"/>
                <a:gd name="connsiteY41" fmla="*/ 523955 h 1683031"/>
                <a:gd name="connsiteX42" fmla="*/ 162915 w 450513"/>
                <a:gd name="connsiteY42" fmla="*/ 542042 h 1683031"/>
                <a:gd name="connsiteX43" fmla="*/ 160905 w 450513"/>
                <a:gd name="connsiteY43" fmla="*/ 548071 h 1683031"/>
                <a:gd name="connsiteX44" fmla="*/ 156886 w 450513"/>
                <a:gd name="connsiteY44" fmla="*/ 554100 h 1683031"/>
                <a:gd name="connsiteX45" fmla="*/ 154876 w 450513"/>
                <a:gd name="connsiteY45" fmla="*/ 560129 h 1683031"/>
                <a:gd name="connsiteX46" fmla="*/ 146837 w 450513"/>
                <a:gd name="connsiteY46" fmla="*/ 572187 h 1683031"/>
                <a:gd name="connsiteX47" fmla="*/ 140808 w 450513"/>
                <a:gd name="connsiteY47" fmla="*/ 584245 h 1683031"/>
                <a:gd name="connsiteX48" fmla="*/ 138798 w 450513"/>
                <a:gd name="connsiteY48" fmla="*/ 590274 h 1683031"/>
                <a:gd name="connsiteX49" fmla="*/ 134779 w 450513"/>
                <a:gd name="connsiteY49" fmla="*/ 596303 h 1683031"/>
                <a:gd name="connsiteX50" fmla="*/ 130760 w 450513"/>
                <a:gd name="connsiteY50" fmla="*/ 608361 h 1683031"/>
                <a:gd name="connsiteX51" fmla="*/ 126740 w 450513"/>
                <a:gd name="connsiteY51" fmla="*/ 612380 h 1683031"/>
                <a:gd name="connsiteX52" fmla="*/ 116692 w 450513"/>
                <a:gd name="connsiteY52" fmla="*/ 620419 h 1683031"/>
                <a:gd name="connsiteX53" fmla="*/ 110663 w 450513"/>
                <a:gd name="connsiteY53" fmla="*/ 632477 h 1683031"/>
                <a:gd name="connsiteX54" fmla="*/ 102624 w 450513"/>
                <a:gd name="connsiteY54" fmla="*/ 642525 h 1683031"/>
                <a:gd name="connsiteX55" fmla="*/ 98605 w 450513"/>
                <a:gd name="connsiteY55" fmla="*/ 648554 h 1683031"/>
                <a:gd name="connsiteX56" fmla="*/ 88557 w 450513"/>
                <a:gd name="connsiteY56" fmla="*/ 660612 h 1683031"/>
                <a:gd name="connsiteX57" fmla="*/ 86547 w 450513"/>
                <a:gd name="connsiteY57" fmla="*/ 666641 h 1683031"/>
                <a:gd name="connsiteX58" fmla="*/ 82528 w 450513"/>
                <a:gd name="connsiteY58" fmla="*/ 672670 h 1683031"/>
                <a:gd name="connsiteX59" fmla="*/ 74489 w 450513"/>
                <a:gd name="connsiteY59" fmla="*/ 680709 h 1683031"/>
                <a:gd name="connsiteX60" fmla="*/ 66450 w 450513"/>
                <a:gd name="connsiteY60" fmla="*/ 690757 h 1683031"/>
                <a:gd name="connsiteX61" fmla="*/ 62431 w 450513"/>
                <a:gd name="connsiteY61" fmla="*/ 698796 h 1683031"/>
                <a:gd name="connsiteX62" fmla="*/ 54392 w 450513"/>
                <a:gd name="connsiteY62" fmla="*/ 712864 h 1683031"/>
                <a:gd name="connsiteX63" fmla="*/ 48363 w 450513"/>
                <a:gd name="connsiteY63" fmla="*/ 726931 h 1683031"/>
                <a:gd name="connsiteX64" fmla="*/ 42334 w 450513"/>
                <a:gd name="connsiteY64" fmla="*/ 738989 h 1683031"/>
                <a:gd name="connsiteX65" fmla="*/ 36305 w 450513"/>
                <a:gd name="connsiteY65" fmla="*/ 751047 h 1683031"/>
                <a:gd name="connsiteX66" fmla="*/ 30276 w 450513"/>
                <a:gd name="connsiteY66" fmla="*/ 755067 h 1683031"/>
                <a:gd name="connsiteX67" fmla="*/ 18218 w 450513"/>
                <a:gd name="connsiteY67" fmla="*/ 775163 h 1683031"/>
                <a:gd name="connsiteX68" fmla="*/ 16209 w 450513"/>
                <a:gd name="connsiteY68" fmla="*/ 781192 h 1683031"/>
                <a:gd name="connsiteX69" fmla="*/ 6160 w 450513"/>
                <a:gd name="connsiteY69" fmla="*/ 789231 h 1683031"/>
                <a:gd name="connsiteX70" fmla="*/ 4151 w 450513"/>
                <a:gd name="connsiteY70" fmla="*/ 795260 h 1683031"/>
                <a:gd name="connsiteX71" fmla="*/ 131 w 450513"/>
                <a:gd name="connsiteY71" fmla="*/ 801289 h 1683031"/>
                <a:gd name="connsiteX72" fmla="*/ 27474 w 450513"/>
                <a:gd name="connsiteY72" fmla="*/ 1675650 h 1683031"/>
                <a:gd name="connsiteX73" fmla="*/ 430102 w 450513"/>
                <a:gd name="connsiteY73" fmla="*/ 1682940 h 1683031"/>
                <a:gd name="connsiteX0" fmla="*/ 430102 w 450513"/>
                <a:gd name="connsiteY0" fmla="*/ 1736929 h 1737020"/>
                <a:gd name="connsiteX1" fmla="*/ 414123 w 450513"/>
                <a:gd name="connsiteY1" fmla="*/ 119739 h 1737020"/>
                <a:gd name="connsiteX2" fmla="*/ 410105 w 450513"/>
                <a:gd name="connsiteY2" fmla="*/ 125767 h 1737020"/>
                <a:gd name="connsiteX3" fmla="*/ 355843 w 450513"/>
                <a:gd name="connsiteY3" fmla="*/ 236300 h 1737020"/>
                <a:gd name="connsiteX4" fmla="*/ 349814 w 450513"/>
                <a:gd name="connsiteY4" fmla="*/ 254387 h 1737020"/>
                <a:gd name="connsiteX5" fmla="*/ 343785 w 450513"/>
                <a:gd name="connsiteY5" fmla="*/ 272474 h 1737020"/>
                <a:gd name="connsiteX6" fmla="*/ 341775 w 450513"/>
                <a:gd name="connsiteY6" fmla="*/ 278503 h 1737020"/>
                <a:gd name="connsiteX7" fmla="*/ 337756 w 450513"/>
                <a:gd name="connsiteY7" fmla="*/ 284532 h 1737020"/>
                <a:gd name="connsiteX8" fmla="*/ 335746 w 450513"/>
                <a:gd name="connsiteY8" fmla="*/ 290561 h 1737020"/>
                <a:gd name="connsiteX9" fmla="*/ 327708 w 450513"/>
                <a:gd name="connsiteY9" fmla="*/ 302619 h 1737020"/>
                <a:gd name="connsiteX10" fmla="*/ 323688 w 450513"/>
                <a:gd name="connsiteY10" fmla="*/ 314677 h 1737020"/>
                <a:gd name="connsiteX11" fmla="*/ 321678 w 450513"/>
                <a:gd name="connsiteY11" fmla="*/ 320706 h 1737020"/>
                <a:gd name="connsiteX12" fmla="*/ 317659 w 450513"/>
                <a:gd name="connsiteY12" fmla="*/ 326735 h 1737020"/>
                <a:gd name="connsiteX13" fmla="*/ 313640 w 450513"/>
                <a:gd name="connsiteY13" fmla="*/ 338793 h 1737020"/>
                <a:gd name="connsiteX14" fmla="*/ 311630 w 450513"/>
                <a:gd name="connsiteY14" fmla="*/ 344822 h 1737020"/>
                <a:gd name="connsiteX15" fmla="*/ 307611 w 450513"/>
                <a:gd name="connsiteY15" fmla="*/ 350851 h 1737020"/>
                <a:gd name="connsiteX16" fmla="*/ 303591 w 450513"/>
                <a:gd name="connsiteY16" fmla="*/ 354870 h 1737020"/>
                <a:gd name="connsiteX17" fmla="*/ 289524 w 450513"/>
                <a:gd name="connsiteY17" fmla="*/ 370947 h 1737020"/>
                <a:gd name="connsiteX18" fmla="*/ 281485 w 450513"/>
                <a:gd name="connsiteY18" fmla="*/ 383006 h 1737020"/>
                <a:gd name="connsiteX19" fmla="*/ 277466 w 450513"/>
                <a:gd name="connsiteY19" fmla="*/ 389035 h 1737020"/>
                <a:gd name="connsiteX20" fmla="*/ 273446 w 450513"/>
                <a:gd name="connsiteY20" fmla="*/ 393054 h 1737020"/>
                <a:gd name="connsiteX21" fmla="*/ 267417 w 450513"/>
                <a:gd name="connsiteY21" fmla="*/ 403102 h 1737020"/>
                <a:gd name="connsiteX22" fmla="*/ 265408 w 450513"/>
                <a:gd name="connsiteY22" fmla="*/ 409131 h 1737020"/>
                <a:gd name="connsiteX23" fmla="*/ 261388 w 450513"/>
                <a:gd name="connsiteY23" fmla="*/ 415160 h 1737020"/>
                <a:gd name="connsiteX24" fmla="*/ 257369 w 450513"/>
                <a:gd name="connsiteY24" fmla="*/ 429228 h 1737020"/>
                <a:gd name="connsiteX25" fmla="*/ 253350 w 450513"/>
                <a:gd name="connsiteY25" fmla="*/ 435257 h 1737020"/>
                <a:gd name="connsiteX26" fmla="*/ 251340 w 450513"/>
                <a:gd name="connsiteY26" fmla="*/ 441286 h 1737020"/>
                <a:gd name="connsiteX27" fmla="*/ 243301 w 450513"/>
                <a:gd name="connsiteY27" fmla="*/ 453344 h 1737020"/>
                <a:gd name="connsiteX28" fmla="*/ 239282 w 450513"/>
                <a:gd name="connsiteY28" fmla="*/ 459373 h 1737020"/>
                <a:gd name="connsiteX29" fmla="*/ 235263 w 450513"/>
                <a:gd name="connsiteY29" fmla="*/ 465402 h 1737020"/>
                <a:gd name="connsiteX30" fmla="*/ 233253 w 450513"/>
                <a:gd name="connsiteY30" fmla="*/ 471431 h 1737020"/>
                <a:gd name="connsiteX31" fmla="*/ 225214 w 450513"/>
                <a:gd name="connsiteY31" fmla="*/ 481479 h 1737020"/>
                <a:gd name="connsiteX32" fmla="*/ 219185 w 450513"/>
                <a:gd name="connsiteY32" fmla="*/ 493537 h 1737020"/>
                <a:gd name="connsiteX33" fmla="*/ 217176 w 450513"/>
                <a:gd name="connsiteY33" fmla="*/ 499566 h 1737020"/>
                <a:gd name="connsiteX34" fmla="*/ 213156 w 450513"/>
                <a:gd name="connsiteY34" fmla="*/ 503586 h 1737020"/>
                <a:gd name="connsiteX35" fmla="*/ 203108 w 450513"/>
                <a:gd name="connsiteY35" fmla="*/ 515644 h 1737020"/>
                <a:gd name="connsiteX36" fmla="*/ 197079 w 450513"/>
                <a:gd name="connsiteY36" fmla="*/ 527702 h 1737020"/>
                <a:gd name="connsiteX37" fmla="*/ 195069 w 450513"/>
                <a:gd name="connsiteY37" fmla="*/ 533731 h 1737020"/>
                <a:gd name="connsiteX38" fmla="*/ 191050 w 450513"/>
                <a:gd name="connsiteY38" fmla="*/ 539760 h 1737020"/>
                <a:gd name="connsiteX39" fmla="*/ 189040 w 450513"/>
                <a:gd name="connsiteY39" fmla="*/ 545789 h 1737020"/>
                <a:gd name="connsiteX40" fmla="*/ 176982 w 450513"/>
                <a:gd name="connsiteY40" fmla="*/ 561866 h 1737020"/>
                <a:gd name="connsiteX41" fmla="*/ 168944 w 450513"/>
                <a:gd name="connsiteY41" fmla="*/ 577944 h 1737020"/>
                <a:gd name="connsiteX42" fmla="*/ 162915 w 450513"/>
                <a:gd name="connsiteY42" fmla="*/ 596031 h 1737020"/>
                <a:gd name="connsiteX43" fmla="*/ 160905 w 450513"/>
                <a:gd name="connsiteY43" fmla="*/ 602060 h 1737020"/>
                <a:gd name="connsiteX44" fmla="*/ 156886 w 450513"/>
                <a:gd name="connsiteY44" fmla="*/ 608089 h 1737020"/>
                <a:gd name="connsiteX45" fmla="*/ 154876 w 450513"/>
                <a:gd name="connsiteY45" fmla="*/ 614118 h 1737020"/>
                <a:gd name="connsiteX46" fmla="*/ 146837 w 450513"/>
                <a:gd name="connsiteY46" fmla="*/ 626176 h 1737020"/>
                <a:gd name="connsiteX47" fmla="*/ 140808 w 450513"/>
                <a:gd name="connsiteY47" fmla="*/ 638234 h 1737020"/>
                <a:gd name="connsiteX48" fmla="*/ 138798 w 450513"/>
                <a:gd name="connsiteY48" fmla="*/ 644263 h 1737020"/>
                <a:gd name="connsiteX49" fmla="*/ 134779 w 450513"/>
                <a:gd name="connsiteY49" fmla="*/ 650292 h 1737020"/>
                <a:gd name="connsiteX50" fmla="*/ 130760 w 450513"/>
                <a:gd name="connsiteY50" fmla="*/ 662350 h 1737020"/>
                <a:gd name="connsiteX51" fmla="*/ 126740 w 450513"/>
                <a:gd name="connsiteY51" fmla="*/ 666369 h 1737020"/>
                <a:gd name="connsiteX52" fmla="*/ 116692 w 450513"/>
                <a:gd name="connsiteY52" fmla="*/ 674408 h 1737020"/>
                <a:gd name="connsiteX53" fmla="*/ 110663 w 450513"/>
                <a:gd name="connsiteY53" fmla="*/ 686466 h 1737020"/>
                <a:gd name="connsiteX54" fmla="*/ 102624 w 450513"/>
                <a:gd name="connsiteY54" fmla="*/ 696514 h 1737020"/>
                <a:gd name="connsiteX55" fmla="*/ 98605 w 450513"/>
                <a:gd name="connsiteY55" fmla="*/ 702543 h 1737020"/>
                <a:gd name="connsiteX56" fmla="*/ 88557 w 450513"/>
                <a:gd name="connsiteY56" fmla="*/ 714601 h 1737020"/>
                <a:gd name="connsiteX57" fmla="*/ 86547 w 450513"/>
                <a:gd name="connsiteY57" fmla="*/ 720630 h 1737020"/>
                <a:gd name="connsiteX58" fmla="*/ 82528 w 450513"/>
                <a:gd name="connsiteY58" fmla="*/ 726659 h 1737020"/>
                <a:gd name="connsiteX59" fmla="*/ 74489 w 450513"/>
                <a:gd name="connsiteY59" fmla="*/ 734698 h 1737020"/>
                <a:gd name="connsiteX60" fmla="*/ 66450 w 450513"/>
                <a:gd name="connsiteY60" fmla="*/ 744746 h 1737020"/>
                <a:gd name="connsiteX61" fmla="*/ 62431 w 450513"/>
                <a:gd name="connsiteY61" fmla="*/ 752785 h 1737020"/>
                <a:gd name="connsiteX62" fmla="*/ 54392 w 450513"/>
                <a:gd name="connsiteY62" fmla="*/ 766853 h 1737020"/>
                <a:gd name="connsiteX63" fmla="*/ 48363 w 450513"/>
                <a:gd name="connsiteY63" fmla="*/ 780920 h 1737020"/>
                <a:gd name="connsiteX64" fmla="*/ 42334 w 450513"/>
                <a:gd name="connsiteY64" fmla="*/ 792978 h 1737020"/>
                <a:gd name="connsiteX65" fmla="*/ 36305 w 450513"/>
                <a:gd name="connsiteY65" fmla="*/ 805036 h 1737020"/>
                <a:gd name="connsiteX66" fmla="*/ 30276 w 450513"/>
                <a:gd name="connsiteY66" fmla="*/ 809056 h 1737020"/>
                <a:gd name="connsiteX67" fmla="*/ 18218 w 450513"/>
                <a:gd name="connsiteY67" fmla="*/ 829152 h 1737020"/>
                <a:gd name="connsiteX68" fmla="*/ 16209 w 450513"/>
                <a:gd name="connsiteY68" fmla="*/ 835181 h 1737020"/>
                <a:gd name="connsiteX69" fmla="*/ 6160 w 450513"/>
                <a:gd name="connsiteY69" fmla="*/ 843220 h 1737020"/>
                <a:gd name="connsiteX70" fmla="*/ 4151 w 450513"/>
                <a:gd name="connsiteY70" fmla="*/ 849249 h 1737020"/>
                <a:gd name="connsiteX71" fmla="*/ 131 w 450513"/>
                <a:gd name="connsiteY71" fmla="*/ 855278 h 1737020"/>
                <a:gd name="connsiteX72" fmla="*/ 27474 w 450513"/>
                <a:gd name="connsiteY72" fmla="*/ 1729639 h 1737020"/>
                <a:gd name="connsiteX73" fmla="*/ 430102 w 450513"/>
                <a:gd name="connsiteY73" fmla="*/ 1736929 h 1737020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5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4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30103"/>
                <a:gd name="connsiteY0" fmla="*/ 1707864 h 1707955"/>
                <a:gd name="connsiteX1" fmla="*/ 414123 w 430103"/>
                <a:gd name="connsiteY1" fmla="*/ 90674 h 1707955"/>
                <a:gd name="connsiteX2" fmla="*/ 355843 w 430103"/>
                <a:gd name="connsiteY2" fmla="*/ 207235 h 1707955"/>
                <a:gd name="connsiteX3" fmla="*/ 349814 w 430103"/>
                <a:gd name="connsiteY3" fmla="*/ 225322 h 1707955"/>
                <a:gd name="connsiteX4" fmla="*/ 343785 w 430103"/>
                <a:gd name="connsiteY4" fmla="*/ 243409 h 1707955"/>
                <a:gd name="connsiteX5" fmla="*/ 341775 w 430103"/>
                <a:gd name="connsiteY5" fmla="*/ 249438 h 1707955"/>
                <a:gd name="connsiteX6" fmla="*/ 337756 w 430103"/>
                <a:gd name="connsiteY6" fmla="*/ 255467 h 1707955"/>
                <a:gd name="connsiteX7" fmla="*/ 335746 w 430103"/>
                <a:gd name="connsiteY7" fmla="*/ 261496 h 1707955"/>
                <a:gd name="connsiteX8" fmla="*/ 327708 w 430103"/>
                <a:gd name="connsiteY8" fmla="*/ 273554 h 1707955"/>
                <a:gd name="connsiteX9" fmla="*/ 323688 w 430103"/>
                <a:gd name="connsiteY9" fmla="*/ 285612 h 1707955"/>
                <a:gd name="connsiteX10" fmla="*/ 321678 w 430103"/>
                <a:gd name="connsiteY10" fmla="*/ 291641 h 1707955"/>
                <a:gd name="connsiteX11" fmla="*/ 317659 w 430103"/>
                <a:gd name="connsiteY11" fmla="*/ 297670 h 1707955"/>
                <a:gd name="connsiteX12" fmla="*/ 313640 w 430103"/>
                <a:gd name="connsiteY12" fmla="*/ 309728 h 1707955"/>
                <a:gd name="connsiteX13" fmla="*/ 311630 w 430103"/>
                <a:gd name="connsiteY13" fmla="*/ 315757 h 1707955"/>
                <a:gd name="connsiteX14" fmla="*/ 307611 w 430103"/>
                <a:gd name="connsiteY14" fmla="*/ 321786 h 1707955"/>
                <a:gd name="connsiteX15" fmla="*/ 303591 w 430103"/>
                <a:gd name="connsiteY15" fmla="*/ 325805 h 1707955"/>
                <a:gd name="connsiteX16" fmla="*/ 289524 w 430103"/>
                <a:gd name="connsiteY16" fmla="*/ 341882 h 1707955"/>
                <a:gd name="connsiteX17" fmla="*/ 281485 w 430103"/>
                <a:gd name="connsiteY17" fmla="*/ 353941 h 1707955"/>
                <a:gd name="connsiteX18" fmla="*/ 277466 w 430103"/>
                <a:gd name="connsiteY18" fmla="*/ 359970 h 1707955"/>
                <a:gd name="connsiteX19" fmla="*/ 273446 w 430103"/>
                <a:gd name="connsiteY19" fmla="*/ 363989 h 1707955"/>
                <a:gd name="connsiteX20" fmla="*/ 267417 w 430103"/>
                <a:gd name="connsiteY20" fmla="*/ 374037 h 1707955"/>
                <a:gd name="connsiteX21" fmla="*/ 265408 w 430103"/>
                <a:gd name="connsiteY21" fmla="*/ 380066 h 1707955"/>
                <a:gd name="connsiteX22" fmla="*/ 261388 w 430103"/>
                <a:gd name="connsiteY22" fmla="*/ 386095 h 1707955"/>
                <a:gd name="connsiteX23" fmla="*/ 257369 w 430103"/>
                <a:gd name="connsiteY23" fmla="*/ 400163 h 1707955"/>
                <a:gd name="connsiteX24" fmla="*/ 253350 w 430103"/>
                <a:gd name="connsiteY24" fmla="*/ 406192 h 1707955"/>
                <a:gd name="connsiteX25" fmla="*/ 251340 w 430103"/>
                <a:gd name="connsiteY25" fmla="*/ 412221 h 1707955"/>
                <a:gd name="connsiteX26" fmla="*/ 243301 w 430103"/>
                <a:gd name="connsiteY26" fmla="*/ 424279 h 1707955"/>
                <a:gd name="connsiteX27" fmla="*/ 239282 w 430103"/>
                <a:gd name="connsiteY27" fmla="*/ 430308 h 1707955"/>
                <a:gd name="connsiteX28" fmla="*/ 235263 w 430103"/>
                <a:gd name="connsiteY28" fmla="*/ 436337 h 1707955"/>
                <a:gd name="connsiteX29" fmla="*/ 233253 w 430103"/>
                <a:gd name="connsiteY29" fmla="*/ 442366 h 1707955"/>
                <a:gd name="connsiteX30" fmla="*/ 225214 w 430103"/>
                <a:gd name="connsiteY30" fmla="*/ 452414 h 1707955"/>
                <a:gd name="connsiteX31" fmla="*/ 219185 w 430103"/>
                <a:gd name="connsiteY31" fmla="*/ 464472 h 1707955"/>
                <a:gd name="connsiteX32" fmla="*/ 217176 w 430103"/>
                <a:gd name="connsiteY32" fmla="*/ 470501 h 1707955"/>
                <a:gd name="connsiteX33" fmla="*/ 213156 w 430103"/>
                <a:gd name="connsiteY33" fmla="*/ 474521 h 1707955"/>
                <a:gd name="connsiteX34" fmla="*/ 203108 w 430103"/>
                <a:gd name="connsiteY34" fmla="*/ 486579 h 1707955"/>
                <a:gd name="connsiteX35" fmla="*/ 197079 w 430103"/>
                <a:gd name="connsiteY35" fmla="*/ 498637 h 1707955"/>
                <a:gd name="connsiteX36" fmla="*/ 195069 w 430103"/>
                <a:gd name="connsiteY36" fmla="*/ 504666 h 1707955"/>
                <a:gd name="connsiteX37" fmla="*/ 191050 w 430103"/>
                <a:gd name="connsiteY37" fmla="*/ 510695 h 1707955"/>
                <a:gd name="connsiteX38" fmla="*/ 189040 w 430103"/>
                <a:gd name="connsiteY38" fmla="*/ 516724 h 1707955"/>
                <a:gd name="connsiteX39" fmla="*/ 176982 w 430103"/>
                <a:gd name="connsiteY39" fmla="*/ 532801 h 1707955"/>
                <a:gd name="connsiteX40" fmla="*/ 168944 w 430103"/>
                <a:gd name="connsiteY40" fmla="*/ 548879 h 1707955"/>
                <a:gd name="connsiteX41" fmla="*/ 162915 w 430103"/>
                <a:gd name="connsiteY41" fmla="*/ 566966 h 1707955"/>
                <a:gd name="connsiteX42" fmla="*/ 160905 w 430103"/>
                <a:gd name="connsiteY42" fmla="*/ 572995 h 1707955"/>
                <a:gd name="connsiteX43" fmla="*/ 156886 w 430103"/>
                <a:gd name="connsiteY43" fmla="*/ 579024 h 1707955"/>
                <a:gd name="connsiteX44" fmla="*/ 154876 w 430103"/>
                <a:gd name="connsiteY44" fmla="*/ 585053 h 1707955"/>
                <a:gd name="connsiteX45" fmla="*/ 146837 w 430103"/>
                <a:gd name="connsiteY45" fmla="*/ 597111 h 1707955"/>
                <a:gd name="connsiteX46" fmla="*/ 140808 w 430103"/>
                <a:gd name="connsiteY46" fmla="*/ 609169 h 1707955"/>
                <a:gd name="connsiteX47" fmla="*/ 138798 w 430103"/>
                <a:gd name="connsiteY47" fmla="*/ 615198 h 1707955"/>
                <a:gd name="connsiteX48" fmla="*/ 134779 w 430103"/>
                <a:gd name="connsiteY48" fmla="*/ 621227 h 1707955"/>
                <a:gd name="connsiteX49" fmla="*/ 130760 w 430103"/>
                <a:gd name="connsiteY49" fmla="*/ 633285 h 1707955"/>
                <a:gd name="connsiteX50" fmla="*/ 126740 w 430103"/>
                <a:gd name="connsiteY50" fmla="*/ 637304 h 1707955"/>
                <a:gd name="connsiteX51" fmla="*/ 116692 w 430103"/>
                <a:gd name="connsiteY51" fmla="*/ 645343 h 1707955"/>
                <a:gd name="connsiteX52" fmla="*/ 110663 w 430103"/>
                <a:gd name="connsiteY52" fmla="*/ 657401 h 1707955"/>
                <a:gd name="connsiteX53" fmla="*/ 102624 w 430103"/>
                <a:gd name="connsiteY53" fmla="*/ 667449 h 1707955"/>
                <a:gd name="connsiteX54" fmla="*/ 98605 w 430103"/>
                <a:gd name="connsiteY54" fmla="*/ 673478 h 1707955"/>
                <a:gd name="connsiteX55" fmla="*/ 88557 w 430103"/>
                <a:gd name="connsiteY55" fmla="*/ 685536 h 1707955"/>
                <a:gd name="connsiteX56" fmla="*/ 86547 w 430103"/>
                <a:gd name="connsiteY56" fmla="*/ 691565 h 1707955"/>
                <a:gd name="connsiteX57" fmla="*/ 82528 w 430103"/>
                <a:gd name="connsiteY57" fmla="*/ 697594 h 1707955"/>
                <a:gd name="connsiteX58" fmla="*/ 74489 w 430103"/>
                <a:gd name="connsiteY58" fmla="*/ 705633 h 1707955"/>
                <a:gd name="connsiteX59" fmla="*/ 66450 w 430103"/>
                <a:gd name="connsiteY59" fmla="*/ 715681 h 1707955"/>
                <a:gd name="connsiteX60" fmla="*/ 62431 w 430103"/>
                <a:gd name="connsiteY60" fmla="*/ 723720 h 1707955"/>
                <a:gd name="connsiteX61" fmla="*/ 54392 w 430103"/>
                <a:gd name="connsiteY61" fmla="*/ 737788 h 1707955"/>
                <a:gd name="connsiteX62" fmla="*/ 48363 w 430103"/>
                <a:gd name="connsiteY62" fmla="*/ 751855 h 1707955"/>
                <a:gd name="connsiteX63" fmla="*/ 42334 w 430103"/>
                <a:gd name="connsiteY63" fmla="*/ 763913 h 1707955"/>
                <a:gd name="connsiteX64" fmla="*/ 36305 w 430103"/>
                <a:gd name="connsiteY64" fmla="*/ 775971 h 1707955"/>
                <a:gd name="connsiteX65" fmla="*/ 30276 w 430103"/>
                <a:gd name="connsiteY65" fmla="*/ 779991 h 1707955"/>
                <a:gd name="connsiteX66" fmla="*/ 18218 w 430103"/>
                <a:gd name="connsiteY66" fmla="*/ 800087 h 1707955"/>
                <a:gd name="connsiteX67" fmla="*/ 16209 w 430103"/>
                <a:gd name="connsiteY67" fmla="*/ 806116 h 1707955"/>
                <a:gd name="connsiteX68" fmla="*/ 6160 w 430103"/>
                <a:gd name="connsiteY68" fmla="*/ 814155 h 1707955"/>
                <a:gd name="connsiteX69" fmla="*/ 4151 w 430103"/>
                <a:gd name="connsiteY69" fmla="*/ 820184 h 1707955"/>
                <a:gd name="connsiteX70" fmla="*/ 131 w 430103"/>
                <a:gd name="connsiteY70" fmla="*/ 826213 h 1707955"/>
                <a:gd name="connsiteX71" fmla="*/ 27474 w 430103"/>
                <a:gd name="connsiteY71" fmla="*/ 1700574 h 1707955"/>
                <a:gd name="connsiteX72" fmla="*/ 430102 w 430103"/>
                <a:gd name="connsiteY72" fmla="*/ 1707864 h 1707955"/>
                <a:gd name="connsiteX0" fmla="*/ 430102 w 430101"/>
                <a:gd name="connsiteY0" fmla="*/ 1707864 h 1707955"/>
                <a:gd name="connsiteX1" fmla="*/ 414123 w 430101"/>
                <a:gd name="connsiteY1" fmla="*/ 90674 h 1707955"/>
                <a:gd name="connsiteX2" fmla="*/ 355843 w 430101"/>
                <a:gd name="connsiteY2" fmla="*/ 207235 h 1707955"/>
                <a:gd name="connsiteX3" fmla="*/ 349814 w 430101"/>
                <a:gd name="connsiteY3" fmla="*/ 225322 h 1707955"/>
                <a:gd name="connsiteX4" fmla="*/ 343785 w 430101"/>
                <a:gd name="connsiteY4" fmla="*/ 243409 h 1707955"/>
                <a:gd name="connsiteX5" fmla="*/ 341775 w 430101"/>
                <a:gd name="connsiteY5" fmla="*/ 249438 h 1707955"/>
                <a:gd name="connsiteX6" fmla="*/ 337756 w 430101"/>
                <a:gd name="connsiteY6" fmla="*/ 255467 h 1707955"/>
                <a:gd name="connsiteX7" fmla="*/ 335746 w 430101"/>
                <a:gd name="connsiteY7" fmla="*/ 261496 h 1707955"/>
                <a:gd name="connsiteX8" fmla="*/ 327708 w 430101"/>
                <a:gd name="connsiteY8" fmla="*/ 273554 h 1707955"/>
                <a:gd name="connsiteX9" fmla="*/ 323688 w 430101"/>
                <a:gd name="connsiteY9" fmla="*/ 285612 h 1707955"/>
                <a:gd name="connsiteX10" fmla="*/ 321678 w 430101"/>
                <a:gd name="connsiteY10" fmla="*/ 291641 h 1707955"/>
                <a:gd name="connsiteX11" fmla="*/ 317659 w 430101"/>
                <a:gd name="connsiteY11" fmla="*/ 297670 h 1707955"/>
                <a:gd name="connsiteX12" fmla="*/ 313640 w 430101"/>
                <a:gd name="connsiteY12" fmla="*/ 309728 h 1707955"/>
                <a:gd name="connsiteX13" fmla="*/ 311630 w 430101"/>
                <a:gd name="connsiteY13" fmla="*/ 315757 h 1707955"/>
                <a:gd name="connsiteX14" fmla="*/ 307611 w 430101"/>
                <a:gd name="connsiteY14" fmla="*/ 321786 h 1707955"/>
                <a:gd name="connsiteX15" fmla="*/ 303591 w 430101"/>
                <a:gd name="connsiteY15" fmla="*/ 325805 h 1707955"/>
                <a:gd name="connsiteX16" fmla="*/ 289524 w 430101"/>
                <a:gd name="connsiteY16" fmla="*/ 341882 h 1707955"/>
                <a:gd name="connsiteX17" fmla="*/ 281485 w 430101"/>
                <a:gd name="connsiteY17" fmla="*/ 353941 h 1707955"/>
                <a:gd name="connsiteX18" fmla="*/ 277466 w 430101"/>
                <a:gd name="connsiteY18" fmla="*/ 359970 h 1707955"/>
                <a:gd name="connsiteX19" fmla="*/ 273446 w 430101"/>
                <a:gd name="connsiteY19" fmla="*/ 363989 h 1707955"/>
                <a:gd name="connsiteX20" fmla="*/ 267417 w 430101"/>
                <a:gd name="connsiteY20" fmla="*/ 374037 h 1707955"/>
                <a:gd name="connsiteX21" fmla="*/ 265408 w 430101"/>
                <a:gd name="connsiteY21" fmla="*/ 380066 h 1707955"/>
                <a:gd name="connsiteX22" fmla="*/ 261388 w 430101"/>
                <a:gd name="connsiteY22" fmla="*/ 386095 h 1707955"/>
                <a:gd name="connsiteX23" fmla="*/ 257369 w 430101"/>
                <a:gd name="connsiteY23" fmla="*/ 400163 h 1707955"/>
                <a:gd name="connsiteX24" fmla="*/ 253350 w 430101"/>
                <a:gd name="connsiteY24" fmla="*/ 406192 h 1707955"/>
                <a:gd name="connsiteX25" fmla="*/ 251340 w 430101"/>
                <a:gd name="connsiteY25" fmla="*/ 412221 h 1707955"/>
                <a:gd name="connsiteX26" fmla="*/ 243301 w 430101"/>
                <a:gd name="connsiteY26" fmla="*/ 424279 h 1707955"/>
                <a:gd name="connsiteX27" fmla="*/ 239282 w 430101"/>
                <a:gd name="connsiteY27" fmla="*/ 430308 h 1707955"/>
                <a:gd name="connsiteX28" fmla="*/ 235263 w 430101"/>
                <a:gd name="connsiteY28" fmla="*/ 436337 h 1707955"/>
                <a:gd name="connsiteX29" fmla="*/ 233253 w 430101"/>
                <a:gd name="connsiteY29" fmla="*/ 442366 h 1707955"/>
                <a:gd name="connsiteX30" fmla="*/ 225214 w 430101"/>
                <a:gd name="connsiteY30" fmla="*/ 452414 h 1707955"/>
                <a:gd name="connsiteX31" fmla="*/ 219185 w 430101"/>
                <a:gd name="connsiteY31" fmla="*/ 464472 h 1707955"/>
                <a:gd name="connsiteX32" fmla="*/ 217176 w 430101"/>
                <a:gd name="connsiteY32" fmla="*/ 470501 h 1707955"/>
                <a:gd name="connsiteX33" fmla="*/ 213156 w 430101"/>
                <a:gd name="connsiteY33" fmla="*/ 474521 h 1707955"/>
                <a:gd name="connsiteX34" fmla="*/ 203108 w 430101"/>
                <a:gd name="connsiteY34" fmla="*/ 486579 h 1707955"/>
                <a:gd name="connsiteX35" fmla="*/ 197079 w 430101"/>
                <a:gd name="connsiteY35" fmla="*/ 498637 h 1707955"/>
                <a:gd name="connsiteX36" fmla="*/ 195069 w 430101"/>
                <a:gd name="connsiteY36" fmla="*/ 504666 h 1707955"/>
                <a:gd name="connsiteX37" fmla="*/ 191050 w 430101"/>
                <a:gd name="connsiteY37" fmla="*/ 510695 h 1707955"/>
                <a:gd name="connsiteX38" fmla="*/ 189040 w 430101"/>
                <a:gd name="connsiteY38" fmla="*/ 516724 h 1707955"/>
                <a:gd name="connsiteX39" fmla="*/ 176982 w 430101"/>
                <a:gd name="connsiteY39" fmla="*/ 532801 h 1707955"/>
                <a:gd name="connsiteX40" fmla="*/ 168944 w 430101"/>
                <a:gd name="connsiteY40" fmla="*/ 548879 h 1707955"/>
                <a:gd name="connsiteX41" fmla="*/ 162915 w 430101"/>
                <a:gd name="connsiteY41" fmla="*/ 566966 h 1707955"/>
                <a:gd name="connsiteX42" fmla="*/ 160905 w 430101"/>
                <a:gd name="connsiteY42" fmla="*/ 572995 h 1707955"/>
                <a:gd name="connsiteX43" fmla="*/ 156886 w 430101"/>
                <a:gd name="connsiteY43" fmla="*/ 579024 h 1707955"/>
                <a:gd name="connsiteX44" fmla="*/ 154876 w 430101"/>
                <a:gd name="connsiteY44" fmla="*/ 585053 h 1707955"/>
                <a:gd name="connsiteX45" fmla="*/ 146837 w 430101"/>
                <a:gd name="connsiteY45" fmla="*/ 597111 h 1707955"/>
                <a:gd name="connsiteX46" fmla="*/ 140808 w 430101"/>
                <a:gd name="connsiteY46" fmla="*/ 609169 h 1707955"/>
                <a:gd name="connsiteX47" fmla="*/ 138798 w 430101"/>
                <a:gd name="connsiteY47" fmla="*/ 615198 h 1707955"/>
                <a:gd name="connsiteX48" fmla="*/ 134779 w 430101"/>
                <a:gd name="connsiteY48" fmla="*/ 621227 h 1707955"/>
                <a:gd name="connsiteX49" fmla="*/ 130760 w 430101"/>
                <a:gd name="connsiteY49" fmla="*/ 633285 h 1707955"/>
                <a:gd name="connsiteX50" fmla="*/ 126740 w 430101"/>
                <a:gd name="connsiteY50" fmla="*/ 637304 h 1707955"/>
                <a:gd name="connsiteX51" fmla="*/ 116692 w 430101"/>
                <a:gd name="connsiteY51" fmla="*/ 645343 h 1707955"/>
                <a:gd name="connsiteX52" fmla="*/ 110663 w 430101"/>
                <a:gd name="connsiteY52" fmla="*/ 657401 h 1707955"/>
                <a:gd name="connsiteX53" fmla="*/ 102624 w 430101"/>
                <a:gd name="connsiteY53" fmla="*/ 667449 h 1707955"/>
                <a:gd name="connsiteX54" fmla="*/ 98605 w 430101"/>
                <a:gd name="connsiteY54" fmla="*/ 673478 h 1707955"/>
                <a:gd name="connsiteX55" fmla="*/ 88557 w 430101"/>
                <a:gd name="connsiteY55" fmla="*/ 685536 h 1707955"/>
                <a:gd name="connsiteX56" fmla="*/ 86547 w 430101"/>
                <a:gd name="connsiteY56" fmla="*/ 691565 h 1707955"/>
                <a:gd name="connsiteX57" fmla="*/ 82528 w 430101"/>
                <a:gd name="connsiteY57" fmla="*/ 697594 h 1707955"/>
                <a:gd name="connsiteX58" fmla="*/ 74489 w 430101"/>
                <a:gd name="connsiteY58" fmla="*/ 705633 h 1707955"/>
                <a:gd name="connsiteX59" fmla="*/ 66450 w 430101"/>
                <a:gd name="connsiteY59" fmla="*/ 715681 h 1707955"/>
                <a:gd name="connsiteX60" fmla="*/ 62431 w 430101"/>
                <a:gd name="connsiteY60" fmla="*/ 723720 h 1707955"/>
                <a:gd name="connsiteX61" fmla="*/ 54392 w 430101"/>
                <a:gd name="connsiteY61" fmla="*/ 737788 h 1707955"/>
                <a:gd name="connsiteX62" fmla="*/ 48363 w 430101"/>
                <a:gd name="connsiteY62" fmla="*/ 751855 h 1707955"/>
                <a:gd name="connsiteX63" fmla="*/ 42334 w 430101"/>
                <a:gd name="connsiteY63" fmla="*/ 763913 h 1707955"/>
                <a:gd name="connsiteX64" fmla="*/ 36305 w 430101"/>
                <a:gd name="connsiteY64" fmla="*/ 775971 h 1707955"/>
                <a:gd name="connsiteX65" fmla="*/ 30276 w 430101"/>
                <a:gd name="connsiteY65" fmla="*/ 779991 h 1707955"/>
                <a:gd name="connsiteX66" fmla="*/ 18218 w 430101"/>
                <a:gd name="connsiteY66" fmla="*/ 800087 h 1707955"/>
                <a:gd name="connsiteX67" fmla="*/ 16209 w 430101"/>
                <a:gd name="connsiteY67" fmla="*/ 806116 h 1707955"/>
                <a:gd name="connsiteX68" fmla="*/ 6160 w 430101"/>
                <a:gd name="connsiteY68" fmla="*/ 814155 h 1707955"/>
                <a:gd name="connsiteX69" fmla="*/ 4151 w 430101"/>
                <a:gd name="connsiteY69" fmla="*/ 820184 h 1707955"/>
                <a:gd name="connsiteX70" fmla="*/ 131 w 430101"/>
                <a:gd name="connsiteY70" fmla="*/ 826213 h 1707955"/>
                <a:gd name="connsiteX71" fmla="*/ 27474 w 430101"/>
                <a:gd name="connsiteY71" fmla="*/ 1700574 h 1707955"/>
                <a:gd name="connsiteX72" fmla="*/ 430102 w 430101"/>
                <a:gd name="connsiteY72" fmla="*/ 1707864 h 1707955"/>
                <a:gd name="connsiteX0" fmla="*/ 430102 w 430103"/>
                <a:gd name="connsiteY0" fmla="*/ 1617191 h 1617282"/>
                <a:gd name="connsiteX1" fmla="*/ 414123 w 430103"/>
                <a:gd name="connsiteY1" fmla="*/ 1 h 1617282"/>
                <a:gd name="connsiteX2" fmla="*/ 355843 w 430103"/>
                <a:gd name="connsiteY2" fmla="*/ 116562 h 1617282"/>
                <a:gd name="connsiteX3" fmla="*/ 349814 w 430103"/>
                <a:gd name="connsiteY3" fmla="*/ 134649 h 1617282"/>
                <a:gd name="connsiteX4" fmla="*/ 343785 w 430103"/>
                <a:gd name="connsiteY4" fmla="*/ 152736 h 1617282"/>
                <a:gd name="connsiteX5" fmla="*/ 341775 w 430103"/>
                <a:gd name="connsiteY5" fmla="*/ 158765 h 1617282"/>
                <a:gd name="connsiteX6" fmla="*/ 337756 w 430103"/>
                <a:gd name="connsiteY6" fmla="*/ 164794 h 1617282"/>
                <a:gd name="connsiteX7" fmla="*/ 335746 w 430103"/>
                <a:gd name="connsiteY7" fmla="*/ 170823 h 1617282"/>
                <a:gd name="connsiteX8" fmla="*/ 327708 w 430103"/>
                <a:gd name="connsiteY8" fmla="*/ 182881 h 1617282"/>
                <a:gd name="connsiteX9" fmla="*/ 323688 w 430103"/>
                <a:gd name="connsiteY9" fmla="*/ 194939 h 1617282"/>
                <a:gd name="connsiteX10" fmla="*/ 321678 w 430103"/>
                <a:gd name="connsiteY10" fmla="*/ 200968 h 1617282"/>
                <a:gd name="connsiteX11" fmla="*/ 317659 w 430103"/>
                <a:gd name="connsiteY11" fmla="*/ 206997 h 1617282"/>
                <a:gd name="connsiteX12" fmla="*/ 313640 w 430103"/>
                <a:gd name="connsiteY12" fmla="*/ 219055 h 1617282"/>
                <a:gd name="connsiteX13" fmla="*/ 311630 w 430103"/>
                <a:gd name="connsiteY13" fmla="*/ 225084 h 1617282"/>
                <a:gd name="connsiteX14" fmla="*/ 307611 w 430103"/>
                <a:gd name="connsiteY14" fmla="*/ 231113 h 1617282"/>
                <a:gd name="connsiteX15" fmla="*/ 303591 w 430103"/>
                <a:gd name="connsiteY15" fmla="*/ 235132 h 1617282"/>
                <a:gd name="connsiteX16" fmla="*/ 289524 w 430103"/>
                <a:gd name="connsiteY16" fmla="*/ 251209 h 1617282"/>
                <a:gd name="connsiteX17" fmla="*/ 281485 w 430103"/>
                <a:gd name="connsiteY17" fmla="*/ 263268 h 1617282"/>
                <a:gd name="connsiteX18" fmla="*/ 277466 w 430103"/>
                <a:gd name="connsiteY18" fmla="*/ 269297 h 1617282"/>
                <a:gd name="connsiteX19" fmla="*/ 273446 w 430103"/>
                <a:gd name="connsiteY19" fmla="*/ 273316 h 1617282"/>
                <a:gd name="connsiteX20" fmla="*/ 267417 w 430103"/>
                <a:gd name="connsiteY20" fmla="*/ 283364 h 1617282"/>
                <a:gd name="connsiteX21" fmla="*/ 265408 w 430103"/>
                <a:gd name="connsiteY21" fmla="*/ 289393 h 1617282"/>
                <a:gd name="connsiteX22" fmla="*/ 261388 w 430103"/>
                <a:gd name="connsiteY22" fmla="*/ 295422 h 1617282"/>
                <a:gd name="connsiteX23" fmla="*/ 257369 w 430103"/>
                <a:gd name="connsiteY23" fmla="*/ 309490 h 1617282"/>
                <a:gd name="connsiteX24" fmla="*/ 253350 w 430103"/>
                <a:gd name="connsiteY24" fmla="*/ 315519 h 1617282"/>
                <a:gd name="connsiteX25" fmla="*/ 251340 w 430103"/>
                <a:gd name="connsiteY25" fmla="*/ 321548 h 1617282"/>
                <a:gd name="connsiteX26" fmla="*/ 243301 w 430103"/>
                <a:gd name="connsiteY26" fmla="*/ 333606 h 1617282"/>
                <a:gd name="connsiteX27" fmla="*/ 239282 w 430103"/>
                <a:gd name="connsiteY27" fmla="*/ 339635 h 1617282"/>
                <a:gd name="connsiteX28" fmla="*/ 235263 w 430103"/>
                <a:gd name="connsiteY28" fmla="*/ 345664 h 1617282"/>
                <a:gd name="connsiteX29" fmla="*/ 233253 w 430103"/>
                <a:gd name="connsiteY29" fmla="*/ 351693 h 1617282"/>
                <a:gd name="connsiteX30" fmla="*/ 225214 w 430103"/>
                <a:gd name="connsiteY30" fmla="*/ 361741 h 1617282"/>
                <a:gd name="connsiteX31" fmla="*/ 219185 w 430103"/>
                <a:gd name="connsiteY31" fmla="*/ 373799 h 1617282"/>
                <a:gd name="connsiteX32" fmla="*/ 217176 w 430103"/>
                <a:gd name="connsiteY32" fmla="*/ 379828 h 1617282"/>
                <a:gd name="connsiteX33" fmla="*/ 213156 w 430103"/>
                <a:gd name="connsiteY33" fmla="*/ 383848 h 1617282"/>
                <a:gd name="connsiteX34" fmla="*/ 203108 w 430103"/>
                <a:gd name="connsiteY34" fmla="*/ 395906 h 1617282"/>
                <a:gd name="connsiteX35" fmla="*/ 197079 w 430103"/>
                <a:gd name="connsiteY35" fmla="*/ 407964 h 1617282"/>
                <a:gd name="connsiteX36" fmla="*/ 195069 w 430103"/>
                <a:gd name="connsiteY36" fmla="*/ 413993 h 1617282"/>
                <a:gd name="connsiteX37" fmla="*/ 191050 w 430103"/>
                <a:gd name="connsiteY37" fmla="*/ 420022 h 1617282"/>
                <a:gd name="connsiteX38" fmla="*/ 189040 w 430103"/>
                <a:gd name="connsiteY38" fmla="*/ 426051 h 1617282"/>
                <a:gd name="connsiteX39" fmla="*/ 176982 w 430103"/>
                <a:gd name="connsiteY39" fmla="*/ 442128 h 1617282"/>
                <a:gd name="connsiteX40" fmla="*/ 168944 w 430103"/>
                <a:gd name="connsiteY40" fmla="*/ 458206 h 1617282"/>
                <a:gd name="connsiteX41" fmla="*/ 162915 w 430103"/>
                <a:gd name="connsiteY41" fmla="*/ 476293 h 1617282"/>
                <a:gd name="connsiteX42" fmla="*/ 160905 w 430103"/>
                <a:gd name="connsiteY42" fmla="*/ 482322 h 1617282"/>
                <a:gd name="connsiteX43" fmla="*/ 156886 w 430103"/>
                <a:gd name="connsiteY43" fmla="*/ 488351 h 1617282"/>
                <a:gd name="connsiteX44" fmla="*/ 154876 w 430103"/>
                <a:gd name="connsiteY44" fmla="*/ 494380 h 1617282"/>
                <a:gd name="connsiteX45" fmla="*/ 146837 w 430103"/>
                <a:gd name="connsiteY45" fmla="*/ 506438 h 1617282"/>
                <a:gd name="connsiteX46" fmla="*/ 140808 w 430103"/>
                <a:gd name="connsiteY46" fmla="*/ 518496 h 1617282"/>
                <a:gd name="connsiteX47" fmla="*/ 138798 w 430103"/>
                <a:gd name="connsiteY47" fmla="*/ 524525 h 1617282"/>
                <a:gd name="connsiteX48" fmla="*/ 134779 w 430103"/>
                <a:gd name="connsiteY48" fmla="*/ 530554 h 1617282"/>
                <a:gd name="connsiteX49" fmla="*/ 130760 w 430103"/>
                <a:gd name="connsiteY49" fmla="*/ 542612 h 1617282"/>
                <a:gd name="connsiteX50" fmla="*/ 126740 w 430103"/>
                <a:gd name="connsiteY50" fmla="*/ 546631 h 1617282"/>
                <a:gd name="connsiteX51" fmla="*/ 116692 w 430103"/>
                <a:gd name="connsiteY51" fmla="*/ 554670 h 1617282"/>
                <a:gd name="connsiteX52" fmla="*/ 110663 w 430103"/>
                <a:gd name="connsiteY52" fmla="*/ 566728 h 1617282"/>
                <a:gd name="connsiteX53" fmla="*/ 102624 w 430103"/>
                <a:gd name="connsiteY53" fmla="*/ 576776 h 1617282"/>
                <a:gd name="connsiteX54" fmla="*/ 98605 w 430103"/>
                <a:gd name="connsiteY54" fmla="*/ 582805 h 1617282"/>
                <a:gd name="connsiteX55" fmla="*/ 88557 w 430103"/>
                <a:gd name="connsiteY55" fmla="*/ 594863 h 1617282"/>
                <a:gd name="connsiteX56" fmla="*/ 86547 w 430103"/>
                <a:gd name="connsiteY56" fmla="*/ 600892 h 1617282"/>
                <a:gd name="connsiteX57" fmla="*/ 82528 w 430103"/>
                <a:gd name="connsiteY57" fmla="*/ 606921 h 1617282"/>
                <a:gd name="connsiteX58" fmla="*/ 74489 w 430103"/>
                <a:gd name="connsiteY58" fmla="*/ 614960 h 1617282"/>
                <a:gd name="connsiteX59" fmla="*/ 66450 w 430103"/>
                <a:gd name="connsiteY59" fmla="*/ 625008 h 1617282"/>
                <a:gd name="connsiteX60" fmla="*/ 62431 w 430103"/>
                <a:gd name="connsiteY60" fmla="*/ 633047 h 1617282"/>
                <a:gd name="connsiteX61" fmla="*/ 54392 w 430103"/>
                <a:gd name="connsiteY61" fmla="*/ 647115 h 1617282"/>
                <a:gd name="connsiteX62" fmla="*/ 48363 w 430103"/>
                <a:gd name="connsiteY62" fmla="*/ 661182 h 1617282"/>
                <a:gd name="connsiteX63" fmla="*/ 42334 w 430103"/>
                <a:gd name="connsiteY63" fmla="*/ 673240 h 1617282"/>
                <a:gd name="connsiteX64" fmla="*/ 36305 w 430103"/>
                <a:gd name="connsiteY64" fmla="*/ 685298 h 1617282"/>
                <a:gd name="connsiteX65" fmla="*/ 30276 w 430103"/>
                <a:gd name="connsiteY65" fmla="*/ 689318 h 1617282"/>
                <a:gd name="connsiteX66" fmla="*/ 18218 w 430103"/>
                <a:gd name="connsiteY66" fmla="*/ 709414 h 1617282"/>
                <a:gd name="connsiteX67" fmla="*/ 16209 w 430103"/>
                <a:gd name="connsiteY67" fmla="*/ 715443 h 1617282"/>
                <a:gd name="connsiteX68" fmla="*/ 6160 w 430103"/>
                <a:gd name="connsiteY68" fmla="*/ 723482 h 1617282"/>
                <a:gd name="connsiteX69" fmla="*/ 4151 w 430103"/>
                <a:gd name="connsiteY69" fmla="*/ 729511 h 1617282"/>
                <a:gd name="connsiteX70" fmla="*/ 131 w 430103"/>
                <a:gd name="connsiteY70" fmla="*/ 735540 h 1617282"/>
                <a:gd name="connsiteX71" fmla="*/ 27474 w 430103"/>
                <a:gd name="connsiteY71" fmla="*/ 1609901 h 1617282"/>
                <a:gd name="connsiteX72" fmla="*/ 430102 w 430103"/>
                <a:gd name="connsiteY72" fmla="*/ 1617191 h 1617282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  <a:gd name="connsiteX0" fmla="*/ 430102 w 430103"/>
                <a:gd name="connsiteY0" fmla="*/ 1651705 h 1651796"/>
                <a:gd name="connsiteX1" fmla="*/ 421998 w 430103"/>
                <a:gd name="connsiteY1" fmla="*/ 0 h 1651796"/>
                <a:gd name="connsiteX2" fmla="*/ 355843 w 430103"/>
                <a:gd name="connsiteY2" fmla="*/ 151076 h 1651796"/>
                <a:gd name="connsiteX3" fmla="*/ 349814 w 430103"/>
                <a:gd name="connsiteY3" fmla="*/ 169163 h 1651796"/>
                <a:gd name="connsiteX4" fmla="*/ 343785 w 430103"/>
                <a:gd name="connsiteY4" fmla="*/ 187250 h 1651796"/>
                <a:gd name="connsiteX5" fmla="*/ 341775 w 430103"/>
                <a:gd name="connsiteY5" fmla="*/ 193279 h 1651796"/>
                <a:gd name="connsiteX6" fmla="*/ 337756 w 430103"/>
                <a:gd name="connsiteY6" fmla="*/ 199308 h 1651796"/>
                <a:gd name="connsiteX7" fmla="*/ 335746 w 430103"/>
                <a:gd name="connsiteY7" fmla="*/ 205337 h 1651796"/>
                <a:gd name="connsiteX8" fmla="*/ 327708 w 430103"/>
                <a:gd name="connsiteY8" fmla="*/ 217395 h 1651796"/>
                <a:gd name="connsiteX9" fmla="*/ 323688 w 430103"/>
                <a:gd name="connsiteY9" fmla="*/ 229453 h 1651796"/>
                <a:gd name="connsiteX10" fmla="*/ 321678 w 430103"/>
                <a:gd name="connsiteY10" fmla="*/ 235482 h 1651796"/>
                <a:gd name="connsiteX11" fmla="*/ 317659 w 430103"/>
                <a:gd name="connsiteY11" fmla="*/ 241511 h 1651796"/>
                <a:gd name="connsiteX12" fmla="*/ 313640 w 430103"/>
                <a:gd name="connsiteY12" fmla="*/ 253569 h 1651796"/>
                <a:gd name="connsiteX13" fmla="*/ 311630 w 430103"/>
                <a:gd name="connsiteY13" fmla="*/ 259598 h 1651796"/>
                <a:gd name="connsiteX14" fmla="*/ 307611 w 430103"/>
                <a:gd name="connsiteY14" fmla="*/ 265627 h 1651796"/>
                <a:gd name="connsiteX15" fmla="*/ 303591 w 430103"/>
                <a:gd name="connsiteY15" fmla="*/ 269646 h 1651796"/>
                <a:gd name="connsiteX16" fmla="*/ 289524 w 430103"/>
                <a:gd name="connsiteY16" fmla="*/ 285723 h 1651796"/>
                <a:gd name="connsiteX17" fmla="*/ 281485 w 430103"/>
                <a:gd name="connsiteY17" fmla="*/ 297782 h 1651796"/>
                <a:gd name="connsiteX18" fmla="*/ 277466 w 430103"/>
                <a:gd name="connsiteY18" fmla="*/ 303811 h 1651796"/>
                <a:gd name="connsiteX19" fmla="*/ 273446 w 430103"/>
                <a:gd name="connsiteY19" fmla="*/ 307830 h 1651796"/>
                <a:gd name="connsiteX20" fmla="*/ 267417 w 430103"/>
                <a:gd name="connsiteY20" fmla="*/ 317878 h 1651796"/>
                <a:gd name="connsiteX21" fmla="*/ 265408 w 430103"/>
                <a:gd name="connsiteY21" fmla="*/ 323907 h 1651796"/>
                <a:gd name="connsiteX22" fmla="*/ 261388 w 430103"/>
                <a:gd name="connsiteY22" fmla="*/ 329936 h 1651796"/>
                <a:gd name="connsiteX23" fmla="*/ 257369 w 430103"/>
                <a:gd name="connsiteY23" fmla="*/ 344004 h 1651796"/>
                <a:gd name="connsiteX24" fmla="*/ 253350 w 430103"/>
                <a:gd name="connsiteY24" fmla="*/ 350033 h 1651796"/>
                <a:gd name="connsiteX25" fmla="*/ 251340 w 430103"/>
                <a:gd name="connsiteY25" fmla="*/ 356062 h 1651796"/>
                <a:gd name="connsiteX26" fmla="*/ 243301 w 430103"/>
                <a:gd name="connsiteY26" fmla="*/ 368120 h 1651796"/>
                <a:gd name="connsiteX27" fmla="*/ 239282 w 430103"/>
                <a:gd name="connsiteY27" fmla="*/ 374149 h 1651796"/>
                <a:gd name="connsiteX28" fmla="*/ 235263 w 430103"/>
                <a:gd name="connsiteY28" fmla="*/ 380178 h 1651796"/>
                <a:gd name="connsiteX29" fmla="*/ 233253 w 430103"/>
                <a:gd name="connsiteY29" fmla="*/ 386207 h 1651796"/>
                <a:gd name="connsiteX30" fmla="*/ 225214 w 430103"/>
                <a:gd name="connsiteY30" fmla="*/ 396255 h 1651796"/>
                <a:gd name="connsiteX31" fmla="*/ 219185 w 430103"/>
                <a:gd name="connsiteY31" fmla="*/ 408313 h 1651796"/>
                <a:gd name="connsiteX32" fmla="*/ 217176 w 430103"/>
                <a:gd name="connsiteY32" fmla="*/ 414342 h 1651796"/>
                <a:gd name="connsiteX33" fmla="*/ 213156 w 430103"/>
                <a:gd name="connsiteY33" fmla="*/ 418362 h 1651796"/>
                <a:gd name="connsiteX34" fmla="*/ 203108 w 430103"/>
                <a:gd name="connsiteY34" fmla="*/ 430420 h 1651796"/>
                <a:gd name="connsiteX35" fmla="*/ 197079 w 430103"/>
                <a:gd name="connsiteY35" fmla="*/ 442478 h 1651796"/>
                <a:gd name="connsiteX36" fmla="*/ 195069 w 430103"/>
                <a:gd name="connsiteY36" fmla="*/ 448507 h 1651796"/>
                <a:gd name="connsiteX37" fmla="*/ 191050 w 430103"/>
                <a:gd name="connsiteY37" fmla="*/ 454536 h 1651796"/>
                <a:gd name="connsiteX38" fmla="*/ 189040 w 430103"/>
                <a:gd name="connsiteY38" fmla="*/ 460565 h 1651796"/>
                <a:gd name="connsiteX39" fmla="*/ 176982 w 430103"/>
                <a:gd name="connsiteY39" fmla="*/ 476642 h 1651796"/>
                <a:gd name="connsiteX40" fmla="*/ 168944 w 430103"/>
                <a:gd name="connsiteY40" fmla="*/ 492720 h 1651796"/>
                <a:gd name="connsiteX41" fmla="*/ 162915 w 430103"/>
                <a:gd name="connsiteY41" fmla="*/ 510807 h 1651796"/>
                <a:gd name="connsiteX42" fmla="*/ 160905 w 430103"/>
                <a:gd name="connsiteY42" fmla="*/ 516836 h 1651796"/>
                <a:gd name="connsiteX43" fmla="*/ 156886 w 430103"/>
                <a:gd name="connsiteY43" fmla="*/ 522865 h 1651796"/>
                <a:gd name="connsiteX44" fmla="*/ 154876 w 430103"/>
                <a:gd name="connsiteY44" fmla="*/ 528894 h 1651796"/>
                <a:gd name="connsiteX45" fmla="*/ 146837 w 430103"/>
                <a:gd name="connsiteY45" fmla="*/ 540952 h 1651796"/>
                <a:gd name="connsiteX46" fmla="*/ 140808 w 430103"/>
                <a:gd name="connsiteY46" fmla="*/ 553010 h 1651796"/>
                <a:gd name="connsiteX47" fmla="*/ 138798 w 430103"/>
                <a:gd name="connsiteY47" fmla="*/ 559039 h 1651796"/>
                <a:gd name="connsiteX48" fmla="*/ 134779 w 430103"/>
                <a:gd name="connsiteY48" fmla="*/ 565068 h 1651796"/>
                <a:gd name="connsiteX49" fmla="*/ 130760 w 430103"/>
                <a:gd name="connsiteY49" fmla="*/ 577126 h 1651796"/>
                <a:gd name="connsiteX50" fmla="*/ 126740 w 430103"/>
                <a:gd name="connsiteY50" fmla="*/ 581145 h 1651796"/>
                <a:gd name="connsiteX51" fmla="*/ 116692 w 430103"/>
                <a:gd name="connsiteY51" fmla="*/ 589184 h 1651796"/>
                <a:gd name="connsiteX52" fmla="*/ 110663 w 430103"/>
                <a:gd name="connsiteY52" fmla="*/ 601242 h 1651796"/>
                <a:gd name="connsiteX53" fmla="*/ 102624 w 430103"/>
                <a:gd name="connsiteY53" fmla="*/ 611290 h 1651796"/>
                <a:gd name="connsiteX54" fmla="*/ 98605 w 430103"/>
                <a:gd name="connsiteY54" fmla="*/ 617319 h 1651796"/>
                <a:gd name="connsiteX55" fmla="*/ 88557 w 430103"/>
                <a:gd name="connsiteY55" fmla="*/ 629377 h 1651796"/>
                <a:gd name="connsiteX56" fmla="*/ 86547 w 430103"/>
                <a:gd name="connsiteY56" fmla="*/ 635406 h 1651796"/>
                <a:gd name="connsiteX57" fmla="*/ 82528 w 430103"/>
                <a:gd name="connsiteY57" fmla="*/ 641435 h 1651796"/>
                <a:gd name="connsiteX58" fmla="*/ 74489 w 430103"/>
                <a:gd name="connsiteY58" fmla="*/ 649474 h 1651796"/>
                <a:gd name="connsiteX59" fmla="*/ 66450 w 430103"/>
                <a:gd name="connsiteY59" fmla="*/ 659522 h 1651796"/>
                <a:gd name="connsiteX60" fmla="*/ 62431 w 430103"/>
                <a:gd name="connsiteY60" fmla="*/ 667561 h 1651796"/>
                <a:gd name="connsiteX61" fmla="*/ 54392 w 430103"/>
                <a:gd name="connsiteY61" fmla="*/ 681629 h 1651796"/>
                <a:gd name="connsiteX62" fmla="*/ 48363 w 430103"/>
                <a:gd name="connsiteY62" fmla="*/ 695696 h 1651796"/>
                <a:gd name="connsiteX63" fmla="*/ 42334 w 430103"/>
                <a:gd name="connsiteY63" fmla="*/ 707754 h 1651796"/>
                <a:gd name="connsiteX64" fmla="*/ 36305 w 430103"/>
                <a:gd name="connsiteY64" fmla="*/ 719812 h 1651796"/>
                <a:gd name="connsiteX65" fmla="*/ 30276 w 430103"/>
                <a:gd name="connsiteY65" fmla="*/ 723832 h 1651796"/>
                <a:gd name="connsiteX66" fmla="*/ 18218 w 430103"/>
                <a:gd name="connsiteY66" fmla="*/ 743928 h 1651796"/>
                <a:gd name="connsiteX67" fmla="*/ 16209 w 430103"/>
                <a:gd name="connsiteY67" fmla="*/ 749957 h 1651796"/>
                <a:gd name="connsiteX68" fmla="*/ 6160 w 430103"/>
                <a:gd name="connsiteY68" fmla="*/ 757996 h 1651796"/>
                <a:gd name="connsiteX69" fmla="*/ 4151 w 430103"/>
                <a:gd name="connsiteY69" fmla="*/ 764025 h 1651796"/>
                <a:gd name="connsiteX70" fmla="*/ 131 w 430103"/>
                <a:gd name="connsiteY70" fmla="*/ 770054 h 1651796"/>
                <a:gd name="connsiteX71" fmla="*/ 27474 w 430103"/>
                <a:gd name="connsiteY71" fmla="*/ 1644415 h 1651796"/>
                <a:gd name="connsiteX72" fmla="*/ 430102 w 430103"/>
                <a:gd name="connsiteY72" fmla="*/ 1651705 h 1651796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30101" h="1651796">
                  <a:moveTo>
                    <a:pt x="430102" y="1651705"/>
                  </a:moveTo>
                  <a:cubicBezTo>
                    <a:pt x="425625" y="1380733"/>
                    <a:pt x="420592" y="255414"/>
                    <a:pt x="421998" y="0"/>
                  </a:cubicBezTo>
                  <a:cubicBezTo>
                    <a:pt x="334795" y="222485"/>
                    <a:pt x="367874" y="122882"/>
                    <a:pt x="355843" y="151076"/>
                  </a:cubicBezTo>
                  <a:cubicBezTo>
                    <a:pt x="343812" y="179270"/>
                    <a:pt x="351824" y="163134"/>
                    <a:pt x="349814" y="169163"/>
                  </a:cubicBezTo>
                  <a:lnTo>
                    <a:pt x="343785" y="187250"/>
                  </a:lnTo>
                  <a:cubicBezTo>
                    <a:pt x="343115" y="189260"/>
                    <a:pt x="342950" y="191516"/>
                    <a:pt x="341775" y="193279"/>
                  </a:cubicBezTo>
                  <a:cubicBezTo>
                    <a:pt x="340435" y="195289"/>
                    <a:pt x="338836" y="197148"/>
                    <a:pt x="337756" y="199308"/>
                  </a:cubicBezTo>
                  <a:cubicBezTo>
                    <a:pt x="336809" y="201203"/>
                    <a:pt x="336775" y="203485"/>
                    <a:pt x="335746" y="205337"/>
                  </a:cubicBezTo>
                  <a:cubicBezTo>
                    <a:pt x="333400" y="209560"/>
                    <a:pt x="329236" y="212812"/>
                    <a:pt x="327708" y="217395"/>
                  </a:cubicBezTo>
                  <a:lnTo>
                    <a:pt x="323688" y="229453"/>
                  </a:lnTo>
                  <a:cubicBezTo>
                    <a:pt x="323018" y="231463"/>
                    <a:pt x="322853" y="233719"/>
                    <a:pt x="321678" y="235482"/>
                  </a:cubicBezTo>
                  <a:cubicBezTo>
                    <a:pt x="320338" y="237492"/>
                    <a:pt x="318640" y="239304"/>
                    <a:pt x="317659" y="241511"/>
                  </a:cubicBezTo>
                  <a:cubicBezTo>
                    <a:pt x="315938" y="245383"/>
                    <a:pt x="314980" y="249550"/>
                    <a:pt x="313640" y="253569"/>
                  </a:cubicBezTo>
                  <a:cubicBezTo>
                    <a:pt x="312970" y="255579"/>
                    <a:pt x="312805" y="257835"/>
                    <a:pt x="311630" y="259598"/>
                  </a:cubicBezTo>
                  <a:cubicBezTo>
                    <a:pt x="310290" y="261608"/>
                    <a:pt x="309120" y="263741"/>
                    <a:pt x="307611" y="265627"/>
                  </a:cubicBezTo>
                  <a:cubicBezTo>
                    <a:pt x="306427" y="267107"/>
                    <a:pt x="304728" y="268130"/>
                    <a:pt x="303591" y="269646"/>
                  </a:cubicBezTo>
                  <a:cubicBezTo>
                    <a:pt x="291867" y="285278"/>
                    <a:pt x="300746" y="278243"/>
                    <a:pt x="289524" y="285723"/>
                  </a:cubicBezTo>
                  <a:lnTo>
                    <a:pt x="281485" y="297782"/>
                  </a:lnTo>
                  <a:cubicBezTo>
                    <a:pt x="280145" y="299792"/>
                    <a:pt x="279174" y="302103"/>
                    <a:pt x="277466" y="303811"/>
                  </a:cubicBezTo>
                  <a:lnTo>
                    <a:pt x="273446" y="307830"/>
                  </a:lnTo>
                  <a:cubicBezTo>
                    <a:pt x="267755" y="324908"/>
                    <a:pt x="275693" y="304086"/>
                    <a:pt x="267417" y="317878"/>
                  </a:cubicBezTo>
                  <a:cubicBezTo>
                    <a:pt x="266327" y="319694"/>
                    <a:pt x="266355" y="322012"/>
                    <a:pt x="265408" y="323907"/>
                  </a:cubicBezTo>
                  <a:cubicBezTo>
                    <a:pt x="264328" y="326067"/>
                    <a:pt x="262728" y="327926"/>
                    <a:pt x="261388" y="329936"/>
                  </a:cubicBezTo>
                  <a:cubicBezTo>
                    <a:pt x="260743" y="332517"/>
                    <a:pt x="258813" y="341117"/>
                    <a:pt x="257369" y="344004"/>
                  </a:cubicBezTo>
                  <a:cubicBezTo>
                    <a:pt x="256289" y="346164"/>
                    <a:pt x="254430" y="347873"/>
                    <a:pt x="253350" y="350033"/>
                  </a:cubicBezTo>
                  <a:cubicBezTo>
                    <a:pt x="252403" y="351928"/>
                    <a:pt x="252369" y="354210"/>
                    <a:pt x="251340" y="356062"/>
                  </a:cubicBezTo>
                  <a:cubicBezTo>
                    <a:pt x="248994" y="360285"/>
                    <a:pt x="245981" y="364101"/>
                    <a:pt x="243301" y="368120"/>
                  </a:cubicBezTo>
                  <a:lnTo>
                    <a:pt x="239282" y="374149"/>
                  </a:lnTo>
                  <a:cubicBezTo>
                    <a:pt x="237942" y="376159"/>
                    <a:pt x="236027" y="377887"/>
                    <a:pt x="235263" y="380178"/>
                  </a:cubicBezTo>
                  <a:cubicBezTo>
                    <a:pt x="234593" y="382188"/>
                    <a:pt x="234200" y="384312"/>
                    <a:pt x="233253" y="386207"/>
                  </a:cubicBezTo>
                  <a:cubicBezTo>
                    <a:pt x="230717" y="391280"/>
                    <a:pt x="228954" y="392516"/>
                    <a:pt x="225214" y="396255"/>
                  </a:cubicBezTo>
                  <a:cubicBezTo>
                    <a:pt x="220164" y="411409"/>
                    <a:pt x="226976" y="392730"/>
                    <a:pt x="219185" y="408313"/>
                  </a:cubicBezTo>
                  <a:cubicBezTo>
                    <a:pt x="218238" y="410208"/>
                    <a:pt x="218266" y="412526"/>
                    <a:pt x="217176" y="414342"/>
                  </a:cubicBezTo>
                  <a:cubicBezTo>
                    <a:pt x="216201" y="415967"/>
                    <a:pt x="214369" y="416906"/>
                    <a:pt x="213156" y="418362"/>
                  </a:cubicBezTo>
                  <a:cubicBezTo>
                    <a:pt x="201206" y="432701"/>
                    <a:pt x="212202" y="421324"/>
                    <a:pt x="203108" y="430420"/>
                  </a:cubicBezTo>
                  <a:cubicBezTo>
                    <a:pt x="198056" y="445574"/>
                    <a:pt x="204871" y="426895"/>
                    <a:pt x="197079" y="442478"/>
                  </a:cubicBezTo>
                  <a:cubicBezTo>
                    <a:pt x="196132" y="444373"/>
                    <a:pt x="196016" y="446612"/>
                    <a:pt x="195069" y="448507"/>
                  </a:cubicBezTo>
                  <a:cubicBezTo>
                    <a:pt x="193989" y="450667"/>
                    <a:pt x="192130" y="452376"/>
                    <a:pt x="191050" y="454536"/>
                  </a:cubicBezTo>
                  <a:cubicBezTo>
                    <a:pt x="190103" y="456431"/>
                    <a:pt x="190069" y="458713"/>
                    <a:pt x="189040" y="460565"/>
                  </a:cubicBezTo>
                  <a:cubicBezTo>
                    <a:pt x="183357" y="470794"/>
                    <a:pt x="183082" y="470544"/>
                    <a:pt x="176982" y="476642"/>
                  </a:cubicBezTo>
                  <a:cubicBezTo>
                    <a:pt x="172364" y="490498"/>
                    <a:pt x="175958" y="485704"/>
                    <a:pt x="168944" y="492720"/>
                  </a:cubicBezTo>
                  <a:lnTo>
                    <a:pt x="162915" y="510807"/>
                  </a:lnTo>
                  <a:cubicBezTo>
                    <a:pt x="162245" y="512817"/>
                    <a:pt x="162080" y="515073"/>
                    <a:pt x="160905" y="516836"/>
                  </a:cubicBezTo>
                  <a:cubicBezTo>
                    <a:pt x="159565" y="518846"/>
                    <a:pt x="157966" y="520705"/>
                    <a:pt x="156886" y="522865"/>
                  </a:cubicBezTo>
                  <a:cubicBezTo>
                    <a:pt x="155939" y="524760"/>
                    <a:pt x="155905" y="527042"/>
                    <a:pt x="154876" y="528894"/>
                  </a:cubicBezTo>
                  <a:cubicBezTo>
                    <a:pt x="152530" y="533117"/>
                    <a:pt x="146837" y="540952"/>
                    <a:pt x="146837" y="540952"/>
                  </a:cubicBezTo>
                  <a:cubicBezTo>
                    <a:pt x="141790" y="556099"/>
                    <a:pt x="148597" y="537435"/>
                    <a:pt x="140808" y="553010"/>
                  </a:cubicBezTo>
                  <a:cubicBezTo>
                    <a:pt x="139860" y="554905"/>
                    <a:pt x="139745" y="557144"/>
                    <a:pt x="138798" y="559039"/>
                  </a:cubicBezTo>
                  <a:cubicBezTo>
                    <a:pt x="137718" y="561199"/>
                    <a:pt x="135760" y="562861"/>
                    <a:pt x="134779" y="565068"/>
                  </a:cubicBezTo>
                  <a:cubicBezTo>
                    <a:pt x="133058" y="568940"/>
                    <a:pt x="133756" y="574131"/>
                    <a:pt x="130760" y="577126"/>
                  </a:cubicBezTo>
                  <a:cubicBezTo>
                    <a:pt x="129420" y="578466"/>
                    <a:pt x="128220" y="579961"/>
                    <a:pt x="126740" y="581145"/>
                  </a:cubicBezTo>
                  <a:cubicBezTo>
                    <a:pt x="120935" y="585788"/>
                    <a:pt x="121006" y="583791"/>
                    <a:pt x="116692" y="589184"/>
                  </a:cubicBezTo>
                  <a:cubicBezTo>
                    <a:pt x="109014" y="598783"/>
                    <a:pt x="115616" y="591336"/>
                    <a:pt x="110663" y="601242"/>
                  </a:cubicBezTo>
                  <a:cubicBezTo>
                    <a:pt x="106537" y="609495"/>
                    <a:pt x="107612" y="605056"/>
                    <a:pt x="102624" y="611290"/>
                  </a:cubicBezTo>
                  <a:cubicBezTo>
                    <a:pt x="101115" y="613176"/>
                    <a:pt x="100151" y="615464"/>
                    <a:pt x="98605" y="617319"/>
                  </a:cubicBezTo>
                  <a:cubicBezTo>
                    <a:pt x="93048" y="623988"/>
                    <a:pt x="92300" y="621891"/>
                    <a:pt x="88557" y="629377"/>
                  </a:cubicBezTo>
                  <a:cubicBezTo>
                    <a:pt x="87610" y="631272"/>
                    <a:pt x="87494" y="633511"/>
                    <a:pt x="86547" y="635406"/>
                  </a:cubicBezTo>
                  <a:cubicBezTo>
                    <a:pt x="85467" y="637566"/>
                    <a:pt x="84100" y="639601"/>
                    <a:pt x="82528" y="641435"/>
                  </a:cubicBezTo>
                  <a:cubicBezTo>
                    <a:pt x="80062" y="644312"/>
                    <a:pt x="74489" y="649474"/>
                    <a:pt x="74489" y="649474"/>
                  </a:cubicBezTo>
                  <a:cubicBezTo>
                    <a:pt x="69689" y="663871"/>
                    <a:pt x="76551" y="647400"/>
                    <a:pt x="66450" y="659522"/>
                  </a:cubicBezTo>
                  <a:cubicBezTo>
                    <a:pt x="64532" y="661824"/>
                    <a:pt x="63917" y="664960"/>
                    <a:pt x="62431" y="667561"/>
                  </a:cubicBezTo>
                  <a:cubicBezTo>
                    <a:pt x="51058" y="687466"/>
                    <a:pt x="66553" y="657310"/>
                    <a:pt x="54392" y="681629"/>
                  </a:cubicBezTo>
                  <a:cubicBezTo>
                    <a:pt x="50210" y="698360"/>
                    <a:pt x="55303" y="681816"/>
                    <a:pt x="48363" y="695696"/>
                  </a:cubicBezTo>
                  <a:cubicBezTo>
                    <a:pt x="40042" y="712337"/>
                    <a:pt x="53855" y="690475"/>
                    <a:pt x="42334" y="707754"/>
                  </a:cubicBezTo>
                  <a:cubicBezTo>
                    <a:pt x="40699" y="712660"/>
                    <a:pt x="40203" y="715914"/>
                    <a:pt x="36305" y="719812"/>
                  </a:cubicBezTo>
                  <a:cubicBezTo>
                    <a:pt x="34597" y="721520"/>
                    <a:pt x="32286" y="722492"/>
                    <a:pt x="30276" y="723832"/>
                  </a:cubicBezTo>
                  <a:cubicBezTo>
                    <a:pt x="24569" y="732394"/>
                    <a:pt x="21923" y="735284"/>
                    <a:pt x="18218" y="743928"/>
                  </a:cubicBezTo>
                  <a:cubicBezTo>
                    <a:pt x="17384" y="745875"/>
                    <a:pt x="17299" y="748141"/>
                    <a:pt x="16209" y="749957"/>
                  </a:cubicBezTo>
                  <a:cubicBezTo>
                    <a:pt x="14300" y="753139"/>
                    <a:pt x="8899" y="756170"/>
                    <a:pt x="6160" y="757996"/>
                  </a:cubicBezTo>
                  <a:cubicBezTo>
                    <a:pt x="5490" y="760006"/>
                    <a:pt x="5241" y="762209"/>
                    <a:pt x="4151" y="764025"/>
                  </a:cubicBezTo>
                  <a:cubicBezTo>
                    <a:pt x="-343" y="771514"/>
                    <a:pt x="131" y="765090"/>
                    <a:pt x="131" y="770054"/>
                  </a:cubicBezTo>
                  <a:cubicBezTo>
                    <a:pt x="-2284" y="777693"/>
                    <a:pt x="29655" y="1636123"/>
                    <a:pt x="27474" y="1644415"/>
                  </a:cubicBezTo>
                  <a:cubicBezTo>
                    <a:pt x="341528" y="1643306"/>
                    <a:pt x="116048" y="1652814"/>
                    <a:pt x="430102" y="1651705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flipH="1">
              <a:off x="2396869" y="596531"/>
              <a:ext cx="571128" cy="382059"/>
            </a:xfrm>
            <a:custGeom>
              <a:avLst/>
              <a:gdLst>
                <a:gd name="connsiteX0" fmla="*/ 868177 w 868177"/>
                <a:gd name="connsiteY0" fmla="*/ 0 h 775738"/>
                <a:gd name="connsiteX1" fmla="*/ 785781 w 868177"/>
                <a:gd name="connsiteY1" fmla="*/ 122590 h 775738"/>
                <a:gd name="connsiteX2" fmla="*/ 781761 w 868177"/>
                <a:gd name="connsiteY2" fmla="*/ 134648 h 775738"/>
                <a:gd name="connsiteX3" fmla="*/ 769703 w 868177"/>
                <a:gd name="connsiteY3" fmla="*/ 150726 h 775738"/>
                <a:gd name="connsiteX4" fmla="*/ 765684 w 868177"/>
                <a:gd name="connsiteY4" fmla="*/ 156755 h 775738"/>
                <a:gd name="connsiteX5" fmla="*/ 759655 w 868177"/>
                <a:gd name="connsiteY5" fmla="*/ 160774 h 775738"/>
                <a:gd name="connsiteX6" fmla="*/ 747597 w 868177"/>
                <a:gd name="connsiteY6" fmla="*/ 172832 h 775738"/>
                <a:gd name="connsiteX7" fmla="*/ 741568 w 868177"/>
                <a:gd name="connsiteY7" fmla="*/ 176851 h 775738"/>
                <a:gd name="connsiteX8" fmla="*/ 737549 w 868177"/>
                <a:gd name="connsiteY8" fmla="*/ 182880 h 775738"/>
                <a:gd name="connsiteX9" fmla="*/ 727500 w 868177"/>
                <a:gd name="connsiteY9" fmla="*/ 192929 h 775738"/>
                <a:gd name="connsiteX10" fmla="*/ 717452 w 868177"/>
                <a:gd name="connsiteY10" fmla="*/ 204987 h 775738"/>
                <a:gd name="connsiteX11" fmla="*/ 709413 w 868177"/>
                <a:gd name="connsiteY11" fmla="*/ 217045 h 775738"/>
                <a:gd name="connsiteX12" fmla="*/ 701375 w 868177"/>
                <a:gd name="connsiteY12" fmla="*/ 229103 h 775738"/>
                <a:gd name="connsiteX13" fmla="*/ 695346 w 868177"/>
                <a:gd name="connsiteY13" fmla="*/ 233122 h 775738"/>
                <a:gd name="connsiteX14" fmla="*/ 687307 w 868177"/>
                <a:gd name="connsiteY14" fmla="*/ 241161 h 775738"/>
                <a:gd name="connsiteX15" fmla="*/ 681278 w 868177"/>
                <a:gd name="connsiteY15" fmla="*/ 253219 h 775738"/>
                <a:gd name="connsiteX16" fmla="*/ 673239 w 868177"/>
                <a:gd name="connsiteY16" fmla="*/ 257238 h 775738"/>
                <a:gd name="connsiteX17" fmla="*/ 667210 w 868177"/>
                <a:gd name="connsiteY17" fmla="*/ 261258 h 775738"/>
                <a:gd name="connsiteX18" fmla="*/ 659172 w 868177"/>
                <a:gd name="connsiteY18" fmla="*/ 273316 h 775738"/>
                <a:gd name="connsiteX19" fmla="*/ 655152 w 868177"/>
                <a:gd name="connsiteY19" fmla="*/ 277335 h 775738"/>
                <a:gd name="connsiteX20" fmla="*/ 647114 w 868177"/>
                <a:gd name="connsiteY20" fmla="*/ 289393 h 775738"/>
                <a:gd name="connsiteX21" fmla="*/ 639075 w 868177"/>
                <a:gd name="connsiteY21" fmla="*/ 299441 h 775738"/>
                <a:gd name="connsiteX22" fmla="*/ 631036 w 868177"/>
                <a:gd name="connsiteY22" fmla="*/ 315519 h 775738"/>
                <a:gd name="connsiteX23" fmla="*/ 625007 w 868177"/>
                <a:gd name="connsiteY23" fmla="*/ 327577 h 775738"/>
                <a:gd name="connsiteX24" fmla="*/ 618978 w 868177"/>
                <a:gd name="connsiteY24" fmla="*/ 333606 h 775738"/>
                <a:gd name="connsiteX25" fmla="*/ 610939 w 868177"/>
                <a:gd name="connsiteY25" fmla="*/ 343654 h 775738"/>
                <a:gd name="connsiteX26" fmla="*/ 604910 w 868177"/>
                <a:gd name="connsiteY26" fmla="*/ 347673 h 775738"/>
                <a:gd name="connsiteX27" fmla="*/ 594862 w 868177"/>
                <a:gd name="connsiteY27" fmla="*/ 357722 h 775738"/>
                <a:gd name="connsiteX28" fmla="*/ 582804 w 868177"/>
                <a:gd name="connsiteY28" fmla="*/ 365760 h 775738"/>
                <a:gd name="connsiteX29" fmla="*/ 574765 w 868177"/>
                <a:gd name="connsiteY29" fmla="*/ 373799 h 775738"/>
                <a:gd name="connsiteX30" fmla="*/ 568736 w 868177"/>
                <a:gd name="connsiteY30" fmla="*/ 377818 h 775738"/>
                <a:gd name="connsiteX31" fmla="*/ 560698 w 868177"/>
                <a:gd name="connsiteY31" fmla="*/ 387867 h 775738"/>
                <a:gd name="connsiteX32" fmla="*/ 556678 w 868177"/>
                <a:gd name="connsiteY32" fmla="*/ 391886 h 775738"/>
                <a:gd name="connsiteX33" fmla="*/ 548640 w 868177"/>
                <a:gd name="connsiteY33" fmla="*/ 403944 h 775738"/>
                <a:gd name="connsiteX34" fmla="*/ 540601 w 868177"/>
                <a:gd name="connsiteY34" fmla="*/ 411983 h 775738"/>
                <a:gd name="connsiteX35" fmla="*/ 538591 w 868177"/>
                <a:gd name="connsiteY35" fmla="*/ 418012 h 775738"/>
                <a:gd name="connsiteX36" fmla="*/ 532562 w 868177"/>
                <a:gd name="connsiteY36" fmla="*/ 422031 h 775738"/>
                <a:gd name="connsiteX37" fmla="*/ 522514 w 868177"/>
                <a:gd name="connsiteY37" fmla="*/ 432080 h 775738"/>
                <a:gd name="connsiteX38" fmla="*/ 512466 w 868177"/>
                <a:gd name="connsiteY38" fmla="*/ 444138 h 775738"/>
                <a:gd name="connsiteX39" fmla="*/ 508446 w 868177"/>
                <a:gd name="connsiteY39" fmla="*/ 448157 h 775738"/>
                <a:gd name="connsiteX40" fmla="*/ 504427 w 868177"/>
                <a:gd name="connsiteY40" fmla="*/ 454186 h 775738"/>
                <a:gd name="connsiteX41" fmla="*/ 492369 w 868177"/>
                <a:gd name="connsiteY41" fmla="*/ 460215 h 775738"/>
                <a:gd name="connsiteX42" fmla="*/ 486340 w 868177"/>
                <a:gd name="connsiteY42" fmla="*/ 464234 h 775738"/>
                <a:gd name="connsiteX43" fmla="*/ 478301 w 868177"/>
                <a:gd name="connsiteY43" fmla="*/ 474283 h 775738"/>
                <a:gd name="connsiteX44" fmla="*/ 474282 w 868177"/>
                <a:gd name="connsiteY44" fmla="*/ 480312 h 775738"/>
                <a:gd name="connsiteX45" fmla="*/ 468253 w 868177"/>
                <a:gd name="connsiteY45" fmla="*/ 482321 h 775738"/>
                <a:gd name="connsiteX46" fmla="*/ 454185 w 868177"/>
                <a:gd name="connsiteY46" fmla="*/ 494379 h 775738"/>
                <a:gd name="connsiteX47" fmla="*/ 450166 w 868177"/>
                <a:gd name="connsiteY47" fmla="*/ 498399 h 775738"/>
                <a:gd name="connsiteX48" fmla="*/ 438108 w 868177"/>
                <a:gd name="connsiteY48" fmla="*/ 506437 h 775738"/>
                <a:gd name="connsiteX49" fmla="*/ 434088 w 868177"/>
                <a:gd name="connsiteY49" fmla="*/ 510457 h 775738"/>
                <a:gd name="connsiteX50" fmla="*/ 422030 w 868177"/>
                <a:gd name="connsiteY50" fmla="*/ 518495 h 775738"/>
                <a:gd name="connsiteX51" fmla="*/ 418011 w 868177"/>
                <a:gd name="connsiteY51" fmla="*/ 522515 h 775738"/>
                <a:gd name="connsiteX52" fmla="*/ 405953 w 868177"/>
                <a:gd name="connsiteY52" fmla="*/ 530553 h 775738"/>
                <a:gd name="connsiteX53" fmla="*/ 401934 w 868177"/>
                <a:gd name="connsiteY53" fmla="*/ 534573 h 775738"/>
                <a:gd name="connsiteX54" fmla="*/ 389876 w 868177"/>
                <a:gd name="connsiteY54" fmla="*/ 542611 h 775738"/>
                <a:gd name="connsiteX55" fmla="*/ 379827 w 868177"/>
                <a:gd name="connsiteY55" fmla="*/ 548640 h 775738"/>
                <a:gd name="connsiteX56" fmla="*/ 371789 w 868177"/>
                <a:gd name="connsiteY56" fmla="*/ 558689 h 775738"/>
                <a:gd name="connsiteX57" fmla="*/ 369779 w 868177"/>
                <a:gd name="connsiteY57" fmla="*/ 564718 h 775738"/>
                <a:gd name="connsiteX58" fmla="*/ 351692 w 868177"/>
                <a:gd name="connsiteY58" fmla="*/ 578785 h 775738"/>
                <a:gd name="connsiteX59" fmla="*/ 341644 w 868177"/>
                <a:gd name="connsiteY59" fmla="*/ 584814 h 775738"/>
                <a:gd name="connsiteX60" fmla="*/ 325566 w 868177"/>
                <a:gd name="connsiteY60" fmla="*/ 596872 h 775738"/>
                <a:gd name="connsiteX61" fmla="*/ 319537 w 868177"/>
                <a:gd name="connsiteY61" fmla="*/ 598882 h 775738"/>
                <a:gd name="connsiteX62" fmla="*/ 313508 w 868177"/>
                <a:gd name="connsiteY62" fmla="*/ 602901 h 775738"/>
                <a:gd name="connsiteX63" fmla="*/ 301450 w 868177"/>
                <a:gd name="connsiteY63" fmla="*/ 606921 h 775738"/>
                <a:gd name="connsiteX64" fmla="*/ 289392 w 868177"/>
                <a:gd name="connsiteY64" fmla="*/ 614960 h 775738"/>
                <a:gd name="connsiteX65" fmla="*/ 283363 w 868177"/>
                <a:gd name="connsiteY65" fmla="*/ 618979 h 775738"/>
                <a:gd name="connsiteX66" fmla="*/ 279344 w 868177"/>
                <a:gd name="connsiteY66" fmla="*/ 625008 h 775738"/>
                <a:gd name="connsiteX67" fmla="*/ 267286 w 868177"/>
                <a:gd name="connsiteY67" fmla="*/ 631037 h 775738"/>
                <a:gd name="connsiteX68" fmla="*/ 257237 w 868177"/>
                <a:gd name="connsiteY68" fmla="*/ 639076 h 775738"/>
                <a:gd name="connsiteX69" fmla="*/ 251208 w 868177"/>
                <a:gd name="connsiteY69" fmla="*/ 641085 h 775738"/>
                <a:gd name="connsiteX70" fmla="*/ 241160 w 868177"/>
                <a:gd name="connsiteY70" fmla="*/ 649124 h 775738"/>
                <a:gd name="connsiteX71" fmla="*/ 235131 w 868177"/>
                <a:gd name="connsiteY71" fmla="*/ 651134 h 775738"/>
                <a:gd name="connsiteX72" fmla="*/ 229102 w 868177"/>
                <a:gd name="connsiteY72" fmla="*/ 655153 h 775738"/>
                <a:gd name="connsiteX73" fmla="*/ 217044 w 868177"/>
                <a:gd name="connsiteY73" fmla="*/ 659172 h 775738"/>
                <a:gd name="connsiteX74" fmla="*/ 204986 w 868177"/>
                <a:gd name="connsiteY74" fmla="*/ 665201 h 775738"/>
                <a:gd name="connsiteX75" fmla="*/ 196947 w 868177"/>
                <a:gd name="connsiteY75" fmla="*/ 673240 h 775738"/>
                <a:gd name="connsiteX76" fmla="*/ 190918 w 868177"/>
                <a:gd name="connsiteY76" fmla="*/ 677259 h 775738"/>
                <a:gd name="connsiteX77" fmla="*/ 186899 w 868177"/>
                <a:gd name="connsiteY77" fmla="*/ 681279 h 775738"/>
                <a:gd name="connsiteX78" fmla="*/ 174841 w 868177"/>
                <a:gd name="connsiteY78" fmla="*/ 685298 h 775738"/>
                <a:gd name="connsiteX79" fmla="*/ 168812 w 868177"/>
                <a:gd name="connsiteY79" fmla="*/ 689317 h 775738"/>
                <a:gd name="connsiteX80" fmla="*/ 162783 w 868177"/>
                <a:gd name="connsiteY80" fmla="*/ 691327 h 775738"/>
                <a:gd name="connsiteX81" fmla="*/ 150725 w 868177"/>
                <a:gd name="connsiteY81" fmla="*/ 699366 h 775738"/>
                <a:gd name="connsiteX82" fmla="*/ 138667 w 868177"/>
                <a:gd name="connsiteY82" fmla="*/ 703385 h 775738"/>
                <a:gd name="connsiteX83" fmla="*/ 120580 w 868177"/>
                <a:gd name="connsiteY83" fmla="*/ 713433 h 775738"/>
                <a:gd name="connsiteX84" fmla="*/ 102493 w 868177"/>
                <a:gd name="connsiteY84" fmla="*/ 725491 h 775738"/>
                <a:gd name="connsiteX85" fmla="*/ 96464 w 868177"/>
                <a:gd name="connsiteY85" fmla="*/ 729511 h 775738"/>
                <a:gd name="connsiteX86" fmla="*/ 86415 w 868177"/>
                <a:gd name="connsiteY86" fmla="*/ 737549 h 775738"/>
                <a:gd name="connsiteX87" fmla="*/ 82396 w 868177"/>
                <a:gd name="connsiteY87" fmla="*/ 741569 h 775738"/>
                <a:gd name="connsiteX88" fmla="*/ 76367 w 868177"/>
                <a:gd name="connsiteY88" fmla="*/ 743578 h 775738"/>
                <a:gd name="connsiteX89" fmla="*/ 58280 w 868177"/>
                <a:gd name="connsiteY89" fmla="*/ 751617 h 775738"/>
                <a:gd name="connsiteX90" fmla="*/ 42203 w 868177"/>
                <a:gd name="connsiteY90" fmla="*/ 755636 h 775738"/>
                <a:gd name="connsiteX91" fmla="*/ 36174 w 868177"/>
                <a:gd name="connsiteY91" fmla="*/ 759656 h 775738"/>
                <a:gd name="connsiteX92" fmla="*/ 30145 w 868177"/>
                <a:gd name="connsiteY92" fmla="*/ 761665 h 775738"/>
                <a:gd name="connsiteX93" fmla="*/ 26125 w 868177"/>
                <a:gd name="connsiteY93" fmla="*/ 765685 h 775738"/>
                <a:gd name="connsiteX94" fmla="*/ 8038 w 868177"/>
                <a:gd name="connsiteY94" fmla="*/ 773723 h 775738"/>
                <a:gd name="connsiteX95" fmla="*/ 0 w 868177"/>
                <a:gd name="connsiteY95" fmla="*/ 775733 h 775738"/>
                <a:gd name="connsiteX0" fmla="*/ 871420 w 871420"/>
                <a:gd name="connsiteY0" fmla="*/ 0 h 775738"/>
                <a:gd name="connsiteX1" fmla="*/ 789024 w 871420"/>
                <a:gd name="connsiteY1" fmla="*/ 122590 h 775738"/>
                <a:gd name="connsiteX2" fmla="*/ 785004 w 871420"/>
                <a:gd name="connsiteY2" fmla="*/ 134648 h 775738"/>
                <a:gd name="connsiteX3" fmla="*/ 772946 w 871420"/>
                <a:gd name="connsiteY3" fmla="*/ 150726 h 775738"/>
                <a:gd name="connsiteX4" fmla="*/ 768927 w 871420"/>
                <a:gd name="connsiteY4" fmla="*/ 156755 h 775738"/>
                <a:gd name="connsiteX5" fmla="*/ 762898 w 871420"/>
                <a:gd name="connsiteY5" fmla="*/ 160774 h 775738"/>
                <a:gd name="connsiteX6" fmla="*/ 750840 w 871420"/>
                <a:gd name="connsiteY6" fmla="*/ 172832 h 775738"/>
                <a:gd name="connsiteX7" fmla="*/ 744811 w 871420"/>
                <a:gd name="connsiteY7" fmla="*/ 176851 h 775738"/>
                <a:gd name="connsiteX8" fmla="*/ 740792 w 871420"/>
                <a:gd name="connsiteY8" fmla="*/ 182880 h 775738"/>
                <a:gd name="connsiteX9" fmla="*/ 730743 w 871420"/>
                <a:gd name="connsiteY9" fmla="*/ 192929 h 775738"/>
                <a:gd name="connsiteX10" fmla="*/ 720695 w 871420"/>
                <a:gd name="connsiteY10" fmla="*/ 204987 h 775738"/>
                <a:gd name="connsiteX11" fmla="*/ 712656 w 871420"/>
                <a:gd name="connsiteY11" fmla="*/ 217045 h 775738"/>
                <a:gd name="connsiteX12" fmla="*/ 704618 w 871420"/>
                <a:gd name="connsiteY12" fmla="*/ 229103 h 775738"/>
                <a:gd name="connsiteX13" fmla="*/ 698589 w 871420"/>
                <a:gd name="connsiteY13" fmla="*/ 233122 h 775738"/>
                <a:gd name="connsiteX14" fmla="*/ 690550 w 871420"/>
                <a:gd name="connsiteY14" fmla="*/ 241161 h 775738"/>
                <a:gd name="connsiteX15" fmla="*/ 684521 w 871420"/>
                <a:gd name="connsiteY15" fmla="*/ 253219 h 775738"/>
                <a:gd name="connsiteX16" fmla="*/ 676482 w 871420"/>
                <a:gd name="connsiteY16" fmla="*/ 257238 h 775738"/>
                <a:gd name="connsiteX17" fmla="*/ 670453 w 871420"/>
                <a:gd name="connsiteY17" fmla="*/ 261258 h 775738"/>
                <a:gd name="connsiteX18" fmla="*/ 662415 w 871420"/>
                <a:gd name="connsiteY18" fmla="*/ 273316 h 775738"/>
                <a:gd name="connsiteX19" fmla="*/ 658395 w 871420"/>
                <a:gd name="connsiteY19" fmla="*/ 277335 h 775738"/>
                <a:gd name="connsiteX20" fmla="*/ 650357 w 871420"/>
                <a:gd name="connsiteY20" fmla="*/ 289393 h 775738"/>
                <a:gd name="connsiteX21" fmla="*/ 642318 w 871420"/>
                <a:gd name="connsiteY21" fmla="*/ 299441 h 775738"/>
                <a:gd name="connsiteX22" fmla="*/ 634279 w 871420"/>
                <a:gd name="connsiteY22" fmla="*/ 315519 h 775738"/>
                <a:gd name="connsiteX23" fmla="*/ 628250 w 871420"/>
                <a:gd name="connsiteY23" fmla="*/ 327577 h 775738"/>
                <a:gd name="connsiteX24" fmla="*/ 622221 w 871420"/>
                <a:gd name="connsiteY24" fmla="*/ 333606 h 775738"/>
                <a:gd name="connsiteX25" fmla="*/ 614182 w 871420"/>
                <a:gd name="connsiteY25" fmla="*/ 343654 h 775738"/>
                <a:gd name="connsiteX26" fmla="*/ 608153 w 871420"/>
                <a:gd name="connsiteY26" fmla="*/ 347673 h 775738"/>
                <a:gd name="connsiteX27" fmla="*/ 598105 w 871420"/>
                <a:gd name="connsiteY27" fmla="*/ 357722 h 775738"/>
                <a:gd name="connsiteX28" fmla="*/ 586047 w 871420"/>
                <a:gd name="connsiteY28" fmla="*/ 365760 h 775738"/>
                <a:gd name="connsiteX29" fmla="*/ 578008 w 871420"/>
                <a:gd name="connsiteY29" fmla="*/ 373799 h 775738"/>
                <a:gd name="connsiteX30" fmla="*/ 571979 w 871420"/>
                <a:gd name="connsiteY30" fmla="*/ 377818 h 775738"/>
                <a:gd name="connsiteX31" fmla="*/ 563941 w 871420"/>
                <a:gd name="connsiteY31" fmla="*/ 387867 h 775738"/>
                <a:gd name="connsiteX32" fmla="*/ 559921 w 871420"/>
                <a:gd name="connsiteY32" fmla="*/ 391886 h 775738"/>
                <a:gd name="connsiteX33" fmla="*/ 551883 w 871420"/>
                <a:gd name="connsiteY33" fmla="*/ 403944 h 775738"/>
                <a:gd name="connsiteX34" fmla="*/ 543844 w 871420"/>
                <a:gd name="connsiteY34" fmla="*/ 411983 h 775738"/>
                <a:gd name="connsiteX35" fmla="*/ 541834 w 871420"/>
                <a:gd name="connsiteY35" fmla="*/ 418012 h 775738"/>
                <a:gd name="connsiteX36" fmla="*/ 535805 w 871420"/>
                <a:gd name="connsiteY36" fmla="*/ 422031 h 775738"/>
                <a:gd name="connsiteX37" fmla="*/ 525757 w 871420"/>
                <a:gd name="connsiteY37" fmla="*/ 432080 h 775738"/>
                <a:gd name="connsiteX38" fmla="*/ 515709 w 871420"/>
                <a:gd name="connsiteY38" fmla="*/ 444138 h 775738"/>
                <a:gd name="connsiteX39" fmla="*/ 511689 w 871420"/>
                <a:gd name="connsiteY39" fmla="*/ 448157 h 775738"/>
                <a:gd name="connsiteX40" fmla="*/ 507670 w 871420"/>
                <a:gd name="connsiteY40" fmla="*/ 454186 h 775738"/>
                <a:gd name="connsiteX41" fmla="*/ 495612 w 871420"/>
                <a:gd name="connsiteY41" fmla="*/ 460215 h 775738"/>
                <a:gd name="connsiteX42" fmla="*/ 489583 w 871420"/>
                <a:gd name="connsiteY42" fmla="*/ 464234 h 775738"/>
                <a:gd name="connsiteX43" fmla="*/ 481544 w 871420"/>
                <a:gd name="connsiteY43" fmla="*/ 474283 h 775738"/>
                <a:gd name="connsiteX44" fmla="*/ 477525 w 871420"/>
                <a:gd name="connsiteY44" fmla="*/ 480312 h 775738"/>
                <a:gd name="connsiteX45" fmla="*/ 471496 w 871420"/>
                <a:gd name="connsiteY45" fmla="*/ 482321 h 775738"/>
                <a:gd name="connsiteX46" fmla="*/ 457428 w 871420"/>
                <a:gd name="connsiteY46" fmla="*/ 494379 h 775738"/>
                <a:gd name="connsiteX47" fmla="*/ 453409 w 871420"/>
                <a:gd name="connsiteY47" fmla="*/ 498399 h 775738"/>
                <a:gd name="connsiteX48" fmla="*/ 441351 w 871420"/>
                <a:gd name="connsiteY48" fmla="*/ 506437 h 775738"/>
                <a:gd name="connsiteX49" fmla="*/ 437331 w 871420"/>
                <a:gd name="connsiteY49" fmla="*/ 510457 h 775738"/>
                <a:gd name="connsiteX50" fmla="*/ 425273 w 871420"/>
                <a:gd name="connsiteY50" fmla="*/ 518495 h 775738"/>
                <a:gd name="connsiteX51" fmla="*/ 421254 w 871420"/>
                <a:gd name="connsiteY51" fmla="*/ 522515 h 775738"/>
                <a:gd name="connsiteX52" fmla="*/ 409196 w 871420"/>
                <a:gd name="connsiteY52" fmla="*/ 530553 h 775738"/>
                <a:gd name="connsiteX53" fmla="*/ 405177 w 871420"/>
                <a:gd name="connsiteY53" fmla="*/ 534573 h 775738"/>
                <a:gd name="connsiteX54" fmla="*/ 393119 w 871420"/>
                <a:gd name="connsiteY54" fmla="*/ 542611 h 775738"/>
                <a:gd name="connsiteX55" fmla="*/ 383070 w 871420"/>
                <a:gd name="connsiteY55" fmla="*/ 548640 h 775738"/>
                <a:gd name="connsiteX56" fmla="*/ 375032 w 871420"/>
                <a:gd name="connsiteY56" fmla="*/ 558689 h 775738"/>
                <a:gd name="connsiteX57" fmla="*/ 373022 w 871420"/>
                <a:gd name="connsiteY57" fmla="*/ 564718 h 775738"/>
                <a:gd name="connsiteX58" fmla="*/ 354935 w 871420"/>
                <a:gd name="connsiteY58" fmla="*/ 578785 h 775738"/>
                <a:gd name="connsiteX59" fmla="*/ 344887 w 871420"/>
                <a:gd name="connsiteY59" fmla="*/ 584814 h 775738"/>
                <a:gd name="connsiteX60" fmla="*/ 328809 w 871420"/>
                <a:gd name="connsiteY60" fmla="*/ 596872 h 775738"/>
                <a:gd name="connsiteX61" fmla="*/ 322780 w 871420"/>
                <a:gd name="connsiteY61" fmla="*/ 598882 h 775738"/>
                <a:gd name="connsiteX62" fmla="*/ 316751 w 871420"/>
                <a:gd name="connsiteY62" fmla="*/ 602901 h 775738"/>
                <a:gd name="connsiteX63" fmla="*/ 304693 w 871420"/>
                <a:gd name="connsiteY63" fmla="*/ 606921 h 775738"/>
                <a:gd name="connsiteX64" fmla="*/ 292635 w 871420"/>
                <a:gd name="connsiteY64" fmla="*/ 614960 h 775738"/>
                <a:gd name="connsiteX65" fmla="*/ 286606 w 871420"/>
                <a:gd name="connsiteY65" fmla="*/ 618979 h 775738"/>
                <a:gd name="connsiteX66" fmla="*/ 282587 w 871420"/>
                <a:gd name="connsiteY66" fmla="*/ 625008 h 775738"/>
                <a:gd name="connsiteX67" fmla="*/ 270529 w 871420"/>
                <a:gd name="connsiteY67" fmla="*/ 631037 h 775738"/>
                <a:gd name="connsiteX68" fmla="*/ 260480 w 871420"/>
                <a:gd name="connsiteY68" fmla="*/ 639076 h 775738"/>
                <a:gd name="connsiteX69" fmla="*/ 254451 w 871420"/>
                <a:gd name="connsiteY69" fmla="*/ 641085 h 775738"/>
                <a:gd name="connsiteX70" fmla="*/ 244403 w 871420"/>
                <a:gd name="connsiteY70" fmla="*/ 649124 h 775738"/>
                <a:gd name="connsiteX71" fmla="*/ 238374 w 871420"/>
                <a:gd name="connsiteY71" fmla="*/ 651134 h 775738"/>
                <a:gd name="connsiteX72" fmla="*/ 232345 w 871420"/>
                <a:gd name="connsiteY72" fmla="*/ 655153 h 775738"/>
                <a:gd name="connsiteX73" fmla="*/ 220287 w 871420"/>
                <a:gd name="connsiteY73" fmla="*/ 659172 h 775738"/>
                <a:gd name="connsiteX74" fmla="*/ 208229 w 871420"/>
                <a:gd name="connsiteY74" fmla="*/ 665201 h 775738"/>
                <a:gd name="connsiteX75" fmla="*/ 200190 w 871420"/>
                <a:gd name="connsiteY75" fmla="*/ 673240 h 775738"/>
                <a:gd name="connsiteX76" fmla="*/ 194161 w 871420"/>
                <a:gd name="connsiteY76" fmla="*/ 677259 h 775738"/>
                <a:gd name="connsiteX77" fmla="*/ 190142 w 871420"/>
                <a:gd name="connsiteY77" fmla="*/ 681279 h 775738"/>
                <a:gd name="connsiteX78" fmla="*/ 178084 w 871420"/>
                <a:gd name="connsiteY78" fmla="*/ 685298 h 775738"/>
                <a:gd name="connsiteX79" fmla="*/ 172055 w 871420"/>
                <a:gd name="connsiteY79" fmla="*/ 689317 h 775738"/>
                <a:gd name="connsiteX80" fmla="*/ 166026 w 871420"/>
                <a:gd name="connsiteY80" fmla="*/ 691327 h 775738"/>
                <a:gd name="connsiteX81" fmla="*/ 153968 w 871420"/>
                <a:gd name="connsiteY81" fmla="*/ 699366 h 775738"/>
                <a:gd name="connsiteX82" fmla="*/ 141910 w 871420"/>
                <a:gd name="connsiteY82" fmla="*/ 703385 h 775738"/>
                <a:gd name="connsiteX83" fmla="*/ 123823 w 871420"/>
                <a:gd name="connsiteY83" fmla="*/ 713433 h 775738"/>
                <a:gd name="connsiteX84" fmla="*/ 105736 w 871420"/>
                <a:gd name="connsiteY84" fmla="*/ 725491 h 775738"/>
                <a:gd name="connsiteX85" fmla="*/ 99707 w 871420"/>
                <a:gd name="connsiteY85" fmla="*/ 729511 h 775738"/>
                <a:gd name="connsiteX86" fmla="*/ 89658 w 871420"/>
                <a:gd name="connsiteY86" fmla="*/ 737549 h 775738"/>
                <a:gd name="connsiteX87" fmla="*/ 85639 w 871420"/>
                <a:gd name="connsiteY87" fmla="*/ 741569 h 775738"/>
                <a:gd name="connsiteX88" fmla="*/ 79610 w 871420"/>
                <a:gd name="connsiteY88" fmla="*/ 743578 h 775738"/>
                <a:gd name="connsiteX89" fmla="*/ 61523 w 871420"/>
                <a:gd name="connsiteY89" fmla="*/ 751617 h 775738"/>
                <a:gd name="connsiteX90" fmla="*/ 45446 w 871420"/>
                <a:gd name="connsiteY90" fmla="*/ 755636 h 775738"/>
                <a:gd name="connsiteX91" fmla="*/ 39417 w 871420"/>
                <a:gd name="connsiteY91" fmla="*/ 759656 h 775738"/>
                <a:gd name="connsiteX92" fmla="*/ 33388 w 871420"/>
                <a:gd name="connsiteY92" fmla="*/ 761665 h 775738"/>
                <a:gd name="connsiteX93" fmla="*/ 29368 w 871420"/>
                <a:gd name="connsiteY93" fmla="*/ 765685 h 775738"/>
                <a:gd name="connsiteX94" fmla="*/ 11281 w 871420"/>
                <a:gd name="connsiteY94" fmla="*/ 773723 h 775738"/>
                <a:gd name="connsiteX95" fmla="*/ 3243 w 871420"/>
                <a:gd name="connsiteY95" fmla="*/ 775733 h 775738"/>
                <a:gd name="connsiteX96" fmla="*/ 0 w 871420"/>
                <a:gd name="connsiteY96" fmla="*/ 772398 h 775738"/>
                <a:gd name="connsiteX0" fmla="*/ 868586 w 868586"/>
                <a:gd name="connsiteY0" fmla="*/ 0 h 971635"/>
                <a:gd name="connsiteX1" fmla="*/ 786190 w 868586"/>
                <a:gd name="connsiteY1" fmla="*/ 122590 h 971635"/>
                <a:gd name="connsiteX2" fmla="*/ 782170 w 868586"/>
                <a:gd name="connsiteY2" fmla="*/ 134648 h 971635"/>
                <a:gd name="connsiteX3" fmla="*/ 770112 w 868586"/>
                <a:gd name="connsiteY3" fmla="*/ 150726 h 971635"/>
                <a:gd name="connsiteX4" fmla="*/ 766093 w 868586"/>
                <a:gd name="connsiteY4" fmla="*/ 156755 h 971635"/>
                <a:gd name="connsiteX5" fmla="*/ 760064 w 868586"/>
                <a:gd name="connsiteY5" fmla="*/ 160774 h 971635"/>
                <a:gd name="connsiteX6" fmla="*/ 748006 w 868586"/>
                <a:gd name="connsiteY6" fmla="*/ 172832 h 971635"/>
                <a:gd name="connsiteX7" fmla="*/ 741977 w 868586"/>
                <a:gd name="connsiteY7" fmla="*/ 176851 h 971635"/>
                <a:gd name="connsiteX8" fmla="*/ 737958 w 868586"/>
                <a:gd name="connsiteY8" fmla="*/ 182880 h 971635"/>
                <a:gd name="connsiteX9" fmla="*/ 727909 w 868586"/>
                <a:gd name="connsiteY9" fmla="*/ 192929 h 971635"/>
                <a:gd name="connsiteX10" fmla="*/ 717861 w 868586"/>
                <a:gd name="connsiteY10" fmla="*/ 204987 h 971635"/>
                <a:gd name="connsiteX11" fmla="*/ 709822 w 868586"/>
                <a:gd name="connsiteY11" fmla="*/ 217045 h 971635"/>
                <a:gd name="connsiteX12" fmla="*/ 701784 w 868586"/>
                <a:gd name="connsiteY12" fmla="*/ 229103 h 971635"/>
                <a:gd name="connsiteX13" fmla="*/ 695755 w 868586"/>
                <a:gd name="connsiteY13" fmla="*/ 233122 h 971635"/>
                <a:gd name="connsiteX14" fmla="*/ 687716 w 868586"/>
                <a:gd name="connsiteY14" fmla="*/ 241161 h 971635"/>
                <a:gd name="connsiteX15" fmla="*/ 681687 w 868586"/>
                <a:gd name="connsiteY15" fmla="*/ 253219 h 971635"/>
                <a:gd name="connsiteX16" fmla="*/ 673648 w 868586"/>
                <a:gd name="connsiteY16" fmla="*/ 257238 h 971635"/>
                <a:gd name="connsiteX17" fmla="*/ 667619 w 868586"/>
                <a:gd name="connsiteY17" fmla="*/ 261258 h 971635"/>
                <a:gd name="connsiteX18" fmla="*/ 659581 w 868586"/>
                <a:gd name="connsiteY18" fmla="*/ 273316 h 971635"/>
                <a:gd name="connsiteX19" fmla="*/ 655561 w 868586"/>
                <a:gd name="connsiteY19" fmla="*/ 277335 h 971635"/>
                <a:gd name="connsiteX20" fmla="*/ 647523 w 868586"/>
                <a:gd name="connsiteY20" fmla="*/ 289393 h 971635"/>
                <a:gd name="connsiteX21" fmla="*/ 639484 w 868586"/>
                <a:gd name="connsiteY21" fmla="*/ 299441 h 971635"/>
                <a:gd name="connsiteX22" fmla="*/ 631445 w 868586"/>
                <a:gd name="connsiteY22" fmla="*/ 315519 h 971635"/>
                <a:gd name="connsiteX23" fmla="*/ 625416 w 868586"/>
                <a:gd name="connsiteY23" fmla="*/ 327577 h 971635"/>
                <a:gd name="connsiteX24" fmla="*/ 619387 w 868586"/>
                <a:gd name="connsiteY24" fmla="*/ 333606 h 971635"/>
                <a:gd name="connsiteX25" fmla="*/ 611348 w 868586"/>
                <a:gd name="connsiteY25" fmla="*/ 343654 h 971635"/>
                <a:gd name="connsiteX26" fmla="*/ 605319 w 868586"/>
                <a:gd name="connsiteY26" fmla="*/ 347673 h 971635"/>
                <a:gd name="connsiteX27" fmla="*/ 595271 w 868586"/>
                <a:gd name="connsiteY27" fmla="*/ 357722 h 971635"/>
                <a:gd name="connsiteX28" fmla="*/ 583213 w 868586"/>
                <a:gd name="connsiteY28" fmla="*/ 365760 h 971635"/>
                <a:gd name="connsiteX29" fmla="*/ 575174 w 868586"/>
                <a:gd name="connsiteY29" fmla="*/ 373799 h 971635"/>
                <a:gd name="connsiteX30" fmla="*/ 569145 w 868586"/>
                <a:gd name="connsiteY30" fmla="*/ 377818 h 971635"/>
                <a:gd name="connsiteX31" fmla="*/ 561107 w 868586"/>
                <a:gd name="connsiteY31" fmla="*/ 387867 h 971635"/>
                <a:gd name="connsiteX32" fmla="*/ 557087 w 868586"/>
                <a:gd name="connsiteY32" fmla="*/ 391886 h 971635"/>
                <a:gd name="connsiteX33" fmla="*/ 549049 w 868586"/>
                <a:gd name="connsiteY33" fmla="*/ 403944 h 971635"/>
                <a:gd name="connsiteX34" fmla="*/ 541010 w 868586"/>
                <a:gd name="connsiteY34" fmla="*/ 411983 h 971635"/>
                <a:gd name="connsiteX35" fmla="*/ 539000 w 868586"/>
                <a:gd name="connsiteY35" fmla="*/ 418012 h 971635"/>
                <a:gd name="connsiteX36" fmla="*/ 532971 w 868586"/>
                <a:gd name="connsiteY36" fmla="*/ 422031 h 971635"/>
                <a:gd name="connsiteX37" fmla="*/ 522923 w 868586"/>
                <a:gd name="connsiteY37" fmla="*/ 432080 h 971635"/>
                <a:gd name="connsiteX38" fmla="*/ 512875 w 868586"/>
                <a:gd name="connsiteY38" fmla="*/ 444138 h 971635"/>
                <a:gd name="connsiteX39" fmla="*/ 508855 w 868586"/>
                <a:gd name="connsiteY39" fmla="*/ 448157 h 971635"/>
                <a:gd name="connsiteX40" fmla="*/ 504836 w 868586"/>
                <a:gd name="connsiteY40" fmla="*/ 454186 h 971635"/>
                <a:gd name="connsiteX41" fmla="*/ 492778 w 868586"/>
                <a:gd name="connsiteY41" fmla="*/ 460215 h 971635"/>
                <a:gd name="connsiteX42" fmla="*/ 486749 w 868586"/>
                <a:gd name="connsiteY42" fmla="*/ 464234 h 971635"/>
                <a:gd name="connsiteX43" fmla="*/ 478710 w 868586"/>
                <a:gd name="connsiteY43" fmla="*/ 474283 h 971635"/>
                <a:gd name="connsiteX44" fmla="*/ 474691 w 868586"/>
                <a:gd name="connsiteY44" fmla="*/ 480312 h 971635"/>
                <a:gd name="connsiteX45" fmla="*/ 468662 w 868586"/>
                <a:gd name="connsiteY45" fmla="*/ 482321 h 971635"/>
                <a:gd name="connsiteX46" fmla="*/ 454594 w 868586"/>
                <a:gd name="connsiteY46" fmla="*/ 494379 h 971635"/>
                <a:gd name="connsiteX47" fmla="*/ 450575 w 868586"/>
                <a:gd name="connsiteY47" fmla="*/ 498399 h 971635"/>
                <a:gd name="connsiteX48" fmla="*/ 438517 w 868586"/>
                <a:gd name="connsiteY48" fmla="*/ 506437 h 971635"/>
                <a:gd name="connsiteX49" fmla="*/ 434497 w 868586"/>
                <a:gd name="connsiteY49" fmla="*/ 510457 h 971635"/>
                <a:gd name="connsiteX50" fmla="*/ 422439 w 868586"/>
                <a:gd name="connsiteY50" fmla="*/ 518495 h 971635"/>
                <a:gd name="connsiteX51" fmla="*/ 418420 w 868586"/>
                <a:gd name="connsiteY51" fmla="*/ 522515 h 971635"/>
                <a:gd name="connsiteX52" fmla="*/ 406362 w 868586"/>
                <a:gd name="connsiteY52" fmla="*/ 530553 h 971635"/>
                <a:gd name="connsiteX53" fmla="*/ 402343 w 868586"/>
                <a:gd name="connsiteY53" fmla="*/ 534573 h 971635"/>
                <a:gd name="connsiteX54" fmla="*/ 390285 w 868586"/>
                <a:gd name="connsiteY54" fmla="*/ 542611 h 971635"/>
                <a:gd name="connsiteX55" fmla="*/ 380236 w 868586"/>
                <a:gd name="connsiteY55" fmla="*/ 548640 h 971635"/>
                <a:gd name="connsiteX56" fmla="*/ 372198 w 868586"/>
                <a:gd name="connsiteY56" fmla="*/ 558689 h 971635"/>
                <a:gd name="connsiteX57" fmla="*/ 370188 w 868586"/>
                <a:gd name="connsiteY57" fmla="*/ 564718 h 971635"/>
                <a:gd name="connsiteX58" fmla="*/ 352101 w 868586"/>
                <a:gd name="connsiteY58" fmla="*/ 578785 h 971635"/>
                <a:gd name="connsiteX59" fmla="*/ 342053 w 868586"/>
                <a:gd name="connsiteY59" fmla="*/ 584814 h 971635"/>
                <a:gd name="connsiteX60" fmla="*/ 325975 w 868586"/>
                <a:gd name="connsiteY60" fmla="*/ 596872 h 971635"/>
                <a:gd name="connsiteX61" fmla="*/ 319946 w 868586"/>
                <a:gd name="connsiteY61" fmla="*/ 598882 h 971635"/>
                <a:gd name="connsiteX62" fmla="*/ 313917 w 868586"/>
                <a:gd name="connsiteY62" fmla="*/ 602901 h 971635"/>
                <a:gd name="connsiteX63" fmla="*/ 301859 w 868586"/>
                <a:gd name="connsiteY63" fmla="*/ 606921 h 971635"/>
                <a:gd name="connsiteX64" fmla="*/ 289801 w 868586"/>
                <a:gd name="connsiteY64" fmla="*/ 614960 h 971635"/>
                <a:gd name="connsiteX65" fmla="*/ 283772 w 868586"/>
                <a:gd name="connsiteY65" fmla="*/ 618979 h 971635"/>
                <a:gd name="connsiteX66" fmla="*/ 279753 w 868586"/>
                <a:gd name="connsiteY66" fmla="*/ 625008 h 971635"/>
                <a:gd name="connsiteX67" fmla="*/ 267695 w 868586"/>
                <a:gd name="connsiteY67" fmla="*/ 631037 h 971635"/>
                <a:gd name="connsiteX68" fmla="*/ 257646 w 868586"/>
                <a:gd name="connsiteY68" fmla="*/ 639076 h 971635"/>
                <a:gd name="connsiteX69" fmla="*/ 251617 w 868586"/>
                <a:gd name="connsiteY69" fmla="*/ 641085 h 971635"/>
                <a:gd name="connsiteX70" fmla="*/ 241569 w 868586"/>
                <a:gd name="connsiteY70" fmla="*/ 649124 h 971635"/>
                <a:gd name="connsiteX71" fmla="*/ 235540 w 868586"/>
                <a:gd name="connsiteY71" fmla="*/ 651134 h 971635"/>
                <a:gd name="connsiteX72" fmla="*/ 229511 w 868586"/>
                <a:gd name="connsiteY72" fmla="*/ 655153 h 971635"/>
                <a:gd name="connsiteX73" fmla="*/ 217453 w 868586"/>
                <a:gd name="connsiteY73" fmla="*/ 659172 h 971635"/>
                <a:gd name="connsiteX74" fmla="*/ 205395 w 868586"/>
                <a:gd name="connsiteY74" fmla="*/ 665201 h 971635"/>
                <a:gd name="connsiteX75" fmla="*/ 197356 w 868586"/>
                <a:gd name="connsiteY75" fmla="*/ 673240 h 971635"/>
                <a:gd name="connsiteX76" fmla="*/ 191327 w 868586"/>
                <a:gd name="connsiteY76" fmla="*/ 677259 h 971635"/>
                <a:gd name="connsiteX77" fmla="*/ 187308 w 868586"/>
                <a:gd name="connsiteY77" fmla="*/ 681279 h 971635"/>
                <a:gd name="connsiteX78" fmla="*/ 175250 w 868586"/>
                <a:gd name="connsiteY78" fmla="*/ 685298 h 971635"/>
                <a:gd name="connsiteX79" fmla="*/ 169221 w 868586"/>
                <a:gd name="connsiteY79" fmla="*/ 689317 h 971635"/>
                <a:gd name="connsiteX80" fmla="*/ 163192 w 868586"/>
                <a:gd name="connsiteY80" fmla="*/ 691327 h 971635"/>
                <a:gd name="connsiteX81" fmla="*/ 151134 w 868586"/>
                <a:gd name="connsiteY81" fmla="*/ 699366 h 971635"/>
                <a:gd name="connsiteX82" fmla="*/ 139076 w 868586"/>
                <a:gd name="connsiteY82" fmla="*/ 703385 h 971635"/>
                <a:gd name="connsiteX83" fmla="*/ 120989 w 868586"/>
                <a:gd name="connsiteY83" fmla="*/ 713433 h 971635"/>
                <a:gd name="connsiteX84" fmla="*/ 102902 w 868586"/>
                <a:gd name="connsiteY84" fmla="*/ 725491 h 971635"/>
                <a:gd name="connsiteX85" fmla="*/ 96873 w 868586"/>
                <a:gd name="connsiteY85" fmla="*/ 729511 h 971635"/>
                <a:gd name="connsiteX86" fmla="*/ 86824 w 868586"/>
                <a:gd name="connsiteY86" fmla="*/ 737549 h 971635"/>
                <a:gd name="connsiteX87" fmla="*/ 82805 w 868586"/>
                <a:gd name="connsiteY87" fmla="*/ 741569 h 971635"/>
                <a:gd name="connsiteX88" fmla="*/ 76776 w 868586"/>
                <a:gd name="connsiteY88" fmla="*/ 743578 h 971635"/>
                <a:gd name="connsiteX89" fmla="*/ 58689 w 868586"/>
                <a:gd name="connsiteY89" fmla="*/ 751617 h 971635"/>
                <a:gd name="connsiteX90" fmla="*/ 42612 w 868586"/>
                <a:gd name="connsiteY90" fmla="*/ 755636 h 971635"/>
                <a:gd name="connsiteX91" fmla="*/ 36583 w 868586"/>
                <a:gd name="connsiteY91" fmla="*/ 759656 h 971635"/>
                <a:gd name="connsiteX92" fmla="*/ 30554 w 868586"/>
                <a:gd name="connsiteY92" fmla="*/ 761665 h 971635"/>
                <a:gd name="connsiteX93" fmla="*/ 26534 w 868586"/>
                <a:gd name="connsiteY93" fmla="*/ 765685 h 971635"/>
                <a:gd name="connsiteX94" fmla="*/ 8447 w 868586"/>
                <a:gd name="connsiteY94" fmla="*/ 773723 h 971635"/>
                <a:gd name="connsiteX95" fmla="*/ 409 w 868586"/>
                <a:gd name="connsiteY95" fmla="*/ 775733 h 971635"/>
                <a:gd name="connsiteX96" fmla="*/ 3114 w 868586"/>
                <a:gd name="connsiteY96" fmla="*/ 971634 h 971635"/>
                <a:gd name="connsiteX0" fmla="*/ 868586 w 868586"/>
                <a:gd name="connsiteY0" fmla="*/ 0 h 987028"/>
                <a:gd name="connsiteX1" fmla="*/ 786190 w 868586"/>
                <a:gd name="connsiteY1" fmla="*/ 122590 h 987028"/>
                <a:gd name="connsiteX2" fmla="*/ 782170 w 868586"/>
                <a:gd name="connsiteY2" fmla="*/ 134648 h 987028"/>
                <a:gd name="connsiteX3" fmla="*/ 770112 w 868586"/>
                <a:gd name="connsiteY3" fmla="*/ 150726 h 987028"/>
                <a:gd name="connsiteX4" fmla="*/ 766093 w 868586"/>
                <a:gd name="connsiteY4" fmla="*/ 156755 h 987028"/>
                <a:gd name="connsiteX5" fmla="*/ 760064 w 868586"/>
                <a:gd name="connsiteY5" fmla="*/ 160774 h 987028"/>
                <a:gd name="connsiteX6" fmla="*/ 748006 w 868586"/>
                <a:gd name="connsiteY6" fmla="*/ 172832 h 987028"/>
                <a:gd name="connsiteX7" fmla="*/ 741977 w 868586"/>
                <a:gd name="connsiteY7" fmla="*/ 176851 h 987028"/>
                <a:gd name="connsiteX8" fmla="*/ 737958 w 868586"/>
                <a:gd name="connsiteY8" fmla="*/ 182880 h 987028"/>
                <a:gd name="connsiteX9" fmla="*/ 727909 w 868586"/>
                <a:gd name="connsiteY9" fmla="*/ 192929 h 987028"/>
                <a:gd name="connsiteX10" fmla="*/ 717861 w 868586"/>
                <a:gd name="connsiteY10" fmla="*/ 204987 h 987028"/>
                <a:gd name="connsiteX11" fmla="*/ 709822 w 868586"/>
                <a:gd name="connsiteY11" fmla="*/ 217045 h 987028"/>
                <a:gd name="connsiteX12" fmla="*/ 701784 w 868586"/>
                <a:gd name="connsiteY12" fmla="*/ 229103 h 987028"/>
                <a:gd name="connsiteX13" fmla="*/ 695755 w 868586"/>
                <a:gd name="connsiteY13" fmla="*/ 233122 h 987028"/>
                <a:gd name="connsiteX14" fmla="*/ 687716 w 868586"/>
                <a:gd name="connsiteY14" fmla="*/ 241161 h 987028"/>
                <a:gd name="connsiteX15" fmla="*/ 681687 w 868586"/>
                <a:gd name="connsiteY15" fmla="*/ 253219 h 987028"/>
                <a:gd name="connsiteX16" fmla="*/ 673648 w 868586"/>
                <a:gd name="connsiteY16" fmla="*/ 257238 h 987028"/>
                <a:gd name="connsiteX17" fmla="*/ 667619 w 868586"/>
                <a:gd name="connsiteY17" fmla="*/ 261258 h 987028"/>
                <a:gd name="connsiteX18" fmla="*/ 659581 w 868586"/>
                <a:gd name="connsiteY18" fmla="*/ 273316 h 987028"/>
                <a:gd name="connsiteX19" fmla="*/ 655561 w 868586"/>
                <a:gd name="connsiteY19" fmla="*/ 277335 h 987028"/>
                <a:gd name="connsiteX20" fmla="*/ 647523 w 868586"/>
                <a:gd name="connsiteY20" fmla="*/ 289393 h 987028"/>
                <a:gd name="connsiteX21" fmla="*/ 639484 w 868586"/>
                <a:gd name="connsiteY21" fmla="*/ 299441 h 987028"/>
                <a:gd name="connsiteX22" fmla="*/ 631445 w 868586"/>
                <a:gd name="connsiteY22" fmla="*/ 315519 h 987028"/>
                <a:gd name="connsiteX23" fmla="*/ 625416 w 868586"/>
                <a:gd name="connsiteY23" fmla="*/ 327577 h 987028"/>
                <a:gd name="connsiteX24" fmla="*/ 619387 w 868586"/>
                <a:gd name="connsiteY24" fmla="*/ 333606 h 987028"/>
                <a:gd name="connsiteX25" fmla="*/ 611348 w 868586"/>
                <a:gd name="connsiteY25" fmla="*/ 343654 h 987028"/>
                <a:gd name="connsiteX26" fmla="*/ 605319 w 868586"/>
                <a:gd name="connsiteY26" fmla="*/ 347673 h 987028"/>
                <a:gd name="connsiteX27" fmla="*/ 595271 w 868586"/>
                <a:gd name="connsiteY27" fmla="*/ 357722 h 987028"/>
                <a:gd name="connsiteX28" fmla="*/ 583213 w 868586"/>
                <a:gd name="connsiteY28" fmla="*/ 365760 h 987028"/>
                <a:gd name="connsiteX29" fmla="*/ 575174 w 868586"/>
                <a:gd name="connsiteY29" fmla="*/ 373799 h 987028"/>
                <a:gd name="connsiteX30" fmla="*/ 569145 w 868586"/>
                <a:gd name="connsiteY30" fmla="*/ 377818 h 987028"/>
                <a:gd name="connsiteX31" fmla="*/ 561107 w 868586"/>
                <a:gd name="connsiteY31" fmla="*/ 387867 h 987028"/>
                <a:gd name="connsiteX32" fmla="*/ 557087 w 868586"/>
                <a:gd name="connsiteY32" fmla="*/ 391886 h 987028"/>
                <a:gd name="connsiteX33" fmla="*/ 549049 w 868586"/>
                <a:gd name="connsiteY33" fmla="*/ 403944 h 987028"/>
                <a:gd name="connsiteX34" fmla="*/ 541010 w 868586"/>
                <a:gd name="connsiteY34" fmla="*/ 411983 h 987028"/>
                <a:gd name="connsiteX35" fmla="*/ 539000 w 868586"/>
                <a:gd name="connsiteY35" fmla="*/ 418012 h 987028"/>
                <a:gd name="connsiteX36" fmla="*/ 532971 w 868586"/>
                <a:gd name="connsiteY36" fmla="*/ 422031 h 987028"/>
                <a:gd name="connsiteX37" fmla="*/ 522923 w 868586"/>
                <a:gd name="connsiteY37" fmla="*/ 432080 h 987028"/>
                <a:gd name="connsiteX38" fmla="*/ 512875 w 868586"/>
                <a:gd name="connsiteY38" fmla="*/ 444138 h 987028"/>
                <a:gd name="connsiteX39" fmla="*/ 508855 w 868586"/>
                <a:gd name="connsiteY39" fmla="*/ 448157 h 987028"/>
                <a:gd name="connsiteX40" fmla="*/ 504836 w 868586"/>
                <a:gd name="connsiteY40" fmla="*/ 454186 h 987028"/>
                <a:gd name="connsiteX41" fmla="*/ 492778 w 868586"/>
                <a:gd name="connsiteY41" fmla="*/ 460215 h 987028"/>
                <a:gd name="connsiteX42" fmla="*/ 486749 w 868586"/>
                <a:gd name="connsiteY42" fmla="*/ 464234 h 987028"/>
                <a:gd name="connsiteX43" fmla="*/ 478710 w 868586"/>
                <a:gd name="connsiteY43" fmla="*/ 474283 h 987028"/>
                <a:gd name="connsiteX44" fmla="*/ 474691 w 868586"/>
                <a:gd name="connsiteY44" fmla="*/ 480312 h 987028"/>
                <a:gd name="connsiteX45" fmla="*/ 468662 w 868586"/>
                <a:gd name="connsiteY45" fmla="*/ 482321 h 987028"/>
                <a:gd name="connsiteX46" fmla="*/ 454594 w 868586"/>
                <a:gd name="connsiteY46" fmla="*/ 494379 h 987028"/>
                <a:gd name="connsiteX47" fmla="*/ 450575 w 868586"/>
                <a:gd name="connsiteY47" fmla="*/ 498399 h 987028"/>
                <a:gd name="connsiteX48" fmla="*/ 438517 w 868586"/>
                <a:gd name="connsiteY48" fmla="*/ 506437 h 987028"/>
                <a:gd name="connsiteX49" fmla="*/ 434497 w 868586"/>
                <a:gd name="connsiteY49" fmla="*/ 510457 h 987028"/>
                <a:gd name="connsiteX50" fmla="*/ 422439 w 868586"/>
                <a:gd name="connsiteY50" fmla="*/ 518495 h 987028"/>
                <a:gd name="connsiteX51" fmla="*/ 418420 w 868586"/>
                <a:gd name="connsiteY51" fmla="*/ 522515 h 987028"/>
                <a:gd name="connsiteX52" fmla="*/ 406362 w 868586"/>
                <a:gd name="connsiteY52" fmla="*/ 530553 h 987028"/>
                <a:gd name="connsiteX53" fmla="*/ 402343 w 868586"/>
                <a:gd name="connsiteY53" fmla="*/ 534573 h 987028"/>
                <a:gd name="connsiteX54" fmla="*/ 390285 w 868586"/>
                <a:gd name="connsiteY54" fmla="*/ 542611 h 987028"/>
                <a:gd name="connsiteX55" fmla="*/ 380236 w 868586"/>
                <a:gd name="connsiteY55" fmla="*/ 548640 h 987028"/>
                <a:gd name="connsiteX56" fmla="*/ 372198 w 868586"/>
                <a:gd name="connsiteY56" fmla="*/ 558689 h 987028"/>
                <a:gd name="connsiteX57" fmla="*/ 370188 w 868586"/>
                <a:gd name="connsiteY57" fmla="*/ 564718 h 987028"/>
                <a:gd name="connsiteX58" fmla="*/ 352101 w 868586"/>
                <a:gd name="connsiteY58" fmla="*/ 578785 h 987028"/>
                <a:gd name="connsiteX59" fmla="*/ 342053 w 868586"/>
                <a:gd name="connsiteY59" fmla="*/ 584814 h 987028"/>
                <a:gd name="connsiteX60" fmla="*/ 325975 w 868586"/>
                <a:gd name="connsiteY60" fmla="*/ 596872 h 987028"/>
                <a:gd name="connsiteX61" fmla="*/ 319946 w 868586"/>
                <a:gd name="connsiteY61" fmla="*/ 598882 h 987028"/>
                <a:gd name="connsiteX62" fmla="*/ 313917 w 868586"/>
                <a:gd name="connsiteY62" fmla="*/ 602901 h 987028"/>
                <a:gd name="connsiteX63" fmla="*/ 301859 w 868586"/>
                <a:gd name="connsiteY63" fmla="*/ 606921 h 987028"/>
                <a:gd name="connsiteX64" fmla="*/ 289801 w 868586"/>
                <a:gd name="connsiteY64" fmla="*/ 614960 h 987028"/>
                <a:gd name="connsiteX65" fmla="*/ 283772 w 868586"/>
                <a:gd name="connsiteY65" fmla="*/ 618979 h 987028"/>
                <a:gd name="connsiteX66" fmla="*/ 279753 w 868586"/>
                <a:gd name="connsiteY66" fmla="*/ 625008 h 987028"/>
                <a:gd name="connsiteX67" fmla="*/ 267695 w 868586"/>
                <a:gd name="connsiteY67" fmla="*/ 631037 h 987028"/>
                <a:gd name="connsiteX68" fmla="*/ 257646 w 868586"/>
                <a:gd name="connsiteY68" fmla="*/ 639076 h 987028"/>
                <a:gd name="connsiteX69" fmla="*/ 251617 w 868586"/>
                <a:gd name="connsiteY69" fmla="*/ 641085 h 987028"/>
                <a:gd name="connsiteX70" fmla="*/ 241569 w 868586"/>
                <a:gd name="connsiteY70" fmla="*/ 649124 h 987028"/>
                <a:gd name="connsiteX71" fmla="*/ 235540 w 868586"/>
                <a:gd name="connsiteY71" fmla="*/ 651134 h 987028"/>
                <a:gd name="connsiteX72" fmla="*/ 229511 w 868586"/>
                <a:gd name="connsiteY72" fmla="*/ 655153 h 987028"/>
                <a:gd name="connsiteX73" fmla="*/ 217453 w 868586"/>
                <a:gd name="connsiteY73" fmla="*/ 659172 h 987028"/>
                <a:gd name="connsiteX74" fmla="*/ 205395 w 868586"/>
                <a:gd name="connsiteY74" fmla="*/ 665201 h 987028"/>
                <a:gd name="connsiteX75" fmla="*/ 197356 w 868586"/>
                <a:gd name="connsiteY75" fmla="*/ 673240 h 987028"/>
                <a:gd name="connsiteX76" fmla="*/ 191327 w 868586"/>
                <a:gd name="connsiteY76" fmla="*/ 677259 h 987028"/>
                <a:gd name="connsiteX77" fmla="*/ 187308 w 868586"/>
                <a:gd name="connsiteY77" fmla="*/ 681279 h 987028"/>
                <a:gd name="connsiteX78" fmla="*/ 175250 w 868586"/>
                <a:gd name="connsiteY78" fmla="*/ 685298 h 987028"/>
                <a:gd name="connsiteX79" fmla="*/ 169221 w 868586"/>
                <a:gd name="connsiteY79" fmla="*/ 689317 h 987028"/>
                <a:gd name="connsiteX80" fmla="*/ 163192 w 868586"/>
                <a:gd name="connsiteY80" fmla="*/ 691327 h 987028"/>
                <a:gd name="connsiteX81" fmla="*/ 151134 w 868586"/>
                <a:gd name="connsiteY81" fmla="*/ 699366 h 987028"/>
                <a:gd name="connsiteX82" fmla="*/ 139076 w 868586"/>
                <a:gd name="connsiteY82" fmla="*/ 703385 h 987028"/>
                <a:gd name="connsiteX83" fmla="*/ 120989 w 868586"/>
                <a:gd name="connsiteY83" fmla="*/ 713433 h 987028"/>
                <a:gd name="connsiteX84" fmla="*/ 102902 w 868586"/>
                <a:gd name="connsiteY84" fmla="*/ 725491 h 987028"/>
                <a:gd name="connsiteX85" fmla="*/ 96873 w 868586"/>
                <a:gd name="connsiteY85" fmla="*/ 729511 h 987028"/>
                <a:gd name="connsiteX86" fmla="*/ 86824 w 868586"/>
                <a:gd name="connsiteY86" fmla="*/ 737549 h 987028"/>
                <a:gd name="connsiteX87" fmla="*/ 82805 w 868586"/>
                <a:gd name="connsiteY87" fmla="*/ 741569 h 987028"/>
                <a:gd name="connsiteX88" fmla="*/ 76776 w 868586"/>
                <a:gd name="connsiteY88" fmla="*/ 743578 h 987028"/>
                <a:gd name="connsiteX89" fmla="*/ 58689 w 868586"/>
                <a:gd name="connsiteY89" fmla="*/ 751617 h 987028"/>
                <a:gd name="connsiteX90" fmla="*/ 42612 w 868586"/>
                <a:gd name="connsiteY90" fmla="*/ 755636 h 987028"/>
                <a:gd name="connsiteX91" fmla="*/ 36583 w 868586"/>
                <a:gd name="connsiteY91" fmla="*/ 759656 h 987028"/>
                <a:gd name="connsiteX92" fmla="*/ 30554 w 868586"/>
                <a:gd name="connsiteY92" fmla="*/ 761665 h 987028"/>
                <a:gd name="connsiteX93" fmla="*/ 26534 w 868586"/>
                <a:gd name="connsiteY93" fmla="*/ 765685 h 987028"/>
                <a:gd name="connsiteX94" fmla="*/ 8447 w 868586"/>
                <a:gd name="connsiteY94" fmla="*/ 773723 h 987028"/>
                <a:gd name="connsiteX95" fmla="*/ 409 w 868586"/>
                <a:gd name="connsiteY95" fmla="*/ 775733 h 987028"/>
                <a:gd name="connsiteX96" fmla="*/ 3114 w 868586"/>
                <a:gd name="connsiteY96" fmla="*/ 971634 h 987028"/>
                <a:gd name="connsiteX97" fmla="*/ 3113 w 868586"/>
                <a:gd name="connsiteY97" fmla="*/ 974607 h 987028"/>
                <a:gd name="connsiteX0" fmla="*/ 868586 w 868586"/>
                <a:gd name="connsiteY0" fmla="*/ 0 h 985507"/>
                <a:gd name="connsiteX1" fmla="*/ 786190 w 868586"/>
                <a:gd name="connsiteY1" fmla="*/ 122590 h 985507"/>
                <a:gd name="connsiteX2" fmla="*/ 782170 w 868586"/>
                <a:gd name="connsiteY2" fmla="*/ 134648 h 985507"/>
                <a:gd name="connsiteX3" fmla="*/ 770112 w 868586"/>
                <a:gd name="connsiteY3" fmla="*/ 150726 h 985507"/>
                <a:gd name="connsiteX4" fmla="*/ 766093 w 868586"/>
                <a:gd name="connsiteY4" fmla="*/ 156755 h 985507"/>
                <a:gd name="connsiteX5" fmla="*/ 760064 w 868586"/>
                <a:gd name="connsiteY5" fmla="*/ 160774 h 985507"/>
                <a:gd name="connsiteX6" fmla="*/ 748006 w 868586"/>
                <a:gd name="connsiteY6" fmla="*/ 172832 h 985507"/>
                <a:gd name="connsiteX7" fmla="*/ 741977 w 868586"/>
                <a:gd name="connsiteY7" fmla="*/ 176851 h 985507"/>
                <a:gd name="connsiteX8" fmla="*/ 737958 w 868586"/>
                <a:gd name="connsiteY8" fmla="*/ 182880 h 985507"/>
                <a:gd name="connsiteX9" fmla="*/ 727909 w 868586"/>
                <a:gd name="connsiteY9" fmla="*/ 192929 h 985507"/>
                <a:gd name="connsiteX10" fmla="*/ 717861 w 868586"/>
                <a:gd name="connsiteY10" fmla="*/ 204987 h 985507"/>
                <a:gd name="connsiteX11" fmla="*/ 709822 w 868586"/>
                <a:gd name="connsiteY11" fmla="*/ 217045 h 985507"/>
                <a:gd name="connsiteX12" fmla="*/ 701784 w 868586"/>
                <a:gd name="connsiteY12" fmla="*/ 229103 h 985507"/>
                <a:gd name="connsiteX13" fmla="*/ 695755 w 868586"/>
                <a:gd name="connsiteY13" fmla="*/ 233122 h 985507"/>
                <a:gd name="connsiteX14" fmla="*/ 687716 w 868586"/>
                <a:gd name="connsiteY14" fmla="*/ 241161 h 985507"/>
                <a:gd name="connsiteX15" fmla="*/ 681687 w 868586"/>
                <a:gd name="connsiteY15" fmla="*/ 253219 h 985507"/>
                <a:gd name="connsiteX16" fmla="*/ 673648 w 868586"/>
                <a:gd name="connsiteY16" fmla="*/ 257238 h 985507"/>
                <a:gd name="connsiteX17" fmla="*/ 667619 w 868586"/>
                <a:gd name="connsiteY17" fmla="*/ 261258 h 985507"/>
                <a:gd name="connsiteX18" fmla="*/ 659581 w 868586"/>
                <a:gd name="connsiteY18" fmla="*/ 273316 h 985507"/>
                <a:gd name="connsiteX19" fmla="*/ 655561 w 868586"/>
                <a:gd name="connsiteY19" fmla="*/ 277335 h 985507"/>
                <a:gd name="connsiteX20" fmla="*/ 647523 w 868586"/>
                <a:gd name="connsiteY20" fmla="*/ 289393 h 985507"/>
                <a:gd name="connsiteX21" fmla="*/ 639484 w 868586"/>
                <a:gd name="connsiteY21" fmla="*/ 299441 h 985507"/>
                <a:gd name="connsiteX22" fmla="*/ 631445 w 868586"/>
                <a:gd name="connsiteY22" fmla="*/ 315519 h 985507"/>
                <a:gd name="connsiteX23" fmla="*/ 625416 w 868586"/>
                <a:gd name="connsiteY23" fmla="*/ 327577 h 985507"/>
                <a:gd name="connsiteX24" fmla="*/ 619387 w 868586"/>
                <a:gd name="connsiteY24" fmla="*/ 333606 h 985507"/>
                <a:gd name="connsiteX25" fmla="*/ 611348 w 868586"/>
                <a:gd name="connsiteY25" fmla="*/ 343654 h 985507"/>
                <a:gd name="connsiteX26" fmla="*/ 605319 w 868586"/>
                <a:gd name="connsiteY26" fmla="*/ 347673 h 985507"/>
                <a:gd name="connsiteX27" fmla="*/ 595271 w 868586"/>
                <a:gd name="connsiteY27" fmla="*/ 357722 h 985507"/>
                <a:gd name="connsiteX28" fmla="*/ 583213 w 868586"/>
                <a:gd name="connsiteY28" fmla="*/ 365760 h 985507"/>
                <a:gd name="connsiteX29" fmla="*/ 575174 w 868586"/>
                <a:gd name="connsiteY29" fmla="*/ 373799 h 985507"/>
                <a:gd name="connsiteX30" fmla="*/ 569145 w 868586"/>
                <a:gd name="connsiteY30" fmla="*/ 377818 h 985507"/>
                <a:gd name="connsiteX31" fmla="*/ 561107 w 868586"/>
                <a:gd name="connsiteY31" fmla="*/ 387867 h 985507"/>
                <a:gd name="connsiteX32" fmla="*/ 557087 w 868586"/>
                <a:gd name="connsiteY32" fmla="*/ 391886 h 985507"/>
                <a:gd name="connsiteX33" fmla="*/ 549049 w 868586"/>
                <a:gd name="connsiteY33" fmla="*/ 403944 h 985507"/>
                <a:gd name="connsiteX34" fmla="*/ 541010 w 868586"/>
                <a:gd name="connsiteY34" fmla="*/ 411983 h 985507"/>
                <a:gd name="connsiteX35" fmla="*/ 539000 w 868586"/>
                <a:gd name="connsiteY35" fmla="*/ 418012 h 985507"/>
                <a:gd name="connsiteX36" fmla="*/ 532971 w 868586"/>
                <a:gd name="connsiteY36" fmla="*/ 422031 h 985507"/>
                <a:gd name="connsiteX37" fmla="*/ 522923 w 868586"/>
                <a:gd name="connsiteY37" fmla="*/ 432080 h 985507"/>
                <a:gd name="connsiteX38" fmla="*/ 512875 w 868586"/>
                <a:gd name="connsiteY38" fmla="*/ 444138 h 985507"/>
                <a:gd name="connsiteX39" fmla="*/ 508855 w 868586"/>
                <a:gd name="connsiteY39" fmla="*/ 448157 h 985507"/>
                <a:gd name="connsiteX40" fmla="*/ 504836 w 868586"/>
                <a:gd name="connsiteY40" fmla="*/ 454186 h 985507"/>
                <a:gd name="connsiteX41" fmla="*/ 492778 w 868586"/>
                <a:gd name="connsiteY41" fmla="*/ 460215 h 985507"/>
                <a:gd name="connsiteX42" fmla="*/ 486749 w 868586"/>
                <a:gd name="connsiteY42" fmla="*/ 464234 h 985507"/>
                <a:gd name="connsiteX43" fmla="*/ 478710 w 868586"/>
                <a:gd name="connsiteY43" fmla="*/ 474283 h 985507"/>
                <a:gd name="connsiteX44" fmla="*/ 474691 w 868586"/>
                <a:gd name="connsiteY44" fmla="*/ 480312 h 985507"/>
                <a:gd name="connsiteX45" fmla="*/ 468662 w 868586"/>
                <a:gd name="connsiteY45" fmla="*/ 482321 h 985507"/>
                <a:gd name="connsiteX46" fmla="*/ 454594 w 868586"/>
                <a:gd name="connsiteY46" fmla="*/ 494379 h 985507"/>
                <a:gd name="connsiteX47" fmla="*/ 450575 w 868586"/>
                <a:gd name="connsiteY47" fmla="*/ 498399 h 985507"/>
                <a:gd name="connsiteX48" fmla="*/ 438517 w 868586"/>
                <a:gd name="connsiteY48" fmla="*/ 506437 h 985507"/>
                <a:gd name="connsiteX49" fmla="*/ 434497 w 868586"/>
                <a:gd name="connsiteY49" fmla="*/ 510457 h 985507"/>
                <a:gd name="connsiteX50" fmla="*/ 422439 w 868586"/>
                <a:gd name="connsiteY50" fmla="*/ 518495 h 985507"/>
                <a:gd name="connsiteX51" fmla="*/ 418420 w 868586"/>
                <a:gd name="connsiteY51" fmla="*/ 522515 h 985507"/>
                <a:gd name="connsiteX52" fmla="*/ 406362 w 868586"/>
                <a:gd name="connsiteY52" fmla="*/ 530553 h 985507"/>
                <a:gd name="connsiteX53" fmla="*/ 402343 w 868586"/>
                <a:gd name="connsiteY53" fmla="*/ 534573 h 985507"/>
                <a:gd name="connsiteX54" fmla="*/ 390285 w 868586"/>
                <a:gd name="connsiteY54" fmla="*/ 542611 h 985507"/>
                <a:gd name="connsiteX55" fmla="*/ 380236 w 868586"/>
                <a:gd name="connsiteY55" fmla="*/ 548640 h 985507"/>
                <a:gd name="connsiteX56" fmla="*/ 372198 w 868586"/>
                <a:gd name="connsiteY56" fmla="*/ 558689 h 985507"/>
                <a:gd name="connsiteX57" fmla="*/ 370188 w 868586"/>
                <a:gd name="connsiteY57" fmla="*/ 564718 h 985507"/>
                <a:gd name="connsiteX58" fmla="*/ 352101 w 868586"/>
                <a:gd name="connsiteY58" fmla="*/ 578785 h 985507"/>
                <a:gd name="connsiteX59" fmla="*/ 342053 w 868586"/>
                <a:gd name="connsiteY59" fmla="*/ 584814 h 985507"/>
                <a:gd name="connsiteX60" fmla="*/ 325975 w 868586"/>
                <a:gd name="connsiteY60" fmla="*/ 596872 h 985507"/>
                <a:gd name="connsiteX61" fmla="*/ 319946 w 868586"/>
                <a:gd name="connsiteY61" fmla="*/ 598882 h 985507"/>
                <a:gd name="connsiteX62" fmla="*/ 313917 w 868586"/>
                <a:gd name="connsiteY62" fmla="*/ 602901 h 985507"/>
                <a:gd name="connsiteX63" fmla="*/ 301859 w 868586"/>
                <a:gd name="connsiteY63" fmla="*/ 606921 h 985507"/>
                <a:gd name="connsiteX64" fmla="*/ 289801 w 868586"/>
                <a:gd name="connsiteY64" fmla="*/ 614960 h 985507"/>
                <a:gd name="connsiteX65" fmla="*/ 283772 w 868586"/>
                <a:gd name="connsiteY65" fmla="*/ 618979 h 985507"/>
                <a:gd name="connsiteX66" fmla="*/ 279753 w 868586"/>
                <a:gd name="connsiteY66" fmla="*/ 625008 h 985507"/>
                <a:gd name="connsiteX67" fmla="*/ 267695 w 868586"/>
                <a:gd name="connsiteY67" fmla="*/ 631037 h 985507"/>
                <a:gd name="connsiteX68" fmla="*/ 257646 w 868586"/>
                <a:gd name="connsiteY68" fmla="*/ 639076 h 985507"/>
                <a:gd name="connsiteX69" fmla="*/ 251617 w 868586"/>
                <a:gd name="connsiteY69" fmla="*/ 641085 h 985507"/>
                <a:gd name="connsiteX70" fmla="*/ 241569 w 868586"/>
                <a:gd name="connsiteY70" fmla="*/ 649124 h 985507"/>
                <a:gd name="connsiteX71" fmla="*/ 235540 w 868586"/>
                <a:gd name="connsiteY71" fmla="*/ 651134 h 985507"/>
                <a:gd name="connsiteX72" fmla="*/ 229511 w 868586"/>
                <a:gd name="connsiteY72" fmla="*/ 655153 h 985507"/>
                <a:gd name="connsiteX73" fmla="*/ 217453 w 868586"/>
                <a:gd name="connsiteY73" fmla="*/ 659172 h 985507"/>
                <a:gd name="connsiteX74" fmla="*/ 205395 w 868586"/>
                <a:gd name="connsiteY74" fmla="*/ 665201 h 985507"/>
                <a:gd name="connsiteX75" fmla="*/ 197356 w 868586"/>
                <a:gd name="connsiteY75" fmla="*/ 673240 h 985507"/>
                <a:gd name="connsiteX76" fmla="*/ 191327 w 868586"/>
                <a:gd name="connsiteY76" fmla="*/ 677259 h 985507"/>
                <a:gd name="connsiteX77" fmla="*/ 187308 w 868586"/>
                <a:gd name="connsiteY77" fmla="*/ 681279 h 985507"/>
                <a:gd name="connsiteX78" fmla="*/ 175250 w 868586"/>
                <a:gd name="connsiteY78" fmla="*/ 685298 h 985507"/>
                <a:gd name="connsiteX79" fmla="*/ 169221 w 868586"/>
                <a:gd name="connsiteY79" fmla="*/ 689317 h 985507"/>
                <a:gd name="connsiteX80" fmla="*/ 163192 w 868586"/>
                <a:gd name="connsiteY80" fmla="*/ 691327 h 985507"/>
                <a:gd name="connsiteX81" fmla="*/ 151134 w 868586"/>
                <a:gd name="connsiteY81" fmla="*/ 699366 h 985507"/>
                <a:gd name="connsiteX82" fmla="*/ 139076 w 868586"/>
                <a:gd name="connsiteY82" fmla="*/ 703385 h 985507"/>
                <a:gd name="connsiteX83" fmla="*/ 120989 w 868586"/>
                <a:gd name="connsiteY83" fmla="*/ 713433 h 985507"/>
                <a:gd name="connsiteX84" fmla="*/ 102902 w 868586"/>
                <a:gd name="connsiteY84" fmla="*/ 725491 h 985507"/>
                <a:gd name="connsiteX85" fmla="*/ 96873 w 868586"/>
                <a:gd name="connsiteY85" fmla="*/ 729511 h 985507"/>
                <a:gd name="connsiteX86" fmla="*/ 86824 w 868586"/>
                <a:gd name="connsiteY86" fmla="*/ 737549 h 985507"/>
                <a:gd name="connsiteX87" fmla="*/ 82805 w 868586"/>
                <a:gd name="connsiteY87" fmla="*/ 741569 h 985507"/>
                <a:gd name="connsiteX88" fmla="*/ 76776 w 868586"/>
                <a:gd name="connsiteY88" fmla="*/ 743578 h 985507"/>
                <a:gd name="connsiteX89" fmla="*/ 58689 w 868586"/>
                <a:gd name="connsiteY89" fmla="*/ 751617 h 985507"/>
                <a:gd name="connsiteX90" fmla="*/ 42612 w 868586"/>
                <a:gd name="connsiteY90" fmla="*/ 755636 h 985507"/>
                <a:gd name="connsiteX91" fmla="*/ 36583 w 868586"/>
                <a:gd name="connsiteY91" fmla="*/ 759656 h 985507"/>
                <a:gd name="connsiteX92" fmla="*/ 30554 w 868586"/>
                <a:gd name="connsiteY92" fmla="*/ 761665 h 985507"/>
                <a:gd name="connsiteX93" fmla="*/ 26534 w 868586"/>
                <a:gd name="connsiteY93" fmla="*/ 765685 h 985507"/>
                <a:gd name="connsiteX94" fmla="*/ 8447 w 868586"/>
                <a:gd name="connsiteY94" fmla="*/ 773723 h 985507"/>
                <a:gd name="connsiteX95" fmla="*/ 409 w 868586"/>
                <a:gd name="connsiteY95" fmla="*/ 775733 h 985507"/>
                <a:gd name="connsiteX96" fmla="*/ 3114 w 868586"/>
                <a:gd name="connsiteY96" fmla="*/ 971634 h 985507"/>
                <a:gd name="connsiteX97" fmla="*/ 856553 w 868586"/>
                <a:gd name="connsiteY97" fmla="*/ 968660 h 985507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98" fmla="*/ 856692 w 856692"/>
                <a:gd name="connsiteY98" fmla="*/ 0 h 1000375"/>
                <a:gd name="connsiteX0" fmla="*/ 857049 w 857049"/>
                <a:gd name="connsiteY0" fmla="*/ 0 h 988160"/>
                <a:gd name="connsiteX1" fmla="*/ 786547 w 857049"/>
                <a:gd name="connsiteY1" fmla="*/ 137458 h 988160"/>
                <a:gd name="connsiteX2" fmla="*/ 782527 w 857049"/>
                <a:gd name="connsiteY2" fmla="*/ 149516 h 988160"/>
                <a:gd name="connsiteX3" fmla="*/ 770469 w 857049"/>
                <a:gd name="connsiteY3" fmla="*/ 165594 h 988160"/>
                <a:gd name="connsiteX4" fmla="*/ 766450 w 857049"/>
                <a:gd name="connsiteY4" fmla="*/ 171623 h 988160"/>
                <a:gd name="connsiteX5" fmla="*/ 760421 w 857049"/>
                <a:gd name="connsiteY5" fmla="*/ 175642 h 988160"/>
                <a:gd name="connsiteX6" fmla="*/ 748363 w 857049"/>
                <a:gd name="connsiteY6" fmla="*/ 187700 h 988160"/>
                <a:gd name="connsiteX7" fmla="*/ 742334 w 857049"/>
                <a:gd name="connsiteY7" fmla="*/ 191719 h 988160"/>
                <a:gd name="connsiteX8" fmla="*/ 738315 w 857049"/>
                <a:gd name="connsiteY8" fmla="*/ 197748 h 988160"/>
                <a:gd name="connsiteX9" fmla="*/ 728266 w 857049"/>
                <a:gd name="connsiteY9" fmla="*/ 207797 h 988160"/>
                <a:gd name="connsiteX10" fmla="*/ 718218 w 857049"/>
                <a:gd name="connsiteY10" fmla="*/ 219855 h 988160"/>
                <a:gd name="connsiteX11" fmla="*/ 710179 w 857049"/>
                <a:gd name="connsiteY11" fmla="*/ 231913 h 988160"/>
                <a:gd name="connsiteX12" fmla="*/ 702141 w 857049"/>
                <a:gd name="connsiteY12" fmla="*/ 243971 h 988160"/>
                <a:gd name="connsiteX13" fmla="*/ 696112 w 857049"/>
                <a:gd name="connsiteY13" fmla="*/ 247990 h 988160"/>
                <a:gd name="connsiteX14" fmla="*/ 688073 w 857049"/>
                <a:gd name="connsiteY14" fmla="*/ 256029 h 988160"/>
                <a:gd name="connsiteX15" fmla="*/ 682044 w 857049"/>
                <a:gd name="connsiteY15" fmla="*/ 268087 h 988160"/>
                <a:gd name="connsiteX16" fmla="*/ 674005 w 857049"/>
                <a:gd name="connsiteY16" fmla="*/ 272106 h 988160"/>
                <a:gd name="connsiteX17" fmla="*/ 667976 w 857049"/>
                <a:gd name="connsiteY17" fmla="*/ 276126 h 988160"/>
                <a:gd name="connsiteX18" fmla="*/ 659938 w 857049"/>
                <a:gd name="connsiteY18" fmla="*/ 288184 h 988160"/>
                <a:gd name="connsiteX19" fmla="*/ 655918 w 857049"/>
                <a:gd name="connsiteY19" fmla="*/ 292203 h 988160"/>
                <a:gd name="connsiteX20" fmla="*/ 647880 w 857049"/>
                <a:gd name="connsiteY20" fmla="*/ 304261 h 988160"/>
                <a:gd name="connsiteX21" fmla="*/ 639841 w 857049"/>
                <a:gd name="connsiteY21" fmla="*/ 314309 h 988160"/>
                <a:gd name="connsiteX22" fmla="*/ 631802 w 857049"/>
                <a:gd name="connsiteY22" fmla="*/ 330387 h 988160"/>
                <a:gd name="connsiteX23" fmla="*/ 625773 w 857049"/>
                <a:gd name="connsiteY23" fmla="*/ 342445 h 988160"/>
                <a:gd name="connsiteX24" fmla="*/ 619744 w 857049"/>
                <a:gd name="connsiteY24" fmla="*/ 348474 h 988160"/>
                <a:gd name="connsiteX25" fmla="*/ 611705 w 857049"/>
                <a:gd name="connsiteY25" fmla="*/ 358522 h 988160"/>
                <a:gd name="connsiteX26" fmla="*/ 605676 w 857049"/>
                <a:gd name="connsiteY26" fmla="*/ 362541 h 988160"/>
                <a:gd name="connsiteX27" fmla="*/ 595628 w 857049"/>
                <a:gd name="connsiteY27" fmla="*/ 372590 h 988160"/>
                <a:gd name="connsiteX28" fmla="*/ 583570 w 857049"/>
                <a:gd name="connsiteY28" fmla="*/ 380628 h 988160"/>
                <a:gd name="connsiteX29" fmla="*/ 575531 w 857049"/>
                <a:gd name="connsiteY29" fmla="*/ 388667 h 988160"/>
                <a:gd name="connsiteX30" fmla="*/ 569502 w 857049"/>
                <a:gd name="connsiteY30" fmla="*/ 392686 h 988160"/>
                <a:gd name="connsiteX31" fmla="*/ 561464 w 857049"/>
                <a:gd name="connsiteY31" fmla="*/ 402735 h 988160"/>
                <a:gd name="connsiteX32" fmla="*/ 557444 w 857049"/>
                <a:gd name="connsiteY32" fmla="*/ 406754 h 988160"/>
                <a:gd name="connsiteX33" fmla="*/ 549406 w 857049"/>
                <a:gd name="connsiteY33" fmla="*/ 418812 h 988160"/>
                <a:gd name="connsiteX34" fmla="*/ 541367 w 857049"/>
                <a:gd name="connsiteY34" fmla="*/ 426851 h 988160"/>
                <a:gd name="connsiteX35" fmla="*/ 539357 w 857049"/>
                <a:gd name="connsiteY35" fmla="*/ 432880 h 988160"/>
                <a:gd name="connsiteX36" fmla="*/ 533328 w 857049"/>
                <a:gd name="connsiteY36" fmla="*/ 436899 h 988160"/>
                <a:gd name="connsiteX37" fmla="*/ 523280 w 857049"/>
                <a:gd name="connsiteY37" fmla="*/ 446948 h 988160"/>
                <a:gd name="connsiteX38" fmla="*/ 513232 w 857049"/>
                <a:gd name="connsiteY38" fmla="*/ 459006 h 988160"/>
                <a:gd name="connsiteX39" fmla="*/ 509212 w 857049"/>
                <a:gd name="connsiteY39" fmla="*/ 463025 h 988160"/>
                <a:gd name="connsiteX40" fmla="*/ 505193 w 857049"/>
                <a:gd name="connsiteY40" fmla="*/ 469054 h 988160"/>
                <a:gd name="connsiteX41" fmla="*/ 493135 w 857049"/>
                <a:gd name="connsiteY41" fmla="*/ 475083 h 988160"/>
                <a:gd name="connsiteX42" fmla="*/ 487106 w 857049"/>
                <a:gd name="connsiteY42" fmla="*/ 479102 h 988160"/>
                <a:gd name="connsiteX43" fmla="*/ 479067 w 857049"/>
                <a:gd name="connsiteY43" fmla="*/ 489151 h 988160"/>
                <a:gd name="connsiteX44" fmla="*/ 475048 w 857049"/>
                <a:gd name="connsiteY44" fmla="*/ 495180 h 988160"/>
                <a:gd name="connsiteX45" fmla="*/ 469019 w 857049"/>
                <a:gd name="connsiteY45" fmla="*/ 497189 h 988160"/>
                <a:gd name="connsiteX46" fmla="*/ 454951 w 857049"/>
                <a:gd name="connsiteY46" fmla="*/ 509247 h 988160"/>
                <a:gd name="connsiteX47" fmla="*/ 450932 w 857049"/>
                <a:gd name="connsiteY47" fmla="*/ 513267 h 988160"/>
                <a:gd name="connsiteX48" fmla="*/ 438874 w 857049"/>
                <a:gd name="connsiteY48" fmla="*/ 521305 h 988160"/>
                <a:gd name="connsiteX49" fmla="*/ 434854 w 857049"/>
                <a:gd name="connsiteY49" fmla="*/ 525325 h 988160"/>
                <a:gd name="connsiteX50" fmla="*/ 422796 w 857049"/>
                <a:gd name="connsiteY50" fmla="*/ 533363 h 988160"/>
                <a:gd name="connsiteX51" fmla="*/ 418777 w 857049"/>
                <a:gd name="connsiteY51" fmla="*/ 537383 h 988160"/>
                <a:gd name="connsiteX52" fmla="*/ 406719 w 857049"/>
                <a:gd name="connsiteY52" fmla="*/ 545421 h 988160"/>
                <a:gd name="connsiteX53" fmla="*/ 402700 w 857049"/>
                <a:gd name="connsiteY53" fmla="*/ 549441 h 988160"/>
                <a:gd name="connsiteX54" fmla="*/ 390642 w 857049"/>
                <a:gd name="connsiteY54" fmla="*/ 557479 h 988160"/>
                <a:gd name="connsiteX55" fmla="*/ 380593 w 857049"/>
                <a:gd name="connsiteY55" fmla="*/ 563508 h 988160"/>
                <a:gd name="connsiteX56" fmla="*/ 372555 w 857049"/>
                <a:gd name="connsiteY56" fmla="*/ 573557 h 988160"/>
                <a:gd name="connsiteX57" fmla="*/ 370545 w 857049"/>
                <a:gd name="connsiteY57" fmla="*/ 579586 h 988160"/>
                <a:gd name="connsiteX58" fmla="*/ 352458 w 857049"/>
                <a:gd name="connsiteY58" fmla="*/ 593653 h 988160"/>
                <a:gd name="connsiteX59" fmla="*/ 342410 w 857049"/>
                <a:gd name="connsiteY59" fmla="*/ 599682 h 988160"/>
                <a:gd name="connsiteX60" fmla="*/ 326332 w 857049"/>
                <a:gd name="connsiteY60" fmla="*/ 611740 h 988160"/>
                <a:gd name="connsiteX61" fmla="*/ 320303 w 857049"/>
                <a:gd name="connsiteY61" fmla="*/ 613750 h 988160"/>
                <a:gd name="connsiteX62" fmla="*/ 314274 w 857049"/>
                <a:gd name="connsiteY62" fmla="*/ 617769 h 988160"/>
                <a:gd name="connsiteX63" fmla="*/ 302216 w 857049"/>
                <a:gd name="connsiteY63" fmla="*/ 621789 h 988160"/>
                <a:gd name="connsiteX64" fmla="*/ 290158 w 857049"/>
                <a:gd name="connsiteY64" fmla="*/ 629828 h 988160"/>
                <a:gd name="connsiteX65" fmla="*/ 284129 w 857049"/>
                <a:gd name="connsiteY65" fmla="*/ 633847 h 988160"/>
                <a:gd name="connsiteX66" fmla="*/ 280110 w 857049"/>
                <a:gd name="connsiteY66" fmla="*/ 639876 h 988160"/>
                <a:gd name="connsiteX67" fmla="*/ 268052 w 857049"/>
                <a:gd name="connsiteY67" fmla="*/ 645905 h 988160"/>
                <a:gd name="connsiteX68" fmla="*/ 258003 w 857049"/>
                <a:gd name="connsiteY68" fmla="*/ 653944 h 988160"/>
                <a:gd name="connsiteX69" fmla="*/ 251974 w 857049"/>
                <a:gd name="connsiteY69" fmla="*/ 655953 h 988160"/>
                <a:gd name="connsiteX70" fmla="*/ 241926 w 857049"/>
                <a:gd name="connsiteY70" fmla="*/ 663992 h 988160"/>
                <a:gd name="connsiteX71" fmla="*/ 235897 w 857049"/>
                <a:gd name="connsiteY71" fmla="*/ 666002 h 988160"/>
                <a:gd name="connsiteX72" fmla="*/ 229868 w 857049"/>
                <a:gd name="connsiteY72" fmla="*/ 670021 h 988160"/>
                <a:gd name="connsiteX73" fmla="*/ 217810 w 857049"/>
                <a:gd name="connsiteY73" fmla="*/ 674040 h 988160"/>
                <a:gd name="connsiteX74" fmla="*/ 205752 w 857049"/>
                <a:gd name="connsiteY74" fmla="*/ 680069 h 988160"/>
                <a:gd name="connsiteX75" fmla="*/ 197713 w 857049"/>
                <a:gd name="connsiteY75" fmla="*/ 688108 h 988160"/>
                <a:gd name="connsiteX76" fmla="*/ 191684 w 857049"/>
                <a:gd name="connsiteY76" fmla="*/ 692127 h 988160"/>
                <a:gd name="connsiteX77" fmla="*/ 187665 w 857049"/>
                <a:gd name="connsiteY77" fmla="*/ 696147 h 988160"/>
                <a:gd name="connsiteX78" fmla="*/ 175607 w 857049"/>
                <a:gd name="connsiteY78" fmla="*/ 700166 h 988160"/>
                <a:gd name="connsiteX79" fmla="*/ 169578 w 857049"/>
                <a:gd name="connsiteY79" fmla="*/ 704185 h 988160"/>
                <a:gd name="connsiteX80" fmla="*/ 163549 w 857049"/>
                <a:gd name="connsiteY80" fmla="*/ 706195 h 988160"/>
                <a:gd name="connsiteX81" fmla="*/ 151491 w 857049"/>
                <a:gd name="connsiteY81" fmla="*/ 714234 h 988160"/>
                <a:gd name="connsiteX82" fmla="*/ 139433 w 857049"/>
                <a:gd name="connsiteY82" fmla="*/ 718253 h 988160"/>
                <a:gd name="connsiteX83" fmla="*/ 121346 w 857049"/>
                <a:gd name="connsiteY83" fmla="*/ 728301 h 988160"/>
                <a:gd name="connsiteX84" fmla="*/ 103259 w 857049"/>
                <a:gd name="connsiteY84" fmla="*/ 740359 h 988160"/>
                <a:gd name="connsiteX85" fmla="*/ 97230 w 857049"/>
                <a:gd name="connsiteY85" fmla="*/ 744379 h 988160"/>
                <a:gd name="connsiteX86" fmla="*/ 87181 w 857049"/>
                <a:gd name="connsiteY86" fmla="*/ 752417 h 988160"/>
                <a:gd name="connsiteX87" fmla="*/ 83162 w 857049"/>
                <a:gd name="connsiteY87" fmla="*/ 756437 h 988160"/>
                <a:gd name="connsiteX88" fmla="*/ 77133 w 857049"/>
                <a:gd name="connsiteY88" fmla="*/ 758446 h 988160"/>
                <a:gd name="connsiteX89" fmla="*/ 59046 w 857049"/>
                <a:gd name="connsiteY89" fmla="*/ 766485 h 988160"/>
                <a:gd name="connsiteX90" fmla="*/ 42969 w 857049"/>
                <a:gd name="connsiteY90" fmla="*/ 770504 h 988160"/>
                <a:gd name="connsiteX91" fmla="*/ 36940 w 857049"/>
                <a:gd name="connsiteY91" fmla="*/ 774524 h 988160"/>
                <a:gd name="connsiteX92" fmla="*/ 30911 w 857049"/>
                <a:gd name="connsiteY92" fmla="*/ 776533 h 988160"/>
                <a:gd name="connsiteX93" fmla="*/ 26891 w 857049"/>
                <a:gd name="connsiteY93" fmla="*/ 780553 h 988160"/>
                <a:gd name="connsiteX94" fmla="*/ 8804 w 857049"/>
                <a:gd name="connsiteY94" fmla="*/ 788591 h 988160"/>
                <a:gd name="connsiteX95" fmla="*/ 766 w 857049"/>
                <a:gd name="connsiteY95" fmla="*/ 790601 h 988160"/>
                <a:gd name="connsiteX96" fmla="*/ 466 w 857049"/>
                <a:gd name="connsiteY96" fmla="*/ 968335 h 988160"/>
                <a:gd name="connsiteX97" fmla="*/ 856910 w 857049"/>
                <a:gd name="connsiteY97" fmla="*/ 983528 h 988160"/>
                <a:gd name="connsiteX98" fmla="*/ 857049 w 857049"/>
                <a:gd name="connsiteY98" fmla="*/ 0 h 988160"/>
                <a:gd name="connsiteX0" fmla="*/ 857049 w 862919"/>
                <a:gd name="connsiteY0" fmla="*/ 0 h 983760"/>
                <a:gd name="connsiteX1" fmla="*/ 786547 w 862919"/>
                <a:gd name="connsiteY1" fmla="*/ 137458 h 983760"/>
                <a:gd name="connsiteX2" fmla="*/ 782527 w 862919"/>
                <a:gd name="connsiteY2" fmla="*/ 149516 h 983760"/>
                <a:gd name="connsiteX3" fmla="*/ 770469 w 862919"/>
                <a:gd name="connsiteY3" fmla="*/ 165594 h 983760"/>
                <a:gd name="connsiteX4" fmla="*/ 766450 w 862919"/>
                <a:gd name="connsiteY4" fmla="*/ 171623 h 983760"/>
                <a:gd name="connsiteX5" fmla="*/ 760421 w 862919"/>
                <a:gd name="connsiteY5" fmla="*/ 175642 h 983760"/>
                <a:gd name="connsiteX6" fmla="*/ 748363 w 862919"/>
                <a:gd name="connsiteY6" fmla="*/ 187700 h 983760"/>
                <a:gd name="connsiteX7" fmla="*/ 742334 w 862919"/>
                <a:gd name="connsiteY7" fmla="*/ 191719 h 983760"/>
                <a:gd name="connsiteX8" fmla="*/ 738315 w 862919"/>
                <a:gd name="connsiteY8" fmla="*/ 197748 h 983760"/>
                <a:gd name="connsiteX9" fmla="*/ 728266 w 862919"/>
                <a:gd name="connsiteY9" fmla="*/ 207797 h 983760"/>
                <a:gd name="connsiteX10" fmla="*/ 718218 w 862919"/>
                <a:gd name="connsiteY10" fmla="*/ 219855 h 983760"/>
                <a:gd name="connsiteX11" fmla="*/ 710179 w 862919"/>
                <a:gd name="connsiteY11" fmla="*/ 231913 h 983760"/>
                <a:gd name="connsiteX12" fmla="*/ 702141 w 862919"/>
                <a:gd name="connsiteY12" fmla="*/ 243971 h 983760"/>
                <a:gd name="connsiteX13" fmla="*/ 696112 w 862919"/>
                <a:gd name="connsiteY13" fmla="*/ 247990 h 983760"/>
                <a:gd name="connsiteX14" fmla="*/ 688073 w 862919"/>
                <a:gd name="connsiteY14" fmla="*/ 256029 h 983760"/>
                <a:gd name="connsiteX15" fmla="*/ 682044 w 862919"/>
                <a:gd name="connsiteY15" fmla="*/ 268087 h 983760"/>
                <a:gd name="connsiteX16" fmla="*/ 674005 w 862919"/>
                <a:gd name="connsiteY16" fmla="*/ 272106 h 983760"/>
                <a:gd name="connsiteX17" fmla="*/ 667976 w 862919"/>
                <a:gd name="connsiteY17" fmla="*/ 276126 h 983760"/>
                <a:gd name="connsiteX18" fmla="*/ 659938 w 862919"/>
                <a:gd name="connsiteY18" fmla="*/ 288184 h 983760"/>
                <a:gd name="connsiteX19" fmla="*/ 655918 w 862919"/>
                <a:gd name="connsiteY19" fmla="*/ 292203 h 983760"/>
                <a:gd name="connsiteX20" fmla="*/ 647880 w 862919"/>
                <a:gd name="connsiteY20" fmla="*/ 304261 h 983760"/>
                <a:gd name="connsiteX21" fmla="*/ 639841 w 862919"/>
                <a:gd name="connsiteY21" fmla="*/ 314309 h 983760"/>
                <a:gd name="connsiteX22" fmla="*/ 631802 w 862919"/>
                <a:gd name="connsiteY22" fmla="*/ 330387 h 983760"/>
                <a:gd name="connsiteX23" fmla="*/ 625773 w 862919"/>
                <a:gd name="connsiteY23" fmla="*/ 342445 h 983760"/>
                <a:gd name="connsiteX24" fmla="*/ 619744 w 862919"/>
                <a:gd name="connsiteY24" fmla="*/ 348474 h 983760"/>
                <a:gd name="connsiteX25" fmla="*/ 611705 w 862919"/>
                <a:gd name="connsiteY25" fmla="*/ 358522 h 983760"/>
                <a:gd name="connsiteX26" fmla="*/ 605676 w 862919"/>
                <a:gd name="connsiteY26" fmla="*/ 362541 h 983760"/>
                <a:gd name="connsiteX27" fmla="*/ 595628 w 862919"/>
                <a:gd name="connsiteY27" fmla="*/ 372590 h 983760"/>
                <a:gd name="connsiteX28" fmla="*/ 583570 w 862919"/>
                <a:gd name="connsiteY28" fmla="*/ 380628 h 983760"/>
                <a:gd name="connsiteX29" fmla="*/ 575531 w 862919"/>
                <a:gd name="connsiteY29" fmla="*/ 388667 h 983760"/>
                <a:gd name="connsiteX30" fmla="*/ 569502 w 862919"/>
                <a:gd name="connsiteY30" fmla="*/ 392686 h 983760"/>
                <a:gd name="connsiteX31" fmla="*/ 561464 w 862919"/>
                <a:gd name="connsiteY31" fmla="*/ 402735 h 983760"/>
                <a:gd name="connsiteX32" fmla="*/ 557444 w 862919"/>
                <a:gd name="connsiteY32" fmla="*/ 406754 h 983760"/>
                <a:gd name="connsiteX33" fmla="*/ 549406 w 862919"/>
                <a:gd name="connsiteY33" fmla="*/ 418812 h 983760"/>
                <a:gd name="connsiteX34" fmla="*/ 541367 w 862919"/>
                <a:gd name="connsiteY34" fmla="*/ 426851 h 983760"/>
                <a:gd name="connsiteX35" fmla="*/ 539357 w 862919"/>
                <a:gd name="connsiteY35" fmla="*/ 432880 h 983760"/>
                <a:gd name="connsiteX36" fmla="*/ 533328 w 862919"/>
                <a:gd name="connsiteY36" fmla="*/ 436899 h 983760"/>
                <a:gd name="connsiteX37" fmla="*/ 523280 w 862919"/>
                <a:gd name="connsiteY37" fmla="*/ 446948 h 983760"/>
                <a:gd name="connsiteX38" fmla="*/ 513232 w 862919"/>
                <a:gd name="connsiteY38" fmla="*/ 459006 h 983760"/>
                <a:gd name="connsiteX39" fmla="*/ 509212 w 862919"/>
                <a:gd name="connsiteY39" fmla="*/ 463025 h 983760"/>
                <a:gd name="connsiteX40" fmla="*/ 505193 w 862919"/>
                <a:gd name="connsiteY40" fmla="*/ 469054 h 983760"/>
                <a:gd name="connsiteX41" fmla="*/ 493135 w 862919"/>
                <a:gd name="connsiteY41" fmla="*/ 475083 h 983760"/>
                <a:gd name="connsiteX42" fmla="*/ 487106 w 862919"/>
                <a:gd name="connsiteY42" fmla="*/ 479102 h 983760"/>
                <a:gd name="connsiteX43" fmla="*/ 479067 w 862919"/>
                <a:gd name="connsiteY43" fmla="*/ 489151 h 983760"/>
                <a:gd name="connsiteX44" fmla="*/ 475048 w 862919"/>
                <a:gd name="connsiteY44" fmla="*/ 495180 h 983760"/>
                <a:gd name="connsiteX45" fmla="*/ 469019 w 862919"/>
                <a:gd name="connsiteY45" fmla="*/ 497189 h 983760"/>
                <a:gd name="connsiteX46" fmla="*/ 454951 w 862919"/>
                <a:gd name="connsiteY46" fmla="*/ 509247 h 983760"/>
                <a:gd name="connsiteX47" fmla="*/ 450932 w 862919"/>
                <a:gd name="connsiteY47" fmla="*/ 513267 h 983760"/>
                <a:gd name="connsiteX48" fmla="*/ 438874 w 862919"/>
                <a:gd name="connsiteY48" fmla="*/ 521305 h 983760"/>
                <a:gd name="connsiteX49" fmla="*/ 434854 w 862919"/>
                <a:gd name="connsiteY49" fmla="*/ 525325 h 983760"/>
                <a:gd name="connsiteX50" fmla="*/ 422796 w 862919"/>
                <a:gd name="connsiteY50" fmla="*/ 533363 h 983760"/>
                <a:gd name="connsiteX51" fmla="*/ 418777 w 862919"/>
                <a:gd name="connsiteY51" fmla="*/ 537383 h 983760"/>
                <a:gd name="connsiteX52" fmla="*/ 406719 w 862919"/>
                <a:gd name="connsiteY52" fmla="*/ 545421 h 983760"/>
                <a:gd name="connsiteX53" fmla="*/ 402700 w 862919"/>
                <a:gd name="connsiteY53" fmla="*/ 549441 h 983760"/>
                <a:gd name="connsiteX54" fmla="*/ 390642 w 862919"/>
                <a:gd name="connsiteY54" fmla="*/ 557479 h 983760"/>
                <a:gd name="connsiteX55" fmla="*/ 380593 w 862919"/>
                <a:gd name="connsiteY55" fmla="*/ 563508 h 983760"/>
                <a:gd name="connsiteX56" fmla="*/ 372555 w 862919"/>
                <a:gd name="connsiteY56" fmla="*/ 573557 h 983760"/>
                <a:gd name="connsiteX57" fmla="*/ 370545 w 862919"/>
                <a:gd name="connsiteY57" fmla="*/ 579586 h 983760"/>
                <a:gd name="connsiteX58" fmla="*/ 352458 w 862919"/>
                <a:gd name="connsiteY58" fmla="*/ 593653 h 983760"/>
                <a:gd name="connsiteX59" fmla="*/ 342410 w 862919"/>
                <a:gd name="connsiteY59" fmla="*/ 599682 h 983760"/>
                <a:gd name="connsiteX60" fmla="*/ 326332 w 862919"/>
                <a:gd name="connsiteY60" fmla="*/ 611740 h 983760"/>
                <a:gd name="connsiteX61" fmla="*/ 320303 w 862919"/>
                <a:gd name="connsiteY61" fmla="*/ 613750 h 983760"/>
                <a:gd name="connsiteX62" fmla="*/ 314274 w 862919"/>
                <a:gd name="connsiteY62" fmla="*/ 617769 h 983760"/>
                <a:gd name="connsiteX63" fmla="*/ 302216 w 862919"/>
                <a:gd name="connsiteY63" fmla="*/ 621789 h 983760"/>
                <a:gd name="connsiteX64" fmla="*/ 290158 w 862919"/>
                <a:gd name="connsiteY64" fmla="*/ 629828 h 983760"/>
                <a:gd name="connsiteX65" fmla="*/ 284129 w 862919"/>
                <a:gd name="connsiteY65" fmla="*/ 633847 h 983760"/>
                <a:gd name="connsiteX66" fmla="*/ 280110 w 862919"/>
                <a:gd name="connsiteY66" fmla="*/ 639876 h 983760"/>
                <a:gd name="connsiteX67" fmla="*/ 268052 w 862919"/>
                <a:gd name="connsiteY67" fmla="*/ 645905 h 983760"/>
                <a:gd name="connsiteX68" fmla="*/ 258003 w 862919"/>
                <a:gd name="connsiteY68" fmla="*/ 653944 h 983760"/>
                <a:gd name="connsiteX69" fmla="*/ 251974 w 862919"/>
                <a:gd name="connsiteY69" fmla="*/ 655953 h 983760"/>
                <a:gd name="connsiteX70" fmla="*/ 241926 w 862919"/>
                <a:gd name="connsiteY70" fmla="*/ 663992 h 983760"/>
                <a:gd name="connsiteX71" fmla="*/ 235897 w 862919"/>
                <a:gd name="connsiteY71" fmla="*/ 666002 h 983760"/>
                <a:gd name="connsiteX72" fmla="*/ 229868 w 862919"/>
                <a:gd name="connsiteY72" fmla="*/ 670021 h 983760"/>
                <a:gd name="connsiteX73" fmla="*/ 217810 w 862919"/>
                <a:gd name="connsiteY73" fmla="*/ 674040 h 983760"/>
                <a:gd name="connsiteX74" fmla="*/ 205752 w 862919"/>
                <a:gd name="connsiteY74" fmla="*/ 680069 h 983760"/>
                <a:gd name="connsiteX75" fmla="*/ 197713 w 862919"/>
                <a:gd name="connsiteY75" fmla="*/ 688108 h 983760"/>
                <a:gd name="connsiteX76" fmla="*/ 191684 w 862919"/>
                <a:gd name="connsiteY76" fmla="*/ 692127 h 983760"/>
                <a:gd name="connsiteX77" fmla="*/ 187665 w 862919"/>
                <a:gd name="connsiteY77" fmla="*/ 696147 h 983760"/>
                <a:gd name="connsiteX78" fmla="*/ 175607 w 862919"/>
                <a:gd name="connsiteY78" fmla="*/ 700166 h 983760"/>
                <a:gd name="connsiteX79" fmla="*/ 169578 w 862919"/>
                <a:gd name="connsiteY79" fmla="*/ 704185 h 983760"/>
                <a:gd name="connsiteX80" fmla="*/ 163549 w 862919"/>
                <a:gd name="connsiteY80" fmla="*/ 706195 h 983760"/>
                <a:gd name="connsiteX81" fmla="*/ 151491 w 862919"/>
                <a:gd name="connsiteY81" fmla="*/ 714234 h 983760"/>
                <a:gd name="connsiteX82" fmla="*/ 139433 w 862919"/>
                <a:gd name="connsiteY82" fmla="*/ 718253 h 983760"/>
                <a:gd name="connsiteX83" fmla="*/ 121346 w 862919"/>
                <a:gd name="connsiteY83" fmla="*/ 728301 h 983760"/>
                <a:gd name="connsiteX84" fmla="*/ 103259 w 862919"/>
                <a:gd name="connsiteY84" fmla="*/ 740359 h 983760"/>
                <a:gd name="connsiteX85" fmla="*/ 97230 w 862919"/>
                <a:gd name="connsiteY85" fmla="*/ 744379 h 983760"/>
                <a:gd name="connsiteX86" fmla="*/ 87181 w 862919"/>
                <a:gd name="connsiteY86" fmla="*/ 752417 h 983760"/>
                <a:gd name="connsiteX87" fmla="*/ 83162 w 862919"/>
                <a:gd name="connsiteY87" fmla="*/ 756437 h 983760"/>
                <a:gd name="connsiteX88" fmla="*/ 77133 w 862919"/>
                <a:gd name="connsiteY88" fmla="*/ 758446 h 983760"/>
                <a:gd name="connsiteX89" fmla="*/ 59046 w 862919"/>
                <a:gd name="connsiteY89" fmla="*/ 766485 h 983760"/>
                <a:gd name="connsiteX90" fmla="*/ 42969 w 862919"/>
                <a:gd name="connsiteY90" fmla="*/ 770504 h 983760"/>
                <a:gd name="connsiteX91" fmla="*/ 36940 w 862919"/>
                <a:gd name="connsiteY91" fmla="*/ 774524 h 983760"/>
                <a:gd name="connsiteX92" fmla="*/ 30911 w 862919"/>
                <a:gd name="connsiteY92" fmla="*/ 776533 h 983760"/>
                <a:gd name="connsiteX93" fmla="*/ 26891 w 862919"/>
                <a:gd name="connsiteY93" fmla="*/ 780553 h 983760"/>
                <a:gd name="connsiteX94" fmla="*/ 8804 w 862919"/>
                <a:gd name="connsiteY94" fmla="*/ 788591 h 983760"/>
                <a:gd name="connsiteX95" fmla="*/ 766 w 862919"/>
                <a:gd name="connsiteY95" fmla="*/ 790601 h 983760"/>
                <a:gd name="connsiteX96" fmla="*/ 466 w 862919"/>
                <a:gd name="connsiteY96" fmla="*/ 968335 h 983760"/>
                <a:gd name="connsiteX97" fmla="*/ 862919 w 862919"/>
                <a:gd name="connsiteY97" fmla="*/ 971417 h 983760"/>
                <a:gd name="connsiteX98" fmla="*/ 857049 w 862919"/>
                <a:gd name="connsiteY98" fmla="*/ 0 h 983760"/>
                <a:gd name="connsiteX0" fmla="*/ 857049 w 862919"/>
                <a:gd name="connsiteY0" fmla="*/ 0 h 974525"/>
                <a:gd name="connsiteX1" fmla="*/ 786547 w 862919"/>
                <a:gd name="connsiteY1" fmla="*/ 137458 h 974525"/>
                <a:gd name="connsiteX2" fmla="*/ 782527 w 862919"/>
                <a:gd name="connsiteY2" fmla="*/ 149516 h 974525"/>
                <a:gd name="connsiteX3" fmla="*/ 770469 w 862919"/>
                <a:gd name="connsiteY3" fmla="*/ 165594 h 974525"/>
                <a:gd name="connsiteX4" fmla="*/ 766450 w 862919"/>
                <a:gd name="connsiteY4" fmla="*/ 171623 h 974525"/>
                <a:gd name="connsiteX5" fmla="*/ 760421 w 862919"/>
                <a:gd name="connsiteY5" fmla="*/ 175642 h 974525"/>
                <a:gd name="connsiteX6" fmla="*/ 748363 w 862919"/>
                <a:gd name="connsiteY6" fmla="*/ 187700 h 974525"/>
                <a:gd name="connsiteX7" fmla="*/ 742334 w 862919"/>
                <a:gd name="connsiteY7" fmla="*/ 191719 h 974525"/>
                <a:gd name="connsiteX8" fmla="*/ 738315 w 862919"/>
                <a:gd name="connsiteY8" fmla="*/ 197748 h 974525"/>
                <a:gd name="connsiteX9" fmla="*/ 728266 w 862919"/>
                <a:gd name="connsiteY9" fmla="*/ 207797 h 974525"/>
                <a:gd name="connsiteX10" fmla="*/ 718218 w 862919"/>
                <a:gd name="connsiteY10" fmla="*/ 219855 h 974525"/>
                <a:gd name="connsiteX11" fmla="*/ 710179 w 862919"/>
                <a:gd name="connsiteY11" fmla="*/ 231913 h 974525"/>
                <a:gd name="connsiteX12" fmla="*/ 702141 w 862919"/>
                <a:gd name="connsiteY12" fmla="*/ 243971 h 974525"/>
                <a:gd name="connsiteX13" fmla="*/ 696112 w 862919"/>
                <a:gd name="connsiteY13" fmla="*/ 247990 h 974525"/>
                <a:gd name="connsiteX14" fmla="*/ 688073 w 862919"/>
                <a:gd name="connsiteY14" fmla="*/ 256029 h 974525"/>
                <a:gd name="connsiteX15" fmla="*/ 682044 w 862919"/>
                <a:gd name="connsiteY15" fmla="*/ 268087 h 974525"/>
                <a:gd name="connsiteX16" fmla="*/ 674005 w 862919"/>
                <a:gd name="connsiteY16" fmla="*/ 272106 h 974525"/>
                <a:gd name="connsiteX17" fmla="*/ 667976 w 862919"/>
                <a:gd name="connsiteY17" fmla="*/ 276126 h 974525"/>
                <a:gd name="connsiteX18" fmla="*/ 659938 w 862919"/>
                <a:gd name="connsiteY18" fmla="*/ 288184 h 974525"/>
                <a:gd name="connsiteX19" fmla="*/ 655918 w 862919"/>
                <a:gd name="connsiteY19" fmla="*/ 292203 h 974525"/>
                <a:gd name="connsiteX20" fmla="*/ 647880 w 862919"/>
                <a:gd name="connsiteY20" fmla="*/ 304261 h 974525"/>
                <a:gd name="connsiteX21" fmla="*/ 639841 w 862919"/>
                <a:gd name="connsiteY21" fmla="*/ 314309 h 974525"/>
                <a:gd name="connsiteX22" fmla="*/ 631802 w 862919"/>
                <a:gd name="connsiteY22" fmla="*/ 330387 h 974525"/>
                <a:gd name="connsiteX23" fmla="*/ 625773 w 862919"/>
                <a:gd name="connsiteY23" fmla="*/ 342445 h 974525"/>
                <a:gd name="connsiteX24" fmla="*/ 619744 w 862919"/>
                <a:gd name="connsiteY24" fmla="*/ 348474 h 974525"/>
                <a:gd name="connsiteX25" fmla="*/ 611705 w 862919"/>
                <a:gd name="connsiteY25" fmla="*/ 358522 h 974525"/>
                <a:gd name="connsiteX26" fmla="*/ 605676 w 862919"/>
                <a:gd name="connsiteY26" fmla="*/ 362541 h 974525"/>
                <a:gd name="connsiteX27" fmla="*/ 595628 w 862919"/>
                <a:gd name="connsiteY27" fmla="*/ 372590 h 974525"/>
                <a:gd name="connsiteX28" fmla="*/ 583570 w 862919"/>
                <a:gd name="connsiteY28" fmla="*/ 380628 h 974525"/>
                <a:gd name="connsiteX29" fmla="*/ 575531 w 862919"/>
                <a:gd name="connsiteY29" fmla="*/ 388667 h 974525"/>
                <a:gd name="connsiteX30" fmla="*/ 569502 w 862919"/>
                <a:gd name="connsiteY30" fmla="*/ 392686 h 974525"/>
                <a:gd name="connsiteX31" fmla="*/ 561464 w 862919"/>
                <a:gd name="connsiteY31" fmla="*/ 402735 h 974525"/>
                <a:gd name="connsiteX32" fmla="*/ 557444 w 862919"/>
                <a:gd name="connsiteY32" fmla="*/ 406754 h 974525"/>
                <a:gd name="connsiteX33" fmla="*/ 549406 w 862919"/>
                <a:gd name="connsiteY33" fmla="*/ 418812 h 974525"/>
                <a:gd name="connsiteX34" fmla="*/ 541367 w 862919"/>
                <a:gd name="connsiteY34" fmla="*/ 426851 h 974525"/>
                <a:gd name="connsiteX35" fmla="*/ 539357 w 862919"/>
                <a:gd name="connsiteY35" fmla="*/ 432880 h 974525"/>
                <a:gd name="connsiteX36" fmla="*/ 533328 w 862919"/>
                <a:gd name="connsiteY36" fmla="*/ 436899 h 974525"/>
                <a:gd name="connsiteX37" fmla="*/ 523280 w 862919"/>
                <a:gd name="connsiteY37" fmla="*/ 446948 h 974525"/>
                <a:gd name="connsiteX38" fmla="*/ 513232 w 862919"/>
                <a:gd name="connsiteY38" fmla="*/ 459006 h 974525"/>
                <a:gd name="connsiteX39" fmla="*/ 509212 w 862919"/>
                <a:gd name="connsiteY39" fmla="*/ 463025 h 974525"/>
                <a:gd name="connsiteX40" fmla="*/ 505193 w 862919"/>
                <a:gd name="connsiteY40" fmla="*/ 469054 h 974525"/>
                <a:gd name="connsiteX41" fmla="*/ 493135 w 862919"/>
                <a:gd name="connsiteY41" fmla="*/ 475083 h 974525"/>
                <a:gd name="connsiteX42" fmla="*/ 487106 w 862919"/>
                <a:gd name="connsiteY42" fmla="*/ 479102 h 974525"/>
                <a:gd name="connsiteX43" fmla="*/ 479067 w 862919"/>
                <a:gd name="connsiteY43" fmla="*/ 489151 h 974525"/>
                <a:gd name="connsiteX44" fmla="*/ 475048 w 862919"/>
                <a:gd name="connsiteY44" fmla="*/ 495180 h 974525"/>
                <a:gd name="connsiteX45" fmla="*/ 469019 w 862919"/>
                <a:gd name="connsiteY45" fmla="*/ 497189 h 974525"/>
                <a:gd name="connsiteX46" fmla="*/ 454951 w 862919"/>
                <a:gd name="connsiteY46" fmla="*/ 509247 h 974525"/>
                <a:gd name="connsiteX47" fmla="*/ 450932 w 862919"/>
                <a:gd name="connsiteY47" fmla="*/ 513267 h 974525"/>
                <a:gd name="connsiteX48" fmla="*/ 438874 w 862919"/>
                <a:gd name="connsiteY48" fmla="*/ 521305 h 974525"/>
                <a:gd name="connsiteX49" fmla="*/ 434854 w 862919"/>
                <a:gd name="connsiteY49" fmla="*/ 525325 h 974525"/>
                <a:gd name="connsiteX50" fmla="*/ 422796 w 862919"/>
                <a:gd name="connsiteY50" fmla="*/ 533363 h 974525"/>
                <a:gd name="connsiteX51" fmla="*/ 418777 w 862919"/>
                <a:gd name="connsiteY51" fmla="*/ 537383 h 974525"/>
                <a:gd name="connsiteX52" fmla="*/ 406719 w 862919"/>
                <a:gd name="connsiteY52" fmla="*/ 545421 h 974525"/>
                <a:gd name="connsiteX53" fmla="*/ 402700 w 862919"/>
                <a:gd name="connsiteY53" fmla="*/ 549441 h 974525"/>
                <a:gd name="connsiteX54" fmla="*/ 390642 w 862919"/>
                <a:gd name="connsiteY54" fmla="*/ 557479 h 974525"/>
                <a:gd name="connsiteX55" fmla="*/ 380593 w 862919"/>
                <a:gd name="connsiteY55" fmla="*/ 563508 h 974525"/>
                <a:gd name="connsiteX56" fmla="*/ 372555 w 862919"/>
                <a:gd name="connsiteY56" fmla="*/ 573557 h 974525"/>
                <a:gd name="connsiteX57" fmla="*/ 370545 w 862919"/>
                <a:gd name="connsiteY57" fmla="*/ 579586 h 974525"/>
                <a:gd name="connsiteX58" fmla="*/ 352458 w 862919"/>
                <a:gd name="connsiteY58" fmla="*/ 593653 h 974525"/>
                <a:gd name="connsiteX59" fmla="*/ 342410 w 862919"/>
                <a:gd name="connsiteY59" fmla="*/ 599682 h 974525"/>
                <a:gd name="connsiteX60" fmla="*/ 326332 w 862919"/>
                <a:gd name="connsiteY60" fmla="*/ 611740 h 974525"/>
                <a:gd name="connsiteX61" fmla="*/ 320303 w 862919"/>
                <a:gd name="connsiteY61" fmla="*/ 613750 h 974525"/>
                <a:gd name="connsiteX62" fmla="*/ 314274 w 862919"/>
                <a:gd name="connsiteY62" fmla="*/ 617769 h 974525"/>
                <a:gd name="connsiteX63" fmla="*/ 302216 w 862919"/>
                <a:gd name="connsiteY63" fmla="*/ 621789 h 974525"/>
                <a:gd name="connsiteX64" fmla="*/ 290158 w 862919"/>
                <a:gd name="connsiteY64" fmla="*/ 629828 h 974525"/>
                <a:gd name="connsiteX65" fmla="*/ 284129 w 862919"/>
                <a:gd name="connsiteY65" fmla="*/ 633847 h 974525"/>
                <a:gd name="connsiteX66" fmla="*/ 280110 w 862919"/>
                <a:gd name="connsiteY66" fmla="*/ 639876 h 974525"/>
                <a:gd name="connsiteX67" fmla="*/ 268052 w 862919"/>
                <a:gd name="connsiteY67" fmla="*/ 645905 h 974525"/>
                <a:gd name="connsiteX68" fmla="*/ 258003 w 862919"/>
                <a:gd name="connsiteY68" fmla="*/ 653944 h 974525"/>
                <a:gd name="connsiteX69" fmla="*/ 251974 w 862919"/>
                <a:gd name="connsiteY69" fmla="*/ 655953 h 974525"/>
                <a:gd name="connsiteX70" fmla="*/ 241926 w 862919"/>
                <a:gd name="connsiteY70" fmla="*/ 663992 h 974525"/>
                <a:gd name="connsiteX71" fmla="*/ 235897 w 862919"/>
                <a:gd name="connsiteY71" fmla="*/ 666002 h 974525"/>
                <a:gd name="connsiteX72" fmla="*/ 229868 w 862919"/>
                <a:gd name="connsiteY72" fmla="*/ 670021 h 974525"/>
                <a:gd name="connsiteX73" fmla="*/ 217810 w 862919"/>
                <a:gd name="connsiteY73" fmla="*/ 674040 h 974525"/>
                <a:gd name="connsiteX74" fmla="*/ 205752 w 862919"/>
                <a:gd name="connsiteY74" fmla="*/ 680069 h 974525"/>
                <a:gd name="connsiteX75" fmla="*/ 197713 w 862919"/>
                <a:gd name="connsiteY75" fmla="*/ 688108 h 974525"/>
                <a:gd name="connsiteX76" fmla="*/ 191684 w 862919"/>
                <a:gd name="connsiteY76" fmla="*/ 692127 h 974525"/>
                <a:gd name="connsiteX77" fmla="*/ 187665 w 862919"/>
                <a:gd name="connsiteY77" fmla="*/ 696147 h 974525"/>
                <a:gd name="connsiteX78" fmla="*/ 175607 w 862919"/>
                <a:gd name="connsiteY78" fmla="*/ 700166 h 974525"/>
                <a:gd name="connsiteX79" fmla="*/ 169578 w 862919"/>
                <a:gd name="connsiteY79" fmla="*/ 704185 h 974525"/>
                <a:gd name="connsiteX80" fmla="*/ 163549 w 862919"/>
                <a:gd name="connsiteY80" fmla="*/ 706195 h 974525"/>
                <a:gd name="connsiteX81" fmla="*/ 151491 w 862919"/>
                <a:gd name="connsiteY81" fmla="*/ 714234 h 974525"/>
                <a:gd name="connsiteX82" fmla="*/ 139433 w 862919"/>
                <a:gd name="connsiteY82" fmla="*/ 718253 h 974525"/>
                <a:gd name="connsiteX83" fmla="*/ 121346 w 862919"/>
                <a:gd name="connsiteY83" fmla="*/ 728301 h 974525"/>
                <a:gd name="connsiteX84" fmla="*/ 103259 w 862919"/>
                <a:gd name="connsiteY84" fmla="*/ 740359 h 974525"/>
                <a:gd name="connsiteX85" fmla="*/ 97230 w 862919"/>
                <a:gd name="connsiteY85" fmla="*/ 744379 h 974525"/>
                <a:gd name="connsiteX86" fmla="*/ 87181 w 862919"/>
                <a:gd name="connsiteY86" fmla="*/ 752417 h 974525"/>
                <a:gd name="connsiteX87" fmla="*/ 83162 w 862919"/>
                <a:gd name="connsiteY87" fmla="*/ 756437 h 974525"/>
                <a:gd name="connsiteX88" fmla="*/ 77133 w 862919"/>
                <a:gd name="connsiteY88" fmla="*/ 758446 h 974525"/>
                <a:gd name="connsiteX89" fmla="*/ 59046 w 862919"/>
                <a:gd name="connsiteY89" fmla="*/ 766485 h 974525"/>
                <a:gd name="connsiteX90" fmla="*/ 42969 w 862919"/>
                <a:gd name="connsiteY90" fmla="*/ 770504 h 974525"/>
                <a:gd name="connsiteX91" fmla="*/ 36940 w 862919"/>
                <a:gd name="connsiteY91" fmla="*/ 774524 h 974525"/>
                <a:gd name="connsiteX92" fmla="*/ 30911 w 862919"/>
                <a:gd name="connsiteY92" fmla="*/ 776533 h 974525"/>
                <a:gd name="connsiteX93" fmla="*/ 26891 w 862919"/>
                <a:gd name="connsiteY93" fmla="*/ 780553 h 974525"/>
                <a:gd name="connsiteX94" fmla="*/ 8804 w 862919"/>
                <a:gd name="connsiteY94" fmla="*/ 788591 h 974525"/>
                <a:gd name="connsiteX95" fmla="*/ 766 w 862919"/>
                <a:gd name="connsiteY95" fmla="*/ 790601 h 974525"/>
                <a:gd name="connsiteX96" fmla="*/ 466 w 862919"/>
                <a:gd name="connsiteY96" fmla="*/ 953196 h 974525"/>
                <a:gd name="connsiteX97" fmla="*/ 862919 w 862919"/>
                <a:gd name="connsiteY97" fmla="*/ 971417 h 974525"/>
                <a:gd name="connsiteX98" fmla="*/ 857049 w 862919"/>
                <a:gd name="connsiteY98" fmla="*/ 0 h 974525"/>
                <a:gd name="connsiteX0" fmla="*/ 857049 w 857049"/>
                <a:gd name="connsiteY0" fmla="*/ 0 h 969532"/>
                <a:gd name="connsiteX1" fmla="*/ 786547 w 857049"/>
                <a:gd name="connsiteY1" fmla="*/ 137458 h 969532"/>
                <a:gd name="connsiteX2" fmla="*/ 782527 w 857049"/>
                <a:gd name="connsiteY2" fmla="*/ 149516 h 969532"/>
                <a:gd name="connsiteX3" fmla="*/ 770469 w 857049"/>
                <a:gd name="connsiteY3" fmla="*/ 165594 h 969532"/>
                <a:gd name="connsiteX4" fmla="*/ 766450 w 857049"/>
                <a:gd name="connsiteY4" fmla="*/ 171623 h 969532"/>
                <a:gd name="connsiteX5" fmla="*/ 760421 w 857049"/>
                <a:gd name="connsiteY5" fmla="*/ 175642 h 969532"/>
                <a:gd name="connsiteX6" fmla="*/ 748363 w 857049"/>
                <a:gd name="connsiteY6" fmla="*/ 187700 h 969532"/>
                <a:gd name="connsiteX7" fmla="*/ 742334 w 857049"/>
                <a:gd name="connsiteY7" fmla="*/ 191719 h 969532"/>
                <a:gd name="connsiteX8" fmla="*/ 738315 w 857049"/>
                <a:gd name="connsiteY8" fmla="*/ 197748 h 969532"/>
                <a:gd name="connsiteX9" fmla="*/ 728266 w 857049"/>
                <a:gd name="connsiteY9" fmla="*/ 207797 h 969532"/>
                <a:gd name="connsiteX10" fmla="*/ 718218 w 857049"/>
                <a:gd name="connsiteY10" fmla="*/ 219855 h 969532"/>
                <a:gd name="connsiteX11" fmla="*/ 710179 w 857049"/>
                <a:gd name="connsiteY11" fmla="*/ 231913 h 969532"/>
                <a:gd name="connsiteX12" fmla="*/ 702141 w 857049"/>
                <a:gd name="connsiteY12" fmla="*/ 243971 h 969532"/>
                <a:gd name="connsiteX13" fmla="*/ 696112 w 857049"/>
                <a:gd name="connsiteY13" fmla="*/ 247990 h 969532"/>
                <a:gd name="connsiteX14" fmla="*/ 688073 w 857049"/>
                <a:gd name="connsiteY14" fmla="*/ 256029 h 969532"/>
                <a:gd name="connsiteX15" fmla="*/ 682044 w 857049"/>
                <a:gd name="connsiteY15" fmla="*/ 268087 h 969532"/>
                <a:gd name="connsiteX16" fmla="*/ 674005 w 857049"/>
                <a:gd name="connsiteY16" fmla="*/ 272106 h 969532"/>
                <a:gd name="connsiteX17" fmla="*/ 667976 w 857049"/>
                <a:gd name="connsiteY17" fmla="*/ 276126 h 969532"/>
                <a:gd name="connsiteX18" fmla="*/ 659938 w 857049"/>
                <a:gd name="connsiteY18" fmla="*/ 288184 h 969532"/>
                <a:gd name="connsiteX19" fmla="*/ 655918 w 857049"/>
                <a:gd name="connsiteY19" fmla="*/ 292203 h 969532"/>
                <a:gd name="connsiteX20" fmla="*/ 647880 w 857049"/>
                <a:gd name="connsiteY20" fmla="*/ 304261 h 969532"/>
                <a:gd name="connsiteX21" fmla="*/ 639841 w 857049"/>
                <a:gd name="connsiteY21" fmla="*/ 314309 h 969532"/>
                <a:gd name="connsiteX22" fmla="*/ 631802 w 857049"/>
                <a:gd name="connsiteY22" fmla="*/ 330387 h 969532"/>
                <a:gd name="connsiteX23" fmla="*/ 625773 w 857049"/>
                <a:gd name="connsiteY23" fmla="*/ 342445 h 969532"/>
                <a:gd name="connsiteX24" fmla="*/ 619744 w 857049"/>
                <a:gd name="connsiteY24" fmla="*/ 348474 h 969532"/>
                <a:gd name="connsiteX25" fmla="*/ 611705 w 857049"/>
                <a:gd name="connsiteY25" fmla="*/ 358522 h 969532"/>
                <a:gd name="connsiteX26" fmla="*/ 605676 w 857049"/>
                <a:gd name="connsiteY26" fmla="*/ 362541 h 969532"/>
                <a:gd name="connsiteX27" fmla="*/ 595628 w 857049"/>
                <a:gd name="connsiteY27" fmla="*/ 372590 h 969532"/>
                <a:gd name="connsiteX28" fmla="*/ 583570 w 857049"/>
                <a:gd name="connsiteY28" fmla="*/ 380628 h 969532"/>
                <a:gd name="connsiteX29" fmla="*/ 575531 w 857049"/>
                <a:gd name="connsiteY29" fmla="*/ 388667 h 969532"/>
                <a:gd name="connsiteX30" fmla="*/ 569502 w 857049"/>
                <a:gd name="connsiteY30" fmla="*/ 392686 h 969532"/>
                <a:gd name="connsiteX31" fmla="*/ 561464 w 857049"/>
                <a:gd name="connsiteY31" fmla="*/ 402735 h 969532"/>
                <a:gd name="connsiteX32" fmla="*/ 557444 w 857049"/>
                <a:gd name="connsiteY32" fmla="*/ 406754 h 969532"/>
                <a:gd name="connsiteX33" fmla="*/ 549406 w 857049"/>
                <a:gd name="connsiteY33" fmla="*/ 418812 h 969532"/>
                <a:gd name="connsiteX34" fmla="*/ 541367 w 857049"/>
                <a:gd name="connsiteY34" fmla="*/ 426851 h 969532"/>
                <a:gd name="connsiteX35" fmla="*/ 539357 w 857049"/>
                <a:gd name="connsiteY35" fmla="*/ 432880 h 969532"/>
                <a:gd name="connsiteX36" fmla="*/ 533328 w 857049"/>
                <a:gd name="connsiteY36" fmla="*/ 436899 h 969532"/>
                <a:gd name="connsiteX37" fmla="*/ 523280 w 857049"/>
                <a:gd name="connsiteY37" fmla="*/ 446948 h 969532"/>
                <a:gd name="connsiteX38" fmla="*/ 513232 w 857049"/>
                <a:gd name="connsiteY38" fmla="*/ 459006 h 969532"/>
                <a:gd name="connsiteX39" fmla="*/ 509212 w 857049"/>
                <a:gd name="connsiteY39" fmla="*/ 463025 h 969532"/>
                <a:gd name="connsiteX40" fmla="*/ 505193 w 857049"/>
                <a:gd name="connsiteY40" fmla="*/ 469054 h 969532"/>
                <a:gd name="connsiteX41" fmla="*/ 493135 w 857049"/>
                <a:gd name="connsiteY41" fmla="*/ 475083 h 969532"/>
                <a:gd name="connsiteX42" fmla="*/ 487106 w 857049"/>
                <a:gd name="connsiteY42" fmla="*/ 479102 h 969532"/>
                <a:gd name="connsiteX43" fmla="*/ 479067 w 857049"/>
                <a:gd name="connsiteY43" fmla="*/ 489151 h 969532"/>
                <a:gd name="connsiteX44" fmla="*/ 475048 w 857049"/>
                <a:gd name="connsiteY44" fmla="*/ 495180 h 969532"/>
                <a:gd name="connsiteX45" fmla="*/ 469019 w 857049"/>
                <a:gd name="connsiteY45" fmla="*/ 497189 h 969532"/>
                <a:gd name="connsiteX46" fmla="*/ 454951 w 857049"/>
                <a:gd name="connsiteY46" fmla="*/ 509247 h 969532"/>
                <a:gd name="connsiteX47" fmla="*/ 450932 w 857049"/>
                <a:gd name="connsiteY47" fmla="*/ 513267 h 969532"/>
                <a:gd name="connsiteX48" fmla="*/ 438874 w 857049"/>
                <a:gd name="connsiteY48" fmla="*/ 521305 h 969532"/>
                <a:gd name="connsiteX49" fmla="*/ 434854 w 857049"/>
                <a:gd name="connsiteY49" fmla="*/ 525325 h 969532"/>
                <a:gd name="connsiteX50" fmla="*/ 422796 w 857049"/>
                <a:gd name="connsiteY50" fmla="*/ 533363 h 969532"/>
                <a:gd name="connsiteX51" fmla="*/ 418777 w 857049"/>
                <a:gd name="connsiteY51" fmla="*/ 537383 h 969532"/>
                <a:gd name="connsiteX52" fmla="*/ 406719 w 857049"/>
                <a:gd name="connsiteY52" fmla="*/ 545421 h 969532"/>
                <a:gd name="connsiteX53" fmla="*/ 402700 w 857049"/>
                <a:gd name="connsiteY53" fmla="*/ 549441 h 969532"/>
                <a:gd name="connsiteX54" fmla="*/ 390642 w 857049"/>
                <a:gd name="connsiteY54" fmla="*/ 557479 h 969532"/>
                <a:gd name="connsiteX55" fmla="*/ 380593 w 857049"/>
                <a:gd name="connsiteY55" fmla="*/ 563508 h 969532"/>
                <a:gd name="connsiteX56" fmla="*/ 372555 w 857049"/>
                <a:gd name="connsiteY56" fmla="*/ 573557 h 969532"/>
                <a:gd name="connsiteX57" fmla="*/ 370545 w 857049"/>
                <a:gd name="connsiteY57" fmla="*/ 579586 h 969532"/>
                <a:gd name="connsiteX58" fmla="*/ 352458 w 857049"/>
                <a:gd name="connsiteY58" fmla="*/ 593653 h 969532"/>
                <a:gd name="connsiteX59" fmla="*/ 342410 w 857049"/>
                <a:gd name="connsiteY59" fmla="*/ 599682 h 969532"/>
                <a:gd name="connsiteX60" fmla="*/ 326332 w 857049"/>
                <a:gd name="connsiteY60" fmla="*/ 611740 h 969532"/>
                <a:gd name="connsiteX61" fmla="*/ 320303 w 857049"/>
                <a:gd name="connsiteY61" fmla="*/ 613750 h 969532"/>
                <a:gd name="connsiteX62" fmla="*/ 314274 w 857049"/>
                <a:gd name="connsiteY62" fmla="*/ 617769 h 969532"/>
                <a:gd name="connsiteX63" fmla="*/ 302216 w 857049"/>
                <a:gd name="connsiteY63" fmla="*/ 621789 h 969532"/>
                <a:gd name="connsiteX64" fmla="*/ 290158 w 857049"/>
                <a:gd name="connsiteY64" fmla="*/ 629828 h 969532"/>
                <a:gd name="connsiteX65" fmla="*/ 284129 w 857049"/>
                <a:gd name="connsiteY65" fmla="*/ 633847 h 969532"/>
                <a:gd name="connsiteX66" fmla="*/ 280110 w 857049"/>
                <a:gd name="connsiteY66" fmla="*/ 639876 h 969532"/>
                <a:gd name="connsiteX67" fmla="*/ 268052 w 857049"/>
                <a:gd name="connsiteY67" fmla="*/ 645905 h 969532"/>
                <a:gd name="connsiteX68" fmla="*/ 258003 w 857049"/>
                <a:gd name="connsiteY68" fmla="*/ 653944 h 969532"/>
                <a:gd name="connsiteX69" fmla="*/ 251974 w 857049"/>
                <a:gd name="connsiteY69" fmla="*/ 655953 h 969532"/>
                <a:gd name="connsiteX70" fmla="*/ 241926 w 857049"/>
                <a:gd name="connsiteY70" fmla="*/ 663992 h 969532"/>
                <a:gd name="connsiteX71" fmla="*/ 235897 w 857049"/>
                <a:gd name="connsiteY71" fmla="*/ 666002 h 969532"/>
                <a:gd name="connsiteX72" fmla="*/ 229868 w 857049"/>
                <a:gd name="connsiteY72" fmla="*/ 670021 h 969532"/>
                <a:gd name="connsiteX73" fmla="*/ 217810 w 857049"/>
                <a:gd name="connsiteY73" fmla="*/ 674040 h 969532"/>
                <a:gd name="connsiteX74" fmla="*/ 205752 w 857049"/>
                <a:gd name="connsiteY74" fmla="*/ 680069 h 969532"/>
                <a:gd name="connsiteX75" fmla="*/ 197713 w 857049"/>
                <a:gd name="connsiteY75" fmla="*/ 688108 h 969532"/>
                <a:gd name="connsiteX76" fmla="*/ 191684 w 857049"/>
                <a:gd name="connsiteY76" fmla="*/ 692127 h 969532"/>
                <a:gd name="connsiteX77" fmla="*/ 187665 w 857049"/>
                <a:gd name="connsiteY77" fmla="*/ 696147 h 969532"/>
                <a:gd name="connsiteX78" fmla="*/ 175607 w 857049"/>
                <a:gd name="connsiteY78" fmla="*/ 700166 h 969532"/>
                <a:gd name="connsiteX79" fmla="*/ 169578 w 857049"/>
                <a:gd name="connsiteY79" fmla="*/ 704185 h 969532"/>
                <a:gd name="connsiteX80" fmla="*/ 163549 w 857049"/>
                <a:gd name="connsiteY80" fmla="*/ 706195 h 969532"/>
                <a:gd name="connsiteX81" fmla="*/ 151491 w 857049"/>
                <a:gd name="connsiteY81" fmla="*/ 714234 h 969532"/>
                <a:gd name="connsiteX82" fmla="*/ 139433 w 857049"/>
                <a:gd name="connsiteY82" fmla="*/ 718253 h 969532"/>
                <a:gd name="connsiteX83" fmla="*/ 121346 w 857049"/>
                <a:gd name="connsiteY83" fmla="*/ 728301 h 969532"/>
                <a:gd name="connsiteX84" fmla="*/ 103259 w 857049"/>
                <a:gd name="connsiteY84" fmla="*/ 740359 h 969532"/>
                <a:gd name="connsiteX85" fmla="*/ 97230 w 857049"/>
                <a:gd name="connsiteY85" fmla="*/ 744379 h 969532"/>
                <a:gd name="connsiteX86" fmla="*/ 87181 w 857049"/>
                <a:gd name="connsiteY86" fmla="*/ 752417 h 969532"/>
                <a:gd name="connsiteX87" fmla="*/ 83162 w 857049"/>
                <a:gd name="connsiteY87" fmla="*/ 756437 h 969532"/>
                <a:gd name="connsiteX88" fmla="*/ 77133 w 857049"/>
                <a:gd name="connsiteY88" fmla="*/ 758446 h 969532"/>
                <a:gd name="connsiteX89" fmla="*/ 59046 w 857049"/>
                <a:gd name="connsiteY89" fmla="*/ 766485 h 969532"/>
                <a:gd name="connsiteX90" fmla="*/ 42969 w 857049"/>
                <a:gd name="connsiteY90" fmla="*/ 770504 h 969532"/>
                <a:gd name="connsiteX91" fmla="*/ 36940 w 857049"/>
                <a:gd name="connsiteY91" fmla="*/ 774524 h 969532"/>
                <a:gd name="connsiteX92" fmla="*/ 30911 w 857049"/>
                <a:gd name="connsiteY92" fmla="*/ 776533 h 969532"/>
                <a:gd name="connsiteX93" fmla="*/ 26891 w 857049"/>
                <a:gd name="connsiteY93" fmla="*/ 780553 h 969532"/>
                <a:gd name="connsiteX94" fmla="*/ 8804 w 857049"/>
                <a:gd name="connsiteY94" fmla="*/ 788591 h 969532"/>
                <a:gd name="connsiteX95" fmla="*/ 766 w 857049"/>
                <a:gd name="connsiteY95" fmla="*/ 790601 h 969532"/>
                <a:gd name="connsiteX96" fmla="*/ 466 w 857049"/>
                <a:gd name="connsiteY96" fmla="*/ 953196 h 969532"/>
                <a:gd name="connsiteX97" fmla="*/ 856910 w 857049"/>
                <a:gd name="connsiteY97" fmla="*/ 959306 h 969532"/>
                <a:gd name="connsiteX98" fmla="*/ 857049 w 857049"/>
                <a:gd name="connsiteY98" fmla="*/ 0 h 969532"/>
                <a:gd name="connsiteX0" fmla="*/ 1058283 w 1058283"/>
                <a:gd name="connsiteY0" fmla="*/ 0 h 969532"/>
                <a:gd name="connsiteX1" fmla="*/ 987781 w 1058283"/>
                <a:gd name="connsiteY1" fmla="*/ 137458 h 969532"/>
                <a:gd name="connsiteX2" fmla="*/ 983761 w 1058283"/>
                <a:gd name="connsiteY2" fmla="*/ 149516 h 969532"/>
                <a:gd name="connsiteX3" fmla="*/ 971703 w 1058283"/>
                <a:gd name="connsiteY3" fmla="*/ 165594 h 969532"/>
                <a:gd name="connsiteX4" fmla="*/ 967684 w 1058283"/>
                <a:gd name="connsiteY4" fmla="*/ 171623 h 969532"/>
                <a:gd name="connsiteX5" fmla="*/ 961655 w 1058283"/>
                <a:gd name="connsiteY5" fmla="*/ 175642 h 969532"/>
                <a:gd name="connsiteX6" fmla="*/ 949597 w 1058283"/>
                <a:gd name="connsiteY6" fmla="*/ 187700 h 969532"/>
                <a:gd name="connsiteX7" fmla="*/ 943568 w 1058283"/>
                <a:gd name="connsiteY7" fmla="*/ 191719 h 969532"/>
                <a:gd name="connsiteX8" fmla="*/ 939549 w 1058283"/>
                <a:gd name="connsiteY8" fmla="*/ 197748 h 969532"/>
                <a:gd name="connsiteX9" fmla="*/ 929500 w 1058283"/>
                <a:gd name="connsiteY9" fmla="*/ 207797 h 969532"/>
                <a:gd name="connsiteX10" fmla="*/ 919452 w 1058283"/>
                <a:gd name="connsiteY10" fmla="*/ 219855 h 969532"/>
                <a:gd name="connsiteX11" fmla="*/ 911413 w 1058283"/>
                <a:gd name="connsiteY11" fmla="*/ 231913 h 969532"/>
                <a:gd name="connsiteX12" fmla="*/ 903375 w 1058283"/>
                <a:gd name="connsiteY12" fmla="*/ 243971 h 969532"/>
                <a:gd name="connsiteX13" fmla="*/ 897346 w 1058283"/>
                <a:gd name="connsiteY13" fmla="*/ 247990 h 969532"/>
                <a:gd name="connsiteX14" fmla="*/ 889307 w 1058283"/>
                <a:gd name="connsiteY14" fmla="*/ 256029 h 969532"/>
                <a:gd name="connsiteX15" fmla="*/ 883278 w 1058283"/>
                <a:gd name="connsiteY15" fmla="*/ 268087 h 969532"/>
                <a:gd name="connsiteX16" fmla="*/ 875239 w 1058283"/>
                <a:gd name="connsiteY16" fmla="*/ 272106 h 969532"/>
                <a:gd name="connsiteX17" fmla="*/ 869210 w 1058283"/>
                <a:gd name="connsiteY17" fmla="*/ 276126 h 969532"/>
                <a:gd name="connsiteX18" fmla="*/ 861172 w 1058283"/>
                <a:gd name="connsiteY18" fmla="*/ 288184 h 969532"/>
                <a:gd name="connsiteX19" fmla="*/ 857152 w 1058283"/>
                <a:gd name="connsiteY19" fmla="*/ 292203 h 969532"/>
                <a:gd name="connsiteX20" fmla="*/ 849114 w 1058283"/>
                <a:gd name="connsiteY20" fmla="*/ 304261 h 969532"/>
                <a:gd name="connsiteX21" fmla="*/ 841075 w 1058283"/>
                <a:gd name="connsiteY21" fmla="*/ 314309 h 969532"/>
                <a:gd name="connsiteX22" fmla="*/ 833036 w 1058283"/>
                <a:gd name="connsiteY22" fmla="*/ 330387 h 969532"/>
                <a:gd name="connsiteX23" fmla="*/ 827007 w 1058283"/>
                <a:gd name="connsiteY23" fmla="*/ 342445 h 969532"/>
                <a:gd name="connsiteX24" fmla="*/ 820978 w 1058283"/>
                <a:gd name="connsiteY24" fmla="*/ 348474 h 969532"/>
                <a:gd name="connsiteX25" fmla="*/ 812939 w 1058283"/>
                <a:gd name="connsiteY25" fmla="*/ 358522 h 969532"/>
                <a:gd name="connsiteX26" fmla="*/ 806910 w 1058283"/>
                <a:gd name="connsiteY26" fmla="*/ 362541 h 969532"/>
                <a:gd name="connsiteX27" fmla="*/ 796862 w 1058283"/>
                <a:gd name="connsiteY27" fmla="*/ 372590 h 969532"/>
                <a:gd name="connsiteX28" fmla="*/ 784804 w 1058283"/>
                <a:gd name="connsiteY28" fmla="*/ 380628 h 969532"/>
                <a:gd name="connsiteX29" fmla="*/ 776765 w 1058283"/>
                <a:gd name="connsiteY29" fmla="*/ 388667 h 969532"/>
                <a:gd name="connsiteX30" fmla="*/ 770736 w 1058283"/>
                <a:gd name="connsiteY30" fmla="*/ 392686 h 969532"/>
                <a:gd name="connsiteX31" fmla="*/ 762698 w 1058283"/>
                <a:gd name="connsiteY31" fmla="*/ 402735 h 969532"/>
                <a:gd name="connsiteX32" fmla="*/ 758678 w 1058283"/>
                <a:gd name="connsiteY32" fmla="*/ 406754 h 969532"/>
                <a:gd name="connsiteX33" fmla="*/ 750640 w 1058283"/>
                <a:gd name="connsiteY33" fmla="*/ 418812 h 969532"/>
                <a:gd name="connsiteX34" fmla="*/ 742601 w 1058283"/>
                <a:gd name="connsiteY34" fmla="*/ 426851 h 969532"/>
                <a:gd name="connsiteX35" fmla="*/ 740591 w 1058283"/>
                <a:gd name="connsiteY35" fmla="*/ 432880 h 969532"/>
                <a:gd name="connsiteX36" fmla="*/ 734562 w 1058283"/>
                <a:gd name="connsiteY36" fmla="*/ 436899 h 969532"/>
                <a:gd name="connsiteX37" fmla="*/ 724514 w 1058283"/>
                <a:gd name="connsiteY37" fmla="*/ 446948 h 969532"/>
                <a:gd name="connsiteX38" fmla="*/ 714466 w 1058283"/>
                <a:gd name="connsiteY38" fmla="*/ 459006 h 969532"/>
                <a:gd name="connsiteX39" fmla="*/ 710446 w 1058283"/>
                <a:gd name="connsiteY39" fmla="*/ 463025 h 969532"/>
                <a:gd name="connsiteX40" fmla="*/ 706427 w 1058283"/>
                <a:gd name="connsiteY40" fmla="*/ 469054 h 969532"/>
                <a:gd name="connsiteX41" fmla="*/ 694369 w 1058283"/>
                <a:gd name="connsiteY41" fmla="*/ 475083 h 969532"/>
                <a:gd name="connsiteX42" fmla="*/ 688340 w 1058283"/>
                <a:gd name="connsiteY42" fmla="*/ 479102 h 969532"/>
                <a:gd name="connsiteX43" fmla="*/ 680301 w 1058283"/>
                <a:gd name="connsiteY43" fmla="*/ 489151 h 969532"/>
                <a:gd name="connsiteX44" fmla="*/ 676282 w 1058283"/>
                <a:gd name="connsiteY44" fmla="*/ 495180 h 969532"/>
                <a:gd name="connsiteX45" fmla="*/ 670253 w 1058283"/>
                <a:gd name="connsiteY45" fmla="*/ 497189 h 969532"/>
                <a:gd name="connsiteX46" fmla="*/ 656185 w 1058283"/>
                <a:gd name="connsiteY46" fmla="*/ 509247 h 969532"/>
                <a:gd name="connsiteX47" fmla="*/ 652166 w 1058283"/>
                <a:gd name="connsiteY47" fmla="*/ 513267 h 969532"/>
                <a:gd name="connsiteX48" fmla="*/ 640108 w 1058283"/>
                <a:gd name="connsiteY48" fmla="*/ 521305 h 969532"/>
                <a:gd name="connsiteX49" fmla="*/ 636088 w 1058283"/>
                <a:gd name="connsiteY49" fmla="*/ 525325 h 969532"/>
                <a:gd name="connsiteX50" fmla="*/ 624030 w 1058283"/>
                <a:gd name="connsiteY50" fmla="*/ 533363 h 969532"/>
                <a:gd name="connsiteX51" fmla="*/ 620011 w 1058283"/>
                <a:gd name="connsiteY51" fmla="*/ 537383 h 969532"/>
                <a:gd name="connsiteX52" fmla="*/ 607953 w 1058283"/>
                <a:gd name="connsiteY52" fmla="*/ 545421 h 969532"/>
                <a:gd name="connsiteX53" fmla="*/ 603934 w 1058283"/>
                <a:gd name="connsiteY53" fmla="*/ 549441 h 969532"/>
                <a:gd name="connsiteX54" fmla="*/ 591876 w 1058283"/>
                <a:gd name="connsiteY54" fmla="*/ 557479 h 969532"/>
                <a:gd name="connsiteX55" fmla="*/ 581827 w 1058283"/>
                <a:gd name="connsiteY55" fmla="*/ 563508 h 969532"/>
                <a:gd name="connsiteX56" fmla="*/ 573789 w 1058283"/>
                <a:gd name="connsiteY56" fmla="*/ 573557 h 969532"/>
                <a:gd name="connsiteX57" fmla="*/ 571779 w 1058283"/>
                <a:gd name="connsiteY57" fmla="*/ 579586 h 969532"/>
                <a:gd name="connsiteX58" fmla="*/ 553692 w 1058283"/>
                <a:gd name="connsiteY58" fmla="*/ 593653 h 969532"/>
                <a:gd name="connsiteX59" fmla="*/ 543644 w 1058283"/>
                <a:gd name="connsiteY59" fmla="*/ 599682 h 969532"/>
                <a:gd name="connsiteX60" fmla="*/ 527566 w 1058283"/>
                <a:gd name="connsiteY60" fmla="*/ 611740 h 969532"/>
                <a:gd name="connsiteX61" fmla="*/ 521537 w 1058283"/>
                <a:gd name="connsiteY61" fmla="*/ 613750 h 969532"/>
                <a:gd name="connsiteX62" fmla="*/ 515508 w 1058283"/>
                <a:gd name="connsiteY62" fmla="*/ 617769 h 969532"/>
                <a:gd name="connsiteX63" fmla="*/ 503450 w 1058283"/>
                <a:gd name="connsiteY63" fmla="*/ 621789 h 969532"/>
                <a:gd name="connsiteX64" fmla="*/ 491392 w 1058283"/>
                <a:gd name="connsiteY64" fmla="*/ 629828 h 969532"/>
                <a:gd name="connsiteX65" fmla="*/ 485363 w 1058283"/>
                <a:gd name="connsiteY65" fmla="*/ 633847 h 969532"/>
                <a:gd name="connsiteX66" fmla="*/ 481344 w 1058283"/>
                <a:gd name="connsiteY66" fmla="*/ 639876 h 969532"/>
                <a:gd name="connsiteX67" fmla="*/ 469286 w 1058283"/>
                <a:gd name="connsiteY67" fmla="*/ 645905 h 969532"/>
                <a:gd name="connsiteX68" fmla="*/ 459237 w 1058283"/>
                <a:gd name="connsiteY68" fmla="*/ 653944 h 969532"/>
                <a:gd name="connsiteX69" fmla="*/ 453208 w 1058283"/>
                <a:gd name="connsiteY69" fmla="*/ 655953 h 969532"/>
                <a:gd name="connsiteX70" fmla="*/ 443160 w 1058283"/>
                <a:gd name="connsiteY70" fmla="*/ 663992 h 969532"/>
                <a:gd name="connsiteX71" fmla="*/ 437131 w 1058283"/>
                <a:gd name="connsiteY71" fmla="*/ 666002 h 969532"/>
                <a:gd name="connsiteX72" fmla="*/ 431102 w 1058283"/>
                <a:gd name="connsiteY72" fmla="*/ 670021 h 969532"/>
                <a:gd name="connsiteX73" fmla="*/ 419044 w 1058283"/>
                <a:gd name="connsiteY73" fmla="*/ 674040 h 969532"/>
                <a:gd name="connsiteX74" fmla="*/ 406986 w 1058283"/>
                <a:gd name="connsiteY74" fmla="*/ 680069 h 969532"/>
                <a:gd name="connsiteX75" fmla="*/ 398947 w 1058283"/>
                <a:gd name="connsiteY75" fmla="*/ 688108 h 969532"/>
                <a:gd name="connsiteX76" fmla="*/ 392918 w 1058283"/>
                <a:gd name="connsiteY76" fmla="*/ 692127 h 969532"/>
                <a:gd name="connsiteX77" fmla="*/ 388899 w 1058283"/>
                <a:gd name="connsiteY77" fmla="*/ 696147 h 969532"/>
                <a:gd name="connsiteX78" fmla="*/ 376841 w 1058283"/>
                <a:gd name="connsiteY78" fmla="*/ 700166 h 969532"/>
                <a:gd name="connsiteX79" fmla="*/ 370812 w 1058283"/>
                <a:gd name="connsiteY79" fmla="*/ 704185 h 969532"/>
                <a:gd name="connsiteX80" fmla="*/ 364783 w 1058283"/>
                <a:gd name="connsiteY80" fmla="*/ 706195 h 969532"/>
                <a:gd name="connsiteX81" fmla="*/ 352725 w 1058283"/>
                <a:gd name="connsiteY81" fmla="*/ 714234 h 969532"/>
                <a:gd name="connsiteX82" fmla="*/ 340667 w 1058283"/>
                <a:gd name="connsiteY82" fmla="*/ 718253 h 969532"/>
                <a:gd name="connsiteX83" fmla="*/ 322580 w 1058283"/>
                <a:gd name="connsiteY83" fmla="*/ 728301 h 969532"/>
                <a:gd name="connsiteX84" fmla="*/ 304493 w 1058283"/>
                <a:gd name="connsiteY84" fmla="*/ 740359 h 969532"/>
                <a:gd name="connsiteX85" fmla="*/ 298464 w 1058283"/>
                <a:gd name="connsiteY85" fmla="*/ 744379 h 969532"/>
                <a:gd name="connsiteX86" fmla="*/ 288415 w 1058283"/>
                <a:gd name="connsiteY86" fmla="*/ 752417 h 969532"/>
                <a:gd name="connsiteX87" fmla="*/ 284396 w 1058283"/>
                <a:gd name="connsiteY87" fmla="*/ 756437 h 969532"/>
                <a:gd name="connsiteX88" fmla="*/ 278367 w 1058283"/>
                <a:gd name="connsiteY88" fmla="*/ 758446 h 969532"/>
                <a:gd name="connsiteX89" fmla="*/ 260280 w 1058283"/>
                <a:gd name="connsiteY89" fmla="*/ 766485 h 969532"/>
                <a:gd name="connsiteX90" fmla="*/ 244203 w 1058283"/>
                <a:gd name="connsiteY90" fmla="*/ 770504 h 969532"/>
                <a:gd name="connsiteX91" fmla="*/ 238174 w 1058283"/>
                <a:gd name="connsiteY91" fmla="*/ 774524 h 969532"/>
                <a:gd name="connsiteX92" fmla="*/ 232145 w 1058283"/>
                <a:gd name="connsiteY92" fmla="*/ 776533 h 969532"/>
                <a:gd name="connsiteX93" fmla="*/ 228125 w 1058283"/>
                <a:gd name="connsiteY93" fmla="*/ 780553 h 969532"/>
                <a:gd name="connsiteX94" fmla="*/ 210038 w 1058283"/>
                <a:gd name="connsiteY94" fmla="*/ 788591 h 969532"/>
                <a:gd name="connsiteX95" fmla="*/ 11 w 1058283"/>
                <a:gd name="connsiteY95" fmla="*/ 949058 h 969532"/>
                <a:gd name="connsiteX96" fmla="*/ 201700 w 1058283"/>
                <a:gd name="connsiteY96" fmla="*/ 953196 h 969532"/>
                <a:gd name="connsiteX97" fmla="*/ 1058144 w 1058283"/>
                <a:gd name="connsiteY97" fmla="*/ 959306 h 969532"/>
                <a:gd name="connsiteX98" fmla="*/ 1058283 w 1058283"/>
                <a:gd name="connsiteY98" fmla="*/ 0 h 9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1058283" h="969532">
                  <a:moveTo>
                    <a:pt x="1058283" y="0"/>
                  </a:moveTo>
                  <a:cubicBezTo>
                    <a:pt x="1035050" y="63897"/>
                    <a:pt x="1000201" y="112539"/>
                    <a:pt x="987781" y="137458"/>
                  </a:cubicBezTo>
                  <a:cubicBezTo>
                    <a:pt x="975361" y="162377"/>
                    <a:pt x="986757" y="146520"/>
                    <a:pt x="983761" y="149516"/>
                  </a:cubicBezTo>
                  <a:cubicBezTo>
                    <a:pt x="976327" y="156952"/>
                    <a:pt x="980792" y="151961"/>
                    <a:pt x="971703" y="165594"/>
                  </a:cubicBezTo>
                  <a:cubicBezTo>
                    <a:pt x="970363" y="167604"/>
                    <a:pt x="969694" y="170283"/>
                    <a:pt x="967684" y="171623"/>
                  </a:cubicBezTo>
                  <a:cubicBezTo>
                    <a:pt x="965674" y="172963"/>
                    <a:pt x="963460" y="174037"/>
                    <a:pt x="961655" y="175642"/>
                  </a:cubicBezTo>
                  <a:cubicBezTo>
                    <a:pt x="957407" y="179418"/>
                    <a:pt x="954327" y="184547"/>
                    <a:pt x="949597" y="187700"/>
                  </a:cubicBezTo>
                  <a:lnTo>
                    <a:pt x="943568" y="191719"/>
                  </a:lnTo>
                  <a:cubicBezTo>
                    <a:pt x="942228" y="193729"/>
                    <a:pt x="941139" y="195930"/>
                    <a:pt x="939549" y="197748"/>
                  </a:cubicBezTo>
                  <a:cubicBezTo>
                    <a:pt x="936430" y="201313"/>
                    <a:pt x="932128" y="203855"/>
                    <a:pt x="929500" y="207797"/>
                  </a:cubicBezTo>
                  <a:cubicBezTo>
                    <a:pt x="923905" y="216191"/>
                    <a:pt x="927189" y="212118"/>
                    <a:pt x="919452" y="219855"/>
                  </a:cubicBezTo>
                  <a:cubicBezTo>
                    <a:pt x="915608" y="231386"/>
                    <a:pt x="920195" y="220621"/>
                    <a:pt x="911413" y="231913"/>
                  </a:cubicBezTo>
                  <a:cubicBezTo>
                    <a:pt x="908447" y="235726"/>
                    <a:pt x="907394" y="241292"/>
                    <a:pt x="903375" y="243971"/>
                  </a:cubicBezTo>
                  <a:cubicBezTo>
                    <a:pt x="901365" y="245311"/>
                    <a:pt x="899180" y="246418"/>
                    <a:pt x="897346" y="247990"/>
                  </a:cubicBezTo>
                  <a:cubicBezTo>
                    <a:pt x="894469" y="250456"/>
                    <a:pt x="889307" y="256029"/>
                    <a:pt x="889307" y="256029"/>
                  </a:cubicBezTo>
                  <a:cubicBezTo>
                    <a:pt x="887935" y="260143"/>
                    <a:pt x="886873" y="265091"/>
                    <a:pt x="883278" y="268087"/>
                  </a:cubicBezTo>
                  <a:cubicBezTo>
                    <a:pt x="880976" y="270005"/>
                    <a:pt x="877840" y="270620"/>
                    <a:pt x="875239" y="272106"/>
                  </a:cubicBezTo>
                  <a:cubicBezTo>
                    <a:pt x="873142" y="273304"/>
                    <a:pt x="871220" y="274786"/>
                    <a:pt x="869210" y="276126"/>
                  </a:cubicBezTo>
                  <a:cubicBezTo>
                    <a:pt x="866531" y="280145"/>
                    <a:pt x="864588" y="284769"/>
                    <a:pt x="861172" y="288184"/>
                  </a:cubicBezTo>
                  <a:cubicBezTo>
                    <a:pt x="859832" y="289524"/>
                    <a:pt x="858289" y="290687"/>
                    <a:pt x="857152" y="292203"/>
                  </a:cubicBezTo>
                  <a:cubicBezTo>
                    <a:pt x="854254" y="296067"/>
                    <a:pt x="852530" y="300846"/>
                    <a:pt x="849114" y="304261"/>
                  </a:cubicBezTo>
                  <a:cubicBezTo>
                    <a:pt x="845771" y="307603"/>
                    <a:pt x="843104" y="309743"/>
                    <a:pt x="841075" y="314309"/>
                  </a:cubicBezTo>
                  <a:cubicBezTo>
                    <a:pt x="833685" y="330936"/>
                    <a:pt x="841290" y="322131"/>
                    <a:pt x="833036" y="330387"/>
                  </a:cubicBezTo>
                  <a:cubicBezTo>
                    <a:pt x="831022" y="336429"/>
                    <a:pt x="831335" y="337251"/>
                    <a:pt x="827007" y="342445"/>
                  </a:cubicBezTo>
                  <a:cubicBezTo>
                    <a:pt x="825188" y="344628"/>
                    <a:pt x="822797" y="346291"/>
                    <a:pt x="820978" y="348474"/>
                  </a:cubicBezTo>
                  <a:cubicBezTo>
                    <a:pt x="815753" y="354744"/>
                    <a:pt x="818789" y="353843"/>
                    <a:pt x="812939" y="358522"/>
                  </a:cubicBezTo>
                  <a:cubicBezTo>
                    <a:pt x="811053" y="360031"/>
                    <a:pt x="808728" y="360951"/>
                    <a:pt x="806910" y="362541"/>
                  </a:cubicBezTo>
                  <a:cubicBezTo>
                    <a:pt x="803345" y="365660"/>
                    <a:pt x="800803" y="369963"/>
                    <a:pt x="796862" y="372590"/>
                  </a:cubicBezTo>
                  <a:cubicBezTo>
                    <a:pt x="792843" y="375269"/>
                    <a:pt x="788220" y="377212"/>
                    <a:pt x="784804" y="380628"/>
                  </a:cubicBezTo>
                  <a:cubicBezTo>
                    <a:pt x="782124" y="383308"/>
                    <a:pt x="779918" y="386565"/>
                    <a:pt x="776765" y="388667"/>
                  </a:cubicBezTo>
                  <a:cubicBezTo>
                    <a:pt x="774755" y="390007"/>
                    <a:pt x="772622" y="391177"/>
                    <a:pt x="770736" y="392686"/>
                  </a:cubicBezTo>
                  <a:cubicBezTo>
                    <a:pt x="765345" y="396999"/>
                    <a:pt x="767340" y="396933"/>
                    <a:pt x="762698" y="402735"/>
                  </a:cubicBezTo>
                  <a:cubicBezTo>
                    <a:pt x="761514" y="404215"/>
                    <a:pt x="759815" y="405238"/>
                    <a:pt x="758678" y="406754"/>
                  </a:cubicBezTo>
                  <a:cubicBezTo>
                    <a:pt x="755780" y="410618"/>
                    <a:pt x="754056" y="415396"/>
                    <a:pt x="750640" y="418812"/>
                  </a:cubicBezTo>
                  <a:lnTo>
                    <a:pt x="742601" y="426851"/>
                  </a:lnTo>
                  <a:cubicBezTo>
                    <a:pt x="741931" y="428861"/>
                    <a:pt x="741914" y="431226"/>
                    <a:pt x="740591" y="432880"/>
                  </a:cubicBezTo>
                  <a:cubicBezTo>
                    <a:pt x="739082" y="434766"/>
                    <a:pt x="736380" y="435309"/>
                    <a:pt x="734562" y="436899"/>
                  </a:cubicBezTo>
                  <a:cubicBezTo>
                    <a:pt x="730997" y="440018"/>
                    <a:pt x="727863" y="443598"/>
                    <a:pt x="724514" y="446948"/>
                  </a:cubicBezTo>
                  <a:cubicBezTo>
                    <a:pt x="710181" y="461282"/>
                    <a:pt x="725667" y="445006"/>
                    <a:pt x="714466" y="459006"/>
                  </a:cubicBezTo>
                  <a:cubicBezTo>
                    <a:pt x="713282" y="460486"/>
                    <a:pt x="711630" y="461545"/>
                    <a:pt x="710446" y="463025"/>
                  </a:cubicBezTo>
                  <a:cubicBezTo>
                    <a:pt x="708937" y="464911"/>
                    <a:pt x="708135" y="467346"/>
                    <a:pt x="706427" y="469054"/>
                  </a:cubicBezTo>
                  <a:cubicBezTo>
                    <a:pt x="700670" y="474811"/>
                    <a:pt x="700905" y="471815"/>
                    <a:pt x="694369" y="475083"/>
                  </a:cubicBezTo>
                  <a:cubicBezTo>
                    <a:pt x="692209" y="476163"/>
                    <a:pt x="690350" y="477762"/>
                    <a:pt x="688340" y="479102"/>
                  </a:cubicBezTo>
                  <a:cubicBezTo>
                    <a:pt x="675971" y="497656"/>
                    <a:pt x="691755" y="474833"/>
                    <a:pt x="680301" y="489151"/>
                  </a:cubicBezTo>
                  <a:cubicBezTo>
                    <a:pt x="678792" y="491037"/>
                    <a:pt x="678168" y="493671"/>
                    <a:pt x="676282" y="495180"/>
                  </a:cubicBezTo>
                  <a:cubicBezTo>
                    <a:pt x="674628" y="496503"/>
                    <a:pt x="672263" y="496519"/>
                    <a:pt x="670253" y="497189"/>
                  </a:cubicBezTo>
                  <a:cubicBezTo>
                    <a:pt x="650890" y="516552"/>
                    <a:pt x="671496" y="496997"/>
                    <a:pt x="656185" y="509247"/>
                  </a:cubicBezTo>
                  <a:cubicBezTo>
                    <a:pt x="654705" y="510431"/>
                    <a:pt x="653682" y="512130"/>
                    <a:pt x="652166" y="513267"/>
                  </a:cubicBezTo>
                  <a:cubicBezTo>
                    <a:pt x="648302" y="516165"/>
                    <a:pt x="643524" y="517889"/>
                    <a:pt x="640108" y="521305"/>
                  </a:cubicBezTo>
                  <a:cubicBezTo>
                    <a:pt x="638768" y="522645"/>
                    <a:pt x="637604" y="524188"/>
                    <a:pt x="636088" y="525325"/>
                  </a:cubicBezTo>
                  <a:cubicBezTo>
                    <a:pt x="632224" y="528223"/>
                    <a:pt x="627445" y="529947"/>
                    <a:pt x="624030" y="533363"/>
                  </a:cubicBezTo>
                  <a:cubicBezTo>
                    <a:pt x="622690" y="534703"/>
                    <a:pt x="621527" y="536246"/>
                    <a:pt x="620011" y="537383"/>
                  </a:cubicBezTo>
                  <a:cubicBezTo>
                    <a:pt x="616147" y="540281"/>
                    <a:pt x="611368" y="542005"/>
                    <a:pt x="607953" y="545421"/>
                  </a:cubicBezTo>
                  <a:cubicBezTo>
                    <a:pt x="606613" y="546761"/>
                    <a:pt x="605450" y="548304"/>
                    <a:pt x="603934" y="549441"/>
                  </a:cubicBezTo>
                  <a:cubicBezTo>
                    <a:pt x="600070" y="552339"/>
                    <a:pt x="595292" y="554063"/>
                    <a:pt x="591876" y="557479"/>
                  </a:cubicBezTo>
                  <a:cubicBezTo>
                    <a:pt x="586358" y="562997"/>
                    <a:pt x="589654" y="560900"/>
                    <a:pt x="581827" y="563508"/>
                  </a:cubicBezTo>
                  <a:cubicBezTo>
                    <a:pt x="578089" y="567247"/>
                    <a:pt x="576324" y="568487"/>
                    <a:pt x="573789" y="573557"/>
                  </a:cubicBezTo>
                  <a:cubicBezTo>
                    <a:pt x="572842" y="575452"/>
                    <a:pt x="572954" y="577823"/>
                    <a:pt x="571779" y="579586"/>
                  </a:cubicBezTo>
                  <a:cubicBezTo>
                    <a:pt x="566118" y="588077"/>
                    <a:pt x="561684" y="585659"/>
                    <a:pt x="553692" y="593653"/>
                  </a:cubicBezTo>
                  <a:cubicBezTo>
                    <a:pt x="548175" y="599171"/>
                    <a:pt x="551471" y="597074"/>
                    <a:pt x="543644" y="599682"/>
                  </a:cubicBezTo>
                  <a:cubicBezTo>
                    <a:pt x="538882" y="604444"/>
                    <a:pt x="534385" y="609467"/>
                    <a:pt x="527566" y="611740"/>
                  </a:cubicBezTo>
                  <a:cubicBezTo>
                    <a:pt x="525556" y="612410"/>
                    <a:pt x="523432" y="612803"/>
                    <a:pt x="521537" y="613750"/>
                  </a:cubicBezTo>
                  <a:cubicBezTo>
                    <a:pt x="519377" y="614830"/>
                    <a:pt x="517715" y="616788"/>
                    <a:pt x="515508" y="617769"/>
                  </a:cubicBezTo>
                  <a:cubicBezTo>
                    <a:pt x="511636" y="619490"/>
                    <a:pt x="506975" y="619439"/>
                    <a:pt x="503450" y="621789"/>
                  </a:cubicBezTo>
                  <a:lnTo>
                    <a:pt x="491392" y="629828"/>
                  </a:lnTo>
                  <a:lnTo>
                    <a:pt x="485363" y="633847"/>
                  </a:lnTo>
                  <a:cubicBezTo>
                    <a:pt x="484023" y="635857"/>
                    <a:pt x="483052" y="638168"/>
                    <a:pt x="481344" y="639876"/>
                  </a:cubicBezTo>
                  <a:cubicBezTo>
                    <a:pt x="477449" y="643771"/>
                    <a:pt x="474188" y="644271"/>
                    <a:pt x="469286" y="645905"/>
                  </a:cubicBezTo>
                  <a:cubicBezTo>
                    <a:pt x="465549" y="649641"/>
                    <a:pt x="464304" y="651410"/>
                    <a:pt x="459237" y="653944"/>
                  </a:cubicBezTo>
                  <a:cubicBezTo>
                    <a:pt x="457342" y="654891"/>
                    <a:pt x="455218" y="655283"/>
                    <a:pt x="453208" y="655953"/>
                  </a:cubicBezTo>
                  <a:cubicBezTo>
                    <a:pt x="449469" y="659693"/>
                    <a:pt x="448233" y="661456"/>
                    <a:pt x="443160" y="663992"/>
                  </a:cubicBezTo>
                  <a:cubicBezTo>
                    <a:pt x="441265" y="664939"/>
                    <a:pt x="439026" y="665055"/>
                    <a:pt x="437131" y="666002"/>
                  </a:cubicBezTo>
                  <a:cubicBezTo>
                    <a:pt x="434971" y="667082"/>
                    <a:pt x="433309" y="669040"/>
                    <a:pt x="431102" y="670021"/>
                  </a:cubicBezTo>
                  <a:cubicBezTo>
                    <a:pt x="427230" y="671742"/>
                    <a:pt x="419044" y="674040"/>
                    <a:pt x="419044" y="674040"/>
                  </a:cubicBezTo>
                  <a:cubicBezTo>
                    <a:pt x="406301" y="686786"/>
                    <a:pt x="426734" y="667727"/>
                    <a:pt x="406986" y="680069"/>
                  </a:cubicBezTo>
                  <a:cubicBezTo>
                    <a:pt x="403772" y="682077"/>
                    <a:pt x="402100" y="686006"/>
                    <a:pt x="398947" y="688108"/>
                  </a:cubicBezTo>
                  <a:cubicBezTo>
                    <a:pt x="396937" y="689448"/>
                    <a:pt x="394804" y="690618"/>
                    <a:pt x="392918" y="692127"/>
                  </a:cubicBezTo>
                  <a:cubicBezTo>
                    <a:pt x="391438" y="693311"/>
                    <a:pt x="390594" y="695300"/>
                    <a:pt x="388899" y="696147"/>
                  </a:cubicBezTo>
                  <a:cubicBezTo>
                    <a:pt x="385110" y="698042"/>
                    <a:pt x="380366" y="697816"/>
                    <a:pt x="376841" y="700166"/>
                  </a:cubicBezTo>
                  <a:cubicBezTo>
                    <a:pt x="374831" y="701506"/>
                    <a:pt x="372972" y="703105"/>
                    <a:pt x="370812" y="704185"/>
                  </a:cubicBezTo>
                  <a:cubicBezTo>
                    <a:pt x="368917" y="705132"/>
                    <a:pt x="366635" y="705166"/>
                    <a:pt x="364783" y="706195"/>
                  </a:cubicBezTo>
                  <a:cubicBezTo>
                    <a:pt x="360560" y="708541"/>
                    <a:pt x="357308" y="712707"/>
                    <a:pt x="352725" y="714234"/>
                  </a:cubicBezTo>
                  <a:cubicBezTo>
                    <a:pt x="348706" y="715574"/>
                    <a:pt x="344192" y="715903"/>
                    <a:pt x="340667" y="718253"/>
                  </a:cubicBezTo>
                  <a:cubicBezTo>
                    <a:pt x="326846" y="727467"/>
                    <a:pt x="333192" y="724765"/>
                    <a:pt x="322580" y="728301"/>
                  </a:cubicBezTo>
                  <a:lnTo>
                    <a:pt x="304493" y="740359"/>
                  </a:lnTo>
                  <a:cubicBezTo>
                    <a:pt x="302483" y="741699"/>
                    <a:pt x="300172" y="742671"/>
                    <a:pt x="298464" y="744379"/>
                  </a:cubicBezTo>
                  <a:cubicBezTo>
                    <a:pt x="288749" y="754092"/>
                    <a:pt x="301103" y="742266"/>
                    <a:pt x="288415" y="752417"/>
                  </a:cubicBezTo>
                  <a:cubicBezTo>
                    <a:pt x="286935" y="753601"/>
                    <a:pt x="286021" y="755462"/>
                    <a:pt x="284396" y="756437"/>
                  </a:cubicBezTo>
                  <a:cubicBezTo>
                    <a:pt x="282580" y="757527"/>
                    <a:pt x="280377" y="757776"/>
                    <a:pt x="278367" y="758446"/>
                  </a:cubicBezTo>
                  <a:cubicBezTo>
                    <a:pt x="270448" y="763726"/>
                    <a:pt x="271761" y="763615"/>
                    <a:pt x="260280" y="766485"/>
                  </a:cubicBezTo>
                  <a:lnTo>
                    <a:pt x="244203" y="770504"/>
                  </a:lnTo>
                  <a:cubicBezTo>
                    <a:pt x="242193" y="771844"/>
                    <a:pt x="240334" y="773444"/>
                    <a:pt x="238174" y="774524"/>
                  </a:cubicBezTo>
                  <a:cubicBezTo>
                    <a:pt x="236279" y="775471"/>
                    <a:pt x="233961" y="775443"/>
                    <a:pt x="232145" y="776533"/>
                  </a:cubicBezTo>
                  <a:cubicBezTo>
                    <a:pt x="230520" y="777508"/>
                    <a:pt x="229605" y="779369"/>
                    <a:pt x="228125" y="780553"/>
                  </a:cubicBezTo>
                  <a:cubicBezTo>
                    <a:pt x="221301" y="786012"/>
                    <a:pt x="248057" y="760507"/>
                    <a:pt x="210038" y="788591"/>
                  </a:cubicBezTo>
                  <a:cubicBezTo>
                    <a:pt x="172019" y="816675"/>
                    <a:pt x="4139" y="949058"/>
                    <a:pt x="11" y="949058"/>
                  </a:cubicBezTo>
                  <a:cubicBezTo>
                    <a:pt x="-1869" y="948837"/>
                    <a:pt x="202376" y="953891"/>
                    <a:pt x="201700" y="953196"/>
                  </a:cubicBezTo>
                  <a:cubicBezTo>
                    <a:pt x="202151" y="986342"/>
                    <a:pt x="1058144" y="958687"/>
                    <a:pt x="1058144" y="959306"/>
                  </a:cubicBezTo>
                  <a:cubicBezTo>
                    <a:pt x="1058190" y="631463"/>
                    <a:pt x="1058237" y="327843"/>
                    <a:pt x="1058283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34912" y="4687873"/>
            <a:ext cx="5073771" cy="2051116"/>
            <a:chOff x="1934912" y="4687873"/>
            <a:chExt cx="5073771" cy="205111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" name="Chart 21"/>
              <p:cNvGraphicFramePr/>
              <p:nvPr>
                <p:extLst>
                  <p:ext uri="{D42A27DB-BD31-4B8C-83A1-F6EECF244321}">
                    <p14:modId xmlns:p14="http://schemas.microsoft.com/office/powerpoint/2010/main" val="1296348244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  <p:grpSp>
          <p:nvGrpSpPr>
            <p:cNvPr id="13" name="Group 12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018667"/>
              </p:ext>
            </p:extLst>
          </p:nvPr>
        </p:nvGraphicFramePr>
        <p:xfrm>
          <a:off x="7846821" y="4513985"/>
          <a:ext cx="3992291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51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</a:tbl>
          </a:graphicData>
        </a:graphic>
      </p:graphicFrame>
      <p:sp>
        <p:nvSpPr>
          <p:cNvPr id="28" name="Rounded Rectangle 27"/>
          <p:cNvSpPr/>
          <p:nvPr/>
        </p:nvSpPr>
        <p:spPr>
          <a:xfrm flipH="1" flipV="1">
            <a:off x="8851440" y="4388531"/>
            <a:ext cx="1656740" cy="2397582"/>
          </a:xfrm>
          <a:prstGeom prst="round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flipH="1" flipV="1">
            <a:off x="10459448" y="4376468"/>
            <a:ext cx="1379661" cy="2409645"/>
          </a:xfrm>
          <a:prstGeom prst="round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 flipH="1" flipV="1">
            <a:off x="7766914" y="4384778"/>
            <a:ext cx="1084521" cy="2354210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5196470" y="4624380"/>
            <a:ext cx="394430" cy="2184847"/>
            <a:chOff x="4918457" y="4160229"/>
            <a:chExt cx="394430" cy="2184847"/>
          </a:xfrm>
        </p:grpSpPr>
        <p:sp>
          <p:nvSpPr>
            <p:cNvPr id="32" name="TextBox 31"/>
            <p:cNvSpPr txBox="1"/>
            <p:nvPr/>
          </p:nvSpPr>
          <p:spPr>
            <a:xfrm>
              <a:off x="4918457" y="5975744"/>
              <a:ext cx="3944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z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042752" y="4160229"/>
              <a:ext cx="0" cy="170176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930093" y="4691246"/>
            <a:ext cx="5073771" cy="2051116"/>
            <a:chOff x="1934912" y="4687873"/>
            <a:chExt cx="5073771" cy="205111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46" name="Chart 45"/>
              <p:cNvGraphicFramePr/>
              <p:nvPr>
                <p:extLst>
                  <p:ext uri="{D42A27DB-BD31-4B8C-83A1-F6EECF244321}">
                    <p14:modId xmlns:p14="http://schemas.microsoft.com/office/powerpoint/2010/main" val="988242359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grpSp>
          <p:nvGrpSpPr>
            <p:cNvPr id="37" name="Group 36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436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 Z-value, Find the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30"/>
            <a:ext cx="10018713" cy="4491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are some examples of how to answer this type of question:</a:t>
            </a:r>
          </a:p>
          <a:p>
            <a:r>
              <a:rPr lang="en-US" dirty="0"/>
              <a:t>You should first sketch the normal curve, then draw a vertical line at the given z-value(s), and, finally, shade in the area that the question is asking about.  This helps you figure out how to use the z-table value to find the answer to the question.</a:t>
            </a:r>
          </a:p>
          <a:p>
            <a:r>
              <a:rPr lang="en-US" dirty="0" smtClean="0"/>
              <a:t>These questions require you to look for the z-value(s) in Columns A, and then find the corresponding value in Column B or Column C.</a:t>
            </a:r>
          </a:p>
          <a:p>
            <a:r>
              <a:rPr lang="en-US" dirty="0"/>
              <a:t>In some cases, the answer is directly in the table.  In other cases, the value in the table is used to calculate the answer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29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74952"/>
              </p:ext>
            </p:extLst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484311" y="1625313"/>
            <a:ext cx="5931511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Using the z-table, find the area between z=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0.4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and the mean (z=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we want is between z and the mean, which is found directly in column B.</a:t>
            </a:r>
          </a:p>
          <a:p>
            <a:pPr lvl="1"/>
            <a:r>
              <a:rPr lang="en-US" dirty="0"/>
              <a:t>Answer: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0.155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(or </a:t>
            </a:r>
            <a:r>
              <a:rPr lang="en-US" dirty="0">
                <a:latin typeface="Cambria" panose="02040503050406030204" pitchFamily="18" charset="0"/>
              </a:rPr>
              <a:t>15.5%</a:t>
            </a:r>
            <a:r>
              <a:rPr lang="en-US" dirty="0"/>
              <a:t>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8116774" y="1873919"/>
            <a:ext cx="3302756" cy="1479530"/>
            <a:chOff x="5563861" y="1804537"/>
            <a:chExt cx="4072683" cy="2270082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1655878398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7379245" y="3507943"/>
              <a:ext cx="415760" cy="5666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44963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23" name="Flowchart: Alternate Process 22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2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4091685677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012508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337889"/>
              </p:ext>
            </p:extLst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5931511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Using the z-table, find the area between z=-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0.6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and the mean (z=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we want is between z and the mean, which is found directly in column B.</a:t>
            </a:r>
          </a:p>
          <a:p>
            <a:pPr lvl="1"/>
            <a:r>
              <a:rPr lang="en-US" dirty="0" smtClean="0"/>
              <a:t>We ignore the negative sign on z and look up </a:t>
            </a:r>
            <a:r>
              <a:rPr lang="en-US" dirty="0" smtClean="0">
                <a:latin typeface="Cambria" panose="02040503050406030204" pitchFamily="18" charset="0"/>
              </a:rPr>
              <a:t>0.6</a:t>
            </a:r>
            <a:r>
              <a:rPr lang="en-US" dirty="0" smtClean="0"/>
              <a:t> in the table.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0.226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22.6%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609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4102766603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920231" y="349239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555281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5931511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to the right of z=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0.8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we want is beyond z to the right, which is found directly in column C.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0.212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21.2%</a:t>
            </a:r>
            <a:r>
              <a:rPr lang="en-US" dirty="0" smtClean="0"/>
              <a:t>)</a:t>
            </a:r>
          </a:p>
        </p:txBody>
      </p:sp>
      <p:sp>
        <p:nvSpPr>
          <p:cNvPr id="17" name="Flowchart: Alternate Process 16"/>
          <p:cNvSpPr/>
          <p:nvPr/>
        </p:nvSpPr>
        <p:spPr>
          <a:xfrm>
            <a:off x="10104407" y="4776517"/>
            <a:ext cx="1438089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8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4012467783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012508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555281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04700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to the left of z=-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0.7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/>
              <a:t>The area we want is beyond z to the </a:t>
            </a:r>
            <a:r>
              <a:rPr lang="en-US" dirty="0" smtClean="0"/>
              <a:t>left, </a:t>
            </a:r>
            <a:r>
              <a:rPr lang="en-US" dirty="0"/>
              <a:t>which is found directly in column C.</a:t>
            </a:r>
          </a:p>
          <a:p>
            <a:pPr lvl="1"/>
            <a:r>
              <a:rPr lang="en-US" dirty="0"/>
              <a:t>We ignore the negative sign on z and look up </a:t>
            </a:r>
            <a:r>
              <a:rPr lang="en-US" dirty="0" smtClean="0">
                <a:latin typeface="Cambria" panose="02040503050406030204" pitchFamily="18" charset="0"/>
              </a:rPr>
              <a:t>0.7</a:t>
            </a:r>
            <a:r>
              <a:rPr lang="en-US" dirty="0" smtClean="0"/>
              <a:t> </a:t>
            </a:r>
            <a:r>
              <a:rPr lang="en-US" dirty="0"/>
              <a:t>in the table.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0.242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24.2%</a:t>
            </a:r>
            <a:r>
              <a:rPr lang="en-US" dirty="0" smtClean="0"/>
              <a:t>)</a:t>
            </a:r>
          </a:p>
        </p:txBody>
      </p:sp>
      <p:sp>
        <p:nvSpPr>
          <p:cNvPr id="17" name="Flowchart: Alternate Process 16"/>
          <p:cNvSpPr/>
          <p:nvPr/>
        </p:nvSpPr>
        <p:spPr>
          <a:xfrm>
            <a:off x="10104407" y="4776517"/>
            <a:ext cx="1438089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6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2264990063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020192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119648" y="1882544"/>
            <a:ext cx="3302756" cy="1350912"/>
            <a:chOff x="5563861" y="1804537"/>
            <a:chExt cx="4072683" cy="2072740"/>
          </a:xfrm>
        </p:grpSpPr>
        <p:graphicFrame>
          <p:nvGraphicFramePr>
            <p:cNvPr id="18" name="Chart 17"/>
            <p:cNvGraphicFramePr/>
            <p:nvPr>
              <p:extLst>
                <p:ext uri="{D42A27DB-BD31-4B8C-83A1-F6EECF244321}">
                  <p14:modId xmlns:p14="http://schemas.microsoft.com/office/powerpoint/2010/main" val="673049890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9" name="Rectangle 18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020192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 Z-value, Find the Area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7961866" y="4776517"/>
            <a:ext cx="2250938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198949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Find the area to the left of z=1.0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</a:t>
            </a:r>
          </a:p>
          <a:p>
            <a:pPr lvl="1"/>
            <a:r>
              <a:rPr lang="en-US" dirty="0" smtClean="0"/>
              <a:t>The area we want includes both the area between z and the mean, and the area from the mean all the way to the left.</a:t>
            </a:r>
          </a:p>
          <a:p>
            <a:pPr lvl="1"/>
            <a:r>
              <a:rPr lang="en-US" dirty="0" smtClean="0"/>
              <a:t>Recall that the area under the left half of the normal curve is </a:t>
            </a:r>
            <a:r>
              <a:rPr lang="en-US" dirty="0" smtClean="0">
                <a:latin typeface="Cambria" panose="02040503050406030204" pitchFamily="18" charset="0"/>
              </a:rPr>
              <a:t>0.5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look up z=</a:t>
            </a:r>
            <a:r>
              <a:rPr lang="en-US" dirty="0" smtClean="0">
                <a:latin typeface="Cambria" panose="02040503050406030204" pitchFamily="18" charset="0"/>
              </a:rPr>
              <a:t>1.0</a:t>
            </a:r>
            <a:r>
              <a:rPr lang="en-US" dirty="0" smtClean="0"/>
              <a:t> in column B (</a:t>
            </a:r>
            <a:r>
              <a:rPr lang="en-US" dirty="0" smtClean="0">
                <a:latin typeface="Cambria" panose="02040503050406030204" pitchFamily="18" charset="0"/>
              </a:rPr>
              <a:t>0.341</a:t>
            </a:r>
            <a:r>
              <a:rPr lang="en-US" dirty="0" smtClean="0"/>
              <a:t>), and add </a:t>
            </a:r>
            <a:r>
              <a:rPr lang="en-US" dirty="0" smtClean="0">
                <a:latin typeface="Cambria" panose="02040503050406030204" pitchFamily="18" charset="0"/>
              </a:rPr>
              <a:t>0.5 </a:t>
            </a:r>
            <a:r>
              <a:rPr lang="en-US" dirty="0" smtClean="0"/>
              <a:t>to this value.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0.841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(or </a:t>
            </a:r>
            <a:r>
              <a:rPr lang="en-US" dirty="0" smtClean="0">
                <a:latin typeface="Cambria" panose="02040503050406030204" pitchFamily="18" charset="0"/>
              </a:rPr>
              <a:t>84.1%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(Another way to answer this question is to take away the area we don’t want from the total area under the curve.  Here we take the part under the tail (</a:t>
            </a:r>
            <a:r>
              <a:rPr lang="en-US" dirty="0" smtClean="0">
                <a:latin typeface="Cambria" panose="02040503050406030204" pitchFamily="18" charset="0"/>
              </a:rPr>
              <a:t>0.159</a:t>
            </a:r>
            <a:r>
              <a:rPr lang="en-US" dirty="0" smtClean="0"/>
              <a:t>) from the whole area (</a:t>
            </a:r>
            <a:r>
              <a:rPr lang="en-US" dirty="0" smtClean="0">
                <a:latin typeface="Cambria" panose="02040503050406030204" pitchFamily="18" charset="0"/>
              </a:rPr>
              <a:t>1.000</a:t>
            </a:r>
            <a:r>
              <a:rPr lang="en-US" dirty="0" smtClean="0"/>
              <a:t>), to get </a:t>
            </a:r>
            <a:r>
              <a:rPr lang="en-US" dirty="0" smtClean="0">
                <a:latin typeface="Cambria" panose="02040503050406030204" pitchFamily="18" charset="0"/>
              </a:rPr>
              <a:t>0.841</a:t>
            </a:r>
            <a:r>
              <a:rPr lang="en-US" dirty="0" smtClean="0"/>
              <a:t>.)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780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349</TotalTime>
  <Words>1810</Words>
  <Application>Microsoft Office PowerPoint</Application>
  <PresentationFormat>Widescreen</PresentationFormat>
  <Paragraphs>402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Corbel</vt:lpstr>
      <vt:lpstr>Symbol</vt:lpstr>
      <vt:lpstr>Parallax</vt:lpstr>
      <vt:lpstr>Using the z-Table:       Given z, Find the Area</vt:lpstr>
      <vt:lpstr>A Full Z-Table</vt:lpstr>
      <vt:lpstr>Recall What the Z-Table Represents</vt:lpstr>
      <vt:lpstr>Given a Z-value, Find the Area</vt:lpstr>
      <vt:lpstr>Given a Z-value, Find the Area</vt:lpstr>
      <vt:lpstr>Given a Z-value, Find the Area</vt:lpstr>
      <vt:lpstr>Given a Z-value, Find the Area</vt:lpstr>
      <vt:lpstr>Given a Z-value, Find the Area</vt:lpstr>
      <vt:lpstr>Given a Z-value, Find the Area</vt:lpstr>
      <vt:lpstr>Given a Z-value, Find the Area</vt:lpstr>
      <vt:lpstr>Given a Z-value, Find the Area</vt:lpstr>
      <vt:lpstr>Given a Z-value, Find the Area</vt:lpstr>
      <vt:lpstr>Percentile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51</cp:revision>
  <dcterms:created xsi:type="dcterms:W3CDTF">2016-07-25T20:55:54Z</dcterms:created>
  <dcterms:modified xsi:type="dcterms:W3CDTF">2017-04-06T18:52:18Z</dcterms:modified>
</cp:coreProperties>
</file>